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9" r:id="rId3"/>
    <p:sldId id="278" r:id="rId4"/>
    <p:sldId id="280" r:id="rId5"/>
    <p:sldId id="257" r:id="rId6"/>
    <p:sldId id="281" r:id="rId7"/>
    <p:sldId id="282" r:id="rId8"/>
    <p:sldId id="258" r:id="rId9"/>
    <p:sldId id="283" r:id="rId10"/>
    <p:sldId id="259" r:id="rId11"/>
    <p:sldId id="260" r:id="rId12"/>
    <p:sldId id="284" r:id="rId13"/>
    <p:sldId id="285" r:id="rId14"/>
    <p:sldId id="261" r:id="rId15"/>
    <p:sldId id="262" r:id="rId16"/>
    <p:sldId id="286" r:id="rId17"/>
    <p:sldId id="263" r:id="rId18"/>
    <p:sldId id="287" r:id="rId19"/>
    <p:sldId id="264" r:id="rId20"/>
    <p:sldId id="288" r:id="rId21"/>
    <p:sldId id="265" r:id="rId22"/>
    <p:sldId id="289" r:id="rId23"/>
    <p:sldId id="266" r:id="rId24"/>
    <p:sldId id="290" r:id="rId25"/>
    <p:sldId id="267" r:id="rId26"/>
    <p:sldId id="291" r:id="rId27"/>
    <p:sldId id="268" r:id="rId28"/>
    <p:sldId id="292" r:id="rId29"/>
    <p:sldId id="269" r:id="rId30"/>
    <p:sldId id="293" r:id="rId31"/>
    <p:sldId id="270" r:id="rId32"/>
    <p:sldId id="294" r:id="rId33"/>
    <p:sldId id="271" r:id="rId34"/>
    <p:sldId id="295" r:id="rId35"/>
    <p:sldId id="272" r:id="rId36"/>
    <p:sldId id="296" r:id="rId37"/>
    <p:sldId id="273" r:id="rId38"/>
    <p:sldId id="297" r:id="rId39"/>
    <p:sldId id="274" r:id="rId40"/>
    <p:sldId id="298" r:id="rId41"/>
    <p:sldId id="275" r:id="rId42"/>
    <p:sldId id="299" r:id="rId43"/>
    <p:sldId id="276" r:id="rId44"/>
    <p:sldId id="300" r:id="rId45"/>
    <p:sldId id="277" r:id="rId46"/>
    <p:sldId id="301" r:id="rId47"/>
  </p:sldIdLst>
  <p:sldSz cx="18288000" cy="10287000"/>
  <p:notesSz cx="6858000" cy="9144000"/>
  <p:embeddedFontLst>
    <p:embeddedFont>
      <p:font typeface="Raleway" pitchFamily="2" charset="77"/>
      <p:regular r:id="rId48"/>
      <p:bold r:id="rId49"/>
      <p:italic r:id="rId50"/>
      <p:boldItalic r:id="rId51"/>
    </p:embeddedFont>
    <p:embeddedFont>
      <p:font typeface="Raleway Bold" pitchFamily="2" charset="77"/>
      <p:regular r:id="rId52"/>
      <p:bold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1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004" autoAdjust="0"/>
    <p:restoredTop sz="94595" autoAdjust="0"/>
  </p:normalViewPr>
  <p:slideViewPr>
    <p:cSldViewPr>
      <p:cViewPr varScale="1">
        <p:scale>
          <a:sx n="63" d="100"/>
          <a:sy n="63" d="100"/>
        </p:scale>
        <p:origin x="200" y="3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3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19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19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19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5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5.svg"/><Relationship Id="rId5" Type="http://schemas.openxmlformats.org/officeDocument/2006/relationships/image" Target="../media/image8.sv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5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5.svg"/><Relationship Id="rId5" Type="http://schemas.openxmlformats.org/officeDocument/2006/relationships/image" Target="../media/image8.sv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1.png"/><Relationship Id="rId3" Type="http://schemas.openxmlformats.org/officeDocument/2006/relationships/image" Target="../media/image8.svg"/><Relationship Id="rId7" Type="http://schemas.openxmlformats.org/officeDocument/2006/relationships/image" Target="../media/image30.svg"/><Relationship Id="rId12" Type="http://schemas.openxmlformats.org/officeDocument/2006/relationships/image" Target="../media/image35.svg"/><Relationship Id="rId2" Type="http://schemas.openxmlformats.org/officeDocument/2006/relationships/image" Target="../media/image7.png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6.svg"/><Relationship Id="rId15" Type="http://schemas.openxmlformats.org/officeDocument/2006/relationships/image" Target="../media/image9.png"/><Relationship Id="rId10" Type="http://schemas.openxmlformats.org/officeDocument/2006/relationships/image" Target="../media/image33.svg"/><Relationship Id="rId4" Type="http://schemas.openxmlformats.org/officeDocument/2006/relationships/image" Target="../media/image5.png"/><Relationship Id="rId9" Type="http://schemas.openxmlformats.org/officeDocument/2006/relationships/image" Target="../media/image32.png"/><Relationship Id="rId14" Type="http://schemas.openxmlformats.org/officeDocument/2006/relationships/image" Target="../media/image2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1.png"/><Relationship Id="rId3" Type="http://schemas.openxmlformats.org/officeDocument/2006/relationships/image" Target="../media/image8.svg"/><Relationship Id="rId7" Type="http://schemas.openxmlformats.org/officeDocument/2006/relationships/image" Target="../media/image30.svg"/><Relationship Id="rId12" Type="http://schemas.openxmlformats.org/officeDocument/2006/relationships/image" Target="../media/image35.svg"/><Relationship Id="rId2" Type="http://schemas.openxmlformats.org/officeDocument/2006/relationships/image" Target="../media/image7.png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6.svg"/><Relationship Id="rId15" Type="http://schemas.openxmlformats.org/officeDocument/2006/relationships/image" Target="../media/image9.png"/><Relationship Id="rId10" Type="http://schemas.openxmlformats.org/officeDocument/2006/relationships/image" Target="../media/image33.svg"/><Relationship Id="rId4" Type="http://schemas.openxmlformats.org/officeDocument/2006/relationships/image" Target="../media/image5.png"/><Relationship Id="rId9" Type="http://schemas.openxmlformats.org/officeDocument/2006/relationships/image" Target="../media/image32.png"/><Relationship Id="rId14" Type="http://schemas.openxmlformats.org/officeDocument/2006/relationships/image" Target="../media/image2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8.svg"/><Relationship Id="rId7" Type="http://schemas.openxmlformats.org/officeDocument/2006/relationships/image" Target="../media/image37.svg"/><Relationship Id="rId12" Type="http://schemas.openxmlformats.org/officeDocument/2006/relationships/image" Target="../media/image4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6.svg"/><Relationship Id="rId10" Type="http://schemas.openxmlformats.org/officeDocument/2006/relationships/image" Target="../media/image40.png"/><Relationship Id="rId4" Type="http://schemas.openxmlformats.org/officeDocument/2006/relationships/image" Target="../media/image5.png"/><Relationship Id="rId9" Type="http://schemas.openxmlformats.org/officeDocument/2006/relationships/image" Target="../media/image3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8.svg"/><Relationship Id="rId7" Type="http://schemas.openxmlformats.org/officeDocument/2006/relationships/image" Target="../media/image37.svg"/><Relationship Id="rId12" Type="http://schemas.openxmlformats.org/officeDocument/2006/relationships/image" Target="../media/image4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6.svg"/><Relationship Id="rId10" Type="http://schemas.openxmlformats.org/officeDocument/2006/relationships/image" Target="../media/image40.png"/><Relationship Id="rId4" Type="http://schemas.openxmlformats.org/officeDocument/2006/relationships/image" Target="../media/image5.png"/><Relationship Id="rId9" Type="http://schemas.openxmlformats.org/officeDocument/2006/relationships/image" Target="../media/image3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8.svg"/><Relationship Id="rId7" Type="http://schemas.openxmlformats.org/officeDocument/2006/relationships/image" Target="../media/image37.svg"/><Relationship Id="rId12" Type="http://schemas.openxmlformats.org/officeDocument/2006/relationships/image" Target="../media/image4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6.svg"/><Relationship Id="rId10" Type="http://schemas.openxmlformats.org/officeDocument/2006/relationships/image" Target="../media/image40.png"/><Relationship Id="rId4" Type="http://schemas.openxmlformats.org/officeDocument/2006/relationships/image" Target="../media/image5.png"/><Relationship Id="rId9" Type="http://schemas.openxmlformats.org/officeDocument/2006/relationships/image" Target="../media/image3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8.svg"/><Relationship Id="rId7" Type="http://schemas.openxmlformats.org/officeDocument/2006/relationships/image" Target="../media/image37.svg"/><Relationship Id="rId12" Type="http://schemas.openxmlformats.org/officeDocument/2006/relationships/image" Target="../media/image4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6.svg"/><Relationship Id="rId10" Type="http://schemas.openxmlformats.org/officeDocument/2006/relationships/image" Target="../media/image40.png"/><Relationship Id="rId4" Type="http://schemas.openxmlformats.org/officeDocument/2006/relationships/image" Target="../media/image5.png"/><Relationship Id="rId9" Type="http://schemas.openxmlformats.org/officeDocument/2006/relationships/image" Target="../media/image3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8.svg"/><Relationship Id="rId7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8.svg"/><Relationship Id="rId7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8.svg"/><Relationship Id="rId7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8.svg"/><Relationship Id="rId7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.svg"/><Relationship Id="rId7" Type="http://schemas.openxmlformats.org/officeDocument/2006/relationships/image" Target="../media/image4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.svg"/><Relationship Id="rId7" Type="http://schemas.openxmlformats.org/officeDocument/2006/relationships/image" Target="../media/image4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.svg"/><Relationship Id="rId7" Type="http://schemas.openxmlformats.org/officeDocument/2006/relationships/image" Target="../media/image4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6.svg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.svg"/><Relationship Id="rId7" Type="http://schemas.openxmlformats.org/officeDocument/2006/relationships/image" Target="../media/image4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6.svg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8.svg"/><Relationship Id="rId7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8.svg"/><Relationship Id="rId7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8.svg"/><Relationship Id="rId7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8.svg"/><Relationship Id="rId7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5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5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5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5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image" Target="../media/image8.svg"/><Relationship Id="rId7" Type="http://schemas.openxmlformats.org/officeDocument/2006/relationships/image" Target="../media/image56.svg"/><Relationship Id="rId12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43.png"/><Relationship Id="rId5" Type="http://schemas.openxmlformats.org/officeDocument/2006/relationships/image" Target="../media/image6.svg"/><Relationship Id="rId10" Type="http://schemas.openxmlformats.org/officeDocument/2006/relationships/image" Target="../media/image47.svg"/><Relationship Id="rId4" Type="http://schemas.openxmlformats.org/officeDocument/2006/relationships/image" Target="../media/image5.png"/><Relationship Id="rId9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image" Target="../media/image8.svg"/><Relationship Id="rId7" Type="http://schemas.openxmlformats.org/officeDocument/2006/relationships/image" Target="../media/image56.svg"/><Relationship Id="rId12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43.png"/><Relationship Id="rId5" Type="http://schemas.openxmlformats.org/officeDocument/2006/relationships/image" Target="../media/image6.svg"/><Relationship Id="rId10" Type="http://schemas.openxmlformats.org/officeDocument/2006/relationships/image" Target="../media/image47.svg"/><Relationship Id="rId4" Type="http://schemas.openxmlformats.org/officeDocument/2006/relationships/image" Target="../media/image5.png"/><Relationship Id="rId9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38.png"/><Relationship Id="rId3" Type="http://schemas.openxmlformats.org/officeDocument/2006/relationships/image" Target="../media/image8.svg"/><Relationship Id="rId7" Type="http://schemas.openxmlformats.org/officeDocument/2006/relationships/image" Target="../media/image56.svg"/><Relationship Id="rId12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43.png"/><Relationship Id="rId5" Type="http://schemas.openxmlformats.org/officeDocument/2006/relationships/image" Target="../media/image6.svg"/><Relationship Id="rId10" Type="http://schemas.openxmlformats.org/officeDocument/2006/relationships/image" Target="../media/image47.svg"/><Relationship Id="rId4" Type="http://schemas.openxmlformats.org/officeDocument/2006/relationships/image" Target="../media/image5.png"/><Relationship Id="rId9" Type="http://schemas.openxmlformats.org/officeDocument/2006/relationships/image" Target="../media/image46.png"/><Relationship Id="rId14" Type="http://schemas.openxmlformats.org/officeDocument/2006/relationships/image" Target="../media/image39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38.png"/><Relationship Id="rId3" Type="http://schemas.openxmlformats.org/officeDocument/2006/relationships/image" Target="../media/image8.svg"/><Relationship Id="rId7" Type="http://schemas.openxmlformats.org/officeDocument/2006/relationships/image" Target="../media/image56.svg"/><Relationship Id="rId12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43.png"/><Relationship Id="rId5" Type="http://schemas.openxmlformats.org/officeDocument/2006/relationships/image" Target="../media/image6.svg"/><Relationship Id="rId10" Type="http://schemas.openxmlformats.org/officeDocument/2006/relationships/image" Target="../media/image47.svg"/><Relationship Id="rId4" Type="http://schemas.openxmlformats.org/officeDocument/2006/relationships/image" Target="../media/image5.png"/><Relationship Id="rId9" Type="http://schemas.openxmlformats.org/officeDocument/2006/relationships/image" Target="../media/image46.png"/><Relationship Id="rId14" Type="http://schemas.openxmlformats.org/officeDocument/2006/relationships/image" Target="../media/image3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19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19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19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19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19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DA79B605-C7FB-CC4D-01ED-C4C51E0F9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4089305" y="0"/>
            <a:ext cx="4198695" cy="4198695"/>
            <a:chOff x="0" y="0"/>
            <a:chExt cx="5598260" cy="559826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5598260" cy="5598260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740979" y="755194"/>
              <a:ext cx="4087873" cy="4087873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843456" y="857671"/>
              <a:ext cx="3882919" cy="3882919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617033" y="2133881"/>
              <a:ext cx="4364194" cy="2475688"/>
            </a:xfrm>
            <a:custGeom>
              <a:avLst/>
              <a:gdLst/>
              <a:ahLst/>
              <a:cxnLst/>
              <a:rect l="l" t="t" r="r" b="b"/>
              <a:pathLst>
                <a:path w="4364194" h="2475688">
                  <a:moveTo>
                    <a:pt x="0" y="0"/>
                  </a:moveTo>
                  <a:lnTo>
                    <a:pt x="4364194" y="0"/>
                  </a:lnTo>
                  <a:lnTo>
                    <a:pt x="4364194" y="2475688"/>
                  </a:lnTo>
                  <a:lnTo>
                    <a:pt x="0" y="2475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469320" y="1810372"/>
              <a:ext cx="2659620" cy="1987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48"/>
                </a:lnSpc>
              </a:pPr>
              <a:r>
                <a:rPr lang="en-US" sz="5041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5848"/>
                </a:lnSpc>
              </a:pPr>
              <a:r>
                <a:rPr lang="en-US" sz="5041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290593" y="4992839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AutoShape 25"/>
          <p:cNvSpPr/>
          <p:nvPr/>
        </p:nvSpPr>
        <p:spPr>
          <a:xfrm>
            <a:off x="668051" y="3587420"/>
            <a:ext cx="13349362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6" name="TextBox 26"/>
          <p:cNvSpPr txBox="1"/>
          <p:nvPr/>
        </p:nvSpPr>
        <p:spPr>
          <a:xfrm>
            <a:off x="426203" y="1916470"/>
            <a:ext cx="13663101" cy="167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97"/>
              </a:lnSpc>
              <a:spcBef>
                <a:spcPct val="0"/>
              </a:spcBef>
            </a:pPr>
            <a:r>
              <a:rPr lang="en-US" sz="9855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YOUR RIVER JOURNEY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68050" y="3718877"/>
            <a:ext cx="6799549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WORKSHOP SLIDES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68051" y="1191964"/>
            <a:ext cx="98082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-10800000">
            <a:off x="-180249" y="1417154"/>
            <a:ext cx="18648499" cy="8718173"/>
          </a:xfrm>
          <a:custGeom>
            <a:avLst/>
            <a:gdLst/>
            <a:ahLst/>
            <a:cxnLst/>
            <a:rect l="l" t="t" r="r" b="b"/>
            <a:pathLst>
              <a:path w="18648499" h="8718173">
                <a:moveTo>
                  <a:pt x="0" y="0"/>
                </a:moveTo>
                <a:lnTo>
                  <a:pt x="18648498" y="0"/>
                </a:lnTo>
                <a:lnTo>
                  <a:pt x="18648498" y="8718174"/>
                </a:lnTo>
                <a:lnTo>
                  <a:pt x="0" y="87181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>
            <a:off x="668051" y="337101"/>
            <a:ext cx="980820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Croeso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i'ch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taith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afon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!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6436" y="4273156"/>
            <a:ext cx="2265983" cy="861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Gweithdy</a:t>
            </a: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1;</a:t>
            </a:r>
          </a:p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Heddiw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572151" y="4957169"/>
            <a:ext cx="3171138" cy="8617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Gweithdy</a:t>
            </a: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2:</a:t>
            </a:r>
          </a:p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Ecosystemau</a:t>
            </a: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Afon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921710" y="7970682"/>
            <a:ext cx="2730557" cy="861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8"/>
              </a:lnSpc>
            </a:pPr>
            <a:r>
              <a:rPr lang="en-US" sz="2484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Gweithdy</a:t>
            </a: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3: </a:t>
            </a:r>
          </a:p>
          <a:p>
            <a:pPr algn="l">
              <a:lnSpc>
                <a:spcPts val="3478"/>
              </a:lnSpc>
            </a:pPr>
            <a:r>
              <a:rPr lang="en-US" sz="2484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Dalgylch</a:t>
            </a: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Afon</a:t>
            </a:r>
          </a:p>
        </p:txBody>
      </p:sp>
      <p:sp>
        <p:nvSpPr>
          <p:cNvPr id="20" name="Freeform 20"/>
          <p:cNvSpPr/>
          <p:nvPr/>
        </p:nvSpPr>
        <p:spPr>
          <a:xfrm>
            <a:off x="10915203" y="7734111"/>
            <a:ext cx="2404082" cy="2310924"/>
          </a:xfrm>
          <a:custGeom>
            <a:avLst/>
            <a:gdLst/>
            <a:ahLst/>
            <a:cxnLst/>
            <a:rect l="l" t="t" r="r" b="b"/>
            <a:pathLst>
              <a:path w="2404082" h="2310924">
                <a:moveTo>
                  <a:pt x="0" y="0"/>
                </a:moveTo>
                <a:lnTo>
                  <a:pt x="2404082" y="0"/>
                </a:lnTo>
                <a:lnTo>
                  <a:pt x="2404082" y="2310924"/>
                </a:lnTo>
                <a:lnTo>
                  <a:pt x="0" y="2310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1" name="Group 21"/>
          <p:cNvGrpSpPr/>
          <p:nvPr/>
        </p:nvGrpSpPr>
        <p:grpSpPr>
          <a:xfrm rot="800003">
            <a:off x="9343398" y="6204065"/>
            <a:ext cx="2265708" cy="1650573"/>
            <a:chOff x="0" y="0"/>
            <a:chExt cx="3020944" cy="2200764"/>
          </a:xfrm>
        </p:grpSpPr>
        <p:sp>
          <p:nvSpPr>
            <p:cNvPr id="22" name="Freeform 22"/>
            <p:cNvSpPr/>
            <p:nvPr/>
          </p:nvSpPr>
          <p:spPr>
            <a:xfrm rot="690824">
              <a:off x="140904" y="256386"/>
              <a:ext cx="2739135" cy="1687992"/>
            </a:xfrm>
            <a:custGeom>
              <a:avLst/>
              <a:gdLst/>
              <a:ahLst/>
              <a:cxnLst/>
              <a:rect l="l" t="t" r="r" b="b"/>
              <a:pathLst>
                <a:path w="2739135" h="1687992">
                  <a:moveTo>
                    <a:pt x="0" y="0"/>
                  </a:moveTo>
                  <a:lnTo>
                    <a:pt x="2739136" y="0"/>
                  </a:lnTo>
                  <a:lnTo>
                    <a:pt x="2739136" y="1687992"/>
                  </a:lnTo>
                  <a:lnTo>
                    <a:pt x="0" y="1687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AutoShape 23"/>
            <p:cNvSpPr/>
            <p:nvPr/>
          </p:nvSpPr>
          <p:spPr>
            <a:xfrm>
              <a:off x="2862265" y="748345"/>
              <a:ext cx="48960" cy="45378"/>
            </a:xfrm>
            <a:prstGeom prst="line">
              <a:avLst/>
            </a:prstGeom>
            <a:ln w="39091" cap="flat">
              <a:solidFill>
                <a:srgbClr val="4C230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4" name="Group 24"/>
            <p:cNvGrpSpPr/>
            <p:nvPr/>
          </p:nvGrpSpPr>
          <p:grpSpPr>
            <a:xfrm rot="-1047729">
              <a:off x="2889493" y="686836"/>
              <a:ext cx="43465" cy="115013"/>
              <a:chOff x="0" y="0"/>
              <a:chExt cx="28770" cy="76129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8770" cy="76129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76129">
                    <a:moveTo>
                      <a:pt x="0" y="0"/>
                    </a:moveTo>
                    <a:lnTo>
                      <a:pt x="28770" y="0"/>
                    </a:lnTo>
                    <a:lnTo>
                      <a:pt x="28770" y="76129"/>
                    </a:lnTo>
                    <a:lnTo>
                      <a:pt x="0" y="76129"/>
                    </a:lnTo>
                    <a:close/>
                  </a:path>
                </a:pathLst>
              </a:custGeom>
              <a:solidFill>
                <a:srgbClr val="754A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28770" cy="114229"/>
              </a:xfrm>
              <a:prstGeom prst="rect">
                <a:avLst/>
              </a:prstGeom>
            </p:spPr>
            <p:txBody>
              <a:bodyPr lIns="40210" tIns="40210" rIns="40210" bIns="40210" rtlCol="0" anchor="ctr"/>
              <a:lstStyle/>
              <a:p>
                <a:pPr algn="ctr">
                  <a:lnSpc>
                    <a:spcPts val="2138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 rot="-2159051">
              <a:off x="2867133" y="675568"/>
              <a:ext cx="43465" cy="145555"/>
              <a:chOff x="0" y="0"/>
              <a:chExt cx="28770" cy="96346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8770" cy="96346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96346">
                    <a:moveTo>
                      <a:pt x="0" y="0"/>
                    </a:moveTo>
                    <a:lnTo>
                      <a:pt x="28770" y="0"/>
                    </a:lnTo>
                    <a:lnTo>
                      <a:pt x="28770" y="96346"/>
                    </a:lnTo>
                    <a:lnTo>
                      <a:pt x="0" y="96346"/>
                    </a:lnTo>
                    <a:close/>
                  </a:path>
                </a:pathLst>
              </a:custGeom>
              <a:solidFill>
                <a:srgbClr val="754A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8770" cy="134446"/>
              </a:xfrm>
              <a:prstGeom prst="rect">
                <a:avLst/>
              </a:prstGeom>
            </p:spPr>
            <p:txBody>
              <a:bodyPr lIns="40210" tIns="40210" rIns="40210" bIns="40210" rtlCol="0" anchor="ctr"/>
              <a:lstStyle/>
              <a:p>
                <a:pPr algn="ctr">
                  <a:lnSpc>
                    <a:spcPts val="2138"/>
                  </a:lnSpc>
                </a:pPr>
                <a:endParaRPr/>
              </a:p>
            </p:txBody>
          </p:sp>
        </p:grpSp>
      </p:grpSp>
      <p:sp>
        <p:nvSpPr>
          <p:cNvPr id="30" name="Freeform 30"/>
          <p:cNvSpPr/>
          <p:nvPr/>
        </p:nvSpPr>
        <p:spPr>
          <a:xfrm>
            <a:off x="4389755" y="4197110"/>
            <a:ext cx="1349246" cy="2447611"/>
          </a:xfrm>
          <a:custGeom>
            <a:avLst/>
            <a:gdLst/>
            <a:ahLst/>
            <a:cxnLst/>
            <a:rect l="l" t="t" r="r" b="b"/>
            <a:pathLst>
              <a:path w="1349246" h="2447611">
                <a:moveTo>
                  <a:pt x="0" y="0"/>
                </a:moveTo>
                <a:lnTo>
                  <a:pt x="1349246" y="0"/>
                </a:lnTo>
                <a:lnTo>
                  <a:pt x="1349246" y="2447611"/>
                </a:lnTo>
                <a:lnTo>
                  <a:pt x="0" y="24476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1" name="Group 31"/>
          <p:cNvGrpSpPr/>
          <p:nvPr/>
        </p:nvGrpSpPr>
        <p:grpSpPr>
          <a:xfrm>
            <a:off x="3467983" y="7783438"/>
            <a:ext cx="1470469" cy="620420"/>
            <a:chOff x="0" y="0"/>
            <a:chExt cx="1960625" cy="827226"/>
          </a:xfrm>
        </p:grpSpPr>
        <p:grpSp>
          <p:nvGrpSpPr>
            <p:cNvPr id="32" name="Group 32"/>
            <p:cNvGrpSpPr/>
            <p:nvPr/>
          </p:nvGrpSpPr>
          <p:grpSpPr>
            <a:xfrm rot="-2239114">
              <a:off x="786403" y="88357"/>
              <a:ext cx="413741" cy="362023"/>
              <a:chOff x="0" y="0"/>
              <a:chExt cx="812800" cy="7112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 rot="-6751217">
              <a:off x="811086" y="130234"/>
              <a:ext cx="163500" cy="167953"/>
              <a:chOff x="0" y="0"/>
              <a:chExt cx="747806" cy="768176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747806" cy="768176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68176">
                    <a:moveTo>
                      <a:pt x="373903" y="0"/>
                    </a:moveTo>
                    <a:lnTo>
                      <a:pt x="747806" y="768176"/>
                    </a:lnTo>
                    <a:lnTo>
                      <a:pt x="0" y="768176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116845" y="309028"/>
                <a:ext cx="514117" cy="40427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 rot="-3865383">
              <a:off x="962400" y="57291"/>
              <a:ext cx="20109" cy="193791"/>
              <a:chOff x="0" y="0"/>
              <a:chExt cx="24256" cy="233747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0" y="-47625"/>
                <a:ext cx="24256" cy="28137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 rot="-3610039">
              <a:off x="940556" y="39158"/>
              <a:ext cx="15959" cy="161680"/>
              <a:chOff x="0" y="0"/>
              <a:chExt cx="19249" cy="195016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 rot="-614711">
              <a:off x="886517" y="71980"/>
              <a:ext cx="15959" cy="161680"/>
              <a:chOff x="0" y="0"/>
              <a:chExt cx="19249" cy="195016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 rot="-3444223">
              <a:off x="1044044" y="128611"/>
              <a:ext cx="25929" cy="129141"/>
              <a:chOff x="0" y="0"/>
              <a:chExt cx="31275" cy="155767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 rot="-3314711">
              <a:off x="910882" y="77992"/>
              <a:ext cx="37664" cy="105869"/>
              <a:chOff x="0" y="0"/>
              <a:chExt cx="45429" cy="127697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 rot="1517708">
              <a:off x="855606" y="140247"/>
              <a:ext cx="37664" cy="105869"/>
              <a:chOff x="0" y="0"/>
              <a:chExt cx="45429" cy="127697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 rot="1843551">
              <a:off x="895918" y="158983"/>
              <a:ext cx="263368" cy="39814"/>
              <a:chOff x="0" y="0"/>
              <a:chExt cx="488005" cy="73772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" name="TextBox 58"/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" name="Group 59"/>
            <p:cNvGrpSpPr/>
            <p:nvPr/>
          </p:nvGrpSpPr>
          <p:grpSpPr>
            <a:xfrm rot="-282818">
              <a:off x="871561" y="70120"/>
              <a:ext cx="18617" cy="105869"/>
              <a:chOff x="0" y="0"/>
              <a:chExt cx="22455" cy="127697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22455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22455" h="127697">
                    <a:moveTo>
                      <a:pt x="11228" y="0"/>
                    </a:moveTo>
                    <a:lnTo>
                      <a:pt x="11228" y="0"/>
                    </a:lnTo>
                    <a:cubicBezTo>
                      <a:pt x="17429" y="0"/>
                      <a:pt x="22455" y="5027"/>
                      <a:pt x="22455" y="11228"/>
                    </a:cubicBezTo>
                    <a:lnTo>
                      <a:pt x="22455" y="116469"/>
                    </a:lnTo>
                    <a:cubicBezTo>
                      <a:pt x="22455" y="122670"/>
                      <a:pt x="17429" y="127697"/>
                      <a:pt x="11228" y="127697"/>
                    </a:cubicBezTo>
                    <a:lnTo>
                      <a:pt x="11228" y="127697"/>
                    </a:lnTo>
                    <a:cubicBezTo>
                      <a:pt x="8250" y="127697"/>
                      <a:pt x="5394" y="126514"/>
                      <a:pt x="3289" y="124408"/>
                    </a:cubicBezTo>
                    <a:cubicBezTo>
                      <a:pt x="1183" y="122303"/>
                      <a:pt x="0" y="119447"/>
                      <a:pt x="0" y="116469"/>
                    </a:cubicBezTo>
                    <a:lnTo>
                      <a:pt x="0" y="11228"/>
                    </a:lnTo>
                    <a:cubicBezTo>
                      <a:pt x="0" y="8250"/>
                      <a:pt x="1183" y="5394"/>
                      <a:pt x="3289" y="3289"/>
                    </a:cubicBezTo>
                    <a:cubicBezTo>
                      <a:pt x="5394" y="1183"/>
                      <a:pt x="8250" y="0"/>
                      <a:pt x="112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" name="TextBox 61"/>
              <p:cNvSpPr txBox="1"/>
              <p:nvPr/>
            </p:nvSpPr>
            <p:spPr>
              <a:xfrm>
                <a:off x="0" y="-47625"/>
                <a:ext cx="22455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" name="Group 62"/>
            <p:cNvGrpSpPr/>
            <p:nvPr/>
          </p:nvGrpSpPr>
          <p:grpSpPr>
            <a:xfrm rot="-9801436">
              <a:off x="575860" y="418769"/>
              <a:ext cx="78829" cy="119586"/>
              <a:chOff x="0" y="0"/>
              <a:chExt cx="95083" cy="144243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" name="TextBox 64"/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" name="Group 65"/>
            <p:cNvGrpSpPr/>
            <p:nvPr/>
          </p:nvGrpSpPr>
          <p:grpSpPr>
            <a:xfrm rot="-6559536">
              <a:off x="502776" y="543327"/>
              <a:ext cx="84026" cy="127697"/>
              <a:chOff x="0" y="0"/>
              <a:chExt cx="101350" cy="154025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" name="TextBox 67"/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68" name="AutoShape 68"/>
            <p:cNvSpPr/>
            <p:nvPr/>
          </p:nvSpPr>
          <p:spPr>
            <a:xfrm flipV="1">
              <a:off x="485913" y="426271"/>
              <a:ext cx="109656" cy="163989"/>
            </a:xfrm>
            <a:prstGeom prst="line">
              <a:avLst/>
            </a:prstGeom>
            <a:ln w="16277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69" name="Group 69"/>
            <p:cNvGrpSpPr/>
            <p:nvPr/>
          </p:nvGrpSpPr>
          <p:grpSpPr>
            <a:xfrm rot="-6440590">
              <a:off x="536500" y="503025"/>
              <a:ext cx="99314" cy="159563"/>
              <a:chOff x="0" y="0"/>
              <a:chExt cx="119791" cy="192462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" name="TextBox 71"/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" name="Group 72"/>
            <p:cNvGrpSpPr/>
            <p:nvPr/>
          </p:nvGrpSpPr>
          <p:grpSpPr>
            <a:xfrm rot="-9801436">
              <a:off x="611620" y="498733"/>
              <a:ext cx="78829" cy="114625"/>
              <a:chOff x="0" y="0"/>
              <a:chExt cx="95083" cy="138259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" name="TextBox 74"/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" name="Group 75"/>
            <p:cNvGrpSpPr/>
            <p:nvPr/>
          </p:nvGrpSpPr>
          <p:grpSpPr>
            <a:xfrm rot="9555401">
              <a:off x="622270" y="423016"/>
              <a:ext cx="59645" cy="136698"/>
              <a:chOff x="0" y="0"/>
              <a:chExt cx="71943" cy="164882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" name="TextBox 77"/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" name="Group 78"/>
            <p:cNvGrpSpPr/>
            <p:nvPr/>
          </p:nvGrpSpPr>
          <p:grpSpPr>
            <a:xfrm rot="-9923663">
              <a:off x="562359" y="420113"/>
              <a:ext cx="92645" cy="159563"/>
              <a:chOff x="0" y="0"/>
              <a:chExt cx="111747" cy="192462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" name="TextBox 80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" name="Group 81"/>
            <p:cNvGrpSpPr/>
            <p:nvPr/>
          </p:nvGrpSpPr>
          <p:grpSpPr>
            <a:xfrm rot="-6701516">
              <a:off x="494480" y="526202"/>
              <a:ext cx="92645" cy="159563"/>
              <a:chOff x="0" y="0"/>
              <a:chExt cx="111747" cy="192462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" name="TextBox 83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" name="Group 84"/>
            <p:cNvGrpSpPr/>
            <p:nvPr/>
          </p:nvGrpSpPr>
          <p:grpSpPr>
            <a:xfrm rot="-8687532">
              <a:off x="612525" y="412015"/>
              <a:ext cx="78829" cy="119586"/>
              <a:chOff x="0" y="0"/>
              <a:chExt cx="95083" cy="144243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" name="TextBox 86"/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" name="Group 87"/>
            <p:cNvGrpSpPr/>
            <p:nvPr/>
          </p:nvGrpSpPr>
          <p:grpSpPr>
            <a:xfrm rot="-5445632">
              <a:off x="502161" y="507438"/>
              <a:ext cx="84026" cy="127697"/>
              <a:chOff x="0" y="0"/>
              <a:chExt cx="101350" cy="154025"/>
            </a:xfrm>
          </p:grpSpPr>
          <p:sp>
            <p:nvSpPr>
              <p:cNvPr id="88" name="Freeform 88"/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" name="TextBox 89"/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0" name="AutoShape 90"/>
            <p:cNvSpPr/>
            <p:nvPr/>
          </p:nvSpPr>
          <p:spPr>
            <a:xfrm flipV="1">
              <a:off x="493747" y="415964"/>
              <a:ext cx="156161" cy="120543"/>
            </a:xfrm>
            <a:prstGeom prst="line">
              <a:avLst/>
            </a:prstGeom>
            <a:ln w="16277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1" name="Group 91"/>
            <p:cNvGrpSpPr/>
            <p:nvPr/>
          </p:nvGrpSpPr>
          <p:grpSpPr>
            <a:xfrm rot="-5326687">
              <a:off x="541491" y="481576"/>
              <a:ext cx="99314" cy="159563"/>
              <a:chOff x="0" y="0"/>
              <a:chExt cx="119791" cy="192462"/>
            </a:xfrm>
          </p:grpSpPr>
          <p:sp>
            <p:nvSpPr>
              <p:cNvPr id="92" name="Freeform 92"/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" name="TextBox 93"/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" name="Group 94"/>
            <p:cNvGrpSpPr/>
            <p:nvPr/>
          </p:nvGrpSpPr>
          <p:grpSpPr>
            <a:xfrm rot="-8687532">
              <a:off x="621755" y="499332"/>
              <a:ext cx="78829" cy="114625"/>
              <a:chOff x="0" y="0"/>
              <a:chExt cx="95083" cy="138259"/>
            </a:xfrm>
          </p:grpSpPr>
          <p:sp>
            <p:nvSpPr>
              <p:cNvPr id="95" name="Freeform 95"/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" name="TextBox 96"/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" name="Group 97"/>
            <p:cNvGrpSpPr/>
            <p:nvPr/>
          </p:nvGrpSpPr>
          <p:grpSpPr>
            <a:xfrm rot="10669305">
              <a:off x="652943" y="427318"/>
              <a:ext cx="59645" cy="136698"/>
              <a:chOff x="0" y="0"/>
              <a:chExt cx="71943" cy="164882"/>
            </a:xfrm>
          </p:grpSpPr>
          <p:sp>
            <p:nvSpPr>
              <p:cNvPr id="98" name="Freeform 98"/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" name="TextBox 99"/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" name="Group 100"/>
            <p:cNvGrpSpPr/>
            <p:nvPr/>
          </p:nvGrpSpPr>
          <p:grpSpPr>
            <a:xfrm rot="-8809760">
              <a:off x="592575" y="410149"/>
              <a:ext cx="92645" cy="159563"/>
              <a:chOff x="0" y="0"/>
              <a:chExt cx="111747" cy="192462"/>
            </a:xfrm>
          </p:grpSpPr>
          <p:sp>
            <p:nvSpPr>
              <p:cNvPr id="101" name="Freeform 101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" name="TextBox 102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" name="Group 103"/>
            <p:cNvGrpSpPr/>
            <p:nvPr/>
          </p:nvGrpSpPr>
          <p:grpSpPr>
            <a:xfrm rot="-5587613">
              <a:off x="494452" y="489107"/>
              <a:ext cx="92645" cy="159563"/>
              <a:chOff x="0" y="0"/>
              <a:chExt cx="111747" cy="192462"/>
            </a:xfrm>
          </p:grpSpPr>
          <p:sp>
            <p:nvSpPr>
              <p:cNvPr id="104" name="Freeform 104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" name="TextBox 105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" name="Group 106"/>
            <p:cNvGrpSpPr/>
            <p:nvPr/>
          </p:nvGrpSpPr>
          <p:grpSpPr>
            <a:xfrm rot="89227">
              <a:off x="582270" y="394469"/>
              <a:ext cx="1090008" cy="276496"/>
              <a:chOff x="0" y="0"/>
              <a:chExt cx="1429368" cy="362579"/>
            </a:xfrm>
          </p:grpSpPr>
          <p:sp>
            <p:nvSpPr>
              <p:cNvPr id="107" name="Freeform 107"/>
              <p:cNvSpPr/>
              <p:nvPr/>
            </p:nvSpPr>
            <p:spPr>
              <a:xfrm>
                <a:off x="0" y="0"/>
                <a:ext cx="1429368" cy="362579"/>
              </a:xfrm>
              <a:custGeom>
                <a:avLst/>
                <a:gdLst/>
                <a:ahLst/>
                <a:cxnLst/>
                <a:rect l="l" t="t" r="r" b="b"/>
                <a:pathLst>
                  <a:path w="1429368" h="362579">
                    <a:moveTo>
                      <a:pt x="714684" y="0"/>
                    </a:moveTo>
                    <a:cubicBezTo>
                      <a:pt x="319975" y="0"/>
                      <a:pt x="0" y="81166"/>
                      <a:pt x="0" y="181289"/>
                    </a:cubicBezTo>
                    <a:cubicBezTo>
                      <a:pt x="0" y="281413"/>
                      <a:pt x="319975" y="362579"/>
                      <a:pt x="714684" y="362579"/>
                    </a:cubicBezTo>
                    <a:cubicBezTo>
                      <a:pt x="1109393" y="362579"/>
                      <a:pt x="1429368" y="281413"/>
                      <a:pt x="1429368" y="181289"/>
                    </a:cubicBezTo>
                    <a:cubicBezTo>
                      <a:pt x="1429368" y="81166"/>
                      <a:pt x="1109393" y="0"/>
                      <a:pt x="714684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" name="TextBox 108"/>
              <p:cNvSpPr txBox="1"/>
              <p:nvPr/>
            </p:nvSpPr>
            <p:spPr>
              <a:xfrm>
                <a:off x="134003" y="-13633"/>
                <a:ext cx="1161361" cy="34222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" name="Group 109"/>
            <p:cNvGrpSpPr/>
            <p:nvPr/>
          </p:nvGrpSpPr>
          <p:grpSpPr>
            <a:xfrm rot="-316353">
              <a:off x="1058746" y="484532"/>
              <a:ext cx="714330" cy="172623"/>
              <a:chOff x="0" y="0"/>
              <a:chExt cx="1329862" cy="321371"/>
            </a:xfrm>
          </p:grpSpPr>
          <p:sp>
            <p:nvSpPr>
              <p:cNvPr id="110" name="Freeform 110"/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" name="TextBox 111"/>
              <p:cNvSpPr txBox="1"/>
              <p:nvPr/>
            </p:nvSpPr>
            <p:spPr>
              <a:xfrm>
                <a:off x="124675" y="-17496"/>
                <a:ext cx="1080513" cy="30873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" name="Group 112"/>
            <p:cNvGrpSpPr/>
            <p:nvPr/>
          </p:nvGrpSpPr>
          <p:grpSpPr>
            <a:xfrm rot="-316353">
              <a:off x="1202834" y="529894"/>
              <a:ext cx="714330" cy="90066"/>
              <a:chOff x="0" y="0"/>
              <a:chExt cx="1329862" cy="167675"/>
            </a:xfrm>
          </p:grpSpPr>
          <p:sp>
            <p:nvSpPr>
              <p:cNvPr id="113" name="Freeform 113"/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" name="TextBox 114"/>
              <p:cNvSpPr txBox="1"/>
              <p:nvPr/>
            </p:nvSpPr>
            <p:spPr>
              <a:xfrm>
                <a:off x="124675" y="-31905"/>
                <a:ext cx="1080513" cy="18386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" name="Group 115"/>
            <p:cNvGrpSpPr/>
            <p:nvPr/>
          </p:nvGrpSpPr>
          <p:grpSpPr>
            <a:xfrm rot="776564">
              <a:off x="265530" y="477284"/>
              <a:ext cx="573497" cy="32007"/>
              <a:chOff x="0" y="0"/>
              <a:chExt cx="1329862" cy="74220"/>
            </a:xfrm>
          </p:grpSpPr>
          <p:sp>
            <p:nvSpPr>
              <p:cNvPr id="116" name="Freeform 116"/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" name="TextBox 117"/>
              <p:cNvSpPr txBox="1"/>
              <p:nvPr/>
            </p:nvSpPr>
            <p:spPr>
              <a:xfrm>
                <a:off x="124675" y="-40667"/>
                <a:ext cx="1080513" cy="107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" name="Group 118"/>
            <p:cNvGrpSpPr/>
            <p:nvPr/>
          </p:nvGrpSpPr>
          <p:grpSpPr>
            <a:xfrm rot="1194821">
              <a:off x="703426" y="448031"/>
              <a:ext cx="98208" cy="31434"/>
              <a:chOff x="0" y="0"/>
              <a:chExt cx="1391177" cy="445281"/>
            </a:xfrm>
          </p:grpSpPr>
          <p:sp>
            <p:nvSpPr>
              <p:cNvPr id="119" name="Freeform 119"/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" name="TextBox 120"/>
              <p:cNvSpPr txBox="1"/>
              <p:nvPr/>
            </p:nvSpPr>
            <p:spPr>
              <a:xfrm>
                <a:off x="130423" y="-5880"/>
                <a:ext cx="1130332" cy="409416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21" name="AutoShape 121"/>
            <p:cNvSpPr/>
            <p:nvPr/>
          </p:nvSpPr>
          <p:spPr>
            <a:xfrm>
              <a:off x="334341" y="413636"/>
              <a:ext cx="379770" cy="34858"/>
            </a:xfrm>
            <a:prstGeom prst="line">
              <a:avLst/>
            </a:prstGeom>
            <a:ln w="9766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22" name="Group 122"/>
            <p:cNvGrpSpPr/>
            <p:nvPr/>
          </p:nvGrpSpPr>
          <p:grpSpPr>
            <a:xfrm rot="547964">
              <a:off x="447488" y="457668"/>
              <a:ext cx="262756" cy="57809"/>
              <a:chOff x="0" y="0"/>
              <a:chExt cx="3722085" cy="818900"/>
            </a:xfrm>
          </p:grpSpPr>
          <p:sp>
            <p:nvSpPr>
              <p:cNvPr id="123" name="Freeform 123"/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" name="TextBox 124"/>
              <p:cNvSpPr txBox="1"/>
              <p:nvPr/>
            </p:nvSpPr>
            <p:spPr>
              <a:xfrm>
                <a:off x="348946" y="29147"/>
                <a:ext cx="3024194" cy="71298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" name="Group 125"/>
            <p:cNvGrpSpPr/>
            <p:nvPr/>
          </p:nvGrpSpPr>
          <p:grpSpPr>
            <a:xfrm rot="326193">
              <a:off x="571029" y="452057"/>
              <a:ext cx="148296" cy="68979"/>
              <a:chOff x="0" y="0"/>
              <a:chExt cx="3722085" cy="1731304"/>
            </a:xfrm>
          </p:grpSpPr>
          <p:sp>
            <p:nvSpPr>
              <p:cNvPr id="126" name="Freeform 126"/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" name="TextBox 127"/>
              <p:cNvSpPr txBox="1"/>
              <p:nvPr/>
            </p:nvSpPr>
            <p:spPr>
              <a:xfrm>
                <a:off x="348946" y="114685"/>
                <a:ext cx="3024194" cy="145431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" name="Group 128"/>
            <p:cNvGrpSpPr/>
            <p:nvPr/>
          </p:nvGrpSpPr>
          <p:grpSpPr>
            <a:xfrm rot="89227">
              <a:off x="1516139" y="451034"/>
              <a:ext cx="319088" cy="57711"/>
              <a:chOff x="0" y="0"/>
              <a:chExt cx="418431" cy="75679"/>
            </a:xfrm>
          </p:grpSpPr>
          <p:sp>
            <p:nvSpPr>
              <p:cNvPr id="129" name="Freeform 129"/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" name="TextBox 130"/>
              <p:cNvSpPr txBox="1"/>
              <p:nvPr/>
            </p:nvSpPr>
            <p:spPr>
              <a:xfrm>
                <a:off x="0" y="-47625"/>
                <a:ext cx="418431" cy="12330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31" name="AutoShape 131"/>
            <p:cNvSpPr/>
            <p:nvPr/>
          </p:nvSpPr>
          <p:spPr>
            <a:xfrm flipV="1">
              <a:off x="1830809" y="455511"/>
              <a:ext cx="56575" cy="72264"/>
            </a:xfrm>
            <a:prstGeom prst="line">
              <a:avLst/>
            </a:prstGeom>
            <a:ln w="19532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2" name="AutoShape 132"/>
            <p:cNvSpPr/>
            <p:nvPr/>
          </p:nvSpPr>
          <p:spPr>
            <a:xfrm>
              <a:off x="1768198" y="492421"/>
              <a:ext cx="158218" cy="23231"/>
            </a:xfrm>
            <a:prstGeom prst="line">
              <a:avLst/>
            </a:prstGeom>
            <a:ln w="9766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3" name="Group 133"/>
            <p:cNvGrpSpPr/>
            <p:nvPr/>
          </p:nvGrpSpPr>
          <p:grpSpPr>
            <a:xfrm rot="1653808">
              <a:off x="1906633" y="515368"/>
              <a:ext cx="16382" cy="41917"/>
              <a:chOff x="0" y="0"/>
              <a:chExt cx="115942" cy="296675"/>
            </a:xfrm>
          </p:grpSpPr>
          <p:sp>
            <p:nvSpPr>
              <p:cNvPr id="134" name="Freeform 134"/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" name="TextBox 135"/>
              <p:cNvSpPr txBox="1"/>
              <p:nvPr/>
            </p:nvSpPr>
            <p:spPr>
              <a:xfrm>
                <a:off x="10870" y="-19812"/>
                <a:ext cx="94203" cy="28867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" name="Group 136"/>
            <p:cNvGrpSpPr/>
            <p:nvPr/>
          </p:nvGrpSpPr>
          <p:grpSpPr>
            <a:xfrm rot="4108516">
              <a:off x="1889815" y="529880"/>
              <a:ext cx="15526" cy="43179"/>
              <a:chOff x="0" y="0"/>
              <a:chExt cx="109886" cy="305605"/>
            </a:xfrm>
          </p:grpSpPr>
          <p:sp>
            <p:nvSpPr>
              <p:cNvPr id="137" name="Freeform 137"/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" name="TextBox 138"/>
              <p:cNvSpPr txBox="1"/>
              <p:nvPr/>
            </p:nvSpPr>
            <p:spPr>
              <a:xfrm>
                <a:off x="10302" y="-18975"/>
                <a:ext cx="8928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9" name="Group 139"/>
            <p:cNvGrpSpPr/>
            <p:nvPr/>
          </p:nvGrpSpPr>
          <p:grpSpPr>
            <a:xfrm rot="3477730">
              <a:off x="1899183" y="501068"/>
              <a:ext cx="18698" cy="43179"/>
              <a:chOff x="0" y="0"/>
              <a:chExt cx="132336" cy="305605"/>
            </a:xfrm>
          </p:grpSpPr>
          <p:sp>
            <p:nvSpPr>
              <p:cNvPr id="140" name="Freeform 140"/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" name="TextBox 141"/>
              <p:cNvSpPr txBox="1"/>
              <p:nvPr/>
            </p:nvSpPr>
            <p:spPr>
              <a:xfrm>
                <a:off x="12407" y="-18975"/>
                <a:ext cx="10752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2" name="Group 142"/>
            <p:cNvGrpSpPr/>
            <p:nvPr/>
          </p:nvGrpSpPr>
          <p:grpSpPr>
            <a:xfrm rot="89227">
              <a:off x="1729689" y="500413"/>
              <a:ext cx="103797" cy="48336"/>
              <a:chOff x="0" y="0"/>
              <a:chExt cx="136113" cy="63384"/>
            </a:xfrm>
          </p:grpSpPr>
          <p:sp>
            <p:nvSpPr>
              <p:cNvPr id="143" name="Freeform 143"/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" name="TextBox 144"/>
              <p:cNvSpPr txBox="1"/>
              <p:nvPr/>
            </p:nvSpPr>
            <p:spPr>
              <a:xfrm>
                <a:off x="0" y="-47625"/>
                <a:ext cx="136113" cy="11100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5" name="Group 145"/>
            <p:cNvGrpSpPr/>
            <p:nvPr/>
          </p:nvGrpSpPr>
          <p:grpSpPr>
            <a:xfrm rot="89227">
              <a:off x="1869748" y="522652"/>
              <a:ext cx="32134" cy="21822"/>
              <a:chOff x="0" y="0"/>
              <a:chExt cx="42138" cy="28616"/>
            </a:xfrm>
          </p:grpSpPr>
          <p:sp>
            <p:nvSpPr>
              <p:cNvPr id="146" name="Freeform 146"/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" name="TextBox 147"/>
              <p:cNvSpPr txBox="1"/>
              <p:nvPr/>
            </p:nvSpPr>
            <p:spPr>
              <a:xfrm>
                <a:off x="0" y="-47625"/>
                <a:ext cx="42138" cy="762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8" name="Group 148"/>
            <p:cNvGrpSpPr/>
            <p:nvPr/>
          </p:nvGrpSpPr>
          <p:grpSpPr>
            <a:xfrm rot="276120">
              <a:off x="318928" y="436234"/>
              <a:ext cx="199483" cy="48741"/>
              <a:chOff x="0" y="0"/>
              <a:chExt cx="261590" cy="63916"/>
            </a:xfrm>
          </p:grpSpPr>
          <p:sp>
            <p:nvSpPr>
              <p:cNvPr id="149" name="Freeform 149"/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" name="TextBox 150"/>
              <p:cNvSpPr txBox="1"/>
              <p:nvPr/>
            </p:nvSpPr>
            <p:spPr>
              <a:xfrm>
                <a:off x="0" y="-47625"/>
                <a:ext cx="261590" cy="1115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1" name="Group 151"/>
            <p:cNvGrpSpPr/>
            <p:nvPr/>
          </p:nvGrpSpPr>
          <p:grpSpPr>
            <a:xfrm rot="276120">
              <a:off x="281308" y="424396"/>
              <a:ext cx="199483" cy="42925"/>
              <a:chOff x="0" y="0"/>
              <a:chExt cx="261590" cy="56289"/>
            </a:xfrm>
          </p:grpSpPr>
          <p:sp>
            <p:nvSpPr>
              <p:cNvPr id="152" name="Freeform 152"/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" name="TextBox 153"/>
              <p:cNvSpPr txBox="1"/>
              <p:nvPr/>
            </p:nvSpPr>
            <p:spPr>
              <a:xfrm>
                <a:off x="0" y="-47625"/>
                <a:ext cx="261590" cy="10391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4" name="Group 154"/>
            <p:cNvGrpSpPr/>
            <p:nvPr/>
          </p:nvGrpSpPr>
          <p:grpSpPr>
            <a:xfrm rot="-1911480">
              <a:off x="35121" y="229363"/>
              <a:ext cx="225716" cy="197501"/>
              <a:chOff x="0" y="0"/>
              <a:chExt cx="812800" cy="711200"/>
            </a:xfrm>
          </p:grpSpPr>
          <p:sp>
            <p:nvSpPr>
              <p:cNvPr id="155" name="Freeform 15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" name="TextBox 156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7" name="Group 157"/>
            <p:cNvGrpSpPr/>
            <p:nvPr/>
          </p:nvGrpSpPr>
          <p:grpSpPr>
            <a:xfrm rot="-1911480">
              <a:off x="45352" y="405171"/>
              <a:ext cx="225716" cy="197501"/>
              <a:chOff x="0" y="0"/>
              <a:chExt cx="812800" cy="711200"/>
            </a:xfrm>
          </p:grpSpPr>
          <p:sp>
            <p:nvSpPr>
              <p:cNvPr id="158" name="Freeform 15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" name="TextBox 159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60" name="AutoShape 160"/>
            <p:cNvSpPr/>
            <p:nvPr/>
          </p:nvSpPr>
          <p:spPr>
            <a:xfrm flipH="1">
              <a:off x="51412" y="546976"/>
              <a:ext cx="286258" cy="128202"/>
            </a:xfrm>
            <a:prstGeom prst="line">
              <a:avLst/>
            </a:prstGeom>
            <a:ln w="9766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1" name="Group 161"/>
            <p:cNvGrpSpPr/>
            <p:nvPr/>
          </p:nvGrpSpPr>
          <p:grpSpPr>
            <a:xfrm rot="-199826">
              <a:off x="62292" y="435271"/>
              <a:ext cx="199662" cy="202461"/>
              <a:chOff x="0" y="0"/>
              <a:chExt cx="801563" cy="812800"/>
            </a:xfrm>
          </p:grpSpPr>
          <p:sp>
            <p:nvSpPr>
              <p:cNvPr id="162" name="Freeform 162"/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" name="TextBox 163"/>
              <p:cNvSpPr txBox="1"/>
              <p:nvPr/>
            </p:nvSpPr>
            <p:spPr>
              <a:xfrm>
                <a:off x="75147" y="28575"/>
                <a:ext cx="651270" cy="7080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" name="Group 164"/>
            <p:cNvGrpSpPr/>
            <p:nvPr/>
          </p:nvGrpSpPr>
          <p:grpSpPr>
            <a:xfrm rot="-535806">
              <a:off x="40536" y="224173"/>
              <a:ext cx="58399" cy="198273"/>
              <a:chOff x="0" y="0"/>
              <a:chExt cx="231837" cy="787122"/>
            </a:xfrm>
          </p:grpSpPr>
          <p:sp>
            <p:nvSpPr>
              <p:cNvPr id="165" name="Freeform 165"/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" name="TextBox 166"/>
              <p:cNvSpPr txBox="1"/>
              <p:nvPr/>
            </p:nvSpPr>
            <p:spPr>
              <a:xfrm>
                <a:off x="21735" y="26168"/>
                <a:ext cx="188368" cy="687162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" name="Group 167"/>
            <p:cNvGrpSpPr/>
            <p:nvPr/>
          </p:nvGrpSpPr>
          <p:grpSpPr>
            <a:xfrm rot="-7187674">
              <a:off x="78505" y="551200"/>
              <a:ext cx="58399" cy="168127"/>
              <a:chOff x="0" y="0"/>
              <a:chExt cx="231837" cy="667446"/>
            </a:xfrm>
          </p:grpSpPr>
          <p:sp>
            <p:nvSpPr>
              <p:cNvPr id="168" name="Freeform 168"/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" name="TextBox 169"/>
              <p:cNvSpPr txBox="1"/>
              <p:nvPr/>
            </p:nvSpPr>
            <p:spPr>
              <a:xfrm>
                <a:off x="21735" y="14948"/>
                <a:ext cx="188368" cy="5899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" name="Group 170"/>
            <p:cNvGrpSpPr/>
            <p:nvPr/>
          </p:nvGrpSpPr>
          <p:grpSpPr>
            <a:xfrm rot="-7187674">
              <a:off x="209088" y="440747"/>
              <a:ext cx="58399" cy="272916"/>
              <a:chOff x="0" y="0"/>
              <a:chExt cx="231837" cy="1083449"/>
            </a:xfrm>
          </p:grpSpPr>
          <p:sp>
            <p:nvSpPr>
              <p:cNvPr id="171" name="Freeform 171"/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" name="TextBox 172"/>
              <p:cNvSpPr txBox="1"/>
              <p:nvPr/>
            </p:nvSpPr>
            <p:spPr>
              <a:xfrm>
                <a:off x="21735" y="53948"/>
                <a:ext cx="188368" cy="92792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" name="Group 173"/>
            <p:cNvGrpSpPr/>
            <p:nvPr/>
          </p:nvGrpSpPr>
          <p:grpSpPr>
            <a:xfrm rot="937101">
              <a:off x="57164" y="500376"/>
              <a:ext cx="33896" cy="182482"/>
              <a:chOff x="0" y="0"/>
              <a:chExt cx="40619" cy="218673"/>
            </a:xfrm>
          </p:grpSpPr>
          <p:sp>
            <p:nvSpPr>
              <p:cNvPr id="174" name="Freeform 174"/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" name="TextBox 175"/>
              <p:cNvSpPr txBox="1"/>
              <p:nvPr/>
            </p:nvSpPr>
            <p:spPr>
              <a:xfrm>
                <a:off x="0" y="-47625"/>
                <a:ext cx="40619" cy="26629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" name="Group 176"/>
            <p:cNvGrpSpPr/>
            <p:nvPr/>
          </p:nvGrpSpPr>
          <p:grpSpPr>
            <a:xfrm rot="937101">
              <a:off x="69865" y="596060"/>
              <a:ext cx="38207" cy="34444"/>
              <a:chOff x="0" y="0"/>
              <a:chExt cx="45785" cy="41275"/>
            </a:xfrm>
          </p:grpSpPr>
          <p:sp>
            <p:nvSpPr>
              <p:cNvPr id="177" name="Freeform 177"/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" name="TextBox 178"/>
              <p:cNvSpPr txBox="1"/>
              <p:nvPr/>
            </p:nvSpPr>
            <p:spPr>
              <a:xfrm>
                <a:off x="0" y="-47625"/>
                <a:ext cx="45785" cy="8890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" name="Group 179"/>
            <p:cNvGrpSpPr/>
            <p:nvPr/>
          </p:nvGrpSpPr>
          <p:grpSpPr>
            <a:xfrm rot="1787212">
              <a:off x="114326" y="331364"/>
              <a:ext cx="245556" cy="167780"/>
              <a:chOff x="0" y="0"/>
              <a:chExt cx="294256" cy="201055"/>
            </a:xfrm>
          </p:grpSpPr>
          <p:sp>
            <p:nvSpPr>
              <p:cNvPr id="180" name="Freeform 180"/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" name="TextBox 181"/>
              <p:cNvSpPr txBox="1"/>
              <p:nvPr/>
            </p:nvSpPr>
            <p:spPr>
              <a:xfrm>
                <a:off x="0" y="-47625"/>
                <a:ext cx="294256" cy="24868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" name="Group 182"/>
            <p:cNvGrpSpPr/>
            <p:nvPr/>
          </p:nvGrpSpPr>
          <p:grpSpPr>
            <a:xfrm rot="-6472851">
              <a:off x="10859" y="407640"/>
              <a:ext cx="183062" cy="58008"/>
              <a:chOff x="0" y="0"/>
              <a:chExt cx="219368" cy="69513"/>
            </a:xfrm>
          </p:grpSpPr>
          <p:sp>
            <p:nvSpPr>
              <p:cNvPr id="183" name="Freeform 183"/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" name="TextBox 184"/>
              <p:cNvSpPr txBox="1"/>
              <p:nvPr/>
            </p:nvSpPr>
            <p:spPr>
              <a:xfrm>
                <a:off x="0" y="-47625"/>
                <a:ext cx="219368" cy="11713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" name="Group 185"/>
            <p:cNvGrpSpPr/>
            <p:nvPr/>
          </p:nvGrpSpPr>
          <p:grpSpPr>
            <a:xfrm rot="-8774296">
              <a:off x="33147" y="253495"/>
              <a:ext cx="183426" cy="74608"/>
              <a:chOff x="0" y="0"/>
              <a:chExt cx="219804" cy="89405"/>
            </a:xfrm>
          </p:grpSpPr>
          <p:sp>
            <p:nvSpPr>
              <p:cNvPr id="186" name="Freeform 186"/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" name="TextBox 187"/>
              <p:cNvSpPr txBox="1"/>
              <p:nvPr/>
            </p:nvSpPr>
            <p:spPr>
              <a:xfrm>
                <a:off x="0" y="-47625"/>
                <a:ext cx="219804" cy="13703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" name="Group 188"/>
            <p:cNvGrpSpPr/>
            <p:nvPr/>
          </p:nvGrpSpPr>
          <p:grpSpPr>
            <a:xfrm rot="-199826">
              <a:off x="52574" y="524265"/>
              <a:ext cx="73378" cy="117779"/>
              <a:chOff x="0" y="0"/>
              <a:chExt cx="801563" cy="1286579"/>
            </a:xfrm>
          </p:grpSpPr>
          <p:sp>
            <p:nvSpPr>
              <p:cNvPr id="189" name="Freeform 189"/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" name="TextBox 190"/>
              <p:cNvSpPr txBox="1"/>
              <p:nvPr/>
            </p:nvSpPr>
            <p:spPr>
              <a:xfrm>
                <a:off x="75147" y="72992"/>
                <a:ext cx="651270" cy="1092971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1" name="Group 191"/>
            <p:cNvGrpSpPr/>
            <p:nvPr/>
          </p:nvGrpSpPr>
          <p:grpSpPr>
            <a:xfrm rot="-333792">
              <a:off x="64391" y="353040"/>
              <a:ext cx="73378" cy="131180"/>
              <a:chOff x="0" y="0"/>
              <a:chExt cx="801563" cy="1432970"/>
            </a:xfrm>
          </p:grpSpPr>
          <p:sp>
            <p:nvSpPr>
              <p:cNvPr id="192" name="Freeform 192"/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" name="TextBox 193"/>
              <p:cNvSpPr txBox="1"/>
              <p:nvPr/>
            </p:nvSpPr>
            <p:spPr>
              <a:xfrm>
                <a:off x="75147" y="86716"/>
                <a:ext cx="651270" cy="1211913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4" name="Group 194"/>
            <p:cNvGrpSpPr/>
            <p:nvPr/>
          </p:nvGrpSpPr>
          <p:grpSpPr>
            <a:xfrm rot="-9124287">
              <a:off x="42582" y="230364"/>
              <a:ext cx="92929" cy="26984"/>
              <a:chOff x="0" y="0"/>
              <a:chExt cx="111359" cy="32335"/>
            </a:xfrm>
          </p:grpSpPr>
          <p:sp>
            <p:nvSpPr>
              <p:cNvPr id="195" name="Freeform 195"/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" name="TextBox 196"/>
              <p:cNvSpPr txBox="1"/>
              <p:nvPr/>
            </p:nvSpPr>
            <p:spPr>
              <a:xfrm>
                <a:off x="0" y="-47625"/>
                <a:ext cx="111359" cy="7996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7" name="Group 197"/>
            <p:cNvGrpSpPr/>
            <p:nvPr/>
          </p:nvGrpSpPr>
          <p:grpSpPr>
            <a:xfrm rot="-535806">
              <a:off x="32056" y="211156"/>
              <a:ext cx="47127" cy="161500"/>
              <a:chOff x="0" y="0"/>
              <a:chExt cx="187091" cy="641138"/>
            </a:xfrm>
          </p:grpSpPr>
          <p:sp>
            <p:nvSpPr>
              <p:cNvPr id="198" name="Freeform 198"/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" name="TextBox 199"/>
              <p:cNvSpPr txBox="1"/>
              <p:nvPr/>
            </p:nvSpPr>
            <p:spPr>
              <a:xfrm>
                <a:off x="17540" y="12482"/>
                <a:ext cx="152012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0" name="Group 200"/>
            <p:cNvGrpSpPr/>
            <p:nvPr/>
          </p:nvGrpSpPr>
          <p:grpSpPr>
            <a:xfrm rot="-1227287">
              <a:off x="38079" y="203533"/>
              <a:ext cx="47746" cy="161500"/>
              <a:chOff x="0" y="0"/>
              <a:chExt cx="189546" cy="641138"/>
            </a:xfrm>
          </p:grpSpPr>
          <p:sp>
            <p:nvSpPr>
              <p:cNvPr id="201" name="Freeform 201"/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" name="TextBox 202"/>
              <p:cNvSpPr txBox="1"/>
              <p:nvPr/>
            </p:nvSpPr>
            <p:spPr>
              <a:xfrm>
                <a:off x="17770" y="12482"/>
                <a:ext cx="154006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3" name="Group 203"/>
            <p:cNvGrpSpPr/>
            <p:nvPr/>
          </p:nvGrpSpPr>
          <p:grpSpPr>
            <a:xfrm rot="-2149172">
              <a:off x="39422" y="194560"/>
              <a:ext cx="47746" cy="134484"/>
              <a:chOff x="0" y="0"/>
              <a:chExt cx="189546" cy="533889"/>
            </a:xfrm>
          </p:grpSpPr>
          <p:sp>
            <p:nvSpPr>
              <p:cNvPr id="204" name="Freeform 204"/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" name="TextBox 205"/>
              <p:cNvSpPr txBox="1"/>
              <p:nvPr/>
            </p:nvSpPr>
            <p:spPr>
              <a:xfrm>
                <a:off x="17770" y="2427"/>
                <a:ext cx="154006" cy="48140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06" name="AutoShape 206"/>
            <p:cNvSpPr/>
            <p:nvPr/>
          </p:nvSpPr>
          <p:spPr>
            <a:xfrm flipV="1">
              <a:off x="197637" y="384008"/>
              <a:ext cx="144284" cy="55024"/>
            </a:xfrm>
            <a:prstGeom prst="line">
              <a:avLst/>
            </a:prstGeom>
            <a:ln w="13022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07" name="Group 207"/>
            <p:cNvGrpSpPr/>
            <p:nvPr/>
          </p:nvGrpSpPr>
          <p:grpSpPr>
            <a:xfrm rot="-837714">
              <a:off x="117981" y="472291"/>
              <a:ext cx="388030" cy="93838"/>
              <a:chOff x="0" y="0"/>
              <a:chExt cx="1320469" cy="319333"/>
            </a:xfrm>
          </p:grpSpPr>
          <p:sp>
            <p:nvSpPr>
              <p:cNvPr id="208" name="Freeform 208"/>
              <p:cNvSpPr/>
              <p:nvPr/>
            </p:nvSpPr>
            <p:spPr>
              <a:xfrm>
                <a:off x="0" y="0"/>
                <a:ext cx="1320469" cy="319333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19333">
                    <a:moveTo>
                      <a:pt x="660235" y="0"/>
                    </a:moveTo>
                    <a:cubicBezTo>
                      <a:pt x="295597" y="0"/>
                      <a:pt x="0" y="71485"/>
                      <a:pt x="0" y="159667"/>
                    </a:cubicBezTo>
                    <a:cubicBezTo>
                      <a:pt x="0" y="247848"/>
                      <a:pt x="295597" y="319333"/>
                      <a:pt x="660235" y="319333"/>
                    </a:cubicBezTo>
                    <a:cubicBezTo>
                      <a:pt x="1024872" y="319333"/>
                      <a:pt x="1320469" y="247848"/>
                      <a:pt x="1320469" y="159667"/>
                    </a:cubicBezTo>
                    <a:cubicBezTo>
                      <a:pt x="1320469" y="71485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" name="TextBox 209"/>
              <p:cNvSpPr txBox="1"/>
              <p:nvPr/>
            </p:nvSpPr>
            <p:spPr>
              <a:xfrm>
                <a:off x="123794" y="-17688"/>
                <a:ext cx="1072881" cy="307083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10" name="AutoShape 210"/>
            <p:cNvSpPr/>
            <p:nvPr/>
          </p:nvSpPr>
          <p:spPr>
            <a:xfrm>
              <a:off x="197637" y="330671"/>
              <a:ext cx="292817" cy="55221"/>
            </a:xfrm>
            <a:prstGeom prst="line">
              <a:avLst/>
            </a:prstGeom>
            <a:ln w="3255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11" name="Group 211"/>
            <p:cNvGrpSpPr/>
            <p:nvPr/>
          </p:nvGrpSpPr>
          <p:grpSpPr>
            <a:xfrm rot="397721">
              <a:off x="254115" y="400599"/>
              <a:ext cx="388030" cy="90483"/>
              <a:chOff x="0" y="0"/>
              <a:chExt cx="1320469" cy="307914"/>
            </a:xfrm>
          </p:grpSpPr>
          <p:sp>
            <p:nvSpPr>
              <p:cNvPr id="212" name="Freeform 212"/>
              <p:cNvSpPr/>
              <p:nvPr/>
            </p:nvSpPr>
            <p:spPr>
              <a:xfrm>
                <a:off x="0" y="0"/>
                <a:ext cx="1320469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07914">
                    <a:moveTo>
                      <a:pt x="660235" y="0"/>
                    </a:moveTo>
                    <a:cubicBezTo>
                      <a:pt x="295597" y="0"/>
                      <a:pt x="0" y="68929"/>
                      <a:pt x="0" y="153957"/>
                    </a:cubicBezTo>
                    <a:cubicBezTo>
                      <a:pt x="0" y="238985"/>
                      <a:pt x="295597" y="307914"/>
                      <a:pt x="660235" y="307914"/>
                    </a:cubicBezTo>
                    <a:cubicBezTo>
                      <a:pt x="1024872" y="307914"/>
                      <a:pt x="1320469" y="238985"/>
                      <a:pt x="1320469" y="153957"/>
                    </a:cubicBezTo>
                    <a:cubicBezTo>
                      <a:pt x="1320469" y="68929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" name="TextBox 213"/>
              <p:cNvSpPr txBox="1"/>
              <p:nvPr/>
            </p:nvSpPr>
            <p:spPr>
              <a:xfrm>
                <a:off x="123794" y="-18758"/>
                <a:ext cx="1072881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4" name="Group 214"/>
            <p:cNvGrpSpPr/>
            <p:nvPr/>
          </p:nvGrpSpPr>
          <p:grpSpPr>
            <a:xfrm>
              <a:off x="236355" y="380371"/>
              <a:ext cx="222465" cy="171098"/>
              <a:chOff x="0" y="0"/>
              <a:chExt cx="757050" cy="582249"/>
            </a:xfrm>
          </p:grpSpPr>
          <p:sp>
            <p:nvSpPr>
              <p:cNvPr id="215" name="Freeform 215"/>
              <p:cNvSpPr/>
              <p:nvPr/>
            </p:nvSpPr>
            <p:spPr>
              <a:xfrm>
                <a:off x="0" y="0"/>
                <a:ext cx="757050" cy="582249"/>
              </a:xfrm>
              <a:custGeom>
                <a:avLst/>
                <a:gdLst/>
                <a:ahLst/>
                <a:cxnLst/>
                <a:rect l="l" t="t" r="r" b="b"/>
                <a:pathLst>
                  <a:path w="757050" h="582249">
                    <a:moveTo>
                      <a:pt x="378525" y="0"/>
                    </a:moveTo>
                    <a:cubicBezTo>
                      <a:pt x="169471" y="0"/>
                      <a:pt x="0" y="130341"/>
                      <a:pt x="0" y="291125"/>
                    </a:cubicBezTo>
                    <a:cubicBezTo>
                      <a:pt x="0" y="451908"/>
                      <a:pt x="169471" y="582249"/>
                      <a:pt x="378525" y="582249"/>
                    </a:cubicBezTo>
                    <a:cubicBezTo>
                      <a:pt x="587579" y="582249"/>
                      <a:pt x="757050" y="451908"/>
                      <a:pt x="757050" y="291125"/>
                    </a:cubicBezTo>
                    <a:cubicBezTo>
                      <a:pt x="757050" y="130341"/>
                      <a:pt x="587579" y="0"/>
                      <a:pt x="37852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6" name="TextBox 216"/>
              <p:cNvSpPr txBox="1"/>
              <p:nvPr/>
            </p:nvSpPr>
            <p:spPr>
              <a:xfrm>
                <a:off x="70973" y="6961"/>
                <a:ext cx="615103" cy="52070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7" name="Group 217"/>
            <p:cNvGrpSpPr/>
            <p:nvPr/>
          </p:nvGrpSpPr>
          <p:grpSpPr>
            <a:xfrm rot="397721">
              <a:off x="380825" y="451573"/>
              <a:ext cx="293558" cy="90483"/>
              <a:chOff x="0" y="0"/>
              <a:chExt cx="998981" cy="307914"/>
            </a:xfrm>
          </p:grpSpPr>
          <p:sp>
            <p:nvSpPr>
              <p:cNvPr id="218" name="Freeform 218"/>
              <p:cNvSpPr/>
              <p:nvPr/>
            </p:nvSpPr>
            <p:spPr>
              <a:xfrm>
                <a:off x="0" y="0"/>
                <a:ext cx="998981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998981" h="307914">
                    <a:moveTo>
                      <a:pt x="499491" y="0"/>
                    </a:moveTo>
                    <a:cubicBezTo>
                      <a:pt x="223630" y="0"/>
                      <a:pt x="0" y="68929"/>
                      <a:pt x="0" y="153957"/>
                    </a:cubicBezTo>
                    <a:cubicBezTo>
                      <a:pt x="0" y="238985"/>
                      <a:pt x="223630" y="307914"/>
                      <a:pt x="499491" y="307914"/>
                    </a:cubicBezTo>
                    <a:cubicBezTo>
                      <a:pt x="775352" y="307914"/>
                      <a:pt x="998981" y="238985"/>
                      <a:pt x="998981" y="153957"/>
                    </a:cubicBezTo>
                    <a:cubicBezTo>
                      <a:pt x="998981" y="68929"/>
                      <a:pt x="775352" y="0"/>
                      <a:pt x="49949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9" name="TextBox 219"/>
              <p:cNvSpPr txBox="1"/>
              <p:nvPr/>
            </p:nvSpPr>
            <p:spPr>
              <a:xfrm>
                <a:off x="93655" y="-18758"/>
                <a:ext cx="811672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20" name="AutoShape 220"/>
            <p:cNvSpPr/>
            <p:nvPr/>
          </p:nvSpPr>
          <p:spPr>
            <a:xfrm flipV="1">
              <a:off x="506533" y="482190"/>
              <a:ext cx="1327734" cy="6585"/>
            </a:xfrm>
            <a:prstGeom prst="line">
              <a:avLst/>
            </a:prstGeom>
            <a:ln w="32554" cap="flat">
              <a:solidFill>
                <a:srgbClr val="D6D4D2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21" name="Group 221"/>
            <p:cNvGrpSpPr/>
            <p:nvPr/>
          </p:nvGrpSpPr>
          <p:grpSpPr>
            <a:xfrm>
              <a:off x="401537" y="332432"/>
              <a:ext cx="1414010" cy="248933"/>
              <a:chOff x="0" y="0"/>
              <a:chExt cx="1706104" cy="300355"/>
            </a:xfrm>
          </p:grpSpPr>
          <p:sp>
            <p:nvSpPr>
              <p:cNvPr id="222" name="Freeform 222"/>
              <p:cNvSpPr/>
              <p:nvPr/>
            </p:nvSpPr>
            <p:spPr>
              <a:xfrm>
                <a:off x="0" y="0"/>
                <a:ext cx="1706104" cy="300355"/>
              </a:xfrm>
              <a:custGeom>
                <a:avLst/>
                <a:gdLst/>
                <a:ahLst/>
                <a:cxnLst/>
                <a:rect l="l" t="t" r="r" b="b"/>
                <a:pathLst>
                  <a:path w="1706104" h="300355">
                    <a:moveTo>
                      <a:pt x="853052" y="0"/>
                    </a:moveTo>
                    <a:cubicBezTo>
                      <a:pt x="381924" y="0"/>
                      <a:pt x="0" y="67237"/>
                      <a:pt x="0" y="150178"/>
                    </a:cubicBezTo>
                    <a:cubicBezTo>
                      <a:pt x="0" y="233119"/>
                      <a:pt x="381924" y="300355"/>
                      <a:pt x="853052" y="300355"/>
                    </a:cubicBezTo>
                    <a:cubicBezTo>
                      <a:pt x="1324180" y="300355"/>
                      <a:pt x="1706104" y="233119"/>
                      <a:pt x="1706104" y="150178"/>
                    </a:cubicBezTo>
                    <a:cubicBezTo>
                      <a:pt x="1706104" y="67237"/>
                      <a:pt x="1324180" y="0"/>
                      <a:pt x="853052" y="0"/>
                    </a:cubicBezTo>
                    <a:close/>
                  </a:path>
                </a:pathLst>
              </a:custGeom>
              <a:solidFill>
                <a:srgbClr val="CACAC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3" name="TextBox 223"/>
              <p:cNvSpPr txBox="1"/>
              <p:nvPr/>
            </p:nvSpPr>
            <p:spPr>
              <a:xfrm>
                <a:off x="159947" y="-19467"/>
                <a:ext cx="1386210" cy="29166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4" name="Group 224"/>
            <p:cNvGrpSpPr/>
            <p:nvPr/>
          </p:nvGrpSpPr>
          <p:grpSpPr>
            <a:xfrm>
              <a:off x="382825" y="370075"/>
              <a:ext cx="1421827" cy="157833"/>
              <a:chOff x="0" y="0"/>
              <a:chExt cx="1715536" cy="190437"/>
            </a:xfrm>
          </p:grpSpPr>
          <p:sp>
            <p:nvSpPr>
              <p:cNvPr id="225" name="Freeform 225"/>
              <p:cNvSpPr/>
              <p:nvPr/>
            </p:nvSpPr>
            <p:spPr>
              <a:xfrm>
                <a:off x="0" y="0"/>
                <a:ext cx="1715536" cy="190437"/>
              </a:xfrm>
              <a:custGeom>
                <a:avLst/>
                <a:gdLst/>
                <a:ahLst/>
                <a:cxnLst/>
                <a:rect l="l" t="t" r="r" b="b"/>
                <a:pathLst>
                  <a:path w="1715536" h="190437">
                    <a:moveTo>
                      <a:pt x="857768" y="0"/>
                    </a:moveTo>
                    <a:cubicBezTo>
                      <a:pt x="384036" y="0"/>
                      <a:pt x="0" y="42631"/>
                      <a:pt x="0" y="95219"/>
                    </a:cubicBezTo>
                    <a:cubicBezTo>
                      <a:pt x="0" y="147806"/>
                      <a:pt x="384036" y="190437"/>
                      <a:pt x="857768" y="190437"/>
                    </a:cubicBezTo>
                    <a:cubicBezTo>
                      <a:pt x="1331500" y="190437"/>
                      <a:pt x="1715536" y="147806"/>
                      <a:pt x="1715536" y="95219"/>
                    </a:cubicBezTo>
                    <a:cubicBezTo>
                      <a:pt x="1715536" y="42631"/>
                      <a:pt x="1331500" y="0"/>
                      <a:pt x="85776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" name="TextBox 226"/>
              <p:cNvSpPr txBox="1"/>
              <p:nvPr/>
            </p:nvSpPr>
            <p:spPr>
              <a:xfrm>
                <a:off x="160831" y="-29772"/>
                <a:ext cx="1393873" cy="20235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7" name="Group 227"/>
            <p:cNvGrpSpPr/>
            <p:nvPr/>
          </p:nvGrpSpPr>
          <p:grpSpPr>
            <a:xfrm rot="751719">
              <a:off x="1326922" y="309023"/>
              <a:ext cx="576690" cy="102895"/>
              <a:chOff x="0" y="0"/>
              <a:chExt cx="1329862" cy="237279"/>
            </a:xfrm>
          </p:grpSpPr>
          <p:sp>
            <p:nvSpPr>
              <p:cNvPr id="228" name="Freeform 228"/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9" name="TextBox 229"/>
              <p:cNvSpPr txBox="1"/>
              <p:nvPr/>
            </p:nvSpPr>
            <p:spPr>
              <a:xfrm>
                <a:off x="124675" y="-25380"/>
                <a:ext cx="1080513" cy="24041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0" name="Group 230"/>
            <p:cNvGrpSpPr/>
            <p:nvPr/>
          </p:nvGrpSpPr>
          <p:grpSpPr>
            <a:xfrm rot="1752864">
              <a:off x="444181" y="297297"/>
              <a:ext cx="224457" cy="81415"/>
              <a:chOff x="0" y="0"/>
              <a:chExt cx="517605" cy="187745"/>
            </a:xfrm>
          </p:grpSpPr>
          <p:sp>
            <p:nvSpPr>
              <p:cNvPr id="231" name="Freeform 231"/>
              <p:cNvSpPr/>
              <p:nvPr/>
            </p:nvSpPr>
            <p:spPr>
              <a:xfrm>
                <a:off x="0" y="0"/>
                <a:ext cx="517605" cy="187745"/>
              </a:xfrm>
              <a:custGeom>
                <a:avLst/>
                <a:gdLst/>
                <a:ahLst/>
                <a:cxnLst/>
                <a:rect l="l" t="t" r="r" b="b"/>
                <a:pathLst>
                  <a:path w="517605" h="187745">
                    <a:moveTo>
                      <a:pt x="258802" y="0"/>
                    </a:moveTo>
                    <a:cubicBezTo>
                      <a:pt x="115870" y="0"/>
                      <a:pt x="0" y="42028"/>
                      <a:pt x="0" y="93872"/>
                    </a:cubicBezTo>
                    <a:cubicBezTo>
                      <a:pt x="0" y="145717"/>
                      <a:pt x="115870" y="187745"/>
                      <a:pt x="258802" y="187745"/>
                    </a:cubicBezTo>
                    <a:cubicBezTo>
                      <a:pt x="401735" y="187745"/>
                      <a:pt x="517605" y="145717"/>
                      <a:pt x="517605" y="93872"/>
                    </a:cubicBezTo>
                    <a:cubicBezTo>
                      <a:pt x="517605" y="42028"/>
                      <a:pt x="401735" y="0"/>
                      <a:pt x="258802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2" name="TextBox 232"/>
              <p:cNvSpPr txBox="1"/>
              <p:nvPr/>
            </p:nvSpPr>
            <p:spPr>
              <a:xfrm>
                <a:off x="48525" y="-30024"/>
                <a:ext cx="420554" cy="20016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3" name="Group 233"/>
            <p:cNvGrpSpPr/>
            <p:nvPr/>
          </p:nvGrpSpPr>
          <p:grpSpPr>
            <a:xfrm>
              <a:off x="578866" y="247698"/>
              <a:ext cx="1160919" cy="249565"/>
              <a:chOff x="0" y="0"/>
              <a:chExt cx="1632284" cy="350896"/>
            </a:xfrm>
          </p:grpSpPr>
          <p:sp>
            <p:nvSpPr>
              <p:cNvPr id="234" name="Freeform 234"/>
              <p:cNvSpPr/>
              <p:nvPr/>
            </p:nvSpPr>
            <p:spPr>
              <a:xfrm>
                <a:off x="0" y="0"/>
                <a:ext cx="1632284" cy="350896"/>
              </a:xfrm>
              <a:custGeom>
                <a:avLst/>
                <a:gdLst/>
                <a:ahLst/>
                <a:cxnLst/>
                <a:rect l="l" t="t" r="r" b="b"/>
                <a:pathLst>
                  <a:path w="1632284" h="350896">
                    <a:moveTo>
                      <a:pt x="816142" y="0"/>
                    </a:moveTo>
                    <a:cubicBezTo>
                      <a:pt x="365399" y="0"/>
                      <a:pt x="0" y="78551"/>
                      <a:pt x="0" y="175448"/>
                    </a:cubicBezTo>
                    <a:cubicBezTo>
                      <a:pt x="0" y="272345"/>
                      <a:pt x="365399" y="350896"/>
                      <a:pt x="816142" y="350896"/>
                    </a:cubicBezTo>
                    <a:cubicBezTo>
                      <a:pt x="1266885" y="350896"/>
                      <a:pt x="1632284" y="272345"/>
                      <a:pt x="1632284" y="175448"/>
                    </a:cubicBezTo>
                    <a:cubicBezTo>
                      <a:pt x="1632284" y="78551"/>
                      <a:pt x="1266885" y="0"/>
                      <a:pt x="816142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5" name="TextBox 235"/>
              <p:cNvSpPr txBox="1"/>
              <p:nvPr/>
            </p:nvSpPr>
            <p:spPr>
              <a:xfrm>
                <a:off x="153027" y="-14729"/>
                <a:ext cx="1326231" cy="33272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6" name="Group 236"/>
            <p:cNvGrpSpPr/>
            <p:nvPr/>
          </p:nvGrpSpPr>
          <p:grpSpPr>
            <a:xfrm rot="428276">
              <a:off x="1058601" y="232981"/>
              <a:ext cx="576690" cy="72776"/>
              <a:chOff x="0" y="0"/>
              <a:chExt cx="1329862" cy="167823"/>
            </a:xfrm>
          </p:grpSpPr>
          <p:sp>
            <p:nvSpPr>
              <p:cNvPr id="237" name="Freeform 237"/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8" name="TextBox 238"/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9" name="Group 239"/>
            <p:cNvGrpSpPr/>
            <p:nvPr/>
          </p:nvGrpSpPr>
          <p:grpSpPr>
            <a:xfrm rot="-69683">
              <a:off x="383862" y="353540"/>
              <a:ext cx="563907" cy="108032"/>
              <a:chOff x="0" y="0"/>
              <a:chExt cx="1300385" cy="249126"/>
            </a:xfrm>
          </p:grpSpPr>
          <p:sp>
            <p:nvSpPr>
              <p:cNvPr id="240" name="Freeform 240"/>
              <p:cNvSpPr/>
              <p:nvPr/>
            </p:nvSpPr>
            <p:spPr>
              <a:xfrm>
                <a:off x="0" y="0"/>
                <a:ext cx="1300385" cy="249126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249126">
                    <a:moveTo>
                      <a:pt x="650193" y="0"/>
                    </a:moveTo>
                    <a:cubicBezTo>
                      <a:pt x="291101" y="0"/>
                      <a:pt x="0" y="55769"/>
                      <a:pt x="0" y="124563"/>
                    </a:cubicBezTo>
                    <a:cubicBezTo>
                      <a:pt x="0" y="193357"/>
                      <a:pt x="291101" y="249126"/>
                      <a:pt x="650193" y="249126"/>
                    </a:cubicBezTo>
                    <a:cubicBezTo>
                      <a:pt x="1009284" y="249126"/>
                      <a:pt x="1300385" y="193357"/>
                      <a:pt x="1300385" y="124563"/>
                    </a:cubicBezTo>
                    <a:cubicBezTo>
                      <a:pt x="1300385" y="55769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1" name="TextBox 241"/>
              <p:cNvSpPr txBox="1"/>
              <p:nvPr/>
            </p:nvSpPr>
            <p:spPr>
              <a:xfrm>
                <a:off x="121911" y="-24269"/>
                <a:ext cx="1056563" cy="250040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2" name="Group 242"/>
            <p:cNvGrpSpPr/>
            <p:nvPr/>
          </p:nvGrpSpPr>
          <p:grpSpPr>
            <a:xfrm rot="919753">
              <a:off x="1559511" y="400070"/>
              <a:ext cx="152916" cy="55681"/>
              <a:chOff x="0" y="0"/>
              <a:chExt cx="199414" cy="72613"/>
            </a:xfrm>
          </p:grpSpPr>
          <p:sp>
            <p:nvSpPr>
              <p:cNvPr id="243" name="Freeform 243"/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4" name="TextBox 244"/>
              <p:cNvSpPr txBox="1"/>
              <p:nvPr/>
            </p:nvSpPr>
            <p:spPr>
              <a:xfrm>
                <a:off x="0" y="-47625"/>
                <a:ext cx="199414" cy="12023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5" name="Group 245"/>
            <p:cNvGrpSpPr/>
            <p:nvPr/>
          </p:nvGrpSpPr>
          <p:grpSpPr>
            <a:xfrm rot="-624248">
              <a:off x="1668653" y="407012"/>
              <a:ext cx="179899" cy="48470"/>
              <a:chOff x="0" y="0"/>
              <a:chExt cx="234602" cy="63208"/>
            </a:xfrm>
          </p:grpSpPr>
          <p:sp>
            <p:nvSpPr>
              <p:cNvPr id="246" name="Freeform 246"/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" name="TextBox 247"/>
              <p:cNvSpPr txBox="1"/>
              <p:nvPr/>
            </p:nvSpPr>
            <p:spPr>
              <a:xfrm>
                <a:off x="0" y="-47625"/>
                <a:ext cx="234602" cy="11083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8" name="Group 248"/>
            <p:cNvGrpSpPr/>
            <p:nvPr/>
          </p:nvGrpSpPr>
          <p:grpSpPr>
            <a:xfrm rot="948547">
              <a:off x="1376976" y="320725"/>
              <a:ext cx="569924" cy="106097"/>
              <a:chOff x="0" y="0"/>
              <a:chExt cx="1314260" cy="244663"/>
            </a:xfrm>
          </p:grpSpPr>
          <p:sp>
            <p:nvSpPr>
              <p:cNvPr id="249" name="Freeform 249"/>
              <p:cNvSpPr/>
              <p:nvPr/>
            </p:nvSpPr>
            <p:spPr>
              <a:xfrm>
                <a:off x="0" y="0"/>
                <a:ext cx="1314260" cy="244663"/>
              </a:xfrm>
              <a:custGeom>
                <a:avLst/>
                <a:gdLst/>
                <a:ahLst/>
                <a:cxnLst/>
                <a:rect l="l" t="t" r="r" b="b"/>
                <a:pathLst>
                  <a:path w="1314260" h="244663">
                    <a:moveTo>
                      <a:pt x="657130" y="0"/>
                    </a:moveTo>
                    <a:cubicBezTo>
                      <a:pt x="294207" y="0"/>
                      <a:pt x="0" y="54770"/>
                      <a:pt x="0" y="122331"/>
                    </a:cubicBezTo>
                    <a:cubicBezTo>
                      <a:pt x="0" y="189893"/>
                      <a:pt x="294207" y="244663"/>
                      <a:pt x="657130" y="244663"/>
                    </a:cubicBezTo>
                    <a:cubicBezTo>
                      <a:pt x="1020053" y="244663"/>
                      <a:pt x="1314260" y="189893"/>
                      <a:pt x="1314260" y="122331"/>
                    </a:cubicBezTo>
                    <a:cubicBezTo>
                      <a:pt x="1314260" y="54770"/>
                      <a:pt x="1020053" y="0"/>
                      <a:pt x="657130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0" name="TextBox 250"/>
              <p:cNvSpPr txBox="1"/>
              <p:nvPr/>
            </p:nvSpPr>
            <p:spPr>
              <a:xfrm>
                <a:off x="123212" y="-24688"/>
                <a:ext cx="1067836" cy="24641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1" name="Group 251"/>
            <p:cNvGrpSpPr/>
            <p:nvPr/>
          </p:nvGrpSpPr>
          <p:grpSpPr>
            <a:xfrm rot="1316217">
              <a:off x="1688106" y="376989"/>
              <a:ext cx="264311" cy="95169"/>
              <a:chOff x="0" y="0"/>
              <a:chExt cx="609509" cy="219461"/>
            </a:xfrm>
          </p:grpSpPr>
          <p:sp>
            <p:nvSpPr>
              <p:cNvPr id="252" name="Freeform 252"/>
              <p:cNvSpPr/>
              <p:nvPr/>
            </p:nvSpPr>
            <p:spPr>
              <a:xfrm>
                <a:off x="0" y="0"/>
                <a:ext cx="609509" cy="219461"/>
              </a:xfrm>
              <a:custGeom>
                <a:avLst/>
                <a:gdLst/>
                <a:ahLst/>
                <a:cxnLst/>
                <a:rect l="l" t="t" r="r" b="b"/>
                <a:pathLst>
                  <a:path w="609509" h="219461">
                    <a:moveTo>
                      <a:pt x="304754" y="0"/>
                    </a:moveTo>
                    <a:cubicBezTo>
                      <a:pt x="136443" y="0"/>
                      <a:pt x="0" y="49128"/>
                      <a:pt x="0" y="109731"/>
                    </a:cubicBezTo>
                    <a:cubicBezTo>
                      <a:pt x="0" y="170333"/>
                      <a:pt x="136443" y="219461"/>
                      <a:pt x="304754" y="219461"/>
                    </a:cubicBezTo>
                    <a:cubicBezTo>
                      <a:pt x="473066" y="219461"/>
                      <a:pt x="609509" y="170333"/>
                      <a:pt x="609509" y="109731"/>
                    </a:cubicBezTo>
                    <a:cubicBezTo>
                      <a:pt x="609509" y="49128"/>
                      <a:pt x="473066" y="0"/>
                      <a:pt x="304754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3" name="TextBox 253"/>
              <p:cNvSpPr txBox="1"/>
              <p:nvPr/>
            </p:nvSpPr>
            <p:spPr>
              <a:xfrm>
                <a:off x="57141" y="-27050"/>
                <a:ext cx="495226" cy="225937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4" name="Group 254"/>
            <p:cNvGrpSpPr/>
            <p:nvPr/>
          </p:nvGrpSpPr>
          <p:grpSpPr>
            <a:xfrm rot="1316217">
              <a:off x="1440419" y="308392"/>
              <a:ext cx="428656" cy="150552"/>
              <a:chOff x="0" y="0"/>
              <a:chExt cx="988491" cy="347176"/>
            </a:xfrm>
          </p:grpSpPr>
          <p:sp>
            <p:nvSpPr>
              <p:cNvPr id="255" name="Freeform 255"/>
              <p:cNvSpPr/>
              <p:nvPr/>
            </p:nvSpPr>
            <p:spPr>
              <a:xfrm>
                <a:off x="0" y="0"/>
                <a:ext cx="988491" cy="347176"/>
              </a:xfrm>
              <a:custGeom>
                <a:avLst/>
                <a:gdLst/>
                <a:ahLst/>
                <a:cxnLst/>
                <a:rect l="l" t="t" r="r" b="b"/>
                <a:pathLst>
                  <a:path w="988491" h="347176">
                    <a:moveTo>
                      <a:pt x="494245" y="0"/>
                    </a:moveTo>
                    <a:cubicBezTo>
                      <a:pt x="221281" y="0"/>
                      <a:pt x="0" y="77718"/>
                      <a:pt x="0" y="173588"/>
                    </a:cubicBezTo>
                    <a:cubicBezTo>
                      <a:pt x="0" y="269458"/>
                      <a:pt x="221281" y="347176"/>
                      <a:pt x="494245" y="347176"/>
                    </a:cubicBezTo>
                    <a:cubicBezTo>
                      <a:pt x="767210" y="347176"/>
                      <a:pt x="988491" y="269458"/>
                      <a:pt x="988491" y="173588"/>
                    </a:cubicBezTo>
                    <a:cubicBezTo>
                      <a:pt x="988491" y="77718"/>
                      <a:pt x="767210" y="0"/>
                      <a:pt x="494245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" name="TextBox 256"/>
              <p:cNvSpPr txBox="1"/>
              <p:nvPr/>
            </p:nvSpPr>
            <p:spPr>
              <a:xfrm>
                <a:off x="92671" y="-15077"/>
                <a:ext cx="803149" cy="329705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7" name="Group 257"/>
            <p:cNvGrpSpPr/>
            <p:nvPr/>
          </p:nvGrpSpPr>
          <p:grpSpPr>
            <a:xfrm rot="-397910">
              <a:off x="698604" y="235471"/>
              <a:ext cx="576690" cy="72776"/>
              <a:chOff x="0" y="0"/>
              <a:chExt cx="1329862" cy="167823"/>
            </a:xfrm>
          </p:grpSpPr>
          <p:sp>
            <p:nvSpPr>
              <p:cNvPr id="258" name="Freeform 258"/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9" name="TextBox 259"/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0" name="Group 260"/>
            <p:cNvGrpSpPr/>
            <p:nvPr/>
          </p:nvGrpSpPr>
          <p:grpSpPr>
            <a:xfrm rot="1436388">
              <a:off x="1068419" y="712958"/>
              <a:ext cx="36769" cy="53661"/>
              <a:chOff x="0" y="0"/>
              <a:chExt cx="56480" cy="82427"/>
            </a:xfrm>
          </p:grpSpPr>
          <p:sp>
            <p:nvSpPr>
              <p:cNvPr id="261" name="Freeform 261"/>
              <p:cNvSpPr/>
              <p:nvPr/>
            </p:nvSpPr>
            <p:spPr>
              <a:xfrm>
                <a:off x="0" y="0"/>
                <a:ext cx="56480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56480" h="82427">
                    <a:moveTo>
                      <a:pt x="28240" y="0"/>
                    </a:moveTo>
                    <a:lnTo>
                      <a:pt x="28240" y="0"/>
                    </a:lnTo>
                    <a:cubicBezTo>
                      <a:pt x="43837" y="0"/>
                      <a:pt x="56480" y="12644"/>
                      <a:pt x="56480" y="28240"/>
                    </a:cubicBezTo>
                    <a:lnTo>
                      <a:pt x="56480" y="54187"/>
                    </a:lnTo>
                    <a:cubicBezTo>
                      <a:pt x="56480" y="69784"/>
                      <a:pt x="43837" y="82427"/>
                      <a:pt x="28240" y="82427"/>
                    </a:cubicBezTo>
                    <a:lnTo>
                      <a:pt x="28240" y="82427"/>
                    </a:lnTo>
                    <a:cubicBezTo>
                      <a:pt x="12644" y="82427"/>
                      <a:pt x="0" y="69784"/>
                      <a:pt x="0" y="54187"/>
                    </a:cubicBezTo>
                    <a:lnTo>
                      <a:pt x="0" y="28240"/>
                    </a:lnTo>
                    <a:cubicBezTo>
                      <a:pt x="0" y="12644"/>
                      <a:pt x="12644" y="0"/>
                      <a:pt x="282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2" name="TextBox 262"/>
              <p:cNvSpPr txBox="1"/>
              <p:nvPr/>
            </p:nvSpPr>
            <p:spPr>
              <a:xfrm>
                <a:off x="0" y="-47625"/>
                <a:ext cx="56480" cy="130052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3" name="Group 263"/>
            <p:cNvGrpSpPr/>
            <p:nvPr/>
          </p:nvGrpSpPr>
          <p:grpSpPr>
            <a:xfrm rot="3099338">
              <a:off x="1043638" y="692544"/>
              <a:ext cx="43325" cy="100271"/>
              <a:chOff x="0" y="0"/>
              <a:chExt cx="66550" cy="154025"/>
            </a:xfrm>
          </p:grpSpPr>
          <p:sp>
            <p:nvSpPr>
              <p:cNvPr id="264" name="Freeform 264"/>
              <p:cNvSpPr/>
              <p:nvPr/>
            </p:nvSpPr>
            <p:spPr>
              <a:xfrm>
                <a:off x="0" y="0"/>
                <a:ext cx="665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66550" h="154025">
                    <a:moveTo>
                      <a:pt x="33275" y="0"/>
                    </a:moveTo>
                    <a:lnTo>
                      <a:pt x="33275" y="0"/>
                    </a:lnTo>
                    <a:cubicBezTo>
                      <a:pt x="51653" y="0"/>
                      <a:pt x="66550" y="14898"/>
                      <a:pt x="66550" y="33275"/>
                    </a:cubicBezTo>
                    <a:lnTo>
                      <a:pt x="66550" y="120750"/>
                    </a:lnTo>
                    <a:cubicBezTo>
                      <a:pt x="66550" y="129575"/>
                      <a:pt x="63045" y="138039"/>
                      <a:pt x="56804" y="144279"/>
                    </a:cubicBezTo>
                    <a:cubicBezTo>
                      <a:pt x="50564" y="150520"/>
                      <a:pt x="42100" y="154025"/>
                      <a:pt x="33275" y="154025"/>
                    </a:cubicBezTo>
                    <a:lnTo>
                      <a:pt x="33275" y="154025"/>
                    </a:lnTo>
                    <a:cubicBezTo>
                      <a:pt x="24450" y="154025"/>
                      <a:pt x="15986" y="150520"/>
                      <a:pt x="9746" y="144279"/>
                    </a:cubicBezTo>
                    <a:cubicBezTo>
                      <a:pt x="3506" y="138039"/>
                      <a:pt x="0" y="129575"/>
                      <a:pt x="0" y="120750"/>
                    </a:cubicBezTo>
                    <a:lnTo>
                      <a:pt x="0" y="33275"/>
                    </a:lnTo>
                    <a:cubicBezTo>
                      <a:pt x="0" y="24450"/>
                      <a:pt x="3506" y="15986"/>
                      <a:pt x="9746" y="9746"/>
                    </a:cubicBezTo>
                    <a:cubicBezTo>
                      <a:pt x="15986" y="3506"/>
                      <a:pt x="24450" y="0"/>
                      <a:pt x="3327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5" name="TextBox 265"/>
              <p:cNvSpPr txBox="1"/>
              <p:nvPr/>
            </p:nvSpPr>
            <p:spPr>
              <a:xfrm>
                <a:off x="0" y="-47625"/>
                <a:ext cx="66550" cy="20165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6" name="Group 266"/>
            <p:cNvGrpSpPr/>
            <p:nvPr/>
          </p:nvGrpSpPr>
          <p:grpSpPr>
            <a:xfrm rot="-2431160">
              <a:off x="1037949" y="642283"/>
              <a:ext cx="57604" cy="54477"/>
              <a:chOff x="0" y="0"/>
              <a:chExt cx="88484" cy="83681"/>
            </a:xfrm>
          </p:grpSpPr>
          <p:sp>
            <p:nvSpPr>
              <p:cNvPr id="267" name="Freeform 267"/>
              <p:cNvSpPr/>
              <p:nvPr/>
            </p:nvSpPr>
            <p:spPr>
              <a:xfrm>
                <a:off x="0" y="0"/>
                <a:ext cx="88484" cy="83681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83681">
                    <a:moveTo>
                      <a:pt x="41841" y="0"/>
                    </a:moveTo>
                    <a:lnTo>
                      <a:pt x="46644" y="0"/>
                    </a:lnTo>
                    <a:cubicBezTo>
                      <a:pt x="57741" y="0"/>
                      <a:pt x="68383" y="4408"/>
                      <a:pt x="76230" y="12255"/>
                    </a:cubicBezTo>
                    <a:cubicBezTo>
                      <a:pt x="84076" y="20102"/>
                      <a:pt x="88484" y="30744"/>
                      <a:pt x="88484" y="41841"/>
                    </a:cubicBezTo>
                    <a:lnTo>
                      <a:pt x="88484" y="41841"/>
                    </a:lnTo>
                    <a:cubicBezTo>
                      <a:pt x="88484" y="64949"/>
                      <a:pt x="69752" y="83681"/>
                      <a:pt x="46644" y="83681"/>
                    </a:cubicBezTo>
                    <a:lnTo>
                      <a:pt x="41841" y="83681"/>
                    </a:lnTo>
                    <a:cubicBezTo>
                      <a:pt x="30744" y="83681"/>
                      <a:pt x="20102" y="79273"/>
                      <a:pt x="12255" y="71427"/>
                    </a:cubicBezTo>
                    <a:cubicBezTo>
                      <a:pt x="4408" y="63580"/>
                      <a:pt x="0" y="52938"/>
                      <a:pt x="0" y="41841"/>
                    </a:cubicBezTo>
                    <a:lnTo>
                      <a:pt x="0" y="41841"/>
                    </a:lnTo>
                    <a:cubicBezTo>
                      <a:pt x="0" y="30744"/>
                      <a:pt x="4408" y="20102"/>
                      <a:pt x="12255" y="12255"/>
                    </a:cubicBezTo>
                    <a:cubicBezTo>
                      <a:pt x="20102" y="4408"/>
                      <a:pt x="30744" y="0"/>
                      <a:pt x="418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8" name="TextBox 268"/>
              <p:cNvSpPr txBox="1"/>
              <p:nvPr/>
            </p:nvSpPr>
            <p:spPr>
              <a:xfrm>
                <a:off x="0" y="-47625"/>
                <a:ext cx="88484" cy="131306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9" name="Group 269"/>
            <p:cNvGrpSpPr/>
            <p:nvPr/>
          </p:nvGrpSpPr>
          <p:grpSpPr>
            <a:xfrm rot="2911921">
              <a:off x="1053236" y="620343"/>
              <a:ext cx="34703" cy="82974"/>
              <a:chOff x="0" y="0"/>
              <a:chExt cx="53307" cy="127455"/>
            </a:xfrm>
          </p:grpSpPr>
          <p:sp>
            <p:nvSpPr>
              <p:cNvPr id="270" name="Freeform 270"/>
              <p:cNvSpPr/>
              <p:nvPr/>
            </p:nvSpPr>
            <p:spPr>
              <a:xfrm>
                <a:off x="0" y="0"/>
                <a:ext cx="53307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53307" h="127455">
                    <a:moveTo>
                      <a:pt x="26654" y="0"/>
                    </a:moveTo>
                    <a:lnTo>
                      <a:pt x="26654" y="0"/>
                    </a:lnTo>
                    <a:cubicBezTo>
                      <a:pt x="41374" y="0"/>
                      <a:pt x="53307" y="11933"/>
                      <a:pt x="53307" y="26654"/>
                    </a:cubicBezTo>
                    <a:lnTo>
                      <a:pt x="53307" y="100801"/>
                    </a:lnTo>
                    <a:cubicBezTo>
                      <a:pt x="53307" y="107870"/>
                      <a:pt x="50499" y="114650"/>
                      <a:pt x="45501" y="119648"/>
                    </a:cubicBezTo>
                    <a:cubicBezTo>
                      <a:pt x="40502" y="124647"/>
                      <a:pt x="33723" y="127455"/>
                      <a:pt x="26654" y="127455"/>
                    </a:cubicBezTo>
                    <a:lnTo>
                      <a:pt x="26654" y="127455"/>
                    </a:lnTo>
                    <a:cubicBezTo>
                      <a:pt x="11933" y="127455"/>
                      <a:pt x="0" y="115522"/>
                      <a:pt x="0" y="100801"/>
                    </a:cubicBezTo>
                    <a:lnTo>
                      <a:pt x="0" y="26654"/>
                    </a:lnTo>
                    <a:cubicBezTo>
                      <a:pt x="0" y="19585"/>
                      <a:pt x="2808" y="12805"/>
                      <a:pt x="7807" y="7807"/>
                    </a:cubicBezTo>
                    <a:cubicBezTo>
                      <a:pt x="12805" y="2808"/>
                      <a:pt x="19585" y="0"/>
                      <a:pt x="2665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1" name="TextBox 271"/>
              <p:cNvSpPr txBox="1"/>
              <p:nvPr/>
            </p:nvSpPr>
            <p:spPr>
              <a:xfrm>
                <a:off x="0" y="-47625"/>
                <a:ext cx="53307" cy="17508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2" name="Group 272"/>
            <p:cNvGrpSpPr/>
            <p:nvPr/>
          </p:nvGrpSpPr>
          <p:grpSpPr>
            <a:xfrm rot="-87011">
              <a:off x="1064765" y="635403"/>
              <a:ext cx="49668" cy="95779"/>
              <a:chOff x="0" y="0"/>
              <a:chExt cx="76294" cy="147126"/>
            </a:xfrm>
          </p:grpSpPr>
          <p:sp>
            <p:nvSpPr>
              <p:cNvPr id="273" name="Freeform 273"/>
              <p:cNvSpPr/>
              <p:nvPr/>
            </p:nvSpPr>
            <p:spPr>
              <a:xfrm>
                <a:off x="0" y="0"/>
                <a:ext cx="76294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76294" h="147126">
                    <a:moveTo>
                      <a:pt x="38147" y="0"/>
                    </a:moveTo>
                    <a:lnTo>
                      <a:pt x="38147" y="0"/>
                    </a:lnTo>
                    <a:cubicBezTo>
                      <a:pt x="59215" y="0"/>
                      <a:pt x="76294" y="17079"/>
                      <a:pt x="76294" y="38147"/>
                    </a:cubicBezTo>
                    <a:lnTo>
                      <a:pt x="76294" y="108979"/>
                    </a:lnTo>
                    <a:cubicBezTo>
                      <a:pt x="76294" y="130047"/>
                      <a:pt x="59215" y="147126"/>
                      <a:pt x="38147" y="147126"/>
                    </a:cubicBezTo>
                    <a:lnTo>
                      <a:pt x="38147" y="147126"/>
                    </a:lnTo>
                    <a:cubicBezTo>
                      <a:pt x="17079" y="147126"/>
                      <a:pt x="0" y="130047"/>
                      <a:pt x="0" y="108979"/>
                    </a:cubicBezTo>
                    <a:lnTo>
                      <a:pt x="0" y="38147"/>
                    </a:lnTo>
                    <a:cubicBezTo>
                      <a:pt x="0" y="17079"/>
                      <a:pt x="17079" y="0"/>
                      <a:pt x="38147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4" name="TextBox 274"/>
              <p:cNvSpPr txBox="1"/>
              <p:nvPr/>
            </p:nvSpPr>
            <p:spPr>
              <a:xfrm>
                <a:off x="0" y="-47625"/>
                <a:ext cx="76294" cy="19475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5" name="Group 275"/>
            <p:cNvGrpSpPr/>
            <p:nvPr/>
          </p:nvGrpSpPr>
          <p:grpSpPr>
            <a:xfrm rot="1687345">
              <a:off x="981600" y="678635"/>
              <a:ext cx="58123" cy="114686"/>
              <a:chOff x="0" y="0"/>
              <a:chExt cx="89283" cy="176168"/>
            </a:xfrm>
          </p:grpSpPr>
          <p:sp>
            <p:nvSpPr>
              <p:cNvPr id="276" name="Freeform 276"/>
              <p:cNvSpPr/>
              <p:nvPr/>
            </p:nvSpPr>
            <p:spPr>
              <a:xfrm>
                <a:off x="0" y="0"/>
                <a:ext cx="8928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89283" h="176168">
                    <a:moveTo>
                      <a:pt x="44641" y="0"/>
                    </a:moveTo>
                    <a:lnTo>
                      <a:pt x="44641" y="0"/>
                    </a:lnTo>
                    <a:cubicBezTo>
                      <a:pt x="56481" y="0"/>
                      <a:pt x="67836" y="4703"/>
                      <a:pt x="76207" y="13075"/>
                    </a:cubicBezTo>
                    <a:cubicBezTo>
                      <a:pt x="84579" y="21447"/>
                      <a:pt x="89283" y="32802"/>
                      <a:pt x="89283" y="44641"/>
                    </a:cubicBezTo>
                    <a:lnTo>
                      <a:pt x="89283" y="131527"/>
                    </a:lnTo>
                    <a:cubicBezTo>
                      <a:pt x="89283" y="143366"/>
                      <a:pt x="84579" y="154721"/>
                      <a:pt x="76207" y="163093"/>
                    </a:cubicBezTo>
                    <a:cubicBezTo>
                      <a:pt x="67836" y="171465"/>
                      <a:pt x="56481" y="176168"/>
                      <a:pt x="44641" y="176168"/>
                    </a:cubicBezTo>
                    <a:lnTo>
                      <a:pt x="44641" y="176168"/>
                    </a:lnTo>
                    <a:cubicBezTo>
                      <a:pt x="19987" y="176168"/>
                      <a:pt x="0" y="156181"/>
                      <a:pt x="0" y="131527"/>
                    </a:cubicBezTo>
                    <a:lnTo>
                      <a:pt x="0" y="44641"/>
                    </a:lnTo>
                    <a:cubicBezTo>
                      <a:pt x="0" y="19987"/>
                      <a:pt x="19987" y="0"/>
                      <a:pt x="446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7" name="TextBox 277"/>
              <p:cNvSpPr txBox="1"/>
              <p:nvPr/>
            </p:nvSpPr>
            <p:spPr>
              <a:xfrm>
                <a:off x="0" y="-47625"/>
                <a:ext cx="89283" cy="22379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8" name="Group 278"/>
            <p:cNvGrpSpPr/>
            <p:nvPr/>
          </p:nvGrpSpPr>
          <p:grpSpPr>
            <a:xfrm rot="1580367">
              <a:off x="997783" y="673155"/>
              <a:ext cx="99097" cy="139319"/>
              <a:chOff x="0" y="0"/>
              <a:chExt cx="152222" cy="214006"/>
            </a:xfrm>
          </p:grpSpPr>
          <p:sp>
            <p:nvSpPr>
              <p:cNvPr id="279" name="Freeform 279"/>
              <p:cNvSpPr/>
              <p:nvPr/>
            </p:nvSpPr>
            <p:spPr>
              <a:xfrm>
                <a:off x="0" y="0"/>
                <a:ext cx="15222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52222" h="214006">
                    <a:moveTo>
                      <a:pt x="76111" y="0"/>
                    </a:moveTo>
                    <a:lnTo>
                      <a:pt x="76111" y="0"/>
                    </a:lnTo>
                    <a:cubicBezTo>
                      <a:pt x="118146" y="0"/>
                      <a:pt x="152222" y="34076"/>
                      <a:pt x="152222" y="76111"/>
                    </a:cubicBezTo>
                    <a:lnTo>
                      <a:pt x="152222" y="137895"/>
                    </a:lnTo>
                    <a:cubicBezTo>
                      <a:pt x="152222" y="179930"/>
                      <a:pt x="118146" y="214006"/>
                      <a:pt x="76111" y="214006"/>
                    </a:cubicBezTo>
                    <a:lnTo>
                      <a:pt x="76111" y="214006"/>
                    </a:lnTo>
                    <a:cubicBezTo>
                      <a:pt x="34076" y="214006"/>
                      <a:pt x="0" y="179930"/>
                      <a:pt x="0" y="137895"/>
                    </a:cubicBezTo>
                    <a:lnTo>
                      <a:pt x="0" y="76111"/>
                    </a:lnTo>
                    <a:cubicBezTo>
                      <a:pt x="0" y="34076"/>
                      <a:pt x="34076" y="0"/>
                      <a:pt x="7611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0" name="TextBox 280"/>
              <p:cNvSpPr txBox="1"/>
              <p:nvPr/>
            </p:nvSpPr>
            <p:spPr>
              <a:xfrm>
                <a:off x="0" y="-47625"/>
                <a:ext cx="152222" cy="26163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81" name="AutoShape 281"/>
            <p:cNvSpPr/>
            <p:nvPr/>
          </p:nvSpPr>
          <p:spPr>
            <a:xfrm flipH="1">
              <a:off x="989313" y="645176"/>
              <a:ext cx="95834" cy="90685"/>
            </a:xfrm>
            <a:prstGeom prst="line">
              <a:avLst/>
            </a:prstGeom>
            <a:ln w="9766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82" name="Group 282"/>
            <p:cNvGrpSpPr/>
            <p:nvPr/>
          </p:nvGrpSpPr>
          <p:grpSpPr>
            <a:xfrm rot="-1941172">
              <a:off x="1049084" y="638749"/>
              <a:ext cx="40627" cy="27334"/>
              <a:chOff x="0" y="0"/>
              <a:chExt cx="62407" cy="41988"/>
            </a:xfrm>
          </p:grpSpPr>
          <p:sp>
            <p:nvSpPr>
              <p:cNvPr id="283" name="Freeform 283"/>
              <p:cNvSpPr/>
              <p:nvPr/>
            </p:nvSpPr>
            <p:spPr>
              <a:xfrm>
                <a:off x="0" y="0"/>
                <a:ext cx="62407" cy="41988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41988">
                    <a:moveTo>
                      <a:pt x="20994" y="0"/>
                    </a:moveTo>
                    <a:lnTo>
                      <a:pt x="41413" y="0"/>
                    </a:lnTo>
                    <a:cubicBezTo>
                      <a:pt x="46981" y="0"/>
                      <a:pt x="52320" y="2212"/>
                      <a:pt x="56258" y="6149"/>
                    </a:cubicBezTo>
                    <a:cubicBezTo>
                      <a:pt x="60195" y="10086"/>
                      <a:pt x="62407" y="15426"/>
                      <a:pt x="62407" y="20994"/>
                    </a:cubicBezTo>
                    <a:lnTo>
                      <a:pt x="62407" y="20994"/>
                    </a:lnTo>
                    <a:cubicBezTo>
                      <a:pt x="62407" y="32589"/>
                      <a:pt x="53007" y="41988"/>
                      <a:pt x="41413" y="41988"/>
                    </a:cubicBezTo>
                    <a:lnTo>
                      <a:pt x="20994" y="41988"/>
                    </a:lnTo>
                    <a:cubicBezTo>
                      <a:pt x="9399" y="41988"/>
                      <a:pt x="0" y="32589"/>
                      <a:pt x="0" y="20994"/>
                    </a:cubicBezTo>
                    <a:lnTo>
                      <a:pt x="0" y="20994"/>
                    </a:lnTo>
                    <a:cubicBezTo>
                      <a:pt x="0" y="9399"/>
                      <a:pt x="9399" y="0"/>
                      <a:pt x="209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4" name="TextBox 284"/>
              <p:cNvSpPr txBox="1"/>
              <p:nvPr/>
            </p:nvSpPr>
            <p:spPr>
              <a:xfrm>
                <a:off x="0" y="-47625"/>
                <a:ext cx="62407" cy="8961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5" name="Group 285"/>
            <p:cNvGrpSpPr/>
            <p:nvPr/>
          </p:nvGrpSpPr>
          <p:grpSpPr>
            <a:xfrm rot="-8013893">
              <a:off x="1454429" y="630791"/>
              <a:ext cx="24925" cy="43033"/>
              <a:chOff x="0" y="0"/>
              <a:chExt cx="47742" cy="82427"/>
            </a:xfrm>
          </p:grpSpPr>
          <p:sp>
            <p:nvSpPr>
              <p:cNvPr id="286" name="Freeform 286"/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7" name="TextBox 287"/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8" name="Group 288"/>
            <p:cNvGrpSpPr/>
            <p:nvPr/>
          </p:nvGrpSpPr>
          <p:grpSpPr>
            <a:xfrm rot="-6350943">
              <a:off x="1468891" y="615307"/>
              <a:ext cx="28134" cy="80412"/>
              <a:chOff x="0" y="0"/>
              <a:chExt cx="53889" cy="154025"/>
            </a:xfrm>
          </p:grpSpPr>
          <p:sp>
            <p:nvSpPr>
              <p:cNvPr id="289" name="Freeform 289"/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0" name="TextBox 290"/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1" name="Group 291"/>
            <p:cNvGrpSpPr/>
            <p:nvPr/>
          </p:nvGrpSpPr>
          <p:grpSpPr>
            <a:xfrm rot="9718557">
              <a:off x="1434294" y="687208"/>
              <a:ext cx="46195" cy="37336"/>
              <a:chOff x="0" y="0"/>
              <a:chExt cx="88484" cy="71515"/>
            </a:xfrm>
          </p:grpSpPr>
          <p:sp>
            <p:nvSpPr>
              <p:cNvPr id="292" name="Freeform 292"/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3" name="TextBox 293"/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4" name="Group 294"/>
            <p:cNvGrpSpPr/>
            <p:nvPr/>
          </p:nvGrpSpPr>
          <p:grpSpPr>
            <a:xfrm rot="-9537293">
              <a:off x="1431878" y="652389"/>
              <a:ext cx="28187" cy="76810"/>
              <a:chOff x="0" y="0"/>
              <a:chExt cx="53991" cy="147126"/>
            </a:xfrm>
          </p:grpSpPr>
          <p:sp>
            <p:nvSpPr>
              <p:cNvPr id="295" name="Freeform 295"/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6" name="TextBox 296"/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7" name="Group 297"/>
            <p:cNvGrpSpPr/>
            <p:nvPr/>
          </p:nvGrpSpPr>
          <p:grpSpPr>
            <a:xfrm rot="-7762935">
              <a:off x="1499275" y="627410"/>
              <a:ext cx="39590" cy="91972"/>
              <a:chOff x="0" y="0"/>
              <a:chExt cx="75833" cy="176168"/>
            </a:xfrm>
          </p:grpSpPr>
          <p:sp>
            <p:nvSpPr>
              <p:cNvPr id="298" name="Freeform 298"/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9" name="TextBox 299"/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00" name="Group 300"/>
            <p:cNvGrpSpPr/>
            <p:nvPr/>
          </p:nvGrpSpPr>
          <p:grpSpPr>
            <a:xfrm rot="-7869913">
              <a:off x="1461691" y="603910"/>
              <a:ext cx="67854" cy="111726"/>
              <a:chOff x="0" y="0"/>
              <a:chExt cx="129972" cy="214006"/>
            </a:xfrm>
          </p:grpSpPr>
          <p:sp>
            <p:nvSpPr>
              <p:cNvPr id="301" name="Freeform 301"/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2" name="TextBox 302"/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03" name="Group 303"/>
            <p:cNvGrpSpPr/>
            <p:nvPr/>
          </p:nvGrpSpPr>
          <p:grpSpPr>
            <a:xfrm rot="-6538360">
              <a:off x="1440658" y="677008"/>
              <a:ext cx="22917" cy="66540"/>
              <a:chOff x="0" y="0"/>
              <a:chExt cx="43896" cy="127455"/>
            </a:xfrm>
          </p:grpSpPr>
          <p:sp>
            <p:nvSpPr>
              <p:cNvPr id="304" name="Freeform 304"/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5" name="TextBox 305"/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306" name="AutoShape 306"/>
            <p:cNvSpPr/>
            <p:nvPr/>
          </p:nvSpPr>
          <p:spPr>
            <a:xfrm flipV="1">
              <a:off x="1436307" y="678649"/>
              <a:ext cx="97711" cy="39646"/>
            </a:xfrm>
            <a:prstGeom prst="line">
              <a:avLst/>
            </a:prstGeom>
            <a:ln w="9766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307" name="Group 307"/>
            <p:cNvGrpSpPr/>
            <p:nvPr/>
          </p:nvGrpSpPr>
          <p:grpSpPr>
            <a:xfrm rot="10208545">
              <a:off x="1433504" y="708149"/>
              <a:ext cx="32581" cy="17885"/>
              <a:chOff x="0" y="0"/>
              <a:chExt cx="62407" cy="34257"/>
            </a:xfrm>
          </p:grpSpPr>
          <p:sp>
            <p:nvSpPr>
              <p:cNvPr id="308" name="Freeform 308"/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9" name="TextBox 309"/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0" name="Group 310"/>
            <p:cNvGrpSpPr/>
            <p:nvPr/>
          </p:nvGrpSpPr>
          <p:grpSpPr>
            <a:xfrm rot="8785891">
              <a:off x="1518481" y="624241"/>
              <a:ext cx="63761" cy="42889"/>
              <a:chOff x="0" y="0"/>
              <a:chExt cx="122131" cy="82153"/>
            </a:xfrm>
          </p:grpSpPr>
          <p:sp>
            <p:nvSpPr>
              <p:cNvPr id="311" name="Freeform 311"/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2" name="TextBox 312"/>
              <p:cNvSpPr txBox="1"/>
              <p:nvPr/>
            </p:nvSpPr>
            <p:spPr>
              <a:xfrm>
                <a:off x="0" y="-47625"/>
                <a:ext cx="122131" cy="129778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3" name="Group 313"/>
            <p:cNvGrpSpPr/>
            <p:nvPr/>
          </p:nvGrpSpPr>
          <p:grpSpPr>
            <a:xfrm rot="10609020">
              <a:off x="1489579" y="604014"/>
              <a:ext cx="84675" cy="34184"/>
              <a:chOff x="0" y="0"/>
              <a:chExt cx="162191" cy="65478"/>
            </a:xfrm>
          </p:grpSpPr>
          <p:sp>
            <p:nvSpPr>
              <p:cNvPr id="314" name="Freeform 314"/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5" name="TextBox 315"/>
              <p:cNvSpPr txBox="1"/>
              <p:nvPr/>
            </p:nvSpPr>
            <p:spPr>
              <a:xfrm>
                <a:off x="0" y="-47625"/>
                <a:ext cx="162191" cy="11310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6" name="Group 316"/>
            <p:cNvGrpSpPr/>
            <p:nvPr/>
          </p:nvGrpSpPr>
          <p:grpSpPr>
            <a:xfrm rot="10609020">
              <a:off x="1460564" y="604898"/>
              <a:ext cx="63761" cy="43895"/>
              <a:chOff x="0" y="0"/>
              <a:chExt cx="122131" cy="84080"/>
            </a:xfrm>
          </p:grpSpPr>
          <p:sp>
            <p:nvSpPr>
              <p:cNvPr id="317" name="Freeform 317"/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8" name="TextBox 318"/>
              <p:cNvSpPr txBox="1"/>
              <p:nvPr/>
            </p:nvSpPr>
            <p:spPr>
              <a:xfrm>
                <a:off x="0" y="-47625"/>
                <a:ext cx="122131" cy="13170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9" name="Group 319"/>
            <p:cNvGrpSpPr/>
            <p:nvPr/>
          </p:nvGrpSpPr>
          <p:grpSpPr>
            <a:xfrm rot="10609020">
              <a:off x="1446686" y="627048"/>
              <a:ext cx="63761" cy="43180"/>
              <a:chOff x="0" y="0"/>
              <a:chExt cx="122131" cy="82710"/>
            </a:xfrm>
          </p:grpSpPr>
          <p:sp>
            <p:nvSpPr>
              <p:cNvPr id="320" name="Freeform 320"/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1" name="TextBox 321"/>
              <p:cNvSpPr txBox="1"/>
              <p:nvPr/>
            </p:nvSpPr>
            <p:spPr>
              <a:xfrm>
                <a:off x="0" y="-47625"/>
                <a:ext cx="122131" cy="13033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2" name="Group 322"/>
            <p:cNvGrpSpPr/>
            <p:nvPr/>
          </p:nvGrpSpPr>
          <p:grpSpPr>
            <a:xfrm>
              <a:off x="1748920" y="402409"/>
              <a:ext cx="60686" cy="60686"/>
              <a:chOff x="0" y="0"/>
              <a:chExt cx="812800" cy="812800"/>
            </a:xfrm>
          </p:grpSpPr>
          <p:sp>
            <p:nvSpPr>
              <p:cNvPr id="323" name="Freeform 3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4" name="TextBox 32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5" name="Group 325"/>
            <p:cNvGrpSpPr/>
            <p:nvPr/>
          </p:nvGrpSpPr>
          <p:grpSpPr>
            <a:xfrm>
              <a:off x="1766873" y="420363"/>
              <a:ext cx="24779" cy="24779"/>
              <a:chOff x="0" y="0"/>
              <a:chExt cx="812800" cy="812800"/>
            </a:xfrm>
          </p:grpSpPr>
          <p:sp>
            <p:nvSpPr>
              <p:cNvPr id="326" name="Freeform 3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" name="TextBox 32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8" name="Group 328"/>
            <p:cNvGrpSpPr/>
            <p:nvPr/>
          </p:nvGrpSpPr>
          <p:grpSpPr>
            <a:xfrm>
              <a:off x="760750" y="432630"/>
              <a:ext cx="13013" cy="13013"/>
              <a:chOff x="0" y="0"/>
              <a:chExt cx="812800" cy="812800"/>
            </a:xfrm>
          </p:grpSpPr>
          <p:sp>
            <p:nvSpPr>
              <p:cNvPr id="329" name="Freeform 3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0" name="TextBox 33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1" name="Group 331"/>
            <p:cNvGrpSpPr/>
            <p:nvPr/>
          </p:nvGrpSpPr>
          <p:grpSpPr>
            <a:xfrm>
              <a:off x="890510" y="406206"/>
              <a:ext cx="21654" cy="21654"/>
              <a:chOff x="0" y="0"/>
              <a:chExt cx="812800" cy="812800"/>
            </a:xfrm>
          </p:grpSpPr>
          <p:sp>
            <p:nvSpPr>
              <p:cNvPr id="332" name="Freeform 3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3" name="TextBox 33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4" name="Group 334"/>
            <p:cNvGrpSpPr/>
            <p:nvPr/>
          </p:nvGrpSpPr>
          <p:grpSpPr>
            <a:xfrm>
              <a:off x="892850" y="375044"/>
              <a:ext cx="8487" cy="8487"/>
              <a:chOff x="0" y="0"/>
              <a:chExt cx="812800" cy="812800"/>
            </a:xfrm>
          </p:grpSpPr>
          <p:sp>
            <p:nvSpPr>
              <p:cNvPr id="335" name="Freeform 3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6" name="TextBox 33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7" name="Group 337"/>
            <p:cNvGrpSpPr/>
            <p:nvPr/>
          </p:nvGrpSpPr>
          <p:grpSpPr>
            <a:xfrm>
              <a:off x="641358" y="462840"/>
              <a:ext cx="8487" cy="8487"/>
              <a:chOff x="0" y="0"/>
              <a:chExt cx="812800" cy="812800"/>
            </a:xfrm>
          </p:grpSpPr>
          <p:sp>
            <p:nvSpPr>
              <p:cNvPr id="338" name="Freeform 3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9" name="TextBox 33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0" name="Group 340"/>
            <p:cNvGrpSpPr/>
            <p:nvPr/>
          </p:nvGrpSpPr>
          <p:grpSpPr>
            <a:xfrm>
              <a:off x="715441" y="401963"/>
              <a:ext cx="8487" cy="8487"/>
              <a:chOff x="0" y="0"/>
              <a:chExt cx="812800" cy="812800"/>
            </a:xfrm>
          </p:grpSpPr>
          <p:sp>
            <p:nvSpPr>
              <p:cNvPr id="341" name="Freeform 3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2" name="TextBox 34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3" name="Group 343"/>
            <p:cNvGrpSpPr/>
            <p:nvPr/>
          </p:nvGrpSpPr>
          <p:grpSpPr>
            <a:xfrm>
              <a:off x="802976" y="402987"/>
              <a:ext cx="8487" cy="8487"/>
              <a:chOff x="0" y="0"/>
              <a:chExt cx="812800" cy="812800"/>
            </a:xfrm>
          </p:grpSpPr>
          <p:sp>
            <p:nvSpPr>
              <p:cNvPr id="344" name="Freeform 34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5" name="TextBox 34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6" name="Group 346"/>
            <p:cNvGrpSpPr/>
            <p:nvPr/>
          </p:nvGrpSpPr>
          <p:grpSpPr>
            <a:xfrm>
              <a:off x="971411" y="393476"/>
              <a:ext cx="8487" cy="8487"/>
              <a:chOff x="0" y="0"/>
              <a:chExt cx="812800" cy="812800"/>
            </a:xfrm>
          </p:grpSpPr>
          <p:sp>
            <p:nvSpPr>
              <p:cNvPr id="347" name="Freeform 34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" name="TextBox 34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9" name="Group 349"/>
            <p:cNvGrpSpPr/>
            <p:nvPr/>
          </p:nvGrpSpPr>
          <p:grpSpPr>
            <a:xfrm>
              <a:off x="1023449" y="359718"/>
              <a:ext cx="8487" cy="8487"/>
              <a:chOff x="0" y="0"/>
              <a:chExt cx="812800" cy="812800"/>
            </a:xfrm>
          </p:grpSpPr>
          <p:sp>
            <p:nvSpPr>
              <p:cNvPr id="350" name="Freeform 3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1" name="TextBox 35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2" name="Group 352"/>
            <p:cNvGrpSpPr/>
            <p:nvPr/>
          </p:nvGrpSpPr>
          <p:grpSpPr>
            <a:xfrm>
              <a:off x="576585" y="458668"/>
              <a:ext cx="8487" cy="8487"/>
              <a:chOff x="0" y="0"/>
              <a:chExt cx="812800" cy="812800"/>
            </a:xfrm>
          </p:grpSpPr>
          <p:sp>
            <p:nvSpPr>
              <p:cNvPr id="353" name="Freeform 35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4" name="TextBox 35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5" name="Group 355"/>
            <p:cNvGrpSpPr/>
            <p:nvPr/>
          </p:nvGrpSpPr>
          <p:grpSpPr>
            <a:xfrm>
              <a:off x="1068730" y="394500"/>
              <a:ext cx="8487" cy="8487"/>
              <a:chOff x="0" y="0"/>
              <a:chExt cx="812800" cy="812800"/>
            </a:xfrm>
          </p:grpSpPr>
          <p:sp>
            <p:nvSpPr>
              <p:cNvPr id="356" name="Freeform 35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7" name="TextBox 35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8" name="Group 358"/>
            <p:cNvGrpSpPr/>
            <p:nvPr/>
          </p:nvGrpSpPr>
          <p:grpSpPr>
            <a:xfrm>
              <a:off x="831793" y="441877"/>
              <a:ext cx="13013" cy="13013"/>
              <a:chOff x="0" y="0"/>
              <a:chExt cx="812800" cy="812800"/>
            </a:xfrm>
          </p:grpSpPr>
          <p:sp>
            <p:nvSpPr>
              <p:cNvPr id="359" name="Freeform 35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" name="TextBox 36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1" name="Group 361"/>
            <p:cNvGrpSpPr/>
            <p:nvPr/>
          </p:nvGrpSpPr>
          <p:grpSpPr>
            <a:xfrm>
              <a:off x="1152833" y="366275"/>
              <a:ext cx="13013" cy="13013"/>
              <a:chOff x="0" y="0"/>
              <a:chExt cx="812800" cy="812800"/>
            </a:xfrm>
          </p:grpSpPr>
          <p:sp>
            <p:nvSpPr>
              <p:cNvPr id="362" name="Freeform 3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3" name="TextBox 36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4" name="Group 364"/>
            <p:cNvGrpSpPr/>
            <p:nvPr/>
          </p:nvGrpSpPr>
          <p:grpSpPr>
            <a:xfrm>
              <a:off x="1287263" y="399700"/>
              <a:ext cx="13013" cy="13013"/>
              <a:chOff x="0" y="0"/>
              <a:chExt cx="812800" cy="812800"/>
            </a:xfrm>
          </p:grpSpPr>
          <p:sp>
            <p:nvSpPr>
              <p:cNvPr id="365" name="Freeform 36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6" name="TextBox 36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7" name="Group 367"/>
            <p:cNvGrpSpPr/>
            <p:nvPr/>
          </p:nvGrpSpPr>
          <p:grpSpPr>
            <a:xfrm>
              <a:off x="1390852" y="328554"/>
              <a:ext cx="8487" cy="8487"/>
              <a:chOff x="0" y="0"/>
              <a:chExt cx="812800" cy="812800"/>
            </a:xfrm>
          </p:grpSpPr>
          <p:sp>
            <p:nvSpPr>
              <p:cNvPr id="368" name="Freeform 36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" name="TextBox 36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0" name="Group 370"/>
            <p:cNvGrpSpPr/>
            <p:nvPr/>
          </p:nvGrpSpPr>
          <p:grpSpPr>
            <a:xfrm>
              <a:off x="1436132" y="373835"/>
              <a:ext cx="8487" cy="8487"/>
              <a:chOff x="0" y="0"/>
              <a:chExt cx="812800" cy="812800"/>
            </a:xfrm>
          </p:grpSpPr>
          <p:sp>
            <p:nvSpPr>
              <p:cNvPr id="371" name="Freeform 37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2" name="TextBox 37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3" name="Group 373"/>
            <p:cNvGrpSpPr/>
            <p:nvPr/>
          </p:nvGrpSpPr>
          <p:grpSpPr>
            <a:xfrm>
              <a:off x="1496363" y="349220"/>
              <a:ext cx="8487" cy="8487"/>
              <a:chOff x="0" y="0"/>
              <a:chExt cx="812800" cy="812800"/>
            </a:xfrm>
          </p:grpSpPr>
          <p:sp>
            <p:nvSpPr>
              <p:cNvPr id="374" name="Freeform 37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5" name="TextBox 37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6" name="Group 376"/>
            <p:cNvGrpSpPr/>
            <p:nvPr/>
          </p:nvGrpSpPr>
          <p:grpSpPr>
            <a:xfrm>
              <a:off x="1596892" y="351231"/>
              <a:ext cx="8487" cy="8487"/>
              <a:chOff x="0" y="0"/>
              <a:chExt cx="812800" cy="812800"/>
            </a:xfrm>
          </p:grpSpPr>
          <p:sp>
            <p:nvSpPr>
              <p:cNvPr id="377" name="Freeform 37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8" name="TextBox 37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9" name="Group 379"/>
            <p:cNvGrpSpPr/>
            <p:nvPr/>
          </p:nvGrpSpPr>
          <p:grpSpPr>
            <a:xfrm>
              <a:off x="1667593" y="386013"/>
              <a:ext cx="8487" cy="8487"/>
              <a:chOff x="0" y="0"/>
              <a:chExt cx="812800" cy="812800"/>
            </a:xfrm>
          </p:grpSpPr>
          <p:sp>
            <p:nvSpPr>
              <p:cNvPr id="380" name="Freeform 38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1" name="TextBox 38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2" name="Group 382"/>
            <p:cNvGrpSpPr/>
            <p:nvPr/>
          </p:nvGrpSpPr>
          <p:grpSpPr>
            <a:xfrm>
              <a:off x="1551386" y="393476"/>
              <a:ext cx="8487" cy="8487"/>
              <a:chOff x="0" y="0"/>
              <a:chExt cx="812800" cy="812800"/>
            </a:xfrm>
          </p:grpSpPr>
          <p:sp>
            <p:nvSpPr>
              <p:cNvPr id="383" name="Freeform 38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4" name="TextBox 38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5" name="Group 385"/>
            <p:cNvGrpSpPr/>
            <p:nvPr/>
          </p:nvGrpSpPr>
          <p:grpSpPr>
            <a:xfrm>
              <a:off x="1247053" y="377526"/>
              <a:ext cx="8487" cy="8487"/>
              <a:chOff x="0" y="0"/>
              <a:chExt cx="812800" cy="812800"/>
            </a:xfrm>
          </p:grpSpPr>
          <p:sp>
            <p:nvSpPr>
              <p:cNvPr id="386" name="Freeform 38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7" name="TextBox 38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8" name="Group 388"/>
            <p:cNvGrpSpPr/>
            <p:nvPr/>
          </p:nvGrpSpPr>
          <p:grpSpPr>
            <a:xfrm>
              <a:off x="638862" y="417033"/>
              <a:ext cx="8487" cy="8487"/>
              <a:chOff x="0" y="0"/>
              <a:chExt cx="812800" cy="812800"/>
            </a:xfrm>
          </p:grpSpPr>
          <p:sp>
            <p:nvSpPr>
              <p:cNvPr id="389" name="Freeform 38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0" name="TextBox 39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1" name="Group 391"/>
            <p:cNvGrpSpPr/>
            <p:nvPr/>
          </p:nvGrpSpPr>
          <p:grpSpPr>
            <a:xfrm>
              <a:off x="502238" y="411475"/>
              <a:ext cx="8487" cy="8487"/>
              <a:chOff x="0" y="0"/>
              <a:chExt cx="812800" cy="812800"/>
            </a:xfrm>
          </p:grpSpPr>
          <p:sp>
            <p:nvSpPr>
              <p:cNvPr id="392" name="Freeform 39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3" name="TextBox 39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4" name="Group 394"/>
            <p:cNvGrpSpPr/>
            <p:nvPr/>
          </p:nvGrpSpPr>
          <p:grpSpPr>
            <a:xfrm>
              <a:off x="1358071" y="364294"/>
              <a:ext cx="8487" cy="8487"/>
              <a:chOff x="0" y="0"/>
              <a:chExt cx="812800" cy="812800"/>
            </a:xfrm>
          </p:grpSpPr>
          <p:sp>
            <p:nvSpPr>
              <p:cNvPr id="395" name="Freeform 39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6" name="TextBox 39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7" name="Group 397"/>
            <p:cNvGrpSpPr/>
            <p:nvPr/>
          </p:nvGrpSpPr>
          <p:grpSpPr>
            <a:xfrm>
              <a:off x="1768046" y="377526"/>
              <a:ext cx="8487" cy="8487"/>
              <a:chOff x="0" y="0"/>
              <a:chExt cx="812800" cy="812800"/>
            </a:xfrm>
          </p:grpSpPr>
          <p:sp>
            <p:nvSpPr>
              <p:cNvPr id="398" name="Freeform 39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9" name="TextBox 39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0" name="Group 400"/>
            <p:cNvGrpSpPr/>
            <p:nvPr/>
          </p:nvGrpSpPr>
          <p:grpSpPr>
            <a:xfrm>
              <a:off x="1000313" y="412790"/>
              <a:ext cx="8487" cy="8487"/>
              <a:chOff x="0" y="0"/>
              <a:chExt cx="812800" cy="812800"/>
            </a:xfrm>
          </p:grpSpPr>
          <p:sp>
            <p:nvSpPr>
              <p:cNvPr id="401" name="Freeform 40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2" name="TextBox 40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3" name="Group 403"/>
            <p:cNvGrpSpPr/>
            <p:nvPr/>
          </p:nvGrpSpPr>
          <p:grpSpPr>
            <a:xfrm rot="-156438">
              <a:off x="436993" y="278181"/>
              <a:ext cx="114634" cy="78345"/>
              <a:chOff x="0" y="0"/>
              <a:chExt cx="120203" cy="82151"/>
            </a:xfrm>
          </p:grpSpPr>
          <p:sp>
            <p:nvSpPr>
              <p:cNvPr id="404" name="Freeform 404"/>
              <p:cNvSpPr/>
              <p:nvPr/>
            </p:nvSpPr>
            <p:spPr>
              <a:xfrm>
                <a:off x="0" y="0"/>
                <a:ext cx="120203" cy="82151"/>
              </a:xfrm>
              <a:custGeom>
                <a:avLst/>
                <a:gdLst/>
                <a:ahLst/>
                <a:cxnLst/>
                <a:rect l="l" t="t" r="r" b="b"/>
                <a:pathLst>
                  <a:path w="120203" h="82151">
                    <a:moveTo>
                      <a:pt x="41076" y="0"/>
                    </a:moveTo>
                    <a:lnTo>
                      <a:pt x="79127" y="0"/>
                    </a:lnTo>
                    <a:cubicBezTo>
                      <a:pt x="90021" y="0"/>
                      <a:pt x="100469" y="4328"/>
                      <a:pt x="108172" y="12031"/>
                    </a:cubicBezTo>
                    <a:cubicBezTo>
                      <a:pt x="115875" y="19734"/>
                      <a:pt x="120203" y="30182"/>
                      <a:pt x="120203" y="41076"/>
                    </a:cubicBezTo>
                    <a:lnTo>
                      <a:pt x="120203" y="41076"/>
                    </a:lnTo>
                    <a:cubicBezTo>
                      <a:pt x="120203" y="63761"/>
                      <a:pt x="101813" y="82151"/>
                      <a:pt x="79127" y="82151"/>
                    </a:cubicBezTo>
                    <a:lnTo>
                      <a:pt x="41076" y="82151"/>
                    </a:lnTo>
                    <a:cubicBezTo>
                      <a:pt x="18390" y="82151"/>
                      <a:pt x="0" y="63761"/>
                      <a:pt x="0" y="41076"/>
                    </a:cubicBezTo>
                    <a:lnTo>
                      <a:pt x="0" y="41076"/>
                    </a:lnTo>
                    <a:cubicBezTo>
                      <a:pt x="0" y="18390"/>
                      <a:pt x="18390" y="0"/>
                      <a:pt x="4107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5" name="TextBox 405"/>
              <p:cNvSpPr txBox="1"/>
              <p:nvPr/>
            </p:nvSpPr>
            <p:spPr>
              <a:xfrm>
                <a:off x="0" y="-47625"/>
                <a:ext cx="120203" cy="1297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6" name="Group 406"/>
            <p:cNvGrpSpPr/>
            <p:nvPr/>
          </p:nvGrpSpPr>
          <p:grpSpPr>
            <a:xfrm rot="-554446">
              <a:off x="446587" y="335027"/>
              <a:ext cx="72163" cy="25617"/>
              <a:chOff x="0" y="0"/>
              <a:chExt cx="166409" cy="59074"/>
            </a:xfrm>
          </p:grpSpPr>
          <p:sp>
            <p:nvSpPr>
              <p:cNvPr id="407" name="Freeform 407"/>
              <p:cNvSpPr/>
              <p:nvPr/>
            </p:nvSpPr>
            <p:spPr>
              <a:xfrm>
                <a:off x="0" y="0"/>
                <a:ext cx="166409" cy="59074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59074">
                    <a:moveTo>
                      <a:pt x="83205" y="0"/>
                    </a:moveTo>
                    <a:cubicBezTo>
                      <a:pt x="37252" y="0"/>
                      <a:pt x="0" y="13224"/>
                      <a:pt x="0" y="29537"/>
                    </a:cubicBezTo>
                    <a:cubicBezTo>
                      <a:pt x="0" y="45850"/>
                      <a:pt x="37252" y="59074"/>
                      <a:pt x="83205" y="59074"/>
                    </a:cubicBezTo>
                    <a:cubicBezTo>
                      <a:pt x="129157" y="59074"/>
                      <a:pt x="166409" y="45850"/>
                      <a:pt x="166409" y="29537"/>
                    </a:cubicBezTo>
                    <a:cubicBezTo>
                      <a:pt x="166409" y="13224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8" name="TextBox 408"/>
              <p:cNvSpPr txBox="1"/>
              <p:nvPr/>
            </p:nvSpPr>
            <p:spPr>
              <a:xfrm>
                <a:off x="15601" y="-42087"/>
                <a:ext cx="135207" cy="9562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9" name="Group 409"/>
            <p:cNvGrpSpPr/>
            <p:nvPr/>
          </p:nvGrpSpPr>
          <p:grpSpPr>
            <a:xfrm rot="522875">
              <a:off x="438179" y="274550"/>
              <a:ext cx="111429" cy="75915"/>
              <a:chOff x="0" y="0"/>
              <a:chExt cx="1168988" cy="796414"/>
            </a:xfrm>
          </p:grpSpPr>
          <p:sp>
            <p:nvSpPr>
              <p:cNvPr id="410" name="Freeform 410"/>
              <p:cNvSpPr/>
              <p:nvPr/>
            </p:nvSpPr>
            <p:spPr>
              <a:xfrm>
                <a:off x="0" y="0"/>
                <a:ext cx="1168988" cy="796414"/>
              </a:xfrm>
              <a:custGeom>
                <a:avLst/>
                <a:gdLst/>
                <a:ahLst/>
                <a:cxnLst/>
                <a:rect l="l" t="t" r="r" b="b"/>
                <a:pathLst>
                  <a:path w="1168988" h="796414">
                    <a:moveTo>
                      <a:pt x="584494" y="0"/>
                    </a:moveTo>
                    <a:cubicBezTo>
                      <a:pt x="261687" y="0"/>
                      <a:pt x="0" y="178283"/>
                      <a:pt x="0" y="398207"/>
                    </a:cubicBezTo>
                    <a:cubicBezTo>
                      <a:pt x="0" y="618130"/>
                      <a:pt x="261687" y="796414"/>
                      <a:pt x="584494" y="796414"/>
                    </a:cubicBezTo>
                    <a:cubicBezTo>
                      <a:pt x="907301" y="796414"/>
                      <a:pt x="1168988" y="618130"/>
                      <a:pt x="1168988" y="398207"/>
                    </a:cubicBezTo>
                    <a:cubicBezTo>
                      <a:pt x="1168988" y="178283"/>
                      <a:pt x="907301" y="0"/>
                      <a:pt x="5844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1" name="TextBox 411"/>
              <p:cNvSpPr txBox="1"/>
              <p:nvPr/>
            </p:nvSpPr>
            <p:spPr>
              <a:xfrm>
                <a:off x="109593" y="27039"/>
                <a:ext cx="949803" cy="694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2" name="Group 412"/>
            <p:cNvGrpSpPr/>
            <p:nvPr/>
          </p:nvGrpSpPr>
          <p:grpSpPr>
            <a:xfrm rot="5246704">
              <a:off x="426256" y="318332"/>
              <a:ext cx="52116" cy="28199"/>
              <a:chOff x="0" y="0"/>
              <a:chExt cx="166409" cy="90041"/>
            </a:xfrm>
          </p:grpSpPr>
          <p:sp>
            <p:nvSpPr>
              <p:cNvPr id="413" name="Freeform 413"/>
              <p:cNvSpPr/>
              <p:nvPr/>
            </p:nvSpPr>
            <p:spPr>
              <a:xfrm>
                <a:off x="0" y="0"/>
                <a:ext cx="166409" cy="90041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90041">
                    <a:moveTo>
                      <a:pt x="83205" y="0"/>
                    </a:moveTo>
                    <a:cubicBezTo>
                      <a:pt x="37252" y="0"/>
                      <a:pt x="0" y="20156"/>
                      <a:pt x="0" y="45021"/>
                    </a:cubicBezTo>
                    <a:cubicBezTo>
                      <a:pt x="0" y="69885"/>
                      <a:pt x="37252" y="90041"/>
                      <a:pt x="83205" y="90041"/>
                    </a:cubicBezTo>
                    <a:cubicBezTo>
                      <a:pt x="129157" y="90041"/>
                      <a:pt x="166409" y="69885"/>
                      <a:pt x="166409" y="45021"/>
                    </a:cubicBezTo>
                    <a:cubicBezTo>
                      <a:pt x="166409" y="20156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4" name="TextBox 414"/>
              <p:cNvSpPr txBox="1"/>
              <p:nvPr/>
            </p:nvSpPr>
            <p:spPr>
              <a:xfrm>
                <a:off x="15601" y="-39184"/>
                <a:ext cx="135207" cy="12078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5" name="Group 415"/>
            <p:cNvGrpSpPr/>
            <p:nvPr/>
          </p:nvGrpSpPr>
          <p:grpSpPr>
            <a:xfrm rot="-927086">
              <a:off x="448087" y="345940"/>
              <a:ext cx="219527" cy="16277"/>
              <a:chOff x="0" y="0"/>
              <a:chExt cx="1160858" cy="86072"/>
            </a:xfrm>
          </p:grpSpPr>
          <p:sp>
            <p:nvSpPr>
              <p:cNvPr id="416" name="Freeform 416"/>
              <p:cNvSpPr/>
              <p:nvPr/>
            </p:nvSpPr>
            <p:spPr>
              <a:xfrm>
                <a:off x="0" y="0"/>
                <a:ext cx="1160858" cy="86072"/>
              </a:xfrm>
              <a:custGeom>
                <a:avLst/>
                <a:gdLst/>
                <a:ahLst/>
                <a:cxnLst/>
                <a:rect l="l" t="t" r="r" b="b"/>
                <a:pathLst>
                  <a:path w="1160858" h="86072">
                    <a:moveTo>
                      <a:pt x="580429" y="0"/>
                    </a:moveTo>
                    <a:cubicBezTo>
                      <a:pt x="259867" y="0"/>
                      <a:pt x="0" y="19268"/>
                      <a:pt x="0" y="43036"/>
                    </a:cubicBezTo>
                    <a:cubicBezTo>
                      <a:pt x="0" y="66804"/>
                      <a:pt x="259867" y="86072"/>
                      <a:pt x="580429" y="86072"/>
                    </a:cubicBezTo>
                    <a:cubicBezTo>
                      <a:pt x="900991" y="86072"/>
                      <a:pt x="1160858" y="66804"/>
                      <a:pt x="1160858" y="43036"/>
                    </a:cubicBezTo>
                    <a:cubicBezTo>
                      <a:pt x="1160858" y="19268"/>
                      <a:pt x="900991" y="0"/>
                      <a:pt x="580429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7" name="TextBox 417"/>
              <p:cNvSpPr txBox="1"/>
              <p:nvPr/>
            </p:nvSpPr>
            <p:spPr>
              <a:xfrm>
                <a:off x="108830" y="-39556"/>
                <a:ext cx="943197" cy="117559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8" name="Group 418"/>
            <p:cNvGrpSpPr/>
            <p:nvPr/>
          </p:nvGrpSpPr>
          <p:grpSpPr>
            <a:xfrm>
              <a:off x="788869" y="495987"/>
              <a:ext cx="13013" cy="16277"/>
              <a:chOff x="0" y="0"/>
              <a:chExt cx="812800" cy="1016657"/>
            </a:xfrm>
          </p:grpSpPr>
          <p:sp>
            <p:nvSpPr>
              <p:cNvPr id="419" name="Freeform 419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0" name="TextBox 420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1" name="Group 421"/>
            <p:cNvGrpSpPr/>
            <p:nvPr/>
          </p:nvGrpSpPr>
          <p:grpSpPr>
            <a:xfrm>
              <a:off x="918628" y="486278"/>
              <a:ext cx="21654" cy="16277"/>
              <a:chOff x="0" y="0"/>
              <a:chExt cx="812800" cy="610972"/>
            </a:xfrm>
          </p:grpSpPr>
          <p:sp>
            <p:nvSpPr>
              <p:cNvPr id="422" name="Freeform 422"/>
              <p:cNvSpPr/>
              <p:nvPr/>
            </p:nvSpPr>
            <p:spPr>
              <a:xfrm>
                <a:off x="0" y="0"/>
                <a:ext cx="812800" cy="61097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10972">
                    <a:moveTo>
                      <a:pt x="406400" y="0"/>
                    </a:moveTo>
                    <a:cubicBezTo>
                      <a:pt x="181951" y="0"/>
                      <a:pt x="0" y="136771"/>
                      <a:pt x="0" y="305486"/>
                    </a:cubicBezTo>
                    <a:cubicBezTo>
                      <a:pt x="0" y="474201"/>
                      <a:pt x="181951" y="610972"/>
                      <a:pt x="406400" y="610972"/>
                    </a:cubicBezTo>
                    <a:cubicBezTo>
                      <a:pt x="630849" y="610972"/>
                      <a:pt x="812800" y="474201"/>
                      <a:pt x="812800" y="305486"/>
                    </a:cubicBezTo>
                    <a:cubicBezTo>
                      <a:pt x="812800" y="13677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3" name="TextBox 423"/>
              <p:cNvSpPr txBox="1"/>
              <p:nvPr/>
            </p:nvSpPr>
            <p:spPr>
              <a:xfrm>
                <a:off x="76200" y="9654"/>
                <a:ext cx="660400" cy="54403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4" name="Group 424"/>
            <p:cNvGrpSpPr/>
            <p:nvPr/>
          </p:nvGrpSpPr>
          <p:grpSpPr>
            <a:xfrm>
              <a:off x="920968" y="462074"/>
              <a:ext cx="8487" cy="16277"/>
              <a:chOff x="0" y="0"/>
              <a:chExt cx="812800" cy="1558836"/>
            </a:xfrm>
          </p:grpSpPr>
          <p:sp>
            <p:nvSpPr>
              <p:cNvPr id="425" name="Freeform 425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6" name="TextBox 426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7" name="Group 427"/>
            <p:cNvGrpSpPr/>
            <p:nvPr/>
          </p:nvGrpSpPr>
          <p:grpSpPr>
            <a:xfrm>
              <a:off x="669477" y="505962"/>
              <a:ext cx="8487" cy="16277"/>
              <a:chOff x="0" y="0"/>
              <a:chExt cx="812800" cy="1558836"/>
            </a:xfrm>
          </p:grpSpPr>
          <p:sp>
            <p:nvSpPr>
              <p:cNvPr id="428" name="Freeform 428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9" name="TextBox 429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0" name="Group 430"/>
            <p:cNvGrpSpPr/>
            <p:nvPr/>
          </p:nvGrpSpPr>
          <p:grpSpPr>
            <a:xfrm>
              <a:off x="743560" y="476772"/>
              <a:ext cx="8487" cy="16277"/>
              <a:chOff x="0" y="0"/>
              <a:chExt cx="812800" cy="1558836"/>
            </a:xfrm>
          </p:grpSpPr>
          <p:sp>
            <p:nvSpPr>
              <p:cNvPr id="431" name="Freeform 431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2" name="TextBox 432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3" name="Group 433"/>
            <p:cNvGrpSpPr/>
            <p:nvPr/>
          </p:nvGrpSpPr>
          <p:grpSpPr>
            <a:xfrm>
              <a:off x="831094" y="477331"/>
              <a:ext cx="8487" cy="16277"/>
              <a:chOff x="0" y="0"/>
              <a:chExt cx="812800" cy="1558836"/>
            </a:xfrm>
          </p:grpSpPr>
          <p:sp>
            <p:nvSpPr>
              <p:cNvPr id="434" name="Freeform 434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5" name="TextBox 435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6" name="Group 436"/>
            <p:cNvGrpSpPr/>
            <p:nvPr/>
          </p:nvGrpSpPr>
          <p:grpSpPr>
            <a:xfrm>
              <a:off x="999530" y="472138"/>
              <a:ext cx="8487" cy="16277"/>
              <a:chOff x="0" y="0"/>
              <a:chExt cx="812800" cy="1558836"/>
            </a:xfrm>
          </p:grpSpPr>
          <p:sp>
            <p:nvSpPr>
              <p:cNvPr id="437" name="Freeform 437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8" name="TextBox 438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9" name="Group 439"/>
            <p:cNvGrpSpPr/>
            <p:nvPr/>
          </p:nvGrpSpPr>
          <p:grpSpPr>
            <a:xfrm>
              <a:off x="1051568" y="453707"/>
              <a:ext cx="8487" cy="16277"/>
              <a:chOff x="0" y="0"/>
              <a:chExt cx="812800" cy="1558836"/>
            </a:xfrm>
          </p:grpSpPr>
          <p:sp>
            <p:nvSpPr>
              <p:cNvPr id="440" name="Freeform 440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1" name="TextBox 441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2" name="Group 442"/>
            <p:cNvGrpSpPr/>
            <p:nvPr/>
          </p:nvGrpSpPr>
          <p:grpSpPr>
            <a:xfrm>
              <a:off x="604703" y="505962"/>
              <a:ext cx="8487" cy="16277"/>
              <a:chOff x="0" y="0"/>
              <a:chExt cx="812800" cy="1558836"/>
            </a:xfrm>
          </p:grpSpPr>
          <p:sp>
            <p:nvSpPr>
              <p:cNvPr id="443" name="Freeform 443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" name="TextBox 444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5" name="Group 445"/>
            <p:cNvGrpSpPr/>
            <p:nvPr/>
          </p:nvGrpSpPr>
          <p:grpSpPr>
            <a:xfrm>
              <a:off x="1096848" y="472698"/>
              <a:ext cx="8487" cy="16277"/>
              <a:chOff x="0" y="0"/>
              <a:chExt cx="812800" cy="1558836"/>
            </a:xfrm>
          </p:grpSpPr>
          <p:sp>
            <p:nvSpPr>
              <p:cNvPr id="446" name="Freeform 446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7" name="TextBox 447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8" name="Group 448"/>
            <p:cNvGrpSpPr/>
            <p:nvPr/>
          </p:nvGrpSpPr>
          <p:grpSpPr>
            <a:xfrm>
              <a:off x="859911" y="501037"/>
              <a:ext cx="13013" cy="16277"/>
              <a:chOff x="0" y="0"/>
              <a:chExt cx="812800" cy="1016657"/>
            </a:xfrm>
          </p:grpSpPr>
          <p:sp>
            <p:nvSpPr>
              <p:cNvPr id="449" name="Freeform 449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0" name="TextBox 450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1" name="Group 451"/>
            <p:cNvGrpSpPr/>
            <p:nvPr/>
          </p:nvGrpSpPr>
          <p:grpSpPr>
            <a:xfrm>
              <a:off x="1180952" y="459758"/>
              <a:ext cx="13013" cy="16277"/>
              <a:chOff x="0" y="0"/>
              <a:chExt cx="812800" cy="1016657"/>
            </a:xfrm>
          </p:grpSpPr>
          <p:sp>
            <p:nvSpPr>
              <p:cNvPr id="452" name="Freeform 452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3" name="TextBox 453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4" name="Group 454"/>
            <p:cNvGrpSpPr/>
            <p:nvPr/>
          </p:nvGrpSpPr>
          <p:grpSpPr>
            <a:xfrm>
              <a:off x="1315382" y="478008"/>
              <a:ext cx="13013" cy="16277"/>
              <a:chOff x="0" y="0"/>
              <a:chExt cx="812800" cy="1016657"/>
            </a:xfrm>
          </p:grpSpPr>
          <p:sp>
            <p:nvSpPr>
              <p:cNvPr id="455" name="Freeform 455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6" name="TextBox 456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7" name="Group 457"/>
            <p:cNvGrpSpPr/>
            <p:nvPr/>
          </p:nvGrpSpPr>
          <p:grpSpPr>
            <a:xfrm>
              <a:off x="1418970" y="444285"/>
              <a:ext cx="8487" cy="16277"/>
              <a:chOff x="0" y="0"/>
              <a:chExt cx="812800" cy="1558836"/>
            </a:xfrm>
          </p:grpSpPr>
          <p:sp>
            <p:nvSpPr>
              <p:cNvPr id="458" name="Freeform 458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9" name="TextBox 459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0" name="Group 460"/>
            <p:cNvGrpSpPr/>
            <p:nvPr/>
          </p:nvGrpSpPr>
          <p:grpSpPr>
            <a:xfrm>
              <a:off x="1464251" y="461414"/>
              <a:ext cx="8487" cy="16277"/>
              <a:chOff x="0" y="0"/>
              <a:chExt cx="812800" cy="1558836"/>
            </a:xfrm>
          </p:grpSpPr>
          <p:sp>
            <p:nvSpPr>
              <p:cNvPr id="461" name="Freeform 461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2" name="TextBox 462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3" name="Group 463"/>
            <p:cNvGrpSpPr/>
            <p:nvPr/>
          </p:nvGrpSpPr>
          <p:grpSpPr>
            <a:xfrm>
              <a:off x="1524481" y="447974"/>
              <a:ext cx="8487" cy="16277"/>
              <a:chOff x="0" y="0"/>
              <a:chExt cx="812800" cy="1558836"/>
            </a:xfrm>
          </p:grpSpPr>
          <p:sp>
            <p:nvSpPr>
              <p:cNvPr id="464" name="Freeform 464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5" name="TextBox 465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6" name="Group 466"/>
            <p:cNvGrpSpPr/>
            <p:nvPr/>
          </p:nvGrpSpPr>
          <p:grpSpPr>
            <a:xfrm>
              <a:off x="1625011" y="449073"/>
              <a:ext cx="8487" cy="16277"/>
              <a:chOff x="0" y="0"/>
              <a:chExt cx="812800" cy="1558836"/>
            </a:xfrm>
          </p:grpSpPr>
          <p:sp>
            <p:nvSpPr>
              <p:cNvPr id="467" name="Freeform 467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8" name="TextBox 468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9" name="Group 469"/>
            <p:cNvGrpSpPr/>
            <p:nvPr/>
          </p:nvGrpSpPr>
          <p:grpSpPr>
            <a:xfrm>
              <a:off x="1695711" y="468064"/>
              <a:ext cx="8487" cy="16277"/>
              <a:chOff x="0" y="0"/>
              <a:chExt cx="812800" cy="1558836"/>
            </a:xfrm>
          </p:grpSpPr>
          <p:sp>
            <p:nvSpPr>
              <p:cNvPr id="470" name="Freeform 470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1" name="TextBox 471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2" name="Group 472"/>
            <p:cNvGrpSpPr/>
            <p:nvPr/>
          </p:nvGrpSpPr>
          <p:grpSpPr>
            <a:xfrm>
              <a:off x="1579505" y="472138"/>
              <a:ext cx="8487" cy="16277"/>
              <a:chOff x="0" y="0"/>
              <a:chExt cx="812800" cy="1558836"/>
            </a:xfrm>
          </p:grpSpPr>
          <p:sp>
            <p:nvSpPr>
              <p:cNvPr id="473" name="Freeform 473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4" name="TextBox 474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5" name="Group 475"/>
            <p:cNvGrpSpPr/>
            <p:nvPr/>
          </p:nvGrpSpPr>
          <p:grpSpPr>
            <a:xfrm>
              <a:off x="1275172" y="463430"/>
              <a:ext cx="8487" cy="16277"/>
              <a:chOff x="0" y="0"/>
              <a:chExt cx="812800" cy="1558836"/>
            </a:xfrm>
          </p:grpSpPr>
          <p:sp>
            <p:nvSpPr>
              <p:cNvPr id="476" name="Freeform 476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7" name="TextBox 477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8" name="Group 478"/>
            <p:cNvGrpSpPr/>
            <p:nvPr/>
          </p:nvGrpSpPr>
          <p:grpSpPr>
            <a:xfrm>
              <a:off x="666981" y="485000"/>
              <a:ext cx="8487" cy="16277"/>
              <a:chOff x="0" y="0"/>
              <a:chExt cx="812800" cy="1558836"/>
            </a:xfrm>
          </p:grpSpPr>
          <p:sp>
            <p:nvSpPr>
              <p:cNvPr id="479" name="Freeform 479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0" name="TextBox 480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1" name="Group 481"/>
            <p:cNvGrpSpPr/>
            <p:nvPr/>
          </p:nvGrpSpPr>
          <p:grpSpPr>
            <a:xfrm>
              <a:off x="530356" y="481965"/>
              <a:ext cx="8487" cy="16277"/>
              <a:chOff x="0" y="0"/>
              <a:chExt cx="812800" cy="1558836"/>
            </a:xfrm>
          </p:grpSpPr>
          <p:sp>
            <p:nvSpPr>
              <p:cNvPr id="482" name="Freeform 482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3" name="TextBox 483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4" name="Group 484"/>
            <p:cNvGrpSpPr/>
            <p:nvPr/>
          </p:nvGrpSpPr>
          <p:grpSpPr>
            <a:xfrm>
              <a:off x="1386190" y="456205"/>
              <a:ext cx="8487" cy="16277"/>
              <a:chOff x="0" y="0"/>
              <a:chExt cx="812800" cy="1558836"/>
            </a:xfrm>
          </p:grpSpPr>
          <p:sp>
            <p:nvSpPr>
              <p:cNvPr id="485" name="Freeform 485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6" name="TextBox 486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7" name="Group 487"/>
            <p:cNvGrpSpPr/>
            <p:nvPr/>
          </p:nvGrpSpPr>
          <p:grpSpPr>
            <a:xfrm>
              <a:off x="1796165" y="463430"/>
              <a:ext cx="8487" cy="16277"/>
              <a:chOff x="0" y="0"/>
              <a:chExt cx="812800" cy="1558836"/>
            </a:xfrm>
          </p:grpSpPr>
          <p:sp>
            <p:nvSpPr>
              <p:cNvPr id="488" name="Freeform 488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9" name="TextBox 489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90" name="Group 490"/>
            <p:cNvGrpSpPr/>
            <p:nvPr/>
          </p:nvGrpSpPr>
          <p:grpSpPr>
            <a:xfrm>
              <a:off x="1028432" y="482683"/>
              <a:ext cx="8487" cy="16277"/>
              <a:chOff x="0" y="0"/>
              <a:chExt cx="812800" cy="1558836"/>
            </a:xfrm>
          </p:grpSpPr>
          <p:sp>
            <p:nvSpPr>
              <p:cNvPr id="491" name="Freeform 491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2" name="TextBox 492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493" name="AutoShape 493"/>
            <p:cNvSpPr/>
            <p:nvPr/>
          </p:nvSpPr>
          <p:spPr>
            <a:xfrm>
              <a:off x="875425" y="95310"/>
              <a:ext cx="231732" cy="126423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4" name="AutoShape 494"/>
            <p:cNvSpPr/>
            <p:nvPr/>
          </p:nvSpPr>
          <p:spPr>
            <a:xfrm>
              <a:off x="876656" y="114102"/>
              <a:ext cx="221886" cy="125458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5" name="AutoShape 495"/>
            <p:cNvSpPr/>
            <p:nvPr/>
          </p:nvSpPr>
          <p:spPr>
            <a:xfrm>
              <a:off x="876287" y="132894"/>
              <a:ext cx="209971" cy="116764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6" name="AutoShape 496"/>
            <p:cNvSpPr/>
            <p:nvPr/>
          </p:nvSpPr>
          <p:spPr>
            <a:xfrm>
              <a:off x="877856" y="152066"/>
              <a:ext cx="209971" cy="116764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7" name="AutoShape 497"/>
            <p:cNvSpPr/>
            <p:nvPr/>
          </p:nvSpPr>
          <p:spPr>
            <a:xfrm>
              <a:off x="870441" y="171238"/>
              <a:ext cx="209971" cy="116764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8" name="AutoShape 498"/>
            <p:cNvSpPr/>
            <p:nvPr/>
          </p:nvSpPr>
          <p:spPr>
            <a:xfrm>
              <a:off x="865315" y="189964"/>
              <a:ext cx="194740" cy="98039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9" name="AutoShape 499"/>
            <p:cNvSpPr/>
            <p:nvPr/>
          </p:nvSpPr>
          <p:spPr>
            <a:xfrm>
              <a:off x="865315" y="202048"/>
              <a:ext cx="170330" cy="66782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0" name="AutoShape 500"/>
            <p:cNvSpPr/>
            <p:nvPr/>
          </p:nvSpPr>
          <p:spPr>
            <a:xfrm>
              <a:off x="854343" y="219235"/>
              <a:ext cx="181302" cy="68768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1" name="AutoShape 501"/>
            <p:cNvSpPr/>
            <p:nvPr/>
          </p:nvSpPr>
          <p:spPr>
            <a:xfrm>
              <a:off x="839111" y="228626"/>
              <a:ext cx="196534" cy="59376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2" name="AutoShape 502"/>
            <p:cNvSpPr/>
            <p:nvPr/>
          </p:nvSpPr>
          <p:spPr>
            <a:xfrm flipH="1" flipV="1">
              <a:off x="1673090" y="375863"/>
              <a:ext cx="3732" cy="150742"/>
            </a:xfrm>
            <a:prstGeom prst="line">
              <a:avLst/>
            </a:prstGeom>
            <a:ln w="3255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" name="AutoShape 503"/>
            <p:cNvSpPr/>
            <p:nvPr/>
          </p:nvSpPr>
          <p:spPr>
            <a:xfrm flipH="1" flipV="1">
              <a:off x="1553379" y="365207"/>
              <a:ext cx="48762" cy="229861"/>
            </a:xfrm>
            <a:prstGeom prst="line">
              <a:avLst/>
            </a:prstGeom>
            <a:ln w="3255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" name="AutoShape 504"/>
            <p:cNvSpPr/>
            <p:nvPr/>
          </p:nvSpPr>
          <p:spPr>
            <a:xfrm flipH="1" flipV="1">
              <a:off x="252368" y="413613"/>
              <a:ext cx="20241" cy="115838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" name="AutoShape 505"/>
            <p:cNvSpPr/>
            <p:nvPr/>
          </p:nvSpPr>
          <p:spPr>
            <a:xfrm flipH="1" flipV="1">
              <a:off x="82173" y="267991"/>
              <a:ext cx="190436" cy="117594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6" name="AutoShape 506"/>
            <p:cNvSpPr/>
            <p:nvPr/>
          </p:nvSpPr>
          <p:spPr>
            <a:xfrm flipH="1" flipV="1">
              <a:off x="82173" y="313185"/>
              <a:ext cx="170194" cy="91759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7" name="AutoShape 507"/>
            <p:cNvSpPr/>
            <p:nvPr/>
          </p:nvSpPr>
          <p:spPr>
            <a:xfrm flipV="1">
              <a:off x="54803" y="551189"/>
              <a:ext cx="217806" cy="90861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8" name="AutoShape 508"/>
            <p:cNvSpPr/>
            <p:nvPr/>
          </p:nvSpPr>
          <p:spPr>
            <a:xfrm flipV="1">
              <a:off x="82625" y="545213"/>
              <a:ext cx="157272" cy="45478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9" name="AutoShape 509"/>
            <p:cNvSpPr/>
            <p:nvPr/>
          </p:nvSpPr>
          <p:spPr>
            <a:xfrm flipV="1">
              <a:off x="99492" y="510627"/>
              <a:ext cx="120159" cy="21738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0" name="AutoShape 510"/>
            <p:cNvSpPr/>
            <p:nvPr/>
          </p:nvSpPr>
          <p:spPr>
            <a:xfrm>
              <a:off x="90993" y="476551"/>
              <a:ext cx="119060" cy="0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1" name="AutoShape 511"/>
            <p:cNvSpPr/>
            <p:nvPr/>
          </p:nvSpPr>
          <p:spPr>
            <a:xfrm flipH="1" flipV="1">
              <a:off x="90993" y="404944"/>
              <a:ext cx="132830" cy="19804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" name="AutoShape 512"/>
            <p:cNvSpPr/>
            <p:nvPr/>
          </p:nvSpPr>
          <p:spPr>
            <a:xfrm flipV="1">
              <a:off x="1009333" y="655962"/>
              <a:ext cx="92582" cy="149718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" name="AutoShape 513"/>
            <p:cNvSpPr/>
            <p:nvPr/>
          </p:nvSpPr>
          <p:spPr>
            <a:xfrm flipV="1">
              <a:off x="1005351" y="646388"/>
              <a:ext cx="82585" cy="131649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" name="AutoShape 514"/>
            <p:cNvSpPr/>
            <p:nvPr/>
          </p:nvSpPr>
          <p:spPr>
            <a:xfrm flipV="1">
              <a:off x="1000917" y="649426"/>
              <a:ext cx="65932" cy="97823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" name="AutoShape 515"/>
            <p:cNvSpPr/>
            <p:nvPr/>
          </p:nvSpPr>
          <p:spPr>
            <a:xfrm flipV="1">
              <a:off x="998132" y="651297"/>
              <a:ext cx="55725" cy="76620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" name="AutoShape 516"/>
            <p:cNvSpPr/>
            <p:nvPr/>
          </p:nvSpPr>
          <p:spPr>
            <a:xfrm flipV="1">
              <a:off x="529007" y="562178"/>
              <a:ext cx="71060" cy="64261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" name="AutoShape 517"/>
            <p:cNvSpPr/>
            <p:nvPr/>
          </p:nvSpPr>
          <p:spPr>
            <a:xfrm flipV="1">
              <a:off x="506596" y="561390"/>
              <a:ext cx="73707" cy="41006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" name="AutoShape 518"/>
            <p:cNvSpPr/>
            <p:nvPr/>
          </p:nvSpPr>
          <p:spPr>
            <a:xfrm flipV="1">
              <a:off x="488863" y="550832"/>
              <a:ext cx="72361" cy="33210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" name="AutoShape 519"/>
            <p:cNvSpPr/>
            <p:nvPr/>
          </p:nvSpPr>
          <p:spPr>
            <a:xfrm flipV="1">
              <a:off x="466118" y="549146"/>
              <a:ext cx="74633" cy="5077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" name="AutoShape 520"/>
            <p:cNvSpPr/>
            <p:nvPr/>
          </p:nvSpPr>
          <p:spPr>
            <a:xfrm flipV="1">
              <a:off x="1432833" y="619257"/>
              <a:ext cx="99785" cy="89964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" name="AutoShape 521"/>
            <p:cNvSpPr/>
            <p:nvPr/>
          </p:nvSpPr>
          <p:spPr>
            <a:xfrm flipV="1">
              <a:off x="1444969" y="619257"/>
              <a:ext cx="87649" cy="102717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" name="AutoShape 522"/>
            <p:cNvSpPr/>
            <p:nvPr/>
          </p:nvSpPr>
          <p:spPr>
            <a:xfrm flipV="1">
              <a:off x="1478324" y="618830"/>
              <a:ext cx="66114" cy="94682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" name="AutoShape 523"/>
            <p:cNvSpPr/>
            <p:nvPr/>
          </p:nvSpPr>
          <p:spPr>
            <a:xfrm flipV="1">
              <a:off x="1510896" y="632779"/>
              <a:ext cx="41971" cy="63821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24" name="Group 524"/>
            <p:cNvGrpSpPr/>
            <p:nvPr/>
          </p:nvGrpSpPr>
          <p:grpSpPr>
            <a:xfrm>
              <a:off x="751232" y="531351"/>
              <a:ext cx="38279" cy="17943"/>
              <a:chOff x="0" y="0"/>
              <a:chExt cx="433490" cy="203199"/>
            </a:xfrm>
          </p:grpSpPr>
          <p:sp>
            <p:nvSpPr>
              <p:cNvPr id="525" name="Freeform 525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" name="TextBox 526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27" name="Group 527"/>
            <p:cNvGrpSpPr/>
            <p:nvPr/>
          </p:nvGrpSpPr>
          <p:grpSpPr>
            <a:xfrm>
              <a:off x="752690" y="532034"/>
              <a:ext cx="35364" cy="16577"/>
              <a:chOff x="0" y="0"/>
              <a:chExt cx="433490" cy="203199"/>
            </a:xfrm>
          </p:grpSpPr>
          <p:sp>
            <p:nvSpPr>
              <p:cNvPr id="528" name="Freeform 528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" name="TextBox 529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0" name="Group 530"/>
            <p:cNvGrpSpPr/>
            <p:nvPr/>
          </p:nvGrpSpPr>
          <p:grpSpPr>
            <a:xfrm>
              <a:off x="810278" y="497859"/>
              <a:ext cx="21553" cy="19532"/>
              <a:chOff x="0" y="0"/>
              <a:chExt cx="433490" cy="392853"/>
            </a:xfrm>
          </p:grpSpPr>
          <p:sp>
            <p:nvSpPr>
              <p:cNvPr id="531" name="Freeform 531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" name="TextBox 532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3" name="Group 533"/>
            <p:cNvGrpSpPr/>
            <p:nvPr/>
          </p:nvGrpSpPr>
          <p:grpSpPr>
            <a:xfrm>
              <a:off x="811099" y="498603"/>
              <a:ext cx="19911" cy="18045"/>
              <a:chOff x="0" y="0"/>
              <a:chExt cx="433490" cy="392853"/>
            </a:xfrm>
          </p:grpSpPr>
          <p:sp>
            <p:nvSpPr>
              <p:cNvPr id="534" name="Freeform 534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" name="TextBox 535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6" name="Group 536"/>
            <p:cNvGrpSpPr/>
            <p:nvPr/>
          </p:nvGrpSpPr>
          <p:grpSpPr>
            <a:xfrm>
              <a:off x="851747" y="540323"/>
              <a:ext cx="24358" cy="29155"/>
              <a:chOff x="0" y="0"/>
              <a:chExt cx="328213" cy="392853"/>
            </a:xfrm>
          </p:grpSpPr>
          <p:sp>
            <p:nvSpPr>
              <p:cNvPr id="537" name="Freeform 537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" name="TextBox 538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9" name="Group 539"/>
            <p:cNvGrpSpPr/>
            <p:nvPr/>
          </p:nvGrpSpPr>
          <p:grpSpPr>
            <a:xfrm>
              <a:off x="852674" y="541433"/>
              <a:ext cx="22503" cy="26935"/>
              <a:chOff x="0" y="0"/>
              <a:chExt cx="328213" cy="392853"/>
            </a:xfrm>
          </p:grpSpPr>
          <p:sp>
            <p:nvSpPr>
              <p:cNvPr id="540" name="Freeform 540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" name="TextBox 541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2" name="Group 542"/>
            <p:cNvGrpSpPr/>
            <p:nvPr/>
          </p:nvGrpSpPr>
          <p:grpSpPr>
            <a:xfrm>
              <a:off x="858258" y="554900"/>
              <a:ext cx="24358" cy="19135"/>
              <a:chOff x="0" y="0"/>
              <a:chExt cx="328213" cy="257837"/>
            </a:xfrm>
          </p:grpSpPr>
          <p:sp>
            <p:nvSpPr>
              <p:cNvPr id="543" name="Freeform 543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" name="TextBox 544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5" name="Group 545"/>
            <p:cNvGrpSpPr/>
            <p:nvPr/>
          </p:nvGrpSpPr>
          <p:grpSpPr>
            <a:xfrm>
              <a:off x="859185" y="555629"/>
              <a:ext cx="22503" cy="17678"/>
              <a:chOff x="0" y="0"/>
              <a:chExt cx="328213" cy="257837"/>
            </a:xfrm>
          </p:grpSpPr>
          <p:sp>
            <p:nvSpPr>
              <p:cNvPr id="546" name="Freeform 54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" name="TextBox 54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8" name="Group 548"/>
            <p:cNvGrpSpPr/>
            <p:nvPr/>
          </p:nvGrpSpPr>
          <p:grpSpPr>
            <a:xfrm>
              <a:off x="870436" y="464941"/>
              <a:ext cx="38279" cy="17943"/>
              <a:chOff x="0" y="0"/>
              <a:chExt cx="433490" cy="203199"/>
            </a:xfrm>
          </p:grpSpPr>
          <p:sp>
            <p:nvSpPr>
              <p:cNvPr id="549" name="Freeform 549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" name="TextBox 550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1" name="Group 551"/>
            <p:cNvGrpSpPr/>
            <p:nvPr/>
          </p:nvGrpSpPr>
          <p:grpSpPr>
            <a:xfrm>
              <a:off x="871894" y="465624"/>
              <a:ext cx="35364" cy="16577"/>
              <a:chOff x="0" y="0"/>
              <a:chExt cx="433490" cy="203199"/>
            </a:xfrm>
          </p:grpSpPr>
          <p:sp>
            <p:nvSpPr>
              <p:cNvPr id="552" name="Freeform 552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" name="TextBox 553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4" name="Group 554"/>
            <p:cNvGrpSpPr/>
            <p:nvPr/>
          </p:nvGrpSpPr>
          <p:grpSpPr>
            <a:xfrm>
              <a:off x="929483" y="431449"/>
              <a:ext cx="21553" cy="19532"/>
              <a:chOff x="0" y="0"/>
              <a:chExt cx="433490" cy="392853"/>
            </a:xfrm>
          </p:grpSpPr>
          <p:sp>
            <p:nvSpPr>
              <p:cNvPr id="555" name="Freeform 555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" name="TextBox 556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7" name="Group 557"/>
            <p:cNvGrpSpPr/>
            <p:nvPr/>
          </p:nvGrpSpPr>
          <p:grpSpPr>
            <a:xfrm>
              <a:off x="930303" y="432193"/>
              <a:ext cx="19911" cy="18045"/>
              <a:chOff x="0" y="0"/>
              <a:chExt cx="433490" cy="392853"/>
            </a:xfrm>
          </p:grpSpPr>
          <p:sp>
            <p:nvSpPr>
              <p:cNvPr id="558" name="Freeform 558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" name="TextBox 559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0" name="Group 560"/>
            <p:cNvGrpSpPr/>
            <p:nvPr/>
          </p:nvGrpSpPr>
          <p:grpSpPr>
            <a:xfrm>
              <a:off x="970951" y="473913"/>
              <a:ext cx="24358" cy="29155"/>
              <a:chOff x="0" y="0"/>
              <a:chExt cx="328213" cy="392853"/>
            </a:xfrm>
          </p:grpSpPr>
          <p:sp>
            <p:nvSpPr>
              <p:cNvPr id="561" name="Freeform 561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" name="TextBox 562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3" name="Group 563"/>
            <p:cNvGrpSpPr/>
            <p:nvPr/>
          </p:nvGrpSpPr>
          <p:grpSpPr>
            <a:xfrm>
              <a:off x="971878" y="475023"/>
              <a:ext cx="22503" cy="26935"/>
              <a:chOff x="0" y="0"/>
              <a:chExt cx="328213" cy="392853"/>
            </a:xfrm>
          </p:grpSpPr>
          <p:sp>
            <p:nvSpPr>
              <p:cNvPr id="564" name="Freeform 564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" name="TextBox 565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6" name="Group 566"/>
            <p:cNvGrpSpPr/>
            <p:nvPr/>
          </p:nvGrpSpPr>
          <p:grpSpPr>
            <a:xfrm>
              <a:off x="977462" y="488490"/>
              <a:ext cx="24358" cy="19135"/>
              <a:chOff x="0" y="0"/>
              <a:chExt cx="328213" cy="257837"/>
            </a:xfrm>
          </p:grpSpPr>
          <p:sp>
            <p:nvSpPr>
              <p:cNvPr id="567" name="Freeform 567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8" name="TextBox 568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9" name="Group 569"/>
            <p:cNvGrpSpPr/>
            <p:nvPr/>
          </p:nvGrpSpPr>
          <p:grpSpPr>
            <a:xfrm>
              <a:off x="978389" y="489219"/>
              <a:ext cx="22503" cy="17678"/>
              <a:chOff x="0" y="0"/>
              <a:chExt cx="328213" cy="257837"/>
            </a:xfrm>
          </p:grpSpPr>
          <p:sp>
            <p:nvSpPr>
              <p:cNvPr id="570" name="Freeform 570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1" name="TextBox 571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2" name="Group 572"/>
            <p:cNvGrpSpPr/>
            <p:nvPr/>
          </p:nvGrpSpPr>
          <p:grpSpPr>
            <a:xfrm>
              <a:off x="587868" y="455175"/>
              <a:ext cx="38279" cy="17943"/>
              <a:chOff x="0" y="0"/>
              <a:chExt cx="433490" cy="203199"/>
            </a:xfrm>
          </p:grpSpPr>
          <p:sp>
            <p:nvSpPr>
              <p:cNvPr id="573" name="Freeform 573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4" name="TextBox 574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5" name="Group 575"/>
            <p:cNvGrpSpPr/>
            <p:nvPr/>
          </p:nvGrpSpPr>
          <p:grpSpPr>
            <a:xfrm>
              <a:off x="589325" y="455858"/>
              <a:ext cx="35364" cy="16577"/>
              <a:chOff x="0" y="0"/>
              <a:chExt cx="433490" cy="203199"/>
            </a:xfrm>
          </p:grpSpPr>
          <p:sp>
            <p:nvSpPr>
              <p:cNvPr id="576" name="Freeform 576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7" name="TextBox 577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8" name="Group 578"/>
            <p:cNvGrpSpPr/>
            <p:nvPr/>
          </p:nvGrpSpPr>
          <p:grpSpPr>
            <a:xfrm>
              <a:off x="646914" y="421683"/>
              <a:ext cx="21553" cy="19532"/>
              <a:chOff x="0" y="0"/>
              <a:chExt cx="433490" cy="392853"/>
            </a:xfrm>
          </p:grpSpPr>
          <p:sp>
            <p:nvSpPr>
              <p:cNvPr id="579" name="Freeform 579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0" name="TextBox 580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1" name="Group 581"/>
            <p:cNvGrpSpPr/>
            <p:nvPr/>
          </p:nvGrpSpPr>
          <p:grpSpPr>
            <a:xfrm>
              <a:off x="647735" y="422426"/>
              <a:ext cx="19911" cy="18045"/>
              <a:chOff x="0" y="0"/>
              <a:chExt cx="433490" cy="392853"/>
            </a:xfrm>
          </p:grpSpPr>
          <p:sp>
            <p:nvSpPr>
              <p:cNvPr id="582" name="Freeform 582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3" name="TextBox 583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4" name="Group 584"/>
            <p:cNvGrpSpPr/>
            <p:nvPr/>
          </p:nvGrpSpPr>
          <p:grpSpPr>
            <a:xfrm>
              <a:off x="711821" y="440597"/>
              <a:ext cx="24358" cy="29155"/>
              <a:chOff x="0" y="0"/>
              <a:chExt cx="328213" cy="392853"/>
            </a:xfrm>
          </p:grpSpPr>
          <p:sp>
            <p:nvSpPr>
              <p:cNvPr id="585" name="Freeform 585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6" name="TextBox 586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7" name="Group 587"/>
            <p:cNvGrpSpPr/>
            <p:nvPr/>
          </p:nvGrpSpPr>
          <p:grpSpPr>
            <a:xfrm>
              <a:off x="712749" y="441707"/>
              <a:ext cx="22503" cy="26935"/>
              <a:chOff x="0" y="0"/>
              <a:chExt cx="328213" cy="392853"/>
            </a:xfrm>
          </p:grpSpPr>
          <p:sp>
            <p:nvSpPr>
              <p:cNvPr id="588" name="Freeform 588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9" name="TextBox 589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0" name="Group 590"/>
            <p:cNvGrpSpPr/>
            <p:nvPr/>
          </p:nvGrpSpPr>
          <p:grpSpPr>
            <a:xfrm>
              <a:off x="699642" y="453983"/>
              <a:ext cx="24358" cy="19135"/>
              <a:chOff x="0" y="0"/>
              <a:chExt cx="328213" cy="257837"/>
            </a:xfrm>
          </p:grpSpPr>
          <p:sp>
            <p:nvSpPr>
              <p:cNvPr id="591" name="Freeform 591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2" name="TextBox 592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3" name="Group 593"/>
            <p:cNvGrpSpPr/>
            <p:nvPr/>
          </p:nvGrpSpPr>
          <p:grpSpPr>
            <a:xfrm>
              <a:off x="700570" y="454712"/>
              <a:ext cx="22503" cy="17678"/>
              <a:chOff x="0" y="0"/>
              <a:chExt cx="328213" cy="257837"/>
            </a:xfrm>
          </p:grpSpPr>
          <p:sp>
            <p:nvSpPr>
              <p:cNvPr id="594" name="Freeform 594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5" name="TextBox 595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6" name="Group 596"/>
            <p:cNvGrpSpPr/>
            <p:nvPr/>
          </p:nvGrpSpPr>
          <p:grpSpPr>
            <a:xfrm>
              <a:off x="1085081" y="460185"/>
              <a:ext cx="24358" cy="19135"/>
              <a:chOff x="0" y="0"/>
              <a:chExt cx="328213" cy="257837"/>
            </a:xfrm>
          </p:grpSpPr>
          <p:sp>
            <p:nvSpPr>
              <p:cNvPr id="597" name="Freeform 597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8" name="TextBox 598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9" name="Group 599"/>
            <p:cNvGrpSpPr/>
            <p:nvPr/>
          </p:nvGrpSpPr>
          <p:grpSpPr>
            <a:xfrm>
              <a:off x="1086009" y="460913"/>
              <a:ext cx="22503" cy="17678"/>
              <a:chOff x="0" y="0"/>
              <a:chExt cx="328213" cy="257837"/>
            </a:xfrm>
          </p:grpSpPr>
          <p:sp>
            <p:nvSpPr>
              <p:cNvPr id="600" name="Freeform 600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1" name="TextBox 601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2" name="Group 602"/>
            <p:cNvGrpSpPr/>
            <p:nvPr/>
          </p:nvGrpSpPr>
          <p:grpSpPr>
            <a:xfrm>
              <a:off x="977462" y="539727"/>
              <a:ext cx="24358" cy="19135"/>
              <a:chOff x="0" y="0"/>
              <a:chExt cx="328213" cy="257837"/>
            </a:xfrm>
          </p:grpSpPr>
          <p:sp>
            <p:nvSpPr>
              <p:cNvPr id="603" name="Freeform 603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4" name="TextBox 604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5" name="Group 605"/>
            <p:cNvGrpSpPr/>
            <p:nvPr/>
          </p:nvGrpSpPr>
          <p:grpSpPr>
            <a:xfrm>
              <a:off x="978389" y="540455"/>
              <a:ext cx="22503" cy="17678"/>
              <a:chOff x="0" y="0"/>
              <a:chExt cx="328213" cy="257837"/>
            </a:xfrm>
          </p:grpSpPr>
          <p:sp>
            <p:nvSpPr>
              <p:cNvPr id="606" name="Freeform 60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7" name="TextBox 60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8" name="Group 608"/>
            <p:cNvGrpSpPr/>
            <p:nvPr/>
          </p:nvGrpSpPr>
          <p:grpSpPr>
            <a:xfrm>
              <a:off x="1052144" y="502196"/>
              <a:ext cx="24358" cy="29155"/>
              <a:chOff x="0" y="0"/>
              <a:chExt cx="328213" cy="392853"/>
            </a:xfrm>
          </p:grpSpPr>
          <p:sp>
            <p:nvSpPr>
              <p:cNvPr id="609" name="Freeform 609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0" name="TextBox 610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1" name="Group 611"/>
            <p:cNvGrpSpPr/>
            <p:nvPr/>
          </p:nvGrpSpPr>
          <p:grpSpPr>
            <a:xfrm>
              <a:off x="1053072" y="503306"/>
              <a:ext cx="22503" cy="26935"/>
              <a:chOff x="0" y="0"/>
              <a:chExt cx="328213" cy="392853"/>
            </a:xfrm>
          </p:grpSpPr>
          <p:sp>
            <p:nvSpPr>
              <p:cNvPr id="612" name="Freeform 612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3" name="TextBox 613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4" name="Group 614"/>
            <p:cNvGrpSpPr/>
            <p:nvPr/>
          </p:nvGrpSpPr>
          <p:grpSpPr>
            <a:xfrm>
              <a:off x="1070834" y="426814"/>
              <a:ext cx="38279" cy="17943"/>
              <a:chOff x="0" y="0"/>
              <a:chExt cx="433490" cy="203199"/>
            </a:xfrm>
          </p:grpSpPr>
          <p:sp>
            <p:nvSpPr>
              <p:cNvPr id="615" name="Freeform 615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6" name="TextBox 616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7" name="Group 617"/>
            <p:cNvGrpSpPr/>
            <p:nvPr/>
          </p:nvGrpSpPr>
          <p:grpSpPr>
            <a:xfrm>
              <a:off x="1072291" y="427498"/>
              <a:ext cx="35364" cy="16577"/>
              <a:chOff x="0" y="0"/>
              <a:chExt cx="433490" cy="203199"/>
            </a:xfrm>
          </p:grpSpPr>
          <p:sp>
            <p:nvSpPr>
              <p:cNvPr id="618" name="Freeform 618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9" name="TextBox 619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0" name="Group 620"/>
            <p:cNvGrpSpPr/>
            <p:nvPr/>
          </p:nvGrpSpPr>
          <p:grpSpPr>
            <a:xfrm>
              <a:off x="1177859" y="450363"/>
              <a:ext cx="24358" cy="19135"/>
              <a:chOff x="0" y="0"/>
              <a:chExt cx="328213" cy="257837"/>
            </a:xfrm>
          </p:grpSpPr>
          <p:sp>
            <p:nvSpPr>
              <p:cNvPr id="621" name="Freeform 621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2" name="TextBox 622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3" name="Group 623"/>
            <p:cNvGrpSpPr/>
            <p:nvPr/>
          </p:nvGrpSpPr>
          <p:grpSpPr>
            <a:xfrm>
              <a:off x="1178787" y="451092"/>
              <a:ext cx="22503" cy="17678"/>
              <a:chOff x="0" y="0"/>
              <a:chExt cx="328213" cy="257837"/>
            </a:xfrm>
          </p:grpSpPr>
          <p:sp>
            <p:nvSpPr>
              <p:cNvPr id="624" name="Freeform 624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5" name="TextBox 625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6" name="Group 626"/>
            <p:cNvGrpSpPr/>
            <p:nvPr/>
          </p:nvGrpSpPr>
          <p:grpSpPr>
            <a:xfrm>
              <a:off x="1177859" y="501600"/>
              <a:ext cx="24358" cy="19135"/>
              <a:chOff x="0" y="0"/>
              <a:chExt cx="328213" cy="257837"/>
            </a:xfrm>
          </p:grpSpPr>
          <p:sp>
            <p:nvSpPr>
              <p:cNvPr id="627" name="Freeform 627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8" name="TextBox 628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9" name="Group 629"/>
            <p:cNvGrpSpPr/>
            <p:nvPr/>
          </p:nvGrpSpPr>
          <p:grpSpPr>
            <a:xfrm>
              <a:off x="1178787" y="502329"/>
              <a:ext cx="22503" cy="17678"/>
              <a:chOff x="0" y="0"/>
              <a:chExt cx="328213" cy="257837"/>
            </a:xfrm>
          </p:grpSpPr>
          <p:sp>
            <p:nvSpPr>
              <p:cNvPr id="630" name="Freeform 630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1" name="TextBox 631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2" name="Group 632"/>
            <p:cNvGrpSpPr/>
            <p:nvPr/>
          </p:nvGrpSpPr>
          <p:grpSpPr>
            <a:xfrm>
              <a:off x="1018257" y="402548"/>
              <a:ext cx="24358" cy="19135"/>
              <a:chOff x="0" y="0"/>
              <a:chExt cx="328213" cy="257837"/>
            </a:xfrm>
          </p:grpSpPr>
          <p:sp>
            <p:nvSpPr>
              <p:cNvPr id="633" name="Freeform 633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4" name="TextBox 634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5" name="Group 635"/>
            <p:cNvGrpSpPr/>
            <p:nvPr/>
          </p:nvGrpSpPr>
          <p:grpSpPr>
            <a:xfrm>
              <a:off x="1019185" y="403276"/>
              <a:ext cx="22503" cy="17678"/>
              <a:chOff x="0" y="0"/>
              <a:chExt cx="328213" cy="257837"/>
            </a:xfrm>
          </p:grpSpPr>
          <p:sp>
            <p:nvSpPr>
              <p:cNvPr id="636" name="Freeform 63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7" name="TextBox 63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8" name="Group 638"/>
            <p:cNvGrpSpPr/>
            <p:nvPr/>
          </p:nvGrpSpPr>
          <p:grpSpPr>
            <a:xfrm>
              <a:off x="794277" y="444758"/>
              <a:ext cx="17169" cy="20183"/>
              <a:chOff x="0" y="0"/>
              <a:chExt cx="219327" cy="257837"/>
            </a:xfrm>
          </p:grpSpPr>
          <p:sp>
            <p:nvSpPr>
              <p:cNvPr id="639" name="Freeform 639"/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0" name="TextBox 640"/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1" name="Group 641"/>
            <p:cNvGrpSpPr/>
            <p:nvPr/>
          </p:nvGrpSpPr>
          <p:grpSpPr>
            <a:xfrm>
              <a:off x="794277" y="445526"/>
              <a:ext cx="17169" cy="18646"/>
              <a:chOff x="0" y="0"/>
              <a:chExt cx="237406" cy="257837"/>
            </a:xfrm>
          </p:grpSpPr>
          <p:sp>
            <p:nvSpPr>
              <p:cNvPr id="642" name="Freeform 642"/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3" name="TextBox 643"/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4" name="Group 644"/>
            <p:cNvGrpSpPr/>
            <p:nvPr/>
          </p:nvGrpSpPr>
          <p:grpSpPr>
            <a:xfrm>
              <a:off x="861852" y="396444"/>
              <a:ext cx="17169" cy="17169"/>
              <a:chOff x="0" y="0"/>
              <a:chExt cx="219327" cy="219327"/>
            </a:xfrm>
          </p:grpSpPr>
          <p:sp>
            <p:nvSpPr>
              <p:cNvPr id="645" name="Freeform 64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6" name="TextBox 64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7" name="Group 647"/>
            <p:cNvGrpSpPr/>
            <p:nvPr/>
          </p:nvGrpSpPr>
          <p:grpSpPr>
            <a:xfrm>
              <a:off x="861852" y="396444"/>
              <a:ext cx="17169" cy="17169"/>
              <a:chOff x="0" y="0"/>
              <a:chExt cx="237406" cy="237406"/>
            </a:xfrm>
          </p:grpSpPr>
          <p:sp>
            <p:nvSpPr>
              <p:cNvPr id="648" name="Freeform 64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9" name="TextBox 64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0" name="Group 650"/>
            <p:cNvGrpSpPr/>
            <p:nvPr/>
          </p:nvGrpSpPr>
          <p:grpSpPr>
            <a:xfrm>
              <a:off x="1125333" y="523154"/>
              <a:ext cx="17169" cy="17169"/>
              <a:chOff x="0" y="0"/>
              <a:chExt cx="219327" cy="219327"/>
            </a:xfrm>
          </p:grpSpPr>
          <p:sp>
            <p:nvSpPr>
              <p:cNvPr id="651" name="Freeform 65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2" name="TextBox 65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3" name="Group 653"/>
            <p:cNvGrpSpPr/>
            <p:nvPr/>
          </p:nvGrpSpPr>
          <p:grpSpPr>
            <a:xfrm>
              <a:off x="1125333" y="523154"/>
              <a:ext cx="17169" cy="17169"/>
              <a:chOff x="0" y="0"/>
              <a:chExt cx="237406" cy="237406"/>
            </a:xfrm>
          </p:grpSpPr>
          <p:sp>
            <p:nvSpPr>
              <p:cNvPr id="654" name="Freeform 65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5" name="TextBox 65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6" name="Group 656"/>
            <p:cNvGrpSpPr/>
            <p:nvPr/>
          </p:nvGrpSpPr>
          <p:grpSpPr>
            <a:xfrm>
              <a:off x="1288697" y="525431"/>
              <a:ext cx="38279" cy="17943"/>
              <a:chOff x="0" y="0"/>
              <a:chExt cx="433490" cy="203199"/>
            </a:xfrm>
          </p:grpSpPr>
          <p:sp>
            <p:nvSpPr>
              <p:cNvPr id="657" name="Freeform 657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8" name="TextBox 658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9" name="Group 659"/>
            <p:cNvGrpSpPr/>
            <p:nvPr/>
          </p:nvGrpSpPr>
          <p:grpSpPr>
            <a:xfrm>
              <a:off x="1290155" y="526114"/>
              <a:ext cx="35364" cy="16577"/>
              <a:chOff x="0" y="0"/>
              <a:chExt cx="433490" cy="203199"/>
            </a:xfrm>
          </p:grpSpPr>
          <p:sp>
            <p:nvSpPr>
              <p:cNvPr id="660" name="Freeform 660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1" name="TextBox 661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2" name="Group 662"/>
            <p:cNvGrpSpPr/>
            <p:nvPr/>
          </p:nvGrpSpPr>
          <p:grpSpPr>
            <a:xfrm>
              <a:off x="1347744" y="491939"/>
              <a:ext cx="21553" cy="19532"/>
              <a:chOff x="0" y="0"/>
              <a:chExt cx="433490" cy="392853"/>
            </a:xfrm>
          </p:grpSpPr>
          <p:sp>
            <p:nvSpPr>
              <p:cNvPr id="663" name="Freeform 663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4" name="TextBox 664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5" name="Group 665"/>
            <p:cNvGrpSpPr/>
            <p:nvPr/>
          </p:nvGrpSpPr>
          <p:grpSpPr>
            <a:xfrm>
              <a:off x="1348564" y="492683"/>
              <a:ext cx="19911" cy="18045"/>
              <a:chOff x="0" y="0"/>
              <a:chExt cx="433490" cy="392853"/>
            </a:xfrm>
          </p:grpSpPr>
          <p:sp>
            <p:nvSpPr>
              <p:cNvPr id="666" name="Freeform 666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7" name="TextBox 667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8" name="Group 668"/>
            <p:cNvGrpSpPr/>
            <p:nvPr/>
          </p:nvGrpSpPr>
          <p:grpSpPr>
            <a:xfrm>
              <a:off x="1395723" y="548980"/>
              <a:ext cx="24358" cy="19135"/>
              <a:chOff x="0" y="0"/>
              <a:chExt cx="328213" cy="257837"/>
            </a:xfrm>
          </p:grpSpPr>
          <p:sp>
            <p:nvSpPr>
              <p:cNvPr id="669" name="Freeform 66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0" name="TextBox 67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1" name="Group 671"/>
            <p:cNvGrpSpPr/>
            <p:nvPr/>
          </p:nvGrpSpPr>
          <p:grpSpPr>
            <a:xfrm>
              <a:off x="1396650" y="549709"/>
              <a:ext cx="22503" cy="17678"/>
              <a:chOff x="0" y="0"/>
              <a:chExt cx="328213" cy="257837"/>
            </a:xfrm>
          </p:grpSpPr>
          <p:sp>
            <p:nvSpPr>
              <p:cNvPr id="672" name="Freeform 67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3" name="TextBox 67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4" name="Group 674"/>
            <p:cNvGrpSpPr/>
            <p:nvPr/>
          </p:nvGrpSpPr>
          <p:grpSpPr>
            <a:xfrm>
              <a:off x="1407902" y="459021"/>
              <a:ext cx="38279" cy="17943"/>
              <a:chOff x="0" y="0"/>
              <a:chExt cx="433490" cy="203199"/>
            </a:xfrm>
          </p:grpSpPr>
          <p:sp>
            <p:nvSpPr>
              <p:cNvPr id="675" name="Freeform 675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6" name="TextBox 676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7" name="Group 677"/>
            <p:cNvGrpSpPr/>
            <p:nvPr/>
          </p:nvGrpSpPr>
          <p:grpSpPr>
            <a:xfrm>
              <a:off x="1409359" y="459704"/>
              <a:ext cx="35364" cy="16577"/>
              <a:chOff x="0" y="0"/>
              <a:chExt cx="433490" cy="203199"/>
            </a:xfrm>
          </p:grpSpPr>
          <p:sp>
            <p:nvSpPr>
              <p:cNvPr id="678" name="Freeform 678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9" name="TextBox 679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80" name="Group 680"/>
            <p:cNvGrpSpPr/>
            <p:nvPr/>
          </p:nvGrpSpPr>
          <p:grpSpPr>
            <a:xfrm>
              <a:off x="1466948" y="425529"/>
              <a:ext cx="21553" cy="19532"/>
              <a:chOff x="0" y="0"/>
              <a:chExt cx="433490" cy="392853"/>
            </a:xfrm>
          </p:grpSpPr>
          <p:sp>
            <p:nvSpPr>
              <p:cNvPr id="681" name="Freeform 681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2" name="TextBox 682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83" name="Group 683"/>
            <p:cNvGrpSpPr/>
            <p:nvPr/>
          </p:nvGrpSpPr>
          <p:grpSpPr>
            <a:xfrm>
              <a:off x="1467768" y="426273"/>
              <a:ext cx="19911" cy="18045"/>
              <a:chOff x="0" y="0"/>
              <a:chExt cx="433490" cy="392853"/>
            </a:xfrm>
          </p:grpSpPr>
          <p:sp>
            <p:nvSpPr>
              <p:cNvPr id="684" name="Freeform 684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5" name="TextBox 685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86" name="Group 686"/>
            <p:cNvGrpSpPr/>
            <p:nvPr/>
          </p:nvGrpSpPr>
          <p:grpSpPr>
            <a:xfrm>
              <a:off x="1508416" y="467993"/>
              <a:ext cx="24358" cy="29155"/>
              <a:chOff x="0" y="0"/>
              <a:chExt cx="328213" cy="392853"/>
            </a:xfrm>
          </p:grpSpPr>
          <p:sp>
            <p:nvSpPr>
              <p:cNvPr id="687" name="Freeform 687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8" name="TextBox 688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89" name="Group 689"/>
            <p:cNvGrpSpPr/>
            <p:nvPr/>
          </p:nvGrpSpPr>
          <p:grpSpPr>
            <a:xfrm>
              <a:off x="1509344" y="469103"/>
              <a:ext cx="22503" cy="26935"/>
              <a:chOff x="0" y="0"/>
              <a:chExt cx="328213" cy="392853"/>
            </a:xfrm>
          </p:grpSpPr>
          <p:sp>
            <p:nvSpPr>
              <p:cNvPr id="690" name="Freeform 690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1" name="TextBox 691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2" name="Group 692"/>
            <p:cNvGrpSpPr/>
            <p:nvPr/>
          </p:nvGrpSpPr>
          <p:grpSpPr>
            <a:xfrm>
              <a:off x="1125333" y="449255"/>
              <a:ext cx="38279" cy="17943"/>
              <a:chOff x="0" y="0"/>
              <a:chExt cx="433490" cy="203199"/>
            </a:xfrm>
          </p:grpSpPr>
          <p:sp>
            <p:nvSpPr>
              <p:cNvPr id="693" name="Freeform 693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4" name="TextBox 694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5" name="Group 695"/>
            <p:cNvGrpSpPr/>
            <p:nvPr/>
          </p:nvGrpSpPr>
          <p:grpSpPr>
            <a:xfrm>
              <a:off x="1126791" y="449938"/>
              <a:ext cx="35364" cy="16577"/>
              <a:chOff x="0" y="0"/>
              <a:chExt cx="433490" cy="203199"/>
            </a:xfrm>
          </p:grpSpPr>
          <p:sp>
            <p:nvSpPr>
              <p:cNvPr id="696" name="Freeform 696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7" name="TextBox 697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8" name="Group 698"/>
            <p:cNvGrpSpPr/>
            <p:nvPr/>
          </p:nvGrpSpPr>
          <p:grpSpPr>
            <a:xfrm>
              <a:off x="1184379" y="415763"/>
              <a:ext cx="21553" cy="19532"/>
              <a:chOff x="0" y="0"/>
              <a:chExt cx="433490" cy="392853"/>
            </a:xfrm>
          </p:grpSpPr>
          <p:sp>
            <p:nvSpPr>
              <p:cNvPr id="699" name="Freeform 699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0" name="TextBox 700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1" name="Group 701"/>
            <p:cNvGrpSpPr/>
            <p:nvPr/>
          </p:nvGrpSpPr>
          <p:grpSpPr>
            <a:xfrm>
              <a:off x="1185200" y="416506"/>
              <a:ext cx="19911" cy="18045"/>
              <a:chOff x="0" y="0"/>
              <a:chExt cx="433490" cy="392853"/>
            </a:xfrm>
          </p:grpSpPr>
          <p:sp>
            <p:nvSpPr>
              <p:cNvPr id="702" name="Freeform 702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3" name="TextBox 703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4" name="Group 704"/>
            <p:cNvGrpSpPr/>
            <p:nvPr/>
          </p:nvGrpSpPr>
          <p:grpSpPr>
            <a:xfrm>
              <a:off x="1249286" y="434677"/>
              <a:ext cx="24358" cy="29155"/>
              <a:chOff x="0" y="0"/>
              <a:chExt cx="328213" cy="392853"/>
            </a:xfrm>
          </p:grpSpPr>
          <p:sp>
            <p:nvSpPr>
              <p:cNvPr id="705" name="Freeform 705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6" name="TextBox 706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7" name="Group 707"/>
            <p:cNvGrpSpPr/>
            <p:nvPr/>
          </p:nvGrpSpPr>
          <p:grpSpPr>
            <a:xfrm>
              <a:off x="1250214" y="435787"/>
              <a:ext cx="22503" cy="26935"/>
              <a:chOff x="0" y="0"/>
              <a:chExt cx="328213" cy="392853"/>
            </a:xfrm>
          </p:grpSpPr>
          <p:sp>
            <p:nvSpPr>
              <p:cNvPr id="708" name="Freeform 708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9" name="TextBox 709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0" name="Group 710"/>
            <p:cNvGrpSpPr/>
            <p:nvPr/>
          </p:nvGrpSpPr>
          <p:grpSpPr>
            <a:xfrm>
              <a:off x="1237107" y="448063"/>
              <a:ext cx="24358" cy="19135"/>
              <a:chOff x="0" y="0"/>
              <a:chExt cx="328213" cy="257837"/>
            </a:xfrm>
          </p:grpSpPr>
          <p:sp>
            <p:nvSpPr>
              <p:cNvPr id="711" name="Freeform 711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2" name="TextBox 712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3" name="Group 713"/>
            <p:cNvGrpSpPr/>
            <p:nvPr/>
          </p:nvGrpSpPr>
          <p:grpSpPr>
            <a:xfrm>
              <a:off x="1238035" y="448792"/>
              <a:ext cx="22503" cy="17678"/>
              <a:chOff x="0" y="0"/>
              <a:chExt cx="328213" cy="257837"/>
            </a:xfrm>
          </p:grpSpPr>
          <p:sp>
            <p:nvSpPr>
              <p:cNvPr id="714" name="Freeform 714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5" name="TextBox 715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6" name="Group 716"/>
            <p:cNvGrpSpPr/>
            <p:nvPr/>
          </p:nvGrpSpPr>
          <p:grpSpPr>
            <a:xfrm>
              <a:off x="1622547" y="454265"/>
              <a:ext cx="24358" cy="19135"/>
              <a:chOff x="0" y="0"/>
              <a:chExt cx="328213" cy="257837"/>
            </a:xfrm>
          </p:grpSpPr>
          <p:sp>
            <p:nvSpPr>
              <p:cNvPr id="717" name="Freeform 717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8" name="TextBox 718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9" name="Group 719"/>
            <p:cNvGrpSpPr/>
            <p:nvPr/>
          </p:nvGrpSpPr>
          <p:grpSpPr>
            <a:xfrm>
              <a:off x="1623474" y="454993"/>
              <a:ext cx="22503" cy="17678"/>
              <a:chOff x="0" y="0"/>
              <a:chExt cx="328213" cy="257837"/>
            </a:xfrm>
          </p:grpSpPr>
          <p:sp>
            <p:nvSpPr>
              <p:cNvPr id="720" name="Freeform 720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1" name="TextBox 721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2" name="Group 722"/>
            <p:cNvGrpSpPr/>
            <p:nvPr/>
          </p:nvGrpSpPr>
          <p:grpSpPr>
            <a:xfrm>
              <a:off x="1514927" y="533807"/>
              <a:ext cx="24358" cy="19135"/>
              <a:chOff x="0" y="0"/>
              <a:chExt cx="328213" cy="257837"/>
            </a:xfrm>
          </p:grpSpPr>
          <p:sp>
            <p:nvSpPr>
              <p:cNvPr id="723" name="Freeform 723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4" name="TextBox 724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5" name="Group 725"/>
            <p:cNvGrpSpPr/>
            <p:nvPr/>
          </p:nvGrpSpPr>
          <p:grpSpPr>
            <a:xfrm>
              <a:off x="1515854" y="534535"/>
              <a:ext cx="22503" cy="17678"/>
              <a:chOff x="0" y="0"/>
              <a:chExt cx="328213" cy="257837"/>
            </a:xfrm>
          </p:grpSpPr>
          <p:sp>
            <p:nvSpPr>
              <p:cNvPr id="726" name="Freeform 72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7" name="TextBox 72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8" name="Group 728"/>
            <p:cNvGrpSpPr/>
            <p:nvPr/>
          </p:nvGrpSpPr>
          <p:grpSpPr>
            <a:xfrm>
              <a:off x="1589609" y="496276"/>
              <a:ext cx="24358" cy="29155"/>
              <a:chOff x="0" y="0"/>
              <a:chExt cx="328213" cy="392853"/>
            </a:xfrm>
          </p:grpSpPr>
          <p:sp>
            <p:nvSpPr>
              <p:cNvPr id="729" name="Freeform 729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0" name="TextBox 730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1" name="Group 731"/>
            <p:cNvGrpSpPr/>
            <p:nvPr/>
          </p:nvGrpSpPr>
          <p:grpSpPr>
            <a:xfrm>
              <a:off x="1590537" y="497386"/>
              <a:ext cx="22503" cy="26935"/>
              <a:chOff x="0" y="0"/>
              <a:chExt cx="328213" cy="392853"/>
            </a:xfrm>
          </p:grpSpPr>
          <p:sp>
            <p:nvSpPr>
              <p:cNvPr id="732" name="Freeform 732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3" name="TextBox 733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4" name="Group 734"/>
            <p:cNvGrpSpPr/>
            <p:nvPr/>
          </p:nvGrpSpPr>
          <p:grpSpPr>
            <a:xfrm>
              <a:off x="1608299" y="420894"/>
              <a:ext cx="38279" cy="17943"/>
              <a:chOff x="0" y="0"/>
              <a:chExt cx="433490" cy="203199"/>
            </a:xfrm>
          </p:grpSpPr>
          <p:sp>
            <p:nvSpPr>
              <p:cNvPr id="735" name="Freeform 735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6" name="TextBox 736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7" name="Group 737"/>
            <p:cNvGrpSpPr/>
            <p:nvPr/>
          </p:nvGrpSpPr>
          <p:grpSpPr>
            <a:xfrm>
              <a:off x="1609757" y="421578"/>
              <a:ext cx="35364" cy="16577"/>
              <a:chOff x="0" y="0"/>
              <a:chExt cx="433490" cy="203199"/>
            </a:xfrm>
          </p:grpSpPr>
          <p:sp>
            <p:nvSpPr>
              <p:cNvPr id="738" name="Freeform 738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9" name="TextBox 739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0" name="Group 740"/>
            <p:cNvGrpSpPr/>
            <p:nvPr/>
          </p:nvGrpSpPr>
          <p:grpSpPr>
            <a:xfrm>
              <a:off x="1715324" y="444443"/>
              <a:ext cx="24358" cy="19135"/>
              <a:chOff x="0" y="0"/>
              <a:chExt cx="328213" cy="257837"/>
            </a:xfrm>
          </p:grpSpPr>
          <p:sp>
            <p:nvSpPr>
              <p:cNvPr id="741" name="Freeform 741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2" name="TextBox 742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3" name="Group 743"/>
            <p:cNvGrpSpPr/>
            <p:nvPr/>
          </p:nvGrpSpPr>
          <p:grpSpPr>
            <a:xfrm>
              <a:off x="1716252" y="445172"/>
              <a:ext cx="22503" cy="17678"/>
              <a:chOff x="0" y="0"/>
              <a:chExt cx="328213" cy="257837"/>
            </a:xfrm>
          </p:grpSpPr>
          <p:sp>
            <p:nvSpPr>
              <p:cNvPr id="744" name="Freeform 744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5" name="TextBox 745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6" name="Group 746"/>
            <p:cNvGrpSpPr/>
            <p:nvPr/>
          </p:nvGrpSpPr>
          <p:grpSpPr>
            <a:xfrm>
              <a:off x="1715324" y="495680"/>
              <a:ext cx="24358" cy="19135"/>
              <a:chOff x="0" y="0"/>
              <a:chExt cx="328213" cy="257837"/>
            </a:xfrm>
          </p:grpSpPr>
          <p:sp>
            <p:nvSpPr>
              <p:cNvPr id="747" name="Freeform 747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8" name="TextBox 748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9" name="Group 749"/>
            <p:cNvGrpSpPr/>
            <p:nvPr/>
          </p:nvGrpSpPr>
          <p:grpSpPr>
            <a:xfrm>
              <a:off x="1716252" y="496409"/>
              <a:ext cx="22503" cy="17678"/>
              <a:chOff x="0" y="0"/>
              <a:chExt cx="328213" cy="257837"/>
            </a:xfrm>
          </p:grpSpPr>
          <p:sp>
            <p:nvSpPr>
              <p:cNvPr id="750" name="Freeform 750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1" name="TextBox 751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2" name="Group 752"/>
            <p:cNvGrpSpPr/>
            <p:nvPr/>
          </p:nvGrpSpPr>
          <p:grpSpPr>
            <a:xfrm>
              <a:off x="1555722" y="396628"/>
              <a:ext cx="24358" cy="19135"/>
              <a:chOff x="0" y="0"/>
              <a:chExt cx="328213" cy="257837"/>
            </a:xfrm>
          </p:grpSpPr>
          <p:sp>
            <p:nvSpPr>
              <p:cNvPr id="753" name="Freeform 753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4" name="TextBox 754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5" name="Group 755"/>
            <p:cNvGrpSpPr/>
            <p:nvPr/>
          </p:nvGrpSpPr>
          <p:grpSpPr>
            <a:xfrm>
              <a:off x="1556650" y="397356"/>
              <a:ext cx="22503" cy="17678"/>
              <a:chOff x="0" y="0"/>
              <a:chExt cx="328213" cy="257837"/>
            </a:xfrm>
          </p:grpSpPr>
          <p:sp>
            <p:nvSpPr>
              <p:cNvPr id="756" name="Freeform 75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7" name="TextBox 75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8" name="Group 758"/>
            <p:cNvGrpSpPr/>
            <p:nvPr/>
          </p:nvGrpSpPr>
          <p:grpSpPr>
            <a:xfrm>
              <a:off x="1331743" y="438838"/>
              <a:ext cx="17169" cy="20183"/>
              <a:chOff x="0" y="0"/>
              <a:chExt cx="219327" cy="257837"/>
            </a:xfrm>
          </p:grpSpPr>
          <p:sp>
            <p:nvSpPr>
              <p:cNvPr id="759" name="Freeform 759"/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0" name="TextBox 760"/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1" name="Group 761"/>
            <p:cNvGrpSpPr/>
            <p:nvPr/>
          </p:nvGrpSpPr>
          <p:grpSpPr>
            <a:xfrm>
              <a:off x="1331743" y="439606"/>
              <a:ext cx="17169" cy="18646"/>
              <a:chOff x="0" y="0"/>
              <a:chExt cx="237406" cy="257837"/>
            </a:xfrm>
          </p:grpSpPr>
          <p:sp>
            <p:nvSpPr>
              <p:cNvPr id="762" name="Freeform 762"/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3" name="TextBox 763"/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4" name="Group 764"/>
            <p:cNvGrpSpPr/>
            <p:nvPr/>
          </p:nvGrpSpPr>
          <p:grpSpPr>
            <a:xfrm>
              <a:off x="1399317" y="390524"/>
              <a:ext cx="17169" cy="17169"/>
              <a:chOff x="0" y="0"/>
              <a:chExt cx="219327" cy="219327"/>
            </a:xfrm>
          </p:grpSpPr>
          <p:sp>
            <p:nvSpPr>
              <p:cNvPr id="765" name="Freeform 76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6" name="TextBox 76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7" name="Group 767"/>
            <p:cNvGrpSpPr/>
            <p:nvPr/>
          </p:nvGrpSpPr>
          <p:grpSpPr>
            <a:xfrm>
              <a:off x="1399317" y="390524"/>
              <a:ext cx="17169" cy="17169"/>
              <a:chOff x="0" y="0"/>
              <a:chExt cx="237406" cy="237406"/>
            </a:xfrm>
          </p:grpSpPr>
          <p:sp>
            <p:nvSpPr>
              <p:cNvPr id="768" name="Freeform 76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9" name="TextBox 76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0" name="Group 770"/>
            <p:cNvGrpSpPr/>
            <p:nvPr/>
          </p:nvGrpSpPr>
          <p:grpSpPr>
            <a:xfrm>
              <a:off x="1662798" y="517234"/>
              <a:ext cx="17169" cy="17169"/>
              <a:chOff x="0" y="0"/>
              <a:chExt cx="219327" cy="219327"/>
            </a:xfrm>
          </p:grpSpPr>
          <p:sp>
            <p:nvSpPr>
              <p:cNvPr id="771" name="Freeform 77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2" name="TextBox 77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3" name="Group 773"/>
            <p:cNvGrpSpPr/>
            <p:nvPr/>
          </p:nvGrpSpPr>
          <p:grpSpPr>
            <a:xfrm>
              <a:off x="1662798" y="517234"/>
              <a:ext cx="17169" cy="17169"/>
              <a:chOff x="0" y="0"/>
              <a:chExt cx="237406" cy="237406"/>
            </a:xfrm>
          </p:grpSpPr>
          <p:sp>
            <p:nvSpPr>
              <p:cNvPr id="774" name="Freeform 77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5" name="TextBox 77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6" name="Group 776"/>
            <p:cNvGrpSpPr/>
            <p:nvPr/>
          </p:nvGrpSpPr>
          <p:grpSpPr>
            <a:xfrm>
              <a:off x="452296" y="429270"/>
              <a:ext cx="24358" cy="19135"/>
              <a:chOff x="0" y="0"/>
              <a:chExt cx="328213" cy="257837"/>
            </a:xfrm>
          </p:grpSpPr>
          <p:sp>
            <p:nvSpPr>
              <p:cNvPr id="777" name="Freeform 777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8" name="TextBox 778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9" name="Group 779"/>
            <p:cNvGrpSpPr/>
            <p:nvPr/>
          </p:nvGrpSpPr>
          <p:grpSpPr>
            <a:xfrm>
              <a:off x="453223" y="429999"/>
              <a:ext cx="22503" cy="17678"/>
              <a:chOff x="0" y="0"/>
              <a:chExt cx="328213" cy="257837"/>
            </a:xfrm>
          </p:grpSpPr>
          <p:sp>
            <p:nvSpPr>
              <p:cNvPr id="780" name="Freeform 780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1" name="TextBox 781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2" name="Group 782"/>
            <p:cNvGrpSpPr/>
            <p:nvPr/>
          </p:nvGrpSpPr>
          <p:grpSpPr>
            <a:xfrm>
              <a:off x="547682" y="426814"/>
              <a:ext cx="24358" cy="19135"/>
              <a:chOff x="0" y="0"/>
              <a:chExt cx="328213" cy="257837"/>
            </a:xfrm>
          </p:grpSpPr>
          <p:sp>
            <p:nvSpPr>
              <p:cNvPr id="783" name="Freeform 783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4" name="TextBox 784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5" name="Group 785"/>
            <p:cNvGrpSpPr/>
            <p:nvPr/>
          </p:nvGrpSpPr>
          <p:grpSpPr>
            <a:xfrm>
              <a:off x="548610" y="427543"/>
              <a:ext cx="22503" cy="17678"/>
              <a:chOff x="0" y="0"/>
              <a:chExt cx="328213" cy="257837"/>
            </a:xfrm>
          </p:grpSpPr>
          <p:sp>
            <p:nvSpPr>
              <p:cNvPr id="786" name="Freeform 78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7" name="TextBox 78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8" name="Group 788"/>
            <p:cNvGrpSpPr/>
            <p:nvPr/>
          </p:nvGrpSpPr>
          <p:grpSpPr>
            <a:xfrm>
              <a:off x="638330" y="373356"/>
              <a:ext cx="17169" cy="17169"/>
              <a:chOff x="0" y="0"/>
              <a:chExt cx="219327" cy="219327"/>
            </a:xfrm>
          </p:grpSpPr>
          <p:sp>
            <p:nvSpPr>
              <p:cNvPr id="789" name="Freeform 78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0" name="TextBox 79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1" name="Group 791"/>
            <p:cNvGrpSpPr/>
            <p:nvPr/>
          </p:nvGrpSpPr>
          <p:grpSpPr>
            <a:xfrm>
              <a:off x="638330" y="373356"/>
              <a:ext cx="17169" cy="17169"/>
              <a:chOff x="0" y="0"/>
              <a:chExt cx="237406" cy="237406"/>
            </a:xfrm>
          </p:grpSpPr>
          <p:sp>
            <p:nvSpPr>
              <p:cNvPr id="792" name="Freeform 79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3" name="TextBox 79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4" name="Group 794"/>
            <p:cNvGrpSpPr/>
            <p:nvPr/>
          </p:nvGrpSpPr>
          <p:grpSpPr>
            <a:xfrm>
              <a:off x="1081389" y="338072"/>
              <a:ext cx="17169" cy="17169"/>
              <a:chOff x="0" y="0"/>
              <a:chExt cx="219327" cy="219327"/>
            </a:xfrm>
          </p:grpSpPr>
          <p:sp>
            <p:nvSpPr>
              <p:cNvPr id="795" name="Freeform 79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6" name="TextBox 79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7" name="Group 797"/>
            <p:cNvGrpSpPr/>
            <p:nvPr/>
          </p:nvGrpSpPr>
          <p:grpSpPr>
            <a:xfrm>
              <a:off x="1081389" y="338072"/>
              <a:ext cx="17169" cy="17169"/>
              <a:chOff x="0" y="0"/>
              <a:chExt cx="237406" cy="237406"/>
            </a:xfrm>
          </p:grpSpPr>
          <p:sp>
            <p:nvSpPr>
              <p:cNvPr id="798" name="Freeform 79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9" name="TextBox 79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0" name="Group 800"/>
            <p:cNvGrpSpPr/>
            <p:nvPr/>
          </p:nvGrpSpPr>
          <p:grpSpPr>
            <a:xfrm>
              <a:off x="1169275" y="338072"/>
              <a:ext cx="17169" cy="17169"/>
              <a:chOff x="0" y="0"/>
              <a:chExt cx="219327" cy="219327"/>
            </a:xfrm>
          </p:grpSpPr>
          <p:sp>
            <p:nvSpPr>
              <p:cNvPr id="801" name="Freeform 80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2" name="TextBox 80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3" name="Group 803"/>
            <p:cNvGrpSpPr/>
            <p:nvPr/>
          </p:nvGrpSpPr>
          <p:grpSpPr>
            <a:xfrm>
              <a:off x="1169275" y="338072"/>
              <a:ext cx="17169" cy="17169"/>
              <a:chOff x="0" y="0"/>
              <a:chExt cx="237406" cy="237406"/>
            </a:xfrm>
          </p:grpSpPr>
          <p:sp>
            <p:nvSpPr>
              <p:cNvPr id="804" name="Freeform 80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5" name="TextBox 80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6" name="Group 806"/>
            <p:cNvGrpSpPr/>
            <p:nvPr/>
          </p:nvGrpSpPr>
          <p:grpSpPr>
            <a:xfrm>
              <a:off x="1133475" y="390159"/>
              <a:ext cx="17169" cy="17169"/>
              <a:chOff x="0" y="0"/>
              <a:chExt cx="219327" cy="219327"/>
            </a:xfrm>
          </p:grpSpPr>
          <p:sp>
            <p:nvSpPr>
              <p:cNvPr id="807" name="Freeform 80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8" name="TextBox 80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9" name="Group 809"/>
            <p:cNvGrpSpPr/>
            <p:nvPr/>
          </p:nvGrpSpPr>
          <p:grpSpPr>
            <a:xfrm>
              <a:off x="1133475" y="390159"/>
              <a:ext cx="17169" cy="17169"/>
              <a:chOff x="0" y="0"/>
              <a:chExt cx="237406" cy="237406"/>
            </a:xfrm>
          </p:grpSpPr>
          <p:sp>
            <p:nvSpPr>
              <p:cNvPr id="810" name="Freeform 81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1" name="TextBox 81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2" name="Group 812"/>
            <p:cNvGrpSpPr/>
            <p:nvPr/>
          </p:nvGrpSpPr>
          <p:grpSpPr>
            <a:xfrm>
              <a:off x="1232118" y="320903"/>
              <a:ext cx="17169" cy="17169"/>
              <a:chOff x="0" y="0"/>
              <a:chExt cx="219327" cy="219327"/>
            </a:xfrm>
          </p:grpSpPr>
          <p:sp>
            <p:nvSpPr>
              <p:cNvPr id="813" name="Freeform 81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4" name="TextBox 81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5" name="Group 815"/>
            <p:cNvGrpSpPr/>
            <p:nvPr/>
          </p:nvGrpSpPr>
          <p:grpSpPr>
            <a:xfrm>
              <a:off x="1232118" y="320903"/>
              <a:ext cx="17169" cy="17169"/>
              <a:chOff x="0" y="0"/>
              <a:chExt cx="237406" cy="237406"/>
            </a:xfrm>
          </p:grpSpPr>
          <p:sp>
            <p:nvSpPr>
              <p:cNvPr id="816" name="Freeform 81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7" name="TextBox 81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8" name="Group 818"/>
            <p:cNvGrpSpPr/>
            <p:nvPr/>
          </p:nvGrpSpPr>
          <p:grpSpPr>
            <a:xfrm>
              <a:off x="1339159" y="393963"/>
              <a:ext cx="17169" cy="17169"/>
              <a:chOff x="0" y="0"/>
              <a:chExt cx="219327" cy="219327"/>
            </a:xfrm>
          </p:grpSpPr>
          <p:sp>
            <p:nvSpPr>
              <p:cNvPr id="819" name="Freeform 81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0" name="TextBox 82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1" name="Group 821"/>
            <p:cNvGrpSpPr/>
            <p:nvPr/>
          </p:nvGrpSpPr>
          <p:grpSpPr>
            <a:xfrm>
              <a:off x="1339159" y="393963"/>
              <a:ext cx="17169" cy="17169"/>
              <a:chOff x="0" y="0"/>
              <a:chExt cx="237406" cy="237406"/>
            </a:xfrm>
          </p:grpSpPr>
          <p:sp>
            <p:nvSpPr>
              <p:cNvPr id="822" name="Freeform 82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3" name="TextBox 82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4" name="Group 824"/>
            <p:cNvGrpSpPr/>
            <p:nvPr/>
          </p:nvGrpSpPr>
          <p:grpSpPr>
            <a:xfrm>
              <a:off x="831831" y="280348"/>
              <a:ext cx="17169" cy="17169"/>
              <a:chOff x="0" y="0"/>
              <a:chExt cx="219327" cy="219327"/>
            </a:xfrm>
          </p:grpSpPr>
          <p:sp>
            <p:nvSpPr>
              <p:cNvPr id="825" name="Freeform 82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6" name="TextBox 82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7" name="Group 827"/>
            <p:cNvGrpSpPr/>
            <p:nvPr/>
          </p:nvGrpSpPr>
          <p:grpSpPr>
            <a:xfrm>
              <a:off x="831831" y="280348"/>
              <a:ext cx="17169" cy="17169"/>
              <a:chOff x="0" y="0"/>
              <a:chExt cx="237406" cy="237406"/>
            </a:xfrm>
          </p:grpSpPr>
          <p:sp>
            <p:nvSpPr>
              <p:cNvPr id="828" name="Freeform 82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9" name="TextBox 82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0" name="Group 830"/>
            <p:cNvGrpSpPr/>
            <p:nvPr/>
          </p:nvGrpSpPr>
          <p:grpSpPr>
            <a:xfrm>
              <a:off x="960293" y="329488"/>
              <a:ext cx="17169" cy="17169"/>
              <a:chOff x="0" y="0"/>
              <a:chExt cx="219327" cy="219327"/>
            </a:xfrm>
          </p:grpSpPr>
          <p:sp>
            <p:nvSpPr>
              <p:cNvPr id="831" name="Freeform 83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2" name="TextBox 83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3" name="Group 833"/>
            <p:cNvGrpSpPr/>
            <p:nvPr/>
          </p:nvGrpSpPr>
          <p:grpSpPr>
            <a:xfrm>
              <a:off x="960293" y="329488"/>
              <a:ext cx="17169" cy="17169"/>
              <a:chOff x="0" y="0"/>
              <a:chExt cx="237406" cy="237406"/>
            </a:xfrm>
          </p:grpSpPr>
          <p:sp>
            <p:nvSpPr>
              <p:cNvPr id="834" name="Freeform 83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5" name="TextBox 83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6" name="Group 836"/>
            <p:cNvGrpSpPr/>
            <p:nvPr/>
          </p:nvGrpSpPr>
          <p:grpSpPr>
            <a:xfrm>
              <a:off x="855341" y="329488"/>
              <a:ext cx="17169" cy="17169"/>
              <a:chOff x="0" y="0"/>
              <a:chExt cx="219327" cy="219327"/>
            </a:xfrm>
          </p:grpSpPr>
          <p:sp>
            <p:nvSpPr>
              <p:cNvPr id="837" name="Freeform 83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8" name="TextBox 83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9" name="Group 839"/>
            <p:cNvGrpSpPr/>
            <p:nvPr/>
          </p:nvGrpSpPr>
          <p:grpSpPr>
            <a:xfrm>
              <a:off x="855341" y="329488"/>
              <a:ext cx="17169" cy="17169"/>
              <a:chOff x="0" y="0"/>
              <a:chExt cx="237406" cy="237406"/>
            </a:xfrm>
          </p:grpSpPr>
          <p:sp>
            <p:nvSpPr>
              <p:cNvPr id="840" name="Freeform 84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1" name="TextBox 84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2" name="Group 842"/>
            <p:cNvGrpSpPr/>
            <p:nvPr/>
          </p:nvGrpSpPr>
          <p:grpSpPr>
            <a:xfrm>
              <a:off x="908715" y="262961"/>
              <a:ext cx="9004" cy="9004"/>
              <a:chOff x="0" y="0"/>
              <a:chExt cx="219327" cy="219327"/>
            </a:xfrm>
          </p:grpSpPr>
          <p:sp>
            <p:nvSpPr>
              <p:cNvPr id="843" name="Freeform 84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4" name="TextBox 84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5" name="Group 845"/>
            <p:cNvGrpSpPr/>
            <p:nvPr/>
          </p:nvGrpSpPr>
          <p:grpSpPr>
            <a:xfrm>
              <a:off x="908715" y="262961"/>
              <a:ext cx="9004" cy="9004"/>
              <a:chOff x="0" y="0"/>
              <a:chExt cx="237406" cy="237406"/>
            </a:xfrm>
          </p:grpSpPr>
          <p:sp>
            <p:nvSpPr>
              <p:cNvPr id="846" name="Freeform 84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7" name="TextBox 84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8" name="Group 848"/>
            <p:cNvGrpSpPr/>
            <p:nvPr/>
          </p:nvGrpSpPr>
          <p:grpSpPr>
            <a:xfrm>
              <a:off x="976086" y="288732"/>
              <a:ext cx="9004" cy="9004"/>
              <a:chOff x="0" y="0"/>
              <a:chExt cx="219327" cy="219327"/>
            </a:xfrm>
          </p:grpSpPr>
          <p:sp>
            <p:nvSpPr>
              <p:cNvPr id="849" name="Freeform 84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0" name="TextBox 85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1" name="Group 851"/>
            <p:cNvGrpSpPr/>
            <p:nvPr/>
          </p:nvGrpSpPr>
          <p:grpSpPr>
            <a:xfrm>
              <a:off x="976086" y="288732"/>
              <a:ext cx="9004" cy="9004"/>
              <a:chOff x="0" y="0"/>
              <a:chExt cx="237406" cy="237406"/>
            </a:xfrm>
          </p:grpSpPr>
          <p:sp>
            <p:nvSpPr>
              <p:cNvPr id="852" name="Freeform 85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3" name="TextBox 85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4" name="Group 854"/>
            <p:cNvGrpSpPr/>
            <p:nvPr/>
          </p:nvGrpSpPr>
          <p:grpSpPr>
            <a:xfrm>
              <a:off x="921045" y="288732"/>
              <a:ext cx="9004" cy="9004"/>
              <a:chOff x="0" y="0"/>
              <a:chExt cx="219327" cy="219327"/>
            </a:xfrm>
          </p:grpSpPr>
          <p:sp>
            <p:nvSpPr>
              <p:cNvPr id="855" name="Freeform 85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6" name="TextBox 85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7" name="Group 857"/>
            <p:cNvGrpSpPr/>
            <p:nvPr/>
          </p:nvGrpSpPr>
          <p:grpSpPr>
            <a:xfrm>
              <a:off x="921045" y="288732"/>
              <a:ext cx="9004" cy="9004"/>
              <a:chOff x="0" y="0"/>
              <a:chExt cx="237406" cy="237406"/>
            </a:xfrm>
          </p:grpSpPr>
          <p:sp>
            <p:nvSpPr>
              <p:cNvPr id="858" name="Freeform 85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9" name="TextBox 85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0" name="Group 860"/>
            <p:cNvGrpSpPr/>
            <p:nvPr/>
          </p:nvGrpSpPr>
          <p:grpSpPr>
            <a:xfrm>
              <a:off x="736179" y="311881"/>
              <a:ext cx="9004" cy="9004"/>
              <a:chOff x="0" y="0"/>
              <a:chExt cx="219327" cy="219327"/>
            </a:xfrm>
          </p:grpSpPr>
          <p:sp>
            <p:nvSpPr>
              <p:cNvPr id="861" name="Freeform 86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2" name="TextBox 86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3" name="Group 863"/>
            <p:cNvGrpSpPr/>
            <p:nvPr/>
          </p:nvGrpSpPr>
          <p:grpSpPr>
            <a:xfrm>
              <a:off x="736179" y="311881"/>
              <a:ext cx="9004" cy="9004"/>
              <a:chOff x="0" y="0"/>
              <a:chExt cx="237406" cy="237406"/>
            </a:xfrm>
          </p:grpSpPr>
          <p:sp>
            <p:nvSpPr>
              <p:cNvPr id="864" name="Freeform 86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5" name="TextBox 86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6" name="Group 866"/>
            <p:cNvGrpSpPr/>
            <p:nvPr/>
          </p:nvGrpSpPr>
          <p:grpSpPr>
            <a:xfrm>
              <a:off x="803550" y="337652"/>
              <a:ext cx="9004" cy="9004"/>
              <a:chOff x="0" y="0"/>
              <a:chExt cx="219327" cy="219327"/>
            </a:xfrm>
          </p:grpSpPr>
          <p:sp>
            <p:nvSpPr>
              <p:cNvPr id="867" name="Freeform 86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8" name="TextBox 86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9" name="Group 869"/>
            <p:cNvGrpSpPr/>
            <p:nvPr/>
          </p:nvGrpSpPr>
          <p:grpSpPr>
            <a:xfrm>
              <a:off x="803550" y="337652"/>
              <a:ext cx="9004" cy="9004"/>
              <a:chOff x="0" y="0"/>
              <a:chExt cx="237406" cy="237406"/>
            </a:xfrm>
          </p:grpSpPr>
          <p:sp>
            <p:nvSpPr>
              <p:cNvPr id="870" name="Freeform 87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1" name="TextBox 87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2" name="Group 872"/>
            <p:cNvGrpSpPr/>
            <p:nvPr/>
          </p:nvGrpSpPr>
          <p:grpSpPr>
            <a:xfrm>
              <a:off x="748509" y="337652"/>
              <a:ext cx="9004" cy="9004"/>
              <a:chOff x="0" y="0"/>
              <a:chExt cx="219327" cy="219327"/>
            </a:xfrm>
          </p:grpSpPr>
          <p:sp>
            <p:nvSpPr>
              <p:cNvPr id="873" name="Freeform 87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4" name="TextBox 87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5" name="Group 875"/>
            <p:cNvGrpSpPr/>
            <p:nvPr/>
          </p:nvGrpSpPr>
          <p:grpSpPr>
            <a:xfrm>
              <a:off x="748509" y="337652"/>
              <a:ext cx="9004" cy="9004"/>
              <a:chOff x="0" y="0"/>
              <a:chExt cx="237406" cy="237406"/>
            </a:xfrm>
          </p:grpSpPr>
          <p:sp>
            <p:nvSpPr>
              <p:cNvPr id="876" name="Freeform 87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7" name="TextBox 87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8" name="Group 878"/>
            <p:cNvGrpSpPr/>
            <p:nvPr/>
          </p:nvGrpSpPr>
          <p:grpSpPr>
            <a:xfrm>
              <a:off x="785273" y="275846"/>
              <a:ext cx="9004" cy="9004"/>
              <a:chOff x="0" y="0"/>
              <a:chExt cx="219327" cy="219327"/>
            </a:xfrm>
          </p:grpSpPr>
          <p:sp>
            <p:nvSpPr>
              <p:cNvPr id="879" name="Freeform 87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0" name="TextBox 88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1" name="Group 881"/>
            <p:cNvGrpSpPr/>
            <p:nvPr/>
          </p:nvGrpSpPr>
          <p:grpSpPr>
            <a:xfrm>
              <a:off x="785273" y="275846"/>
              <a:ext cx="9004" cy="9004"/>
              <a:chOff x="0" y="0"/>
              <a:chExt cx="237406" cy="237406"/>
            </a:xfrm>
          </p:grpSpPr>
          <p:sp>
            <p:nvSpPr>
              <p:cNvPr id="882" name="Freeform 88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3" name="TextBox 88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4" name="Group 884"/>
            <p:cNvGrpSpPr/>
            <p:nvPr/>
          </p:nvGrpSpPr>
          <p:grpSpPr>
            <a:xfrm>
              <a:off x="1041896" y="251386"/>
              <a:ext cx="17169" cy="17169"/>
              <a:chOff x="0" y="0"/>
              <a:chExt cx="219327" cy="219327"/>
            </a:xfrm>
          </p:grpSpPr>
          <p:sp>
            <p:nvSpPr>
              <p:cNvPr id="885" name="Freeform 88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6" name="TextBox 88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7" name="Group 887"/>
            <p:cNvGrpSpPr/>
            <p:nvPr/>
          </p:nvGrpSpPr>
          <p:grpSpPr>
            <a:xfrm>
              <a:off x="1041896" y="251386"/>
              <a:ext cx="17169" cy="17169"/>
              <a:chOff x="0" y="0"/>
              <a:chExt cx="237406" cy="237406"/>
            </a:xfrm>
          </p:grpSpPr>
          <p:sp>
            <p:nvSpPr>
              <p:cNvPr id="888" name="Freeform 88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9" name="TextBox 88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0" name="Group 890"/>
            <p:cNvGrpSpPr/>
            <p:nvPr/>
          </p:nvGrpSpPr>
          <p:grpSpPr>
            <a:xfrm>
              <a:off x="1170358" y="300525"/>
              <a:ext cx="17169" cy="17169"/>
              <a:chOff x="0" y="0"/>
              <a:chExt cx="219327" cy="219327"/>
            </a:xfrm>
          </p:grpSpPr>
          <p:sp>
            <p:nvSpPr>
              <p:cNvPr id="891" name="Freeform 89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2" name="TextBox 89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3" name="Group 893"/>
            <p:cNvGrpSpPr/>
            <p:nvPr/>
          </p:nvGrpSpPr>
          <p:grpSpPr>
            <a:xfrm>
              <a:off x="1170358" y="300525"/>
              <a:ext cx="17169" cy="17169"/>
              <a:chOff x="0" y="0"/>
              <a:chExt cx="237406" cy="237406"/>
            </a:xfrm>
          </p:grpSpPr>
          <p:sp>
            <p:nvSpPr>
              <p:cNvPr id="894" name="Freeform 89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" name="TextBox 89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6" name="Group 896"/>
            <p:cNvGrpSpPr/>
            <p:nvPr/>
          </p:nvGrpSpPr>
          <p:grpSpPr>
            <a:xfrm>
              <a:off x="1065406" y="300525"/>
              <a:ext cx="17169" cy="17169"/>
              <a:chOff x="0" y="0"/>
              <a:chExt cx="219327" cy="219327"/>
            </a:xfrm>
          </p:grpSpPr>
          <p:sp>
            <p:nvSpPr>
              <p:cNvPr id="897" name="Freeform 89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" name="TextBox 89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9" name="Group 899"/>
            <p:cNvGrpSpPr/>
            <p:nvPr/>
          </p:nvGrpSpPr>
          <p:grpSpPr>
            <a:xfrm>
              <a:off x="1065406" y="300525"/>
              <a:ext cx="17169" cy="17169"/>
              <a:chOff x="0" y="0"/>
              <a:chExt cx="237406" cy="237406"/>
            </a:xfrm>
          </p:grpSpPr>
          <p:sp>
            <p:nvSpPr>
              <p:cNvPr id="900" name="Freeform 90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" name="TextBox 90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2" name="Group 902"/>
            <p:cNvGrpSpPr/>
            <p:nvPr/>
          </p:nvGrpSpPr>
          <p:grpSpPr>
            <a:xfrm>
              <a:off x="1118780" y="233998"/>
              <a:ext cx="9004" cy="9004"/>
              <a:chOff x="0" y="0"/>
              <a:chExt cx="219327" cy="219327"/>
            </a:xfrm>
          </p:grpSpPr>
          <p:sp>
            <p:nvSpPr>
              <p:cNvPr id="903" name="Freeform 90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4" name="TextBox 90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5" name="Group 905"/>
            <p:cNvGrpSpPr/>
            <p:nvPr/>
          </p:nvGrpSpPr>
          <p:grpSpPr>
            <a:xfrm>
              <a:off x="1118780" y="233998"/>
              <a:ext cx="9004" cy="9004"/>
              <a:chOff x="0" y="0"/>
              <a:chExt cx="237406" cy="237406"/>
            </a:xfrm>
          </p:grpSpPr>
          <p:sp>
            <p:nvSpPr>
              <p:cNvPr id="906" name="Freeform 90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7" name="TextBox 90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8" name="Group 908"/>
            <p:cNvGrpSpPr/>
            <p:nvPr/>
          </p:nvGrpSpPr>
          <p:grpSpPr>
            <a:xfrm>
              <a:off x="1186151" y="259769"/>
              <a:ext cx="9004" cy="9004"/>
              <a:chOff x="0" y="0"/>
              <a:chExt cx="219327" cy="219327"/>
            </a:xfrm>
          </p:grpSpPr>
          <p:sp>
            <p:nvSpPr>
              <p:cNvPr id="909" name="Freeform 90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0" name="TextBox 91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1" name="Group 911"/>
            <p:cNvGrpSpPr/>
            <p:nvPr/>
          </p:nvGrpSpPr>
          <p:grpSpPr>
            <a:xfrm>
              <a:off x="1186151" y="259769"/>
              <a:ext cx="9004" cy="9004"/>
              <a:chOff x="0" y="0"/>
              <a:chExt cx="237406" cy="237406"/>
            </a:xfrm>
          </p:grpSpPr>
          <p:sp>
            <p:nvSpPr>
              <p:cNvPr id="912" name="Freeform 91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3" name="TextBox 91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4" name="Group 914"/>
            <p:cNvGrpSpPr/>
            <p:nvPr/>
          </p:nvGrpSpPr>
          <p:grpSpPr>
            <a:xfrm>
              <a:off x="1131110" y="259769"/>
              <a:ext cx="9004" cy="9004"/>
              <a:chOff x="0" y="0"/>
              <a:chExt cx="219327" cy="219327"/>
            </a:xfrm>
          </p:grpSpPr>
          <p:sp>
            <p:nvSpPr>
              <p:cNvPr id="915" name="Freeform 91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6" name="TextBox 91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7" name="Group 917"/>
            <p:cNvGrpSpPr/>
            <p:nvPr/>
          </p:nvGrpSpPr>
          <p:grpSpPr>
            <a:xfrm>
              <a:off x="1131110" y="259769"/>
              <a:ext cx="9004" cy="9004"/>
              <a:chOff x="0" y="0"/>
              <a:chExt cx="237406" cy="237406"/>
            </a:xfrm>
          </p:grpSpPr>
          <p:sp>
            <p:nvSpPr>
              <p:cNvPr id="918" name="Freeform 91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9" name="TextBox 91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0" name="Group 920"/>
            <p:cNvGrpSpPr/>
            <p:nvPr/>
          </p:nvGrpSpPr>
          <p:grpSpPr>
            <a:xfrm>
              <a:off x="946244" y="282919"/>
              <a:ext cx="9004" cy="9004"/>
              <a:chOff x="0" y="0"/>
              <a:chExt cx="219327" cy="219327"/>
            </a:xfrm>
          </p:grpSpPr>
          <p:sp>
            <p:nvSpPr>
              <p:cNvPr id="921" name="Freeform 92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2" name="TextBox 92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3" name="Group 923"/>
            <p:cNvGrpSpPr/>
            <p:nvPr/>
          </p:nvGrpSpPr>
          <p:grpSpPr>
            <a:xfrm>
              <a:off x="946244" y="282919"/>
              <a:ext cx="9004" cy="9004"/>
              <a:chOff x="0" y="0"/>
              <a:chExt cx="237406" cy="237406"/>
            </a:xfrm>
          </p:grpSpPr>
          <p:sp>
            <p:nvSpPr>
              <p:cNvPr id="924" name="Freeform 92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5" name="TextBox 92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6" name="Group 926"/>
            <p:cNvGrpSpPr/>
            <p:nvPr/>
          </p:nvGrpSpPr>
          <p:grpSpPr>
            <a:xfrm>
              <a:off x="1013615" y="308690"/>
              <a:ext cx="9004" cy="9004"/>
              <a:chOff x="0" y="0"/>
              <a:chExt cx="219327" cy="219327"/>
            </a:xfrm>
          </p:grpSpPr>
          <p:sp>
            <p:nvSpPr>
              <p:cNvPr id="927" name="Freeform 92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8" name="TextBox 92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9" name="Group 929"/>
            <p:cNvGrpSpPr/>
            <p:nvPr/>
          </p:nvGrpSpPr>
          <p:grpSpPr>
            <a:xfrm>
              <a:off x="1013615" y="308690"/>
              <a:ext cx="9004" cy="9004"/>
              <a:chOff x="0" y="0"/>
              <a:chExt cx="237406" cy="237406"/>
            </a:xfrm>
          </p:grpSpPr>
          <p:sp>
            <p:nvSpPr>
              <p:cNvPr id="930" name="Freeform 93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1" name="TextBox 93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2" name="Group 932"/>
            <p:cNvGrpSpPr/>
            <p:nvPr/>
          </p:nvGrpSpPr>
          <p:grpSpPr>
            <a:xfrm>
              <a:off x="958574" y="308690"/>
              <a:ext cx="9004" cy="9004"/>
              <a:chOff x="0" y="0"/>
              <a:chExt cx="219327" cy="219327"/>
            </a:xfrm>
          </p:grpSpPr>
          <p:sp>
            <p:nvSpPr>
              <p:cNvPr id="933" name="Freeform 93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4" name="TextBox 93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5" name="Group 935"/>
            <p:cNvGrpSpPr/>
            <p:nvPr/>
          </p:nvGrpSpPr>
          <p:grpSpPr>
            <a:xfrm>
              <a:off x="958574" y="308690"/>
              <a:ext cx="9004" cy="9004"/>
              <a:chOff x="0" y="0"/>
              <a:chExt cx="237406" cy="237406"/>
            </a:xfrm>
          </p:grpSpPr>
          <p:sp>
            <p:nvSpPr>
              <p:cNvPr id="936" name="Freeform 93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7" name="TextBox 93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8" name="Group 938"/>
            <p:cNvGrpSpPr/>
            <p:nvPr/>
          </p:nvGrpSpPr>
          <p:grpSpPr>
            <a:xfrm>
              <a:off x="995338" y="246884"/>
              <a:ext cx="9004" cy="9004"/>
              <a:chOff x="0" y="0"/>
              <a:chExt cx="219327" cy="219327"/>
            </a:xfrm>
          </p:grpSpPr>
          <p:sp>
            <p:nvSpPr>
              <p:cNvPr id="939" name="Freeform 93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0" name="TextBox 94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1" name="Group 941"/>
            <p:cNvGrpSpPr/>
            <p:nvPr/>
          </p:nvGrpSpPr>
          <p:grpSpPr>
            <a:xfrm>
              <a:off x="995338" y="246884"/>
              <a:ext cx="9004" cy="9004"/>
              <a:chOff x="0" y="0"/>
              <a:chExt cx="237406" cy="237406"/>
            </a:xfrm>
          </p:grpSpPr>
          <p:sp>
            <p:nvSpPr>
              <p:cNvPr id="942" name="Freeform 94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3" name="TextBox 94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4" name="Group 944"/>
            <p:cNvGrpSpPr/>
            <p:nvPr/>
          </p:nvGrpSpPr>
          <p:grpSpPr>
            <a:xfrm rot="581655">
              <a:off x="1311381" y="256811"/>
              <a:ext cx="17169" cy="17169"/>
              <a:chOff x="0" y="0"/>
              <a:chExt cx="219327" cy="219327"/>
            </a:xfrm>
          </p:grpSpPr>
          <p:sp>
            <p:nvSpPr>
              <p:cNvPr id="945" name="Freeform 94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6" name="TextBox 94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7" name="Group 947"/>
            <p:cNvGrpSpPr/>
            <p:nvPr/>
          </p:nvGrpSpPr>
          <p:grpSpPr>
            <a:xfrm rot="581655">
              <a:off x="1311381" y="256811"/>
              <a:ext cx="17169" cy="17169"/>
              <a:chOff x="0" y="0"/>
              <a:chExt cx="237406" cy="237406"/>
            </a:xfrm>
          </p:grpSpPr>
          <p:sp>
            <p:nvSpPr>
              <p:cNvPr id="948" name="Freeform 94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9" name="TextBox 94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0" name="Group 950"/>
            <p:cNvGrpSpPr/>
            <p:nvPr/>
          </p:nvGrpSpPr>
          <p:grpSpPr>
            <a:xfrm rot="581655">
              <a:off x="1429734" y="326880"/>
              <a:ext cx="17169" cy="17169"/>
              <a:chOff x="0" y="0"/>
              <a:chExt cx="219327" cy="219327"/>
            </a:xfrm>
          </p:grpSpPr>
          <p:sp>
            <p:nvSpPr>
              <p:cNvPr id="951" name="Freeform 95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2" name="TextBox 95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3" name="Group 953"/>
            <p:cNvGrpSpPr/>
            <p:nvPr/>
          </p:nvGrpSpPr>
          <p:grpSpPr>
            <a:xfrm rot="581655">
              <a:off x="1429734" y="326880"/>
              <a:ext cx="17169" cy="17169"/>
              <a:chOff x="0" y="0"/>
              <a:chExt cx="237406" cy="237406"/>
            </a:xfrm>
          </p:grpSpPr>
          <p:sp>
            <p:nvSpPr>
              <p:cNvPr id="954" name="Freeform 95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5" name="TextBox 95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6" name="Group 956"/>
            <p:cNvGrpSpPr/>
            <p:nvPr/>
          </p:nvGrpSpPr>
          <p:grpSpPr>
            <a:xfrm rot="581655">
              <a:off x="1326281" y="309207"/>
              <a:ext cx="17169" cy="17169"/>
              <a:chOff x="0" y="0"/>
              <a:chExt cx="219327" cy="219327"/>
            </a:xfrm>
          </p:grpSpPr>
          <p:sp>
            <p:nvSpPr>
              <p:cNvPr id="957" name="Freeform 95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8" name="TextBox 95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9" name="Group 959"/>
            <p:cNvGrpSpPr/>
            <p:nvPr/>
          </p:nvGrpSpPr>
          <p:grpSpPr>
            <a:xfrm rot="581655">
              <a:off x="1326281" y="309207"/>
              <a:ext cx="17169" cy="17169"/>
              <a:chOff x="0" y="0"/>
              <a:chExt cx="237406" cy="237406"/>
            </a:xfrm>
          </p:grpSpPr>
          <p:sp>
            <p:nvSpPr>
              <p:cNvPr id="960" name="Freeform 96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1" name="TextBox 96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2" name="Group 962"/>
            <p:cNvGrpSpPr/>
            <p:nvPr/>
          </p:nvGrpSpPr>
          <p:grpSpPr>
            <a:xfrm rot="581655">
              <a:off x="1390841" y="251989"/>
              <a:ext cx="9004" cy="9004"/>
              <a:chOff x="0" y="0"/>
              <a:chExt cx="219327" cy="219327"/>
            </a:xfrm>
          </p:grpSpPr>
          <p:sp>
            <p:nvSpPr>
              <p:cNvPr id="963" name="Freeform 96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4" name="TextBox 96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5" name="Group 965"/>
            <p:cNvGrpSpPr/>
            <p:nvPr/>
          </p:nvGrpSpPr>
          <p:grpSpPr>
            <a:xfrm rot="581655">
              <a:off x="1390841" y="251989"/>
              <a:ext cx="9004" cy="9004"/>
              <a:chOff x="0" y="0"/>
              <a:chExt cx="237406" cy="237406"/>
            </a:xfrm>
          </p:grpSpPr>
          <p:sp>
            <p:nvSpPr>
              <p:cNvPr id="966" name="Freeform 96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7" name="TextBox 96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8" name="Group 968"/>
            <p:cNvGrpSpPr/>
            <p:nvPr/>
          </p:nvGrpSpPr>
          <p:grpSpPr>
            <a:xfrm rot="581655">
              <a:off x="1452910" y="288737"/>
              <a:ext cx="9004" cy="9004"/>
              <a:chOff x="0" y="0"/>
              <a:chExt cx="219327" cy="219327"/>
            </a:xfrm>
          </p:grpSpPr>
          <p:sp>
            <p:nvSpPr>
              <p:cNvPr id="969" name="Freeform 96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0" name="TextBox 97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1" name="Group 971"/>
            <p:cNvGrpSpPr/>
            <p:nvPr/>
          </p:nvGrpSpPr>
          <p:grpSpPr>
            <a:xfrm rot="581655">
              <a:off x="1452910" y="288737"/>
              <a:ext cx="9004" cy="9004"/>
              <a:chOff x="0" y="0"/>
              <a:chExt cx="237406" cy="237406"/>
            </a:xfrm>
          </p:grpSpPr>
          <p:sp>
            <p:nvSpPr>
              <p:cNvPr id="972" name="Freeform 97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3" name="TextBox 97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4" name="Group 974"/>
            <p:cNvGrpSpPr/>
            <p:nvPr/>
          </p:nvGrpSpPr>
          <p:grpSpPr>
            <a:xfrm rot="581655">
              <a:off x="1398655" y="279468"/>
              <a:ext cx="9004" cy="9004"/>
              <a:chOff x="0" y="0"/>
              <a:chExt cx="219327" cy="219327"/>
            </a:xfrm>
          </p:grpSpPr>
          <p:sp>
            <p:nvSpPr>
              <p:cNvPr id="975" name="Freeform 97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6" name="TextBox 97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7" name="Group 977"/>
            <p:cNvGrpSpPr/>
            <p:nvPr/>
          </p:nvGrpSpPr>
          <p:grpSpPr>
            <a:xfrm rot="581655">
              <a:off x="1398655" y="279468"/>
              <a:ext cx="9004" cy="9004"/>
              <a:chOff x="0" y="0"/>
              <a:chExt cx="237406" cy="237406"/>
            </a:xfrm>
          </p:grpSpPr>
          <p:sp>
            <p:nvSpPr>
              <p:cNvPr id="978" name="Freeform 97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9" name="TextBox 97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0" name="Group 980"/>
            <p:cNvGrpSpPr/>
            <p:nvPr/>
          </p:nvGrpSpPr>
          <p:grpSpPr>
            <a:xfrm rot="581655">
              <a:off x="1212530" y="271157"/>
              <a:ext cx="9004" cy="9004"/>
              <a:chOff x="0" y="0"/>
              <a:chExt cx="219327" cy="219327"/>
            </a:xfrm>
          </p:grpSpPr>
          <p:sp>
            <p:nvSpPr>
              <p:cNvPr id="981" name="Freeform 98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2" name="TextBox 98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3" name="Group 983"/>
            <p:cNvGrpSpPr/>
            <p:nvPr/>
          </p:nvGrpSpPr>
          <p:grpSpPr>
            <a:xfrm rot="581655">
              <a:off x="1212530" y="271157"/>
              <a:ext cx="9004" cy="9004"/>
              <a:chOff x="0" y="0"/>
              <a:chExt cx="237406" cy="237406"/>
            </a:xfrm>
          </p:grpSpPr>
          <p:sp>
            <p:nvSpPr>
              <p:cNvPr id="984" name="Freeform 98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5" name="TextBox 98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6" name="Group 986"/>
            <p:cNvGrpSpPr/>
            <p:nvPr/>
          </p:nvGrpSpPr>
          <p:grpSpPr>
            <a:xfrm rot="581655">
              <a:off x="1274600" y="307905"/>
              <a:ext cx="9004" cy="9004"/>
              <a:chOff x="0" y="0"/>
              <a:chExt cx="219327" cy="219327"/>
            </a:xfrm>
          </p:grpSpPr>
          <p:sp>
            <p:nvSpPr>
              <p:cNvPr id="987" name="Freeform 98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8" name="TextBox 98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9" name="Group 989"/>
            <p:cNvGrpSpPr/>
            <p:nvPr/>
          </p:nvGrpSpPr>
          <p:grpSpPr>
            <a:xfrm rot="581655">
              <a:off x="1274600" y="307905"/>
              <a:ext cx="9004" cy="9004"/>
              <a:chOff x="0" y="0"/>
              <a:chExt cx="237406" cy="237406"/>
            </a:xfrm>
          </p:grpSpPr>
          <p:sp>
            <p:nvSpPr>
              <p:cNvPr id="990" name="Freeform 99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1" name="TextBox 99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2" name="Group 992"/>
            <p:cNvGrpSpPr/>
            <p:nvPr/>
          </p:nvGrpSpPr>
          <p:grpSpPr>
            <a:xfrm rot="581655">
              <a:off x="1220344" y="298637"/>
              <a:ext cx="9004" cy="9004"/>
              <a:chOff x="0" y="0"/>
              <a:chExt cx="219327" cy="219327"/>
            </a:xfrm>
          </p:grpSpPr>
          <p:sp>
            <p:nvSpPr>
              <p:cNvPr id="993" name="Freeform 99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4" name="TextBox 99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5" name="Group 995"/>
            <p:cNvGrpSpPr/>
            <p:nvPr/>
          </p:nvGrpSpPr>
          <p:grpSpPr>
            <a:xfrm rot="581655">
              <a:off x="1220344" y="298637"/>
              <a:ext cx="9004" cy="9004"/>
              <a:chOff x="0" y="0"/>
              <a:chExt cx="237406" cy="237406"/>
            </a:xfrm>
          </p:grpSpPr>
          <p:sp>
            <p:nvSpPr>
              <p:cNvPr id="996" name="Freeform 99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7" name="TextBox 99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8" name="Group 998"/>
            <p:cNvGrpSpPr/>
            <p:nvPr/>
          </p:nvGrpSpPr>
          <p:grpSpPr>
            <a:xfrm rot="581655">
              <a:off x="1266992" y="243904"/>
              <a:ext cx="9004" cy="9004"/>
              <a:chOff x="0" y="0"/>
              <a:chExt cx="219327" cy="219327"/>
            </a:xfrm>
          </p:grpSpPr>
          <p:sp>
            <p:nvSpPr>
              <p:cNvPr id="999" name="Freeform 99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0" name="TextBox 100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1" name="Group 1001"/>
            <p:cNvGrpSpPr/>
            <p:nvPr/>
          </p:nvGrpSpPr>
          <p:grpSpPr>
            <a:xfrm rot="581655">
              <a:off x="1266992" y="243904"/>
              <a:ext cx="9004" cy="9004"/>
              <a:chOff x="0" y="0"/>
              <a:chExt cx="237406" cy="237406"/>
            </a:xfrm>
          </p:grpSpPr>
          <p:sp>
            <p:nvSpPr>
              <p:cNvPr id="1002" name="Freeform 100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3" name="TextBox 100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4" name="Group 1004"/>
            <p:cNvGrpSpPr/>
            <p:nvPr/>
          </p:nvGrpSpPr>
          <p:grpSpPr>
            <a:xfrm rot="2169327">
              <a:off x="1586462" y="313887"/>
              <a:ext cx="17169" cy="17169"/>
              <a:chOff x="0" y="0"/>
              <a:chExt cx="219327" cy="219327"/>
            </a:xfrm>
          </p:grpSpPr>
          <p:sp>
            <p:nvSpPr>
              <p:cNvPr id="1005" name="Freeform 100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6" name="TextBox 100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7" name="Group 1007"/>
            <p:cNvGrpSpPr/>
            <p:nvPr/>
          </p:nvGrpSpPr>
          <p:grpSpPr>
            <a:xfrm rot="2169327">
              <a:off x="1586462" y="313887"/>
              <a:ext cx="17169" cy="17169"/>
              <a:chOff x="0" y="0"/>
              <a:chExt cx="237406" cy="237406"/>
            </a:xfrm>
          </p:grpSpPr>
          <p:sp>
            <p:nvSpPr>
              <p:cNvPr id="1008" name="Freeform 100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9" name="TextBox 100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0" name="Group 1010"/>
            <p:cNvGrpSpPr/>
            <p:nvPr/>
          </p:nvGrpSpPr>
          <p:grpSpPr>
            <a:xfrm rot="2169327">
              <a:off x="1661193" y="429353"/>
              <a:ext cx="17169" cy="17169"/>
              <a:chOff x="0" y="0"/>
              <a:chExt cx="219327" cy="219327"/>
            </a:xfrm>
          </p:grpSpPr>
          <p:sp>
            <p:nvSpPr>
              <p:cNvPr id="1011" name="Freeform 101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2" name="TextBox 101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3" name="Group 1013"/>
            <p:cNvGrpSpPr/>
            <p:nvPr/>
          </p:nvGrpSpPr>
          <p:grpSpPr>
            <a:xfrm rot="2169327">
              <a:off x="1661193" y="429353"/>
              <a:ext cx="17169" cy="17169"/>
              <a:chOff x="0" y="0"/>
              <a:chExt cx="237406" cy="237406"/>
            </a:xfrm>
          </p:grpSpPr>
          <p:sp>
            <p:nvSpPr>
              <p:cNvPr id="1014" name="Freeform 101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5" name="TextBox 101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6" name="Group 1016"/>
            <p:cNvGrpSpPr/>
            <p:nvPr/>
          </p:nvGrpSpPr>
          <p:grpSpPr>
            <a:xfrm rot="2169327">
              <a:off x="1576453" y="367434"/>
              <a:ext cx="17169" cy="17169"/>
              <a:chOff x="0" y="0"/>
              <a:chExt cx="219327" cy="219327"/>
            </a:xfrm>
          </p:grpSpPr>
          <p:sp>
            <p:nvSpPr>
              <p:cNvPr id="1017" name="Freeform 101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8" name="TextBox 101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9" name="Group 1019"/>
            <p:cNvGrpSpPr/>
            <p:nvPr/>
          </p:nvGrpSpPr>
          <p:grpSpPr>
            <a:xfrm rot="2169327">
              <a:off x="1576453" y="367434"/>
              <a:ext cx="17169" cy="17169"/>
              <a:chOff x="0" y="0"/>
              <a:chExt cx="237406" cy="237406"/>
            </a:xfrm>
          </p:grpSpPr>
          <p:sp>
            <p:nvSpPr>
              <p:cNvPr id="1020" name="Freeform 102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1" name="TextBox 102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2" name="Group 1022"/>
            <p:cNvGrpSpPr/>
            <p:nvPr/>
          </p:nvGrpSpPr>
          <p:grpSpPr>
            <a:xfrm rot="2169327">
              <a:off x="1661992" y="343586"/>
              <a:ext cx="9004" cy="9004"/>
              <a:chOff x="0" y="0"/>
              <a:chExt cx="219327" cy="219327"/>
            </a:xfrm>
          </p:grpSpPr>
          <p:sp>
            <p:nvSpPr>
              <p:cNvPr id="1023" name="Freeform 102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4" name="TextBox 102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5" name="Group 1025"/>
            <p:cNvGrpSpPr/>
            <p:nvPr/>
          </p:nvGrpSpPr>
          <p:grpSpPr>
            <a:xfrm rot="2169327">
              <a:off x="1661992" y="343586"/>
              <a:ext cx="9004" cy="9004"/>
              <a:chOff x="0" y="0"/>
              <a:chExt cx="237406" cy="237406"/>
            </a:xfrm>
          </p:grpSpPr>
          <p:sp>
            <p:nvSpPr>
              <p:cNvPr id="1026" name="Freeform 102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7" name="TextBox 102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8" name="Group 1028"/>
            <p:cNvGrpSpPr/>
            <p:nvPr/>
          </p:nvGrpSpPr>
          <p:grpSpPr>
            <a:xfrm rot="2169327">
              <a:off x="1701185" y="404142"/>
              <a:ext cx="9004" cy="9004"/>
              <a:chOff x="0" y="0"/>
              <a:chExt cx="219327" cy="219327"/>
            </a:xfrm>
          </p:grpSpPr>
          <p:sp>
            <p:nvSpPr>
              <p:cNvPr id="1029" name="Freeform 102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0" name="TextBox 103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1" name="Group 1031"/>
            <p:cNvGrpSpPr/>
            <p:nvPr/>
          </p:nvGrpSpPr>
          <p:grpSpPr>
            <a:xfrm rot="2169327">
              <a:off x="1701185" y="404142"/>
              <a:ext cx="9004" cy="9004"/>
              <a:chOff x="0" y="0"/>
              <a:chExt cx="237406" cy="237406"/>
            </a:xfrm>
          </p:grpSpPr>
          <p:sp>
            <p:nvSpPr>
              <p:cNvPr id="1032" name="Freeform 103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3" name="TextBox 103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4" name="Group 1034"/>
            <p:cNvGrpSpPr/>
            <p:nvPr/>
          </p:nvGrpSpPr>
          <p:grpSpPr>
            <a:xfrm rot="2169327">
              <a:off x="1656743" y="371668"/>
              <a:ext cx="9004" cy="9004"/>
              <a:chOff x="0" y="0"/>
              <a:chExt cx="219327" cy="219327"/>
            </a:xfrm>
          </p:grpSpPr>
          <p:sp>
            <p:nvSpPr>
              <p:cNvPr id="1035" name="Freeform 103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6" name="TextBox 103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7" name="Group 1037"/>
            <p:cNvGrpSpPr/>
            <p:nvPr/>
          </p:nvGrpSpPr>
          <p:grpSpPr>
            <a:xfrm rot="2169327">
              <a:off x="1656743" y="371668"/>
              <a:ext cx="9004" cy="9004"/>
              <a:chOff x="0" y="0"/>
              <a:chExt cx="237406" cy="237406"/>
            </a:xfrm>
          </p:grpSpPr>
          <p:sp>
            <p:nvSpPr>
              <p:cNvPr id="1038" name="Freeform 103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" name="TextBox 103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0" name="Group 1040"/>
            <p:cNvGrpSpPr/>
            <p:nvPr/>
          </p:nvGrpSpPr>
          <p:grpSpPr>
            <a:xfrm rot="2169327">
              <a:off x="1493821" y="281293"/>
              <a:ext cx="9004" cy="9004"/>
              <a:chOff x="0" y="0"/>
              <a:chExt cx="219327" cy="219327"/>
            </a:xfrm>
          </p:grpSpPr>
          <p:sp>
            <p:nvSpPr>
              <p:cNvPr id="1041" name="Freeform 104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" name="TextBox 104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3" name="Group 1043"/>
            <p:cNvGrpSpPr/>
            <p:nvPr/>
          </p:nvGrpSpPr>
          <p:grpSpPr>
            <a:xfrm rot="2169327">
              <a:off x="1493821" y="281293"/>
              <a:ext cx="9004" cy="9004"/>
              <a:chOff x="0" y="0"/>
              <a:chExt cx="237406" cy="237406"/>
            </a:xfrm>
          </p:grpSpPr>
          <p:sp>
            <p:nvSpPr>
              <p:cNvPr id="1044" name="Freeform 104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5" name="TextBox 104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6" name="Group 1046"/>
            <p:cNvGrpSpPr/>
            <p:nvPr/>
          </p:nvGrpSpPr>
          <p:grpSpPr>
            <a:xfrm rot="2169327">
              <a:off x="1533013" y="341848"/>
              <a:ext cx="9004" cy="9004"/>
              <a:chOff x="0" y="0"/>
              <a:chExt cx="219327" cy="219327"/>
            </a:xfrm>
          </p:grpSpPr>
          <p:sp>
            <p:nvSpPr>
              <p:cNvPr id="1047" name="Freeform 104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8" name="TextBox 104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9" name="Group 1049"/>
            <p:cNvGrpSpPr/>
            <p:nvPr/>
          </p:nvGrpSpPr>
          <p:grpSpPr>
            <a:xfrm rot="2169327">
              <a:off x="1533013" y="341848"/>
              <a:ext cx="9004" cy="9004"/>
              <a:chOff x="0" y="0"/>
              <a:chExt cx="237406" cy="237406"/>
            </a:xfrm>
          </p:grpSpPr>
          <p:sp>
            <p:nvSpPr>
              <p:cNvPr id="1050" name="Freeform 105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1" name="TextBox 105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2" name="Group 1052"/>
            <p:cNvGrpSpPr/>
            <p:nvPr/>
          </p:nvGrpSpPr>
          <p:grpSpPr>
            <a:xfrm rot="2169327">
              <a:off x="1488572" y="309375"/>
              <a:ext cx="9004" cy="9004"/>
              <a:chOff x="0" y="0"/>
              <a:chExt cx="219327" cy="219327"/>
            </a:xfrm>
          </p:grpSpPr>
          <p:sp>
            <p:nvSpPr>
              <p:cNvPr id="1053" name="Freeform 105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4" name="TextBox 105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5" name="Group 1055"/>
            <p:cNvGrpSpPr/>
            <p:nvPr/>
          </p:nvGrpSpPr>
          <p:grpSpPr>
            <a:xfrm rot="2169327">
              <a:off x="1488572" y="309375"/>
              <a:ext cx="9004" cy="9004"/>
              <a:chOff x="0" y="0"/>
              <a:chExt cx="237406" cy="237406"/>
            </a:xfrm>
          </p:grpSpPr>
          <p:sp>
            <p:nvSpPr>
              <p:cNvPr id="1056" name="Freeform 105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7" name="TextBox 105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8" name="Group 1058"/>
            <p:cNvGrpSpPr/>
            <p:nvPr/>
          </p:nvGrpSpPr>
          <p:grpSpPr>
            <a:xfrm rot="2169327">
              <a:off x="1554721" y="281162"/>
              <a:ext cx="9004" cy="9004"/>
              <a:chOff x="0" y="0"/>
              <a:chExt cx="219327" cy="219327"/>
            </a:xfrm>
          </p:grpSpPr>
          <p:sp>
            <p:nvSpPr>
              <p:cNvPr id="1059" name="Freeform 105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0" name="TextBox 106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1" name="Group 1061"/>
            <p:cNvGrpSpPr/>
            <p:nvPr/>
          </p:nvGrpSpPr>
          <p:grpSpPr>
            <a:xfrm rot="2169327">
              <a:off x="1554721" y="281162"/>
              <a:ext cx="9004" cy="9004"/>
              <a:chOff x="0" y="0"/>
              <a:chExt cx="237406" cy="237406"/>
            </a:xfrm>
          </p:grpSpPr>
          <p:sp>
            <p:nvSpPr>
              <p:cNvPr id="1062" name="Freeform 106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3" name="TextBox 106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4" name="Group 1064"/>
            <p:cNvGrpSpPr/>
            <p:nvPr/>
          </p:nvGrpSpPr>
          <p:grpSpPr>
            <a:xfrm rot="2169327">
              <a:off x="1729292" y="385835"/>
              <a:ext cx="9004" cy="9004"/>
              <a:chOff x="0" y="0"/>
              <a:chExt cx="219327" cy="219327"/>
            </a:xfrm>
          </p:grpSpPr>
          <p:sp>
            <p:nvSpPr>
              <p:cNvPr id="1065" name="Freeform 106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6" name="TextBox 106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7" name="Group 1067"/>
            <p:cNvGrpSpPr/>
            <p:nvPr/>
          </p:nvGrpSpPr>
          <p:grpSpPr>
            <a:xfrm rot="2169327">
              <a:off x="1729292" y="385835"/>
              <a:ext cx="9004" cy="9004"/>
              <a:chOff x="0" y="0"/>
              <a:chExt cx="237406" cy="237406"/>
            </a:xfrm>
          </p:grpSpPr>
          <p:sp>
            <p:nvSpPr>
              <p:cNvPr id="1068" name="Freeform 106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9" name="TextBox 106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0" name="Group 1070"/>
            <p:cNvGrpSpPr/>
            <p:nvPr/>
          </p:nvGrpSpPr>
          <p:grpSpPr>
            <a:xfrm rot="2169327">
              <a:off x="707319" y="356168"/>
              <a:ext cx="9004" cy="9004"/>
              <a:chOff x="0" y="0"/>
              <a:chExt cx="219327" cy="219327"/>
            </a:xfrm>
          </p:grpSpPr>
          <p:sp>
            <p:nvSpPr>
              <p:cNvPr id="1071" name="Freeform 107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2" name="TextBox 107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3" name="Group 1073"/>
            <p:cNvGrpSpPr/>
            <p:nvPr/>
          </p:nvGrpSpPr>
          <p:grpSpPr>
            <a:xfrm rot="2169327">
              <a:off x="707319" y="356168"/>
              <a:ext cx="9004" cy="9004"/>
              <a:chOff x="0" y="0"/>
              <a:chExt cx="237406" cy="237406"/>
            </a:xfrm>
          </p:grpSpPr>
          <p:sp>
            <p:nvSpPr>
              <p:cNvPr id="1074" name="Freeform 107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5" name="TextBox 107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6" name="Group 1076"/>
            <p:cNvGrpSpPr/>
            <p:nvPr/>
          </p:nvGrpSpPr>
          <p:grpSpPr>
            <a:xfrm rot="2169327">
              <a:off x="636121" y="340870"/>
              <a:ext cx="9004" cy="9004"/>
              <a:chOff x="0" y="0"/>
              <a:chExt cx="219327" cy="219327"/>
            </a:xfrm>
          </p:grpSpPr>
          <p:sp>
            <p:nvSpPr>
              <p:cNvPr id="1077" name="Freeform 107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8" name="TextBox 107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9" name="Group 1079"/>
            <p:cNvGrpSpPr/>
            <p:nvPr/>
          </p:nvGrpSpPr>
          <p:grpSpPr>
            <a:xfrm rot="2169327">
              <a:off x="636121" y="340870"/>
              <a:ext cx="9004" cy="9004"/>
              <a:chOff x="0" y="0"/>
              <a:chExt cx="237406" cy="237406"/>
            </a:xfrm>
          </p:grpSpPr>
          <p:sp>
            <p:nvSpPr>
              <p:cNvPr id="1080" name="Freeform 108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1" name="TextBox 108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2" name="Group 1082"/>
            <p:cNvGrpSpPr/>
            <p:nvPr/>
          </p:nvGrpSpPr>
          <p:grpSpPr>
            <a:xfrm rot="2169327">
              <a:off x="688207" y="392956"/>
              <a:ext cx="9004" cy="9004"/>
              <a:chOff x="0" y="0"/>
              <a:chExt cx="219327" cy="219327"/>
            </a:xfrm>
          </p:grpSpPr>
          <p:sp>
            <p:nvSpPr>
              <p:cNvPr id="1083" name="Freeform 108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4" name="TextBox 108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5" name="Group 1085"/>
            <p:cNvGrpSpPr/>
            <p:nvPr/>
          </p:nvGrpSpPr>
          <p:grpSpPr>
            <a:xfrm rot="2169327">
              <a:off x="688207" y="392956"/>
              <a:ext cx="9004" cy="9004"/>
              <a:chOff x="0" y="0"/>
              <a:chExt cx="237406" cy="237406"/>
            </a:xfrm>
          </p:grpSpPr>
          <p:sp>
            <p:nvSpPr>
              <p:cNvPr id="1086" name="Freeform 108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7" name="TextBox 108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8" name="Group 1088"/>
            <p:cNvGrpSpPr/>
            <p:nvPr/>
          </p:nvGrpSpPr>
          <p:grpSpPr>
            <a:xfrm rot="-1281463">
              <a:off x="437354" y="462290"/>
              <a:ext cx="9004" cy="9004"/>
              <a:chOff x="0" y="0"/>
              <a:chExt cx="219327" cy="219327"/>
            </a:xfrm>
          </p:grpSpPr>
          <p:sp>
            <p:nvSpPr>
              <p:cNvPr id="1089" name="Freeform 108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0" name="TextBox 109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1" name="Group 1091"/>
            <p:cNvGrpSpPr/>
            <p:nvPr/>
          </p:nvGrpSpPr>
          <p:grpSpPr>
            <a:xfrm rot="-1281463">
              <a:off x="437354" y="462290"/>
              <a:ext cx="9004" cy="9004"/>
              <a:chOff x="0" y="0"/>
              <a:chExt cx="237406" cy="237406"/>
            </a:xfrm>
          </p:grpSpPr>
          <p:sp>
            <p:nvSpPr>
              <p:cNvPr id="1092" name="Freeform 109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3" name="TextBox 109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4" name="Group 1094"/>
            <p:cNvGrpSpPr/>
            <p:nvPr/>
          </p:nvGrpSpPr>
          <p:grpSpPr>
            <a:xfrm rot="-1281463">
              <a:off x="668651" y="344283"/>
              <a:ext cx="17169" cy="17169"/>
              <a:chOff x="0" y="0"/>
              <a:chExt cx="219327" cy="219327"/>
            </a:xfrm>
          </p:grpSpPr>
          <p:sp>
            <p:nvSpPr>
              <p:cNvPr id="1095" name="Freeform 109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6" name="TextBox 109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7" name="Group 1097"/>
            <p:cNvGrpSpPr/>
            <p:nvPr/>
          </p:nvGrpSpPr>
          <p:grpSpPr>
            <a:xfrm rot="-1281463">
              <a:off x="668651" y="344283"/>
              <a:ext cx="17169" cy="17169"/>
              <a:chOff x="0" y="0"/>
              <a:chExt cx="237406" cy="237406"/>
            </a:xfrm>
          </p:grpSpPr>
          <p:sp>
            <p:nvSpPr>
              <p:cNvPr id="1098" name="Freeform 109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9" name="TextBox 109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0" name="Group 1100"/>
            <p:cNvGrpSpPr/>
            <p:nvPr/>
          </p:nvGrpSpPr>
          <p:grpSpPr>
            <a:xfrm rot="-1281463">
              <a:off x="806187" y="343263"/>
              <a:ext cx="17169" cy="17169"/>
              <a:chOff x="0" y="0"/>
              <a:chExt cx="219327" cy="219327"/>
            </a:xfrm>
          </p:grpSpPr>
          <p:sp>
            <p:nvSpPr>
              <p:cNvPr id="1101" name="Freeform 110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2" name="TextBox 110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3" name="Group 1103"/>
            <p:cNvGrpSpPr/>
            <p:nvPr/>
          </p:nvGrpSpPr>
          <p:grpSpPr>
            <a:xfrm rot="-1281463">
              <a:off x="806187" y="343263"/>
              <a:ext cx="17169" cy="17169"/>
              <a:chOff x="0" y="0"/>
              <a:chExt cx="237406" cy="237406"/>
            </a:xfrm>
          </p:grpSpPr>
          <p:sp>
            <p:nvSpPr>
              <p:cNvPr id="1104" name="Freeform 110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5" name="TextBox 110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6" name="Group 1106"/>
            <p:cNvGrpSpPr/>
            <p:nvPr/>
          </p:nvGrpSpPr>
          <p:grpSpPr>
            <a:xfrm rot="-1281463">
              <a:off x="708443" y="381485"/>
              <a:ext cx="17169" cy="17169"/>
              <a:chOff x="0" y="0"/>
              <a:chExt cx="219327" cy="219327"/>
            </a:xfrm>
          </p:grpSpPr>
          <p:sp>
            <p:nvSpPr>
              <p:cNvPr id="1107" name="Freeform 110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8" name="TextBox 110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9" name="Group 1109"/>
            <p:cNvGrpSpPr/>
            <p:nvPr/>
          </p:nvGrpSpPr>
          <p:grpSpPr>
            <a:xfrm rot="-1281463">
              <a:off x="708443" y="381485"/>
              <a:ext cx="17169" cy="17169"/>
              <a:chOff x="0" y="0"/>
              <a:chExt cx="237406" cy="237406"/>
            </a:xfrm>
          </p:grpSpPr>
          <p:sp>
            <p:nvSpPr>
              <p:cNvPr id="1110" name="Freeform 111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1" name="TextBox 111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2" name="Group 1112"/>
            <p:cNvGrpSpPr/>
            <p:nvPr/>
          </p:nvGrpSpPr>
          <p:grpSpPr>
            <a:xfrm rot="-1281463">
              <a:off x="732716" y="301856"/>
              <a:ext cx="9004" cy="9004"/>
              <a:chOff x="0" y="0"/>
              <a:chExt cx="219327" cy="219327"/>
            </a:xfrm>
          </p:grpSpPr>
          <p:sp>
            <p:nvSpPr>
              <p:cNvPr id="1113" name="Freeform 111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4" name="TextBox 111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5" name="Group 1115"/>
            <p:cNvGrpSpPr/>
            <p:nvPr/>
          </p:nvGrpSpPr>
          <p:grpSpPr>
            <a:xfrm rot="-1281463">
              <a:off x="732716" y="301856"/>
              <a:ext cx="9004" cy="9004"/>
              <a:chOff x="0" y="0"/>
              <a:chExt cx="237406" cy="237406"/>
            </a:xfrm>
          </p:grpSpPr>
          <p:sp>
            <p:nvSpPr>
              <p:cNvPr id="1116" name="Freeform 111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7" name="TextBox 111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8" name="Group 1118"/>
            <p:cNvGrpSpPr/>
            <p:nvPr/>
          </p:nvGrpSpPr>
          <p:grpSpPr>
            <a:xfrm rot="-1281463">
              <a:off x="804846" y="301321"/>
              <a:ext cx="9004" cy="9004"/>
              <a:chOff x="0" y="0"/>
              <a:chExt cx="219327" cy="219327"/>
            </a:xfrm>
          </p:grpSpPr>
          <p:sp>
            <p:nvSpPr>
              <p:cNvPr id="1119" name="Freeform 111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0" name="TextBox 112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1" name="Group 1121"/>
            <p:cNvGrpSpPr/>
            <p:nvPr/>
          </p:nvGrpSpPr>
          <p:grpSpPr>
            <a:xfrm rot="-1281463">
              <a:off x="804846" y="301321"/>
              <a:ext cx="9004" cy="9004"/>
              <a:chOff x="0" y="0"/>
              <a:chExt cx="237406" cy="237406"/>
            </a:xfrm>
          </p:grpSpPr>
          <p:sp>
            <p:nvSpPr>
              <p:cNvPr id="1122" name="Freeform 112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3" name="TextBox 112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4" name="Group 1124"/>
            <p:cNvGrpSpPr/>
            <p:nvPr/>
          </p:nvGrpSpPr>
          <p:grpSpPr>
            <a:xfrm>
              <a:off x="579283" y="343263"/>
              <a:ext cx="17169" cy="17169"/>
              <a:chOff x="0" y="0"/>
              <a:chExt cx="219327" cy="219327"/>
            </a:xfrm>
          </p:grpSpPr>
          <p:sp>
            <p:nvSpPr>
              <p:cNvPr id="1125" name="Freeform 112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6" name="TextBox 112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7" name="Group 1127"/>
            <p:cNvGrpSpPr/>
            <p:nvPr/>
          </p:nvGrpSpPr>
          <p:grpSpPr>
            <a:xfrm>
              <a:off x="579283" y="343263"/>
              <a:ext cx="17169" cy="17169"/>
              <a:chOff x="0" y="0"/>
              <a:chExt cx="237406" cy="237406"/>
            </a:xfrm>
          </p:grpSpPr>
          <p:sp>
            <p:nvSpPr>
              <p:cNvPr id="1128" name="Freeform 112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" name="TextBox 112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0" name="Group 1130"/>
            <p:cNvGrpSpPr/>
            <p:nvPr/>
          </p:nvGrpSpPr>
          <p:grpSpPr>
            <a:xfrm rot="-1281463">
              <a:off x="620917" y="359120"/>
              <a:ext cx="17169" cy="17169"/>
              <a:chOff x="0" y="0"/>
              <a:chExt cx="219327" cy="219327"/>
            </a:xfrm>
          </p:grpSpPr>
          <p:sp>
            <p:nvSpPr>
              <p:cNvPr id="1131" name="Freeform 113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2" name="TextBox 113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3" name="Group 1133"/>
            <p:cNvGrpSpPr/>
            <p:nvPr/>
          </p:nvGrpSpPr>
          <p:grpSpPr>
            <a:xfrm rot="-1281463">
              <a:off x="620917" y="359120"/>
              <a:ext cx="17169" cy="17169"/>
              <a:chOff x="0" y="0"/>
              <a:chExt cx="237406" cy="237406"/>
            </a:xfrm>
          </p:grpSpPr>
          <p:sp>
            <p:nvSpPr>
              <p:cNvPr id="1134" name="Freeform 113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5" name="TextBox 113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6" name="Group 1136"/>
            <p:cNvGrpSpPr/>
            <p:nvPr/>
          </p:nvGrpSpPr>
          <p:grpSpPr>
            <a:xfrm rot="-1281463">
              <a:off x="523173" y="397343"/>
              <a:ext cx="17169" cy="17169"/>
              <a:chOff x="0" y="0"/>
              <a:chExt cx="219327" cy="219327"/>
            </a:xfrm>
          </p:grpSpPr>
          <p:sp>
            <p:nvSpPr>
              <p:cNvPr id="1137" name="Freeform 113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8" name="TextBox 113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9" name="Group 1139"/>
            <p:cNvGrpSpPr/>
            <p:nvPr/>
          </p:nvGrpSpPr>
          <p:grpSpPr>
            <a:xfrm rot="-1281463">
              <a:off x="523173" y="397343"/>
              <a:ext cx="17169" cy="17169"/>
              <a:chOff x="0" y="0"/>
              <a:chExt cx="237406" cy="237406"/>
            </a:xfrm>
          </p:grpSpPr>
          <p:sp>
            <p:nvSpPr>
              <p:cNvPr id="1140" name="Freeform 114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1" name="TextBox 114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2" name="Group 1142"/>
            <p:cNvGrpSpPr/>
            <p:nvPr/>
          </p:nvGrpSpPr>
          <p:grpSpPr>
            <a:xfrm>
              <a:off x="441856" y="390070"/>
              <a:ext cx="17169" cy="17169"/>
              <a:chOff x="0" y="0"/>
              <a:chExt cx="219327" cy="219327"/>
            </a:xfrm>
          </p:grpSpPr>
          <p:sp>
            <p:nvSpPr>
              <p:cNvPr id="1143" name="Freeform 114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4" name="TextBox 114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5" name="Group 1145"/>
            <p:cNvGrpSpPr/>
            <p:nvPr/>
          </p:nvGrpSpPr>
          <p:grpSpPr>
            <a:xfrm>
              <a:off x="441856" y="390070"/>
              <a:ext cx="17169" cy="17169"/>
              <a:chOff x="0" y="0"/>
              <a:chExt cx="237406" cy="237406"/>
            </a:xfrm>
          </p:grpSpPr>
          <p:sp>
            <p:nvSpPr>
              <p:cNvPr id="1146" name="Freeform 114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7" name="TextBox 114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8" name="Group 1148"/>
            <p:cNvGrpSpPr/>
            <p:nvPr/>
          </p:nvGrpSpPr>
          <p:grpSpPr>
            <a:xfrm>
              <a:off x="556054" y="404514"/>
              <a:ext cx="17169" cy="17169"/>
              <a:chOff x="0" y="0"/>
              <a:chExt cx="219327" cy="219327"/>
            </a:xfrm>
          </p:grpSpPr>
          <p:sp>
            <p:nvSpPr>
              <p:cNvPr id="1149" name="Freeform 114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0" name="TextBox 115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1" name="Group 1151"/>
            <p:cNvGrpSpPr/>
            <p:nvPr/>
          </p:nvGrpSpPr>
          <p:grpSpPr>
            <a:xfrm>
              <a:off x="556054" y="404514"/>
              <a:ext cx="17169" cy="17169"/>
              <a:chOff x="0" y="0"/>
              <a:chExt cx="237406" cy="237406"/>
            </a:xfrm>
          </p:grpSpPr>
          <p:sp>
            <p:nvSpPr>
              <p:cNvPr id="1152" name="Freeform 115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3" name="TextBox 115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4" name="Group 1154"/>
            <p:cNvGrpSpPr/>
            <p:nvPr/>
          </p:nvGrpSpPr>
          <p:grpSpPr>
            <a:xfrm>
              <a:off x="516806" y="363758"/>
              <a:ext cx="9004" cy="9004"/>
              <a:chOff x="0" y="0"/>
              <a:chExt cx="219327" cy="219327"/>
            </a:xfrm>
          </p:grpSpPr>
          <p:sp>
            <p:nvSpPr>
              <p:cNvPr id="1155" name="Freeform 115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6" name="TextBox 115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7" name="Group 1157"/>
            <p:cNvGrpSpPr/>
            <p:nvPr/>
          </p:nvGrpSpPr>
          <p:grpSpPr>
            <a:xfrm>
              <a:off x="516806" y="363758"/>
              <a:ext cx="9004" cy="9004"/>
              <a:chOff x="0" y="0"/>
              <a:chExt cx="237406" cy="237406"/>
            </a:xfrm>
          </p:grpSpPr>
          <p:sp>
            <p:nvSpPr>
              <p:cNvPr id="1158" name="Freeform 115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9" name="TextBox 115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0" name="Group 1160"/>
            <p:cNvGrpSpPr/>
            <p:nvPr/>
          </p:nvGrpSpPr>
          <p:grpSpPr>
            <a:xfrm>
              <a:off x="542005" y="357945"/>
              <a:ext cx="9004" cy="9004"/>
              <a:chOff x="0" y="0"/>
              <a:chExt cx="219327" cy="219327"/>
            </a:xfrm>
          </p:grpSpPr>
          <p:sp>
            <p:nvSpPr>
              <p:cNvPr id="1161" name="Freeform 116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2" name="TextBox 116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3" name="Group 1163"/>
            <p:cNvGrpSpPr/>
            <p:nvPr/>
          </p:nvGrpSpPr>
          <p:grpSpPr>
            <a:xfrm>
              <a:off x="542005" y="357945"/>
              <a:ext cx="9004" cy="9004"/>
              <a:chOff x="0" y="0"/>
              <a:chExt cx="237406" cy="237406"/>
            </a:xfrm>
          </p:grpSpPr>
          <p:sp>
            <p:nvSpPr>
              <p:cNvPr id="1164" name="Freeform 116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5" name="TextBox 116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6" name="Group 1166"/>
            <p:cNvGrpSpPr/>
            <p:nvPr/>
          </p:nvGrpSpPr>
          <p:grpSpPr>
            <a:xfrm>
              <a:off x="609376" y="383716"/>
              <a:ext cx="9004" cy="9004"/>
              <a:chOff x="0" y="0"/>
              <a:chExt cx="219327" cy="219327"/>
            </a:xfrm>
          </p:grpSpPr>
          <p:sp>
            <p:nvSpPr>
              <p:cNvPr id="1167" name="Freeform 116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8" name="TextBox 116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9" name="Group 1169"/>
            <p:cNvGrpSpPr/>
            <p:nvPr/>
          </p:nvGrpSpPr>
          <p:grpSpPr>
            <a:xfrm>
              <a:off x="609376" y="383716"/>
              <a:ext cx="9004" cy="9004"/>
              <a:chOff x="0" y="0"/>
              <a:chExt cx="237406" cy="237406"/>
            </a:xfrm>
          </p:grpSpPr>
          <p:sp>
            <p:nvSpPr>
              <p:cNvPr id="1170" name="Freeform 117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1" name="TextBox 117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2" name="Group 1172"/>
            <p:cNvGrpSpPr/>
            <p:nvPr/>
          </p:nvGrpSpPr>
          <p:grpSpPr>
            <a:xfrm>
              <a:off x="554335" y="383716"/>
              <a:ext cx="9004" cy="9004"/>
              <a:chOff x="0" y="0"/>
              <a:chExt cx="219327" cy="219327"/>
            </a:xfrm>
          </p:grpSpPr>
          <p:sp>
            <p:nvSpPr>
              <p:cNvPr id="1173" name="Freeform 117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4" name="TextBox 117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5" name="Group 1175"/>
            <p:cNvGrpSpPr/>
            <p:nvPr/>
          </p:nvGrpSpPr>
          <p:grpSpPr>
            <a:xfrm>
              <a:off x="554335" y="383716"/>
              <a:ext cx="9004" cy="9004"/>
              <a:chOff x="0" y="0"/>
              <a:chExt cx="237406" cy="237406"/>
            </a:xfrm>
          </p:grpSpPr>
          <p:sp>
            <p:nvSpPr>
              <p:cNvPr id="1176" name="Freeform 117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7" name="TextBox 117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8" name="Group 1178"/>
            <p:cNvGrpSpPr/>
            <p:nvPr/>
          </p:nvGrpSpPr>
          <p:grpSpPr>
            <a:xfrm>
              <a:off x="1229901" y="268302"/>
              <a:ext cx="17169" cy="17169"/>
              <a:chOff x="0" y="0"/>
              <a:chExt cx="219327" cy="219327"/>
            </a:xfrm>
          </p:grpSpPr>
          <p:sp>
            <p:nvSpPr>
              <p:cNvPr id="1179" name="Freeform 117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0" name="TextBox 118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1" name="Group 1181"/>
            <p:cNvGrpSpPr/>
            <p:nvPr/>
          </p:nvGrpSpPr>
          <p:grpSpPr>
            <a:xfrm>
              <a:off x="1229901" y="268302"/>
              <a:ext cx="17169" cy="17169"/>
              <a:chOff x="0" y="0"/>
              <a:chExt cx="237406" cy="237406"/>
            </a:xfrm>
          </p:grpSpPr>
          <p:sp>
            <p:nvSpPr>
              <p:cNvPr id="1182" name="Freeform 118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3" name="TextBox 118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4" name="Group 1184"/>
            <p:cNvGrpSpPr/>
            <p:nvPr/>
          </p:nvGrpSpPr>
          <p:grpSpPr>
            <a:xfrm>
              <a:off x="1190653" y="227546"/>
              <a:ext cx="9004" cy="9004"/>
              <a:chOff x="0" y="0"/>
              <a:chExt cx="219327" cy="219327"/>
            </a:xfrm>
          </p:grpSpPr>
          <p:sp>
            <p:nvSpPr>
              <p:cNvPr id="1185" name="Freeform 118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6" name="TextBox 118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7" name="Group 1187"/>
            <p:cNvGrpSpPr/>
            <p:nvPr/>
          </p:nvGrpSpPr>
          <p:grpSpPr>
            <a:xfrm>
              <a:off x="1190653" y="227546"/>
              <a:ext cx="9004" cy="9004"/>
              <a:chOff x="0" y="0"/>
              <a:chExt cx="237406" cy="237406"/>
            </a:xfrm>
          </p:grpSpPr>
          <p:sp>
            <p:nvSpPr>
              <p:cNvPr id="1188" name="Freeform 118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9" name="TextBox 118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0" name="Group 1190"/>
            <p:cNvGrpSpPr/>
            <p:nvPr/>
          </p:nvGrpSpPr>
          <p:grpSpPr>
            <a:xfrm>
              <a:off x="1215852" y="221733"/>
              <a:ext cx="9004" cy="9004"/>
              <a:chOff x="0" y="0"/>
              <a:chExt cx="219327" cy="219327"/>
            </a:xfrm>
          </p:grpSpPr>
          <p:sp>
            <p:nvSpPr>
              <p:cNvPr id="1191" name="Freeform 119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2" name="TextBox 119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3" name="Group 1193"/>
            <p:cNvGrpSpPr/>
            <p:nvPr/>
          </p:nvGrpSpPr>
          <p:grpSpPr>
            <a:xfrm>
              <a:off x="1215852" y="221733"/>
              <a:ext cx="9004" cy="9004"/>
              <a:chOff x="0" y="0"/>
              <a:chExt cx="237406" cy="237406"/>
            </a:xfrm>
          </p:grpSpPr>
          <p:sp>
            <p:nvSpPr>
              <p:cNvPr id="1194" name="Freeform 119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5" name="TextBox 119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6" name="Group 1196"/>
            <p:cNvGrpSpPr/>
            <p:nvPr/>
          </p:nvGrpSpPr>
          <p:grpSpPr>
            <a:xfrm>
              <a:off x="1283224" y="247504"/>
              <a:ext cx="9004" cy="9004"/>
              <a:chOff x="0" y="0"/>
              <a:chExt cx="219327" cy="219327"/>
            </a:xfrm>
          </p:grpSpPr>
          <p:sp>
            <p:nvSpPr>
              <p:cNvPr id="1197" name="Freeform 119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8" name="TextBox 119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9" name="Group 1199"/>
            <p:cNvGrpSpPr/>
            <p:nvPr/>
          </p:nvGrpSpPr>
          <p:grpSpPr>
            <a:xfrm>
              <a:off x="1283224" y="247504"/>
              <a:ext cx="9004" cy="9004"/>
              <a:chOff x="0" y="0"/>
              <a:chExt cx="237406" cy="237406"/>
            </a:xfrm>
          </p:grpSpPr>
          <p:sp>
            <p:nvSpPr>
              <p:cNvPr id="1200" name="Freeform 120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1" name="TextBox 120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2" name="Group 1202"/>
            <p:cNvGrpSpPr/>
            <p:nvPr/>
          </p:nvGrpSpPr>
          <p:grpSpPr>
            <a:xfrm>
              <a:off x="1228182" y="247504"/>
              <a:ext cx="9004" cy="9004"/>
              <a:chOff x="0" y="0"/>
              <a:chExt cx="219327" cy="219327"/>
            </a:xfrm>
          </p:grpSpPr>
          <p:sp>
            <p:nvSpPr>
              <p:cNvPr id="1203" name="Freeform 120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4" name="TextBox 120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5" name="Group 1205"/>
            <p:cNvGrpSpPr/>
            <p:nvPr/>
          </p:nvGrpSpPr>
          <p:grpSpPr>
            <a:xfrm>
              <a:off x="1228182" y="247504"/>
              <a:ext cx="9004" cy="9004"/>
              <a:chOff x="0" y="0"/>
              <a:chExt cx="237406" cy="237406"/>
            </a:xfrm>
          </p:grpSpPr>
          <p:sp>
            <p:nvSpPr>
              <p:cNvPr id="1206" name="Freeform 120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7" name="TextBox 120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8" name="Group 1208"/>
            <p:cNvGrpSpPr/>
            <p:nvPr/>
          </p:nvGrpSpPr>
          <p:grpSpPr>
            <a:xfrm>
              <a:off x="1544183" y="320484"/>
              <a:ext cx="17169" cy="17169"/>
              <a:chOff x="0" y="0"/>
              <a:chExt cx="219327" cy="219327"/>
            </a:xfrm>
          </p:grpSpPr>
          <p:sp>
            <p:nvSpPr>
              <p:cNvPr id="1209" name="Freeform 120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0" name="TextBox 121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1" name="Group 1211"/>
            <p:cNvGrpSpPr/>
            <p:nvPr/>
          </p:nvGrpSpPr>
          <p:grpSpPr>
            <a:xfrm>
              <a:off x="1544183" y="320484"/>
              <a:ext cx="17169" cy="17169"/>
              <a:chOff x="0" y="0"/>
              <a:chExt cx="237406" cy="237406"/>
            </a:xfrm>
          </p:grpSpPr>
          <p:sp>
            <p:nvSpPr>
              <p:cNvPr id="1212" name="Freeform 121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3" name="TextBox 121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4" name="Group 1214"/>
            <p:cNvGrpSpPr/>
            <p:nvPr/>
          </p:nvGrpSpPr>
          <p:grpSpPr>
            <a:xfrm>
              <a:off x="1504935" y="279728"/>
              <a:ext cx="9004" cy="9004"/>
              <a:chOff x="0" y="0"/>
              <a:chExt cx="219327" cy="219327"/>
            </a:xfrm>
          </p:grpSpPr>
          <p:sp>
            <p:nvSpPr>
              <p:cNvPr id="1215" name="Freeform 121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6" name="TextBox 121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7" name="Group 1217"/>
            <p:cNvGrpSpPr/>
            <p:nvPr/>
          </p:nvGrpSpPr>
          <p:grpSpPr>
            <a:xfrm>
              <a:off x="1504935" y="279728"/>
              <a:ext cx="9004" cy="9004"/>
              <a:chOff x="0" y="0"/>
              <a:chExt cx="237406" cy="237406"/>
            </a:xfrm>
          </p:grpSpPr>
          <p:sp>
            <p:nvSpPr>
              <p:cNvPr id="1218" name="Freeform 121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9" name="TextBox 121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0" name="Group 1220"/>
            <p:cNvGrpSpPr/>
            <p:nvPr/>
          </p:nvGrpSpPr>
          <p:grpSpPr>
            <a:xfrm>
              <a:off x="1530134" y="273915"/>
              <a:ext cx="9004" cy="9004"/>
              <a:chOff x="0" y="0"/>
              <a:chExt cx="219327" cy="219327"/>
            </a:xfrm>
          </p:grpSpPr>
          <p:sp>
            <p:nvSpPr>
              <p:cNvPr id="1221" name="Freeform 122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2" name="TextBox 122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3" name="Group 1223"/>
            <p:cNvGrpSpPr/>
            <p:nvPr/>
          </p:nvGrpSpPr>
          <p:grpSpPr>
            <a:xfrm>
              <a:off x="1530134" y="273915"/>
              <a:ext cx="9004" cy="9004"/>
              <a:chOff x="0" y="0"/>
              <a:chExt cx="237406" cy="237406"/>
            </a:xfrm>
          </p:grpSpPr>
          <p:sp>
            <p:nvSpPr>
              <p:cNvPr id="1224" name="Freeform 122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5" name="TextBox 122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6" name="Group 1226"/>
            <p:cNvGrpSpPr/>
            <p:nvPr/>
          </p:nvGrpSpPr>
          <p:grpSpPr>
            <a:xfrm>
              <a:off x="1597505" y="299686"/>
              <a:ext cx="9004" cy="9004"/>
              <a:chOff x="0" y="0"/>
              <a:chExt cx="219327" cy="219327"/>
            </a:xfrm>
          </p:grpSpPr>
          <p:sp>
            <p:nvSpPr>
              <p:cNvPr id="1227" name="Freeform 122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8" name="TextBox 122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9" name="Group 1229"/>
            <p:cNvGrpSpPr/>
            <p:nvPr/>
          </p:nvGrpSpPr>
          <p:grpSpPr>
            <a:xfrm>
              <a:off x="1597505" y="299686"/>
              <a:ext cx="9004" cy="9004"/>
              <a:chOff x="0" y="0"/>
              <a:chExt cx="237406" cy="237406"/>
            </a:xfrm>
          </p:grpSpPr>
          <p:sp>
            <p:nvSpPr>
              <p:cNvPr id="1230" name="Freeform 123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" name="TextBox 123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2" name="Group 1232"/>
            <p:cNvGrpSpPr/>
            <p:nvPr/>
          </p:nvGrpSpPr>
          <p:grpSpPr>
            <a:xfrm>
              <a:off x="1542464" y="299686"/>
              <a:ext cx="9004" cy="9004"/>
              <a:chOff x="0" y="0"/>
              <a:chExt cx="219327" cy="219327"/>
            </a:xfrm>
          </p:grpSpPr>
          <p:sp>
            <p:nvSpPr>
              <p:cNvPr id="1233" name="Freeform 123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4" name="TextBox 123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5" name="Group 1235"/>
            <p:cNvGrpSpPr/>
            <p:nvPr/>
          </p:nvGrpSpPr>
          <p:grpSpPr>
            <a:xfrm>
              <a:off x="1542464" y="299686"/>
              <a:ext cx="9004" cy="9004"/>
              <a:chOff x="0" y="0"/>
              <a:chExt cx="237406" cy="237406"/>
            </a:xfrm>
          </p:grpSpPr>
          <p:sp>
            <p:nvSpPr>
              <p:cNvPr id="1236" name="Freeform 123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7" name="TextBox 123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8" name="Group 1238"/>
            <p:cNvGrpSpPr/>
            <p:nvPr/>
          </p:nvGrpSpPr>
          <p:grpSpPr>
            <a:xfrm>
              <a:off x="1715964" y="387860"/>
              <a:ext cx="17169" cy="17169"/>
              <a:chOff x="0" y="0"/>
              <a:chExt cx="219327" cy="219327"/>
            </a:xfrm>
          </p:grpSpPr>
          <p:sp>
            <p:nvSpPr>
              <p:cNvPr id="1239" name="Freeform 123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0" name="TextBox 124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1" name="Group 1241"/>
            <p:cNvGrpSpPr/>
            <p:nvPr/>
          </p:nvGrpSpPr>
          <p:grpSpPr>
            <a:xfrm>
              <a:off x="1715964" y="387860"/>
              <a:ext cx="17169" cy="17169"/>
              <a:chOff x="0" y="0"/>
              <a:chExt cx="237406" cy="237406"/>
            </a:xfrm>
          </p:grpSpPr>
          <p:sp>
            <p:nvSpPr>
              <p:cNvPr id="1242" name="Freeform 124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3" name="TextBox 124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4" name="Group 1244"/>
            <p:cNvGrpSpPr/>
            <p:nvPr/>
          </p:nvGrpSpPr>
          <p:grpSpPr>
            <a:xfrm>
              <a:off x="1676716" y="347104"/>
              <a:ext cx="9004" cy="9004"/>
              <a:chOff x="0" y="0"/>
              <a:chExt cx="219327" cy="219327"/>
            </a:xfrm>
          </p:grpSpPr>
          <p:sp>
            <p:nvSpPr>
              <p:cNvPr id="1245" name="Freeform 124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6" name="TextBox 124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7" name="Group 1247"/>
            <p:cNvGrpSpPr/>
            <p:nvPr/>
          </p:nvGrpSpPr>
          <p:grpSpPr>
            <a:xfrm>
              <a:off x="1676716" y="347104"/>
              <a:ext cx="9004" cy="9004"/>
              <a:chOff x="0" y="0"/>
              <a:chExt cx="237406" cy="237406"/>
            </a:xfrm>
          </p:grpSpPr>
          <p:sp>
            <p:nvSpPr>
              <p:cNvPr id="1248" name="Freeform 124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9" name="TextBox 124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0" name="Group 1250"/>
            <p:cNvGrpSpPr/>
            <p:nvPr/>
          </p:nvGrpSpPr>
          <p:grpSpPr>
            <a:xfrm>
              <a:off x="1701915" y="341291"/>
              <a:ext cx="9004" cy="9004"/>
              <a:chOff x="0" y="0"/>
              <a:chExt cx="219327" cy="219327"/>
            </a:xfrm>
          </p:grpSpPr>
          <p:sp>
            <p:nvSpPr>
              <p:cNvPr id="1251" name="Freeform 125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2" name="TextBox 125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3" name="Group 1253"/>
            <p:cNvGrpSpPr/>
            <p:nvPr/>
          </p:nvGrpSpPr>
          <p:grpSpPr>
            <a:xfrm>
              <a:off x="1701915" y="341291"/>
              <a:ext cx="9004" cy="9004"/>
              <a:chOff x="0" y="0"/>
              <a:chExt cx="237406" cy="237406"/>
            </a:xfrm>
          </p:grpSpPr>
          <p:sp>
            <p:nvSpPr>
              <p:cNvPr id="1254" name="Freeform 125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5" name="TextBox 125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6" name="Group 1256"/>
            <p:cNvGrpSpPr/>
            <p:nvPr/>
          </p:nvGrpSpPr>
          <p:grpSpPr>
            <a:xfrm>
              <a:off x="1769286" y="367062"/>
              <a:ext cx="9004" cy="9004"/>
              <a:chOff x="0" y="0"/>
              <a:chExt cx="219327" cy="219327"/>
            </a:xfrm>
          </p:grpSpPr>
          <p:sp>
            <p:nvSpPr>
              <p:cNvPr id="1257" name="Freeform 125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8" name="TextBox 125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9" name="Group 1259"/>
            <p:cNvGrpSpPr/>
            <p:nvPr/>
          </p:nvGrpSpPr>
          <p:grpSpPr>
            <a:xfrm>
              <a:off x="1769286" y="367062"/>
              <a:ext cx="9004" cy="9004"/>
              <a:chOff x="0" y="0"/>
              <a:chExt cx="237406" cy="237406"/>
            </a:xfrm>
          </p:grpSpPr>
          <p:sp>
            <p:nvSpPr>
              <p:cNvPr id="1260" name="Freeform 126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1" name="TextBox 126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2" name="Group 1262"/>
            <p:cNvGrpSpPr/>
            <p:nvPr/>
          </p:nvGrpSpPr>
          <p:grpSpPr>
            <a:xfrm>
              <a:off x="1714245" y="367062"/>
              <a:ext cx="9004" cy="9004"/>
              <a:chOff x="0" y="0"/>
              <a:chExt cx="219327" cy="219327"/>
            </a:xfrm>
          </p:grpSpPr>
          <p:sp>
            <p:nvSpPr>
              <p:cNvPr id="1263" name="Freeform 126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4" name="TextBox 126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5" name="Group 1265"/>
            <p:cNvGrpSpPr/>
            <p:nvPr/>
          </p:nvGrpSpPr>
          <p:grpSpPr>
            <a:xfrm>
              <a:off x="1714245" y="367062"/>
              <a:ext cx="9004" cy="9004"/>
              <a:chOff x="0" y="0"/>
              <a:chExt cx="237406" cy="237406"/>
            </a:xfrm>
          </p:grpSpPr>
          <p:sp>
            <p:nvSpPr>
              <p:cNvPr id="1266" name="Freeform 126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7" name="TextBox 126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8" name="Group 1268"/>
            <p:cNvGrpSpPr/>
            <p:nvPr/>
          </p:nvGrpSpPr>
          <p:grpSpPr>
            <a:xfrm rot="7889676">
              <a:off x="1085749" y="240805"/>
              <a:ext cx="17169" cy="17169"/>
              <a:chOff x="0" y="0"/>
              <a:chExt cx="219327" cy="219327"/>
            </a:xfrm>
          </p:grpSpPr>
          <p:sp>
            <p:nvSpPr>
              <p:cNvPr id="1269" name="Freeform 126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0" name="TextBox 127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1" name="Group 1271"/>
            <p:cNvGrpSpPr/>
            <p:nvPr/>
          </p:nvGrpSpPr>
          <p:grpSpPr>
            <a:xfrm rot="7889676">
              <a:off x="1085749" y="240805"/>
              <a:ext cx="17169" cy="17169"/>
              <a:chOff x="0" y="0"/>
              <a:chExt cx="237406" cy="237406"/>
            </a:xfrm>
          </p:grpSpPr>
          <p:sp>
            <p:nvSpPr>
              <p:cNvPr id="1272" name="Freeform 127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3" name="TextBox 127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4" name="Group 1274"/>
            <p:cNvGrpSpPr/>
            <p:nvPr/>
          </p:nvGrpSpPr>
          <p:grpSpPr>
            <a:xfrm rot="7889676">
              <a:off x="1152125" y="242139"/>
              <a:ext cx="9004" cy="9004"/>
              <a:chOff x="0" y="0"/>
              <a:chExt cx="219327" cy="219327"/>
            </a:xfrm>
          </p:grpSpPr>
          <p:sp>
            <p:nvSpPr>
              <p:cNvPr id="1275" name="Freeform 127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6" name="TextBox 127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7" name="Group 1277"/>
            <p:cNvGrpSpPr/>
            <p:nvPr/>
          </p:nvGrpSpPr>
          <p:grpSpPr>
            <a:xfrm rot="7889676">
              <a:off x="1152125" y="242139"/>
              <a:ext cx="9004" cy="9004"/>
              <a:chOff x="0" y="0"/>
              <a:chExt cx="237406" cy="237406"/>
            </a:xfrm>
          </p:grpSpPr>
          <p:sp>
            <p:nvSpPr>
              <p:cNvPr id="1278" name="Freeform 127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9" name="TextBox 127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0" name="Group 1280"/>
            <p:cNvGrpSpPr/>
            <p:nvPr/>
          </p:nvGrpSpPr>
          <p:grpSpPr>
            <a:xfrm rot="7889676">
              <a:off x="1139783" y="264865"/>
              <a:ext cx="9004" cy="9004"/>
              <a:chOff x="0" y="0"/>
              <a:chExt cx="219327" cy="219327"/>
            </a:xfrm>
          </p:grpSpPr>
          <p:sp>
            <p:nvSpPr>
              <p:cNvPr id="1281" name="Freeform 128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2" name="TextBox 128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3" name="Group 1283"/>
            <p:cNvGrpSpPr/>
            <p:nvPr/>
          </p:nvGrpSpPr>
          <p:grpSpPr>
            <a:xfrm rot="7889676">
              <a:off x="1139783" y="264865"/>
              <a:ext cx="9004" cy="9004"/>
              <a:chOff x="0" y="0"/>
              <a:chExt cx="237406" cy="237406"/>
            </a:xfrm>
          </p:grpSpPr>
          <p:sp>
            <p:nvSpPr>
              <p:cNvPr id="1284" name="Freeform 128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5" name="TextBox 128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6" name="Group 1286"/>
            <p:cNvGrpSpPr/>
            <p:nvPr/>
          </p:nvGrpSpPr>
          <p:grpSpPr>
            <a:xfrm rot="7889676">
              <a:off x="1075843" y="298253"/>
              <a:ext cx="9004" cy="9004"/>
              <a:chOff x="0" y="0"/>
              <a:chExt cx="219327" cy="219327"/>
            </a:xfrm>
          </p:grpSpPr>
          <p:sp>
            <p:nvSpPr>
              <p:cNvPr id="1287" name="Freeform 128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8" name="TextBox 128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9" name="Group 1289"/>
            <p:cNvGrpSpPr/>
            <p:nvPr/>
          </p:nvGrpSpPr>
          <p:grpSpPr>
            <a:xfrm rot="7889676">
              <a:off x="1075843" y="298253"/>
              <a:ext cx="9004" cy="9004"/>
              <a:chOff x="0" y="0"/>
              <a:chExt cx="237406" cy="237406"/>
            </a:xfrm>
          </p:grpSpPr>
          <p:sp>
            <p:nvSpPr>
              <p:cNvPr id="1290" name="Freeform 129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1" name="TextBox 129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2" name="Group 1292"/>
            <p:cNvGrpSpPr/>
            <p:nvPr/>
          </p:nvGrpSpPr>
          <p:grpSpPr>
            <a:xfrm rot="7889676">
              <a:off x="1112311" y="257026"/>
              <a:ext cx="9004" cy="9004"/>
              <a:chOff x="0" y="0"/>
              <a:chExt cx="219327" cy="219327"/>
            </a:xfrm>
          </p:grpSpPr>
          <p:sp>
            <p:nvSpPr>
              <p:cNvPr id="1293" name="Freeform 129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4" name="TextBox 129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5" name="Group 1295"/>
            <p:cNvGrpSpPr/>
            <p:nvPr/>
          </p:nvGrpSpPr>
          <p:grpSpPr>
            <a:xfrm rot="7889676">
              <a:off x="1112311" y="257026"/>
              <a:ext cx="9004" cy="9004"/>
              <a:chOff x="0" y="0"/>
              <a:chExt cx="237406" cy="237406"/>
            </a:xfrm>
          </p:grpSpPr>
          <p:sp>
            <p:nvSpPr>
              <p:cNvPr id="1296" name="Freeform 129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7" name="TextBox 129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8" name="Group 1298"/>
            <p:cNvGrpSpPr/>
            <p:nvPr/>
          </p:nvGrpSpPr>
          <p:grpSpPr>
            <a:xfrm rot="7054208">
              <a:off x="973602" y="178496"/>
              <a:ext cx="8365" cy="14073"/>
              <a:chOff x="0" y="0"/>
              <a:chExt cx="174642" cy="293797"/>
            </a:xfrm>
          </p:grpSpPr>
          <p:sp>
            <p:nvSpPr>
              <p:cNvPr id="1299" name="Freeform 1299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0" name="TextBox 1300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1" name="Group 1301"/>
            <p:cNvGrpSpPr/>
            <p:nvPr/>
          </p:nvGrpSpPr>
          <p:grpSpPr>
            <a:xfrm rot="6343282">
              <a:off x="923770" y="187757"/>
              <a:ext cx="7660" cy="9479"/>
              <a:chOff x="0" y="0"/>
              <a:chExt cx="237406" cy="293797"/>
            </a:xfrm>
          </p:grpSpPr>
          <p:sp>
            <p:nvSpPr>
              <p:cNvPr id="1302" name="Freeform 1302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3" name="TextBox 1303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4" name="Group 1304"/>
            <p:cNvGrpSpPr/>
            <p:nvPr/>
          </p:nvGrpSpPr>
          <p:grpSpPr>
            <a:xfrm rot="7054208">
              <a:off x="965996" y="136809"/>
              <a:ext cx="8365" cy="14073"/>
              <a:chOff x="0" y="0"/>
              <a:chExt cx="174642" cy="293797"/>
            </a:xfrm>
          </p:grpSpPr>
          <p:sp>
            <p:nvSpPr>
              <p:cNvPr id="1305" name="Freeform 1305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6" name="TextBox 1306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7" name="Group 1307"/>
            <p:cNvGrpSpPr/>
            <p:nvPr/>
          </p:nvGrpSpPr>
          <p:grpSpPr>
            <a:xfrm rot="6343282">
              <a:off x="916165" y="146070"/>
              <a:ext cx="7660" cy="9479"/>
              <a:chOff x="0" y="0"/>
              <a:chExt cx="237406" cy="293797"/>
            </a:xfrm>
          </p:grpSpPr>
          <p:sp>
            <p:nvSpPr>
              <p:cNvPr id="1308" name="Freeform 1308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9" name="TextBox 1309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0" name="Group 1310"/>
            <p:cNvGrpSpPr/>
            <p:nvPr/>
          </p:nvGrpSpPr>
          <p:grpSpPr>
            <a:xfrm rot="7054208">
              <a:off x="999936" y="159596"/>
              <a:ext cx="8365" cy="14073"/>
              <a:chOff x="0" y="0"/>
              <a:chExt cx="174642" cy="293797"/>
            </a:xfrm>
          </p:grpSpPr>
          <p:sp>
            <p:nvSpPr>
              <p:cNvPr id="1311" name="Freeform 1311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2" name="TextBox 1312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3" name="Group 1313"/>
            <p:cNvGrpSpPr/>
            <p:nvPr/>
          </p:nvGrpSpPr>
          <p:grpSpPr>
            <a:xfrm rot="6343282">
              <a:off x="950104" y="168857"/>
              <a:ext cx="7660" cy="9479"/>
              <a:chOff x="0" y="0"/>
              <a:chExt cx="237406" cy="293797"/>
            </a:xfrm>
          </p:grpSpPr>
          <p:sp>
            <p:nvSpPr>
              <p:cNvPr id="1314" name="Freeform 1314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5" name="TextBox 1315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6" name="Group 1316"/>
            <p:cNvGrpSpPr/>
            <p:nvPr/>
          </p:nvGrpSpPr>
          <p:grpSpPr>
            <a:xfrm rot="-4106663">
              <a:off x="905570" y="111260"/>
              <a:ext cx="8365" cy="14073"/>
              <a:chOff x="0" y="0"/>
              <a:chExt cx="174642" cy="293797"/>
            </a:xfrm>
          </p:grpSpPr>
          <p:sp>
            <p:nvSpPr>
              <p:cNvPr id="1317" name="Freeform 1317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8" name="TextBox 1318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9" name="Group 1319"/>
            <p:cNvGrpSpPr/>
            <p:nvPr/>
          </p:nvGrpSpPr>
          <p:grpSpPr>
            <a:xfrm rot="-4280841">
              <a:off x="1055142" y="213341"/>
              <a:ext cx="7660" cy="9479"/>
              <a:chOff x="0" y="0"/>
              <a:chExt cx="237406" cy="293797"/>
            </a:xfrm>
          </p:grpSpPr>
          <p:sp>
            <p:nvSpPr>
              <p:cNvPr id="1320" name="Freeform 1320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1" name="TextBox 1321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2" name="Group 1322"/>
            <p:cNvGrpSpPr/>
            <p:nvPr/>
          </p:nvGrpSpPr>
          <p:grpSpPr>
            <a:xfrm rot="-3569916">
              <a:off x="980313" y="198038"/>
              <a:ext cx="8365" cy="14073"/>
              <a:chOff x="0" y="0"/>
              <a:chExt cx="174642" cy="293797"/>
            </a:xfrm>
          </p:grpSpPr>
          <p:sp>
            <p:nvSpPr>
              <p:cNvPr id="1323" name="Freeform 1323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4" name="TextBox 1324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5" name="Group 1325"/>
            <p:cNvGrpSpPr/>
            <p:nvPr/>
          </p:nvGrpSpPr>
          <p:grpSpPr>
            <a:xfrm rot="-4280841">
              <a:off x="1031140" y="195946"/>
              <a:ext cx="7660" cy="9479"/>
              <a:chOff x="0" y="0"/>
              <a:chExt cx="237406" cy="293797"/>
            </a:xfrm>
          </p:grpSpPr>
          <p:sp>
            <p:nvSpPr>
              <p:cNvPr id="1326" name="Freeform 1326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7" name="TextBox 1327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8" name="Group 1328"/>
            <p:cNvGrpSpPr/>
            <p:nvPr/>
          </p:nvGrpSpPr>
          <p:grpSpPr>
            <a:xfrm rot="-3569916">
              <a:off x="905015" y="209731"/>
              <a:ext cx="8365" cy="14073"/>
              <a:chOff x="0" y="0"/>
              <a:chExt cx="174642" cy="293797"/>
            </a:xfrm>
          </p:grpSpPr>
          <p:sp>
            <p:nvSpPr>
              <p:cNvPr id="1329" name="Freeform 1329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0" name="TextBox 1330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1" name="Group 1331"/>
            <p:cNvGrpSpPr/>
            <p:nvPr/>
          </p:nvGrpSpPr>
          <p:grpSpPr>
            <a:xfrm rot="-4280841">
              <a:off x="955843" y="207639"/>
              <a:ext cx="7660" cy="9479"/>
              <a:chOff x="0" y="0"/>
              <a:chExt cx="237406" cy="293797"/>
            </a:xfrm>
          </p:grpSpPr>
          <p:sp>
            <p:nvSpPr>
              <p:cNvPr id="1332" name="Freeform 1332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3" name="TextBox 1333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4" name="Group 1334"/>
            <p:cNvGrpSpPr/>
            <p:nvPr/>
          </p:nvGrpSpPr>
          <p:grpSpPr>
            <a:xfrm rot="-3569916">
              <a:off x="889199" y="224966"/>
              <a:ext cx="8365" cy="14073"/>
              <a:chOff x="0" y="0"/>
              <a:chExt cx="174642" cy="293797"/>
            </a:xfrm>
          </p:grpSpPr>
          <p:sp>
            <p:nvSpPr>
              <p:cNvPr id="1335" name="Freeform 1335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6" name="TextBox 1336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7" name="Group 1337"/>
            <p:cNvGrpSpPr/>
            <p:nvPr/>
          </p:nvGrpSpPr>
          <p:grpSpPr>
            <a:xfrm rot="-4280841">
              <a:off x="940026" y="222874"/>
              <a:ext cx="7660" cy="9479"/>
              <a:chOff x="0" y="0"/>
              <a:chExt cx="237406" cy="293797"/>
            </a:xfrm>
          </p:grpSpPr>
          <p:sp>
            <p:nvSpPr>
              <p:cNvPr id="1338" name="Freeform 1338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9" name="TextBox 1339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0" name="Group 1340"/>
            <p:cNvGrpSpPr/>
            <p:nvPr/>
          </p:nvGrpSpPr>
          <p:grpSpPr>
            <a:xfrm rot="6645452">
              <a:off x="900483" y="167890"/>
              <a:ext cx="8365" cy="14073"/>
              <a:chOff x="0" y="0"/>
              <a:chExt cx="174642" cy="293797"/>
            </a:xfrm>
          </p:grpSpPr>
          <p:sp>
            <p:nvSpPr>
              <p:cNvPr id="1341" name="Freeform 1341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2" name="TextBox 1342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3" name="Group 1343"/>
            <p:cNvGrpSpPr/>
            <p:nvPr/>
          </p:nvGrpSpPr>
          <p:grpSpPr>
            <a:xfrm rot="6347161">
              <a:off x="864269" y="200921"/>
              <a:ext cx="7660" cy="9479"/>
              <a:chOff x="0" y="0"/>
              <a:chExt cx="237406" cy="293797"/>
            </a:xfrm>
          </p:grpSpPr>
          <p:sp>
            <p:nvSpPr>
              <p:cNvPr id="1344" name="Freeform 1344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5" name="TextBox 1345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6" name="Group 1346"/>
            <p:cNvGrpSpPr/>
            <p:nvPr/>
          </p:nvGrpSpPr>
          <p:grpSpPr>
            <a:xfrm rot="-4280841">
              <a:off x="1014177" y="222119"/>
              <a:ext cx="7660" cy="9479"/>
              <a:chOff x="0" y="0"/>
              <a:chExt cx="237406" cy="293797"/>
            </a:xfrm>
          </p:grpSpPr>
          <p:sp>
            <p:nvSpPr>
              <p:cNvPr id="1347" name="Freeform 1347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8" name="TextBox 1348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9" name="Group 1349"/>
            <p:cNvGrpSpPr/>
            <p:nvPr/>
          </p:nvGrpSpPr>
          <p:grpSpPr>
            <a:xfrm rot="-4280841">
              <a:off x="881366" y="89298"/>
              <a:ext cx="7660" cy="9479"/>
              <a:chOff x="0" y="0"/>
              <a:chExt cx="237406" cy="293797"/>
            </a:xfrm>
          </p:grpSpPr>
          <p:sp>
            <p:nvSpPr>
              <p:cNvPr id="1350" name="Freeform 1350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1" name="TextBox 1351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2" name="Group 1352"/>
            <p:cNvGrpSpPr/>
            <p:nvPr/>
          </p:nvGrpSpPr>
          <p:grpSpPr>
            <a:xfrm rot="7054208">
              <a:off x="534123" y="310014"/>
              <a:ext cx="8365" cy="14073"/>
              <a:chOff x="0" y="0"/>
              <a:chExt cx="174642" cy="293797"/>
            </a:xfrm>
          </p:grpSpPr>
          <p:sp>
            <p:nvSpPr>
              <p:cNvPr id="1353" name="Freeform 1353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4" name="TextBox 1354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5" name="Group 1355"/>
            <p:cNvGrpSpPr/>
            <p:nvPr/>
          </p:nvGrpSpPr>
          <p:grpSpPr>
            <a:xfrm rot="6343282">
              <a:off x="476686" y="277588"/>
              <a:ext cx="7660" cy="9479"/>
              <a:chOff x="0" y="0"/>
              <a:chExt cx="237406" cy="293797"/>
            </a:xfrm>
          </p:grpSpPr>
          <p:sp>
            <p:nvSpPr>
              <p:cNvPr id="1356" name="Freeform 1356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7" name="TextBox 1357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8" name="Group 1358"/>
            <p:cNvGrpSpPr/>
            <p:nvPr/>
          </p:nvGrpSpPr>
          <p:grpSpPr>
            <a:xfrm rot="6343282">
              <a:off x="510625" y="300376"/>
              <a:ext cx="7660" cy="9479"/>
              <a:chOff x="0" y="0"/>
              <a:chExt cx="237406" cy="293797"/>
            </a:xfrm>
          </p:grpSpPr>
          <p:sp>
            <p:nvSpPr>
              <p:cNvPr id="1359" name="Freeform 1359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0" name="TextBox 1360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1" name="Group 1361"/>
            <p:cNvGrpSpPr/>
            <p:nvPr/>
          </p:nvGrpSpPr>
          <p:grpSpPr>
            <a:xfrm rot="6645452">
              <a:off x="461004" y="299408"/>
              <a:ext cx="8365" cy="14073"/>
              <a:chOff x="0" y="0"/>
              <a:chExt cx="174642" cy="293797"/>
            </a:xfrm>
          </p:grpSpPr>
          <p:sp>
            <p:nvSpPr>
              <p:cNvPr id="1362" name="Freeform 1362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3" name="TextBox 1363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4" name="Group 1364"/>
            <p:cNvGrpSpPr/>
            <p:nvPr/>
          </p:nvGrpSpPr>
          <p:grpSpPr>
            <a:xfrm rot="9885533">
              <a:off x="503482" y="327962"/>
              <a:ext cx="7660" cy="9479"/>
              <a:chOff x="0" y="0"/>
              <a:chExt cx="237406" cy="293797"/>
            </a:xfrm>
          </p:grpSpPr>
          <p:sp>
            <p:nvSpPr>
              <p:cNvPr id="1365" name="Freeform 1365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6" name="TextBox 1366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7" name="Group 1367"/>
            <p:cNvGrpSpPr/>
            <p:nvPr/>
          </p:nvGrpSpPr>
          <p:grpSpPr>
            <a:xfrm rot="10187702">
              <a:off x="474562" y="324928"/>
              <a:ext cx="8365" cy="14073"/>
              <a:chOff x="0" y="0"/>
              <a:chExt cx="174642" cy="293797"/>
            </a:xfrm>
          </p:grpSpPr>
          <p:sp>
            <p:nvSpPr>
              <p:cNvPr id="1368" name="Freeform 1368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9" name="TextBox 1369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</p:grpSp>
      <p:sp>
        <p:nvSpPr>
          <p:cNvPr id="1370" name="Freeform 1370"/>
          <p:cNvSpPr/>
          <p:nvPr/>
        </p:nvSpPr>
        <p:spPr>
          <a:xfrm>
            <a:off x="15843809" y="6777115"/>
            <a:ext cx="694750" cy="391586"/>
          </a:xfrm>
          <a:custGeom>
            <a:avLst/>
            <a:gdLst/>
            <a:ahLst/>
            <a:cxnLst/>
            <a:rect l="l" t="t" r="r" b="b"/>
            <a:pathLst>
              <a:path w="694750" h="391586">
                <a:moveTo>
                  <a:pt x="0" y="0"/>
                </a:moveTo>
                <a:lnTo>
                  <a:pt x="694749" y="0"/>
                </a:lnTo>
                <a:lnTo>
                  <a:pt x="694749" y="391586"/>
                </a:lnTo>
                <a:lnTo>
                  <a:pt x="0" y="3915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71" name="Freeform 1371"/>
          <p:cNvSpPr/>
          <p:nvPr/>
        </p:nvSpPr>
        <p:spPr>
          <a:xfrm rot="9161663">
            <a:off x="14086318" y="4723495"/>
            <a:ext cx="2285913" cy="2353578"/>
          </a:xfrm>
          <a:custGeom>
            <a:avLst/>
            <a:gdLst/>
            <a:ahLst/>
            <a:cxnLst/>
            <a:rect l="l" t="t" r="r" b="b"/>
            <a:pathLst>
              <a:path w="2285913" h="2353578">
                <a:moveTo>
                  <a:pt x="0" y="0"/>
                </a:moveTo>
                <a:lnTo>
                  <a:pt x="2285913" y="0"/>
                </a:lnTo>
                <a:lnTo>
                  <a:pt x="2285913" y="2353578"/>
                </a:lnTo>
                <a:lnTo>
                  <a:pt x="0" y="23535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72" name="Freeform 1372"/>
          <p:cNvSpPr/>
          <p:nvPr/>
        </p:nvSpPr>
        <p:spPr>
          <a:xfrm>
            <a:off x="17687935" y="8281196"/>
            <a:ext cx="929642" cy="523980"/>
          </a:xfrm>
          <a:custGeom>
            <a:avLst/>
            <a:gdLst/>
            <a:ahLst/>
            <a:cxnLst/>
            <a:rect l="l" t="t" r="r" b="b"/>
            <a:pathLst>
              <a:path w="929642" h="523980">
                <a:moveTo>
                  <a:pt x="0" y="0"/>
                </a:moveTo>
                <a:lnTo>
                  <a:pt x="929642" y="0"/>
                </a:lnTo>
                <a:lnTo>
                  <a:pt x="929642" y="523980"/>
                </a:lnTo>
                <a:lnTo>
                  <a:pt x="0" y="5239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73" name="Freeform 1373"/>
          <p:cNvSpPr/>
          <p:nvPr/>
        </p:nvSpPr>
        <p:spPr>
          <a:xfrm flipH="1">
            <a:off x="16000280" y="4848207"/>
            <a:ext cx="1957916" cy="1855126"/>
          </a:xfrm>
          <a:custGeom>
            <a:avLst/>
            <a:gdLst/>
            <a:ahLst/>
            <a:cxnLst/>
            <a:rect l="l" t="t" r="r" b="b"/>
            <a:pathLst>
              <a:path w="1957916" h="1855126">
                <a:moveTo>
                  <a:pt x="1957916" y="0"/>
                </a:moveTo>
                <a:lnTo>
                  <a:pt x="0" y="0"/>
                </a:lnTo>
                <a:lnTo>
                  <a:pt x="0" y="1855126"/>
                </a:lnTo>
                <a:lnTo>
                  <a:pt x="1957916" y="1855126"/>
                </a:lnTo>
                <a:lnTo>
                  <a:pt x="1957916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74" name="Freeform 1374"/>
          <p:cNvSpPr/>
          <p:nvPr/>
        </p:nvSpPr>
        <p:spPr>
          <a:xfrm>
            <a:off x="7742650" y="7104261"/>
            <a:ext cx="1298714" cy="732002"/>
          </a:xfrm>
          <a:custGeom>
            <a:avLst/>
            <a:gdLst/>
            <a:ahLst/>
            <a:cxnLst/>
            <a:rect l="l" t="t" r="r" b="b"/>
            <a:pathLst>
              <a:path w="1298714" h="732002">
                <a:moveTo>
                  <a:pt x="0" y="0"/>
                </a:moveTo>
                <a:lnTo>
                  <a:pt x="1298714" y="0"/>
                </a:lnTo>
                <a:lnTo>
                  <a:pt x="1298714" y="732002"/>
                </a:lnTo>
                <a:lnTo>
                  <a:pt x="0" y="7320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75" name="Group 1375"/>
          <p:cNvGrpSpPr/>
          <p:nvPr/>
        </p:nvGrpSpPr>
        <p:grpSpPr>
          <a:xfrm rot="514757">
            <a:off x="8295509" y="7076049"/>
            <a:ext cx="764775" cy="491637"/>
            <a:chOff x="0" y="0"/>
            <a:chExt cx="1019700" cy="655516"/>
          </a:xfrm>
        </p:grpSpPr>
        <p:sp>
          <p:nvSpPr>
            <p:cNvPr id="1376" name="Freeform 1376"/>
            <p:cNvSpPr/>
            <p:nvPr/>
          </p:nvSpPr>
          <p:spPr>
            <a:xfrm rot="250889">
              <a:off x="261887" y="462755"/>
              <a:ext cx="485266" cy="175302"/>
            </a:xfrm>
            <a:custGeom>
              <a:avLst/>
              <a:gdLst/>
              <a:ahLst/>
              <a:cxnLst/>
              <a:rect l="l" t="t" r="r" b="b"/>
              <a:pathLst>
                <a:path w="485266" h="175302">
                  <a:moveTo>
                    <a:pt x="0" y="0"/>
                  </a:moveTo>
                  <a:lnTo>
                    <a:pt x="485266" y="0"/>
                  </a:lnTo>
                  <a:lnTo>
                    <a:pt x="485266" y="175302"/>
                  </a:lnTo>
                  <a:lnTo>
                    <a:pt x="0" y="175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77" name="Freeform 1377"/>
            <p:cNvSpPr/>
            <p:nvPr/>
          </p:nvSpPr>
          <p:spPr>
            <a:xfrm>
              <a:off x="379119" y="498614"/>
              <a:ext cx="197251" cy="62234"/>
            </a:xfrm>
            <a:custGeom>
              <a:avLst/>
              <a:gdLst/>
              <a:ahLst/>
              <a:cxnLst/>
              <a:rect l="l" t="t" r="r" b="b"/>
              <a:pathLst>
                <a:path w="197251" h="62234">
                  <a:moveTo>
                    <a:pt x="0" y="0"/>
                  </a:moveTo>
                  <a:lnTo>
                    <a:pt x="197250" y="0"/>
                  </a:lnTo>
                  <a:lnTo>
                    <a:pt x="197250" y="62234"/>
                  </a:lnTo>
                  <a:lnTo>
                    <a:pt x="0" y="62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78" name="Group 1378"/>
            <p:cNvGrpSpPr/>
            <p:nvPr/>
          </p:nvGrpSpPr>
          <p:grpSpPr>
            <a:xfrm rot="-506993">
              <a:off x="524222" y="533963"/>
              <a:ext cx="71514" cy="44953"/>
              <a:chOff x="0" y="0"/>
              <a:chExt cx="1011698" cy="635948"/>
            </a:xfrm>
          </p:grpSpPr>
          <p:sp>
            <p:nvSpPr>
              <p:cNvPr id="1379" name="Freeform 1379"/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0" name="TextBox 1380"/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381" name="Freeform 1381"/>
            <p:cNvSpPr/>
            <p:nvPr/>
          </p:nvSpPr>
          <p:spPr>
            <a:xfrm rot="-381890">
              <a:off x="430199" y="506634"/>
              <a:ext cx="197251" cy="62234"/>
            </a:xfrm>
            <a:custGeom>
              <a:avLst/>
              <a:gdLst/>
              <a:ahLst/>
              <a:cxnLst/>
              <a:rect l="l" t="t" r="r" b="b"/>
              <a:pathLst>
                <a:path w="197251" h="62234">
                  <a:moveTo>
                    <a:pt x="0" y="0"/>
                  </a:moveTo>
                  <a:lnTo>
                    <a:pt x="197250" y="0"/>
                  </a:lnTo>
                  <a:lnTo>
                    <a:pt x="197250" y="62234"/>
                  </a:lnTo>
                  <a:lnTo>
                    <a:pt x="0" y="62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82" name="Group 1382"/>
            <p:cNvGrpSpPr/>
            <p:nvPr/>
          </p:nvGrpSpPr>
          <p:grpSpPr>
            <a:xfrm rot="-888883">
              <a:off x="577756" y="532701"/>
              <a:ext cx="71514" cy="44953"/>
              <a:chOff x="0" y="0"/>
              <a:chExt cx="1011698" cy="635948"/>
            </a:xfrm>
          </p:grpSpPr>
          <p:sp>
            <p:nvSpPr>
              <p:cNvPr id="1383" name="Freeform 1383"/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4" name="TextBox 1384"/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85" name="Group 1385"/>
            <p:cNvGrpSpPr/>
            <p:nvPr/>
          </p:nvGrpSpPr>
          <p:grpSpPr>
            <a:xfrm rot="-1133282">
              <a:off x="788662" y="243569"/>
              <a:ext cx="83309" cy="48364"/>
              <a:chOff x="0" y="0"/>
              <a:chExt cx="142497" cy="82726"/>
            </a:xfrm>
          </p:grpSpPr>
          <p:sp>
            <p:nvSpPr>
              <p:cNvPr id="1386" name="Freeform 1386"/>
              <p:cNvSpPr/>
              <p:nvPr/>
            </p:nvSpPr>
            <p:spPr>
              <a:xfrm>
                <a:off x="0" y="0"/>
                <a:ext cx="142497" cy="82726"/>
              </a:xfrm>
              <a:custGeom>
                <a:avLst/>
                <a:gdLst/>
                <a:ahLst/>
                <a:cxnLst/>
                <a:rect l="l" t="t" r="r" b="b"/>
                <a:pathLst>
                  <a:path w="142497" h="82726">
                    <a:moveTo>
                      <a:pt x="71249" y="0"/>
                    </a:moveTo>
                    <a:cubicBezTo>
                      <a:pt x="31899" y="0"/>
                      <a:pt x="0" y="18519"/>
                      <a:pt x="0" y="41363"/>
                    </a:cubicBezTo>
                    <a:cubicBezTo>
                      <a:pt x="0" y="64207"/>
                      <a:pt x="31899" y="82726"/>
                      <a:pt x="71249" y="82726"/>
                    </a:cubicBezTo>
                    <a:cubicBezTo>
                      <a:pt x="110598" y="82726"/>
                      <a:pt x="142497" y="64207"/>
                      <a:pt x="142497" y="41363"/>
                    </a:cubicBezTo>
                    <a:cubicBezTo>
                      <a:pt x="142497" y="18519"/>
                      <a:pt x="110598" y="0"/>
                      <a:pt x="7124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7" name="TextBox 1387"/>
              <p:cNvSpPr txBox="1"/>
              <p:nvPr/>
            </p:nvSpPr>
            <p:spPr>
              <a:xfrm>
                <a:off x="13359" y="-30344"/>
                <a:ext cx="115779" cy="1053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88" name="Group 1388"/>
            <p:cNvGrpSpPr/>
            <p:nvPr/>
          </p:nvGrpSpPr>
          <p:grpSpPr>
            <a:xfrm rot="468809">
              <a:off x="175956" y="66830"/>
              <a:ext cx="413354" cy="177937"/>
              <a:chOff x="0" y="0"/>
              <a:chExt cx="923134" cy="397382"/>
            </a:xfrm>
          </p:grpSpPr>
          <p:sp>
            <p:nvSpPr>
              <p:cNvPr id="1389" name="Freeform 1389"/>
              <p:cNvSpPr/>
              <p:nvPr/>
            </p:nvSpPr>
            <p:spPr>
              <a:xfrm>
                <a:off x="0" y="0"/>
                <a:ext cx="923134" cy="397382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97382">
                    <a:moveTo>
                      <a:pt x="461567" y="0"/>
                    </a:moveTo>
                    <a:cubicBezTo>
                      <a:pt x="206651" y="0"/>
                      <a:pt x="0" y="88957"/>
                      <a:pt x="0" y="198691"/>
                    </a:cubicBezTo>
                    <a:cubicBezTo>
                      <a:pt x="0" y="308425"/>
                      <a:pt x="206651" y="397382"/>
                      <a:pt x="461567" y="397382"/>
                    </a:cubicBezTo>
                    <a:cubicBezTo>
                      <a:pt x="716483" y="397382"/>
                      <a:pt x="923134" y="308425"/>
                      <a:pt x="923134" y="198691"/>
                    </a:cubicBezTo>
                    <a:cubicBezTo>
                      <a:pt x="923134" y="8895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0" name="TextBox 1390"/>
              <p:cNvSpPr txBox="1"/>
              <p:nvPr/>
            </p:nvSpPr>
            <p:spPr>
              <a:xfrm>
                <a:off x="86544" y="-845"/>
                <a:ext cx="750046" cy="3609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91" name="Group 1391"/>
            <p:cNvGrpSpPr/>
            <p:nvPr/>
          </p:nvGrpSpPr>
          <p:grpSpPr>
            <a:xfrm rot="967457">
              <a:off x="213490" y="248210"/>
              <a:ext cx="363950" cy="173601"/>
              <a:chOff x="0" y="0"/>
              <a:chExt cx="812800" cy="387698"/>
            </a:xfrm>
          </p:grpSpPr>
          <p:sp>
            <p:nvSpPr>
              <p:cNvPr id="1392" name="Freeform 1392"/>
              <p:cNvSpPr/>
              <p:nvPr/>
            </p:nvSpPr>
            <p:spPr>
              <a:xfrm>
                <a:off x="0" y="0"/>
                <a:ext cx="812800" cy="38769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7698">
                    <a:moveTo>
                      <a:pt x="406400" y="0"/>
                    </a:moveTo>
                    <a:cubicBezTo>
                      <a:pt x="181951" y="0"/>
                      <a:pt x="0" y="86789"/>
                      <a:pt x="0" y="193849"/>
                    </a:cubicBezTo>
                    <a:cubicBezTo>
                      <a:pt x="0" y="300909"/>
                      <a:pt x="181951" y="387698"/>
                      <a:pt x="406400" y="387698"/>
                    </a:cubicBezTo>
                    <a:cubicBezTo>
                      <a:pt x="630849" y="387698"/>
                      <a:pt x="812800" y="300909"/>
                      <a:pt x="812800" y="193849"/>
                    </a:cubicBezTo>
                    <a:cubicBezTo>
                      <a:pt x="812800" y="86789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3" name="TextBox 1393"/>
              <p:cNvSpPr txBox="1"/>
              <p:nvPr/>
            </p:nvSpPr>
            <p:spPr>
              <a:xfrm>
                <a:off x="76200" y="-1753"/>
                <a:ext cx="660400" cy="3531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94" name="Group 1394"/>
            <p:cNvGrpSpPr/>
            <p:nvPr/>
          </p:nvGrpSpPr>
          <p:grpSpPr>
            <a:xfrm rot="-506993">
              <a:off x="344527" y="261359"/>
              <a:ext cx="363950" cy="177465"/>
              <a:chOff x="0" y="0"/>
              <a:chExt cx="812800" cy="396328"/>
            </a:xfrm>
          </p:grpSpPr>
          <p:sp>
            <p:nvSpPr>
              <p:cNvPr id="1395" name="Freeform 1395"/>
              <p:cNvSpPr/>
              <p:nvPr/>
            </p:nvSpPr>
            <p:spPr>
              <a:xfrm>
                <a:off x="0" y="0"/>
                <a:ext cx="812800" cy="39632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96328">
                    <a:moveTo>
                      <a:pt x="406400" y="0"/>
                    </a:moveTo>
                    <a:cubicBezTo>
                      <a:pt x="181951" y="0"/>
                      <a:pt x="0" y="88721"/>
                      <a:pt x="0" y="198164"/>
                    </a:cubicBezTo>
                    <a:cubicBezTo>
                      <a:pt x="0" y="307607"/>
                      <a:pt x="181951" y="396328"/>
                      <a:pt x="406400" y="396328"/>
                    </a:cubicBezTo>
                    <a:cubicBezTo>
                      <a:pt x="630849" y="396328"/>
                      <a:pt x="812800" y="307607"/>
                      <a:pt x="812800" y="198164"/>
                    </a:cubicBezTo>
                    <a:cubicBezTo>
                      <a:pt x="812800" y="8872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6" name="TextBox 1396"/>
              <p:cNvSpPr txBox="1"/>
              <p:nvPr/>
            </p:nvSpPr>
            <p:spPr>
              <a:xfrm>
                <a:off x="76200" y="-944"/>
                <a:ext cx="660400" cy="360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97" name="Group 1397"/>
            <p:cNvGrpSpPr/>
            <p:nvPr/>
          </p:nvGrpSpPr>
          <p:grpSpPr>
            <a:xfrm rot="-506993">
              <a:off x="446163" y="261615"/>
              <a:ext cx="363950" cy="130325"/>
              <a:chOff x="0" y="0"/>
              <a:chExt cx="812800" cy="291052"/>
            </a:xfrm>
          </p:grpSpPr>
          <p:sp>
            <p:nvSpPr>
              <p:cNvPr id="1398" name="Freeform 1398"/>
              <p:cNvSpPr/>
              <p:nvPr/>
            </p:nvSpPr>
            <p:spPr>
              <a:xfrm>
                <a:off x="0" y="0"/>
                <a:ext cx="812800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91052">
                    <a:moveTo>
                      <a:pt x="406400" y="0"/>
                    </a:moveTo>
                    <a:cubicBezTo>
                      <a:pt x="181951" y="0"/>
                      <a:pt x="0" y="65154"/>
                      <a:pt x="0" y="145526"/>
                    </a:cubicBezTo>
                    <a:cubicBezTo>
                      <a:pt x="0" y="225898"/>
                      <a:pt x="181951" y="291052"/>
                      <a:pt x="406400" y="291052"/>
                    </a:cubicBezTo>
                    <a:cubicBezTo>
                      <a:pt x="630849" y="291052"/>
                      <a:pt x="812800" y="225898"/>
                      <a:pt x="812800" y="145526"/>
                    </a:cubicBezTo>
                    <a:cubicBezTo>
                      <a:pt x="812800" y="65154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9" name="TextBox 1399"/>
              <p:cNvSpPr txBox="1"/>
              <p:nvPr/>
            </p:nvSpPr>
            <p:spPr>
              <a:xfrm>
                <a:off x="76200" y="-10814"/>
                <a:ext cx="660400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00" name="Group 1400"/>
            <p:cNvGrpSpPr/>
            <p:nvPr/>
          </p:nvGrpSpPr>
          <p:grpSpPr>
            <a:xfrm rot="-506993">
              <a:off x="102804" y="23991"/>
              <a:ext cx="222290" cy="130325"/>
              <a:chOff x="0" y="0"/>
              <a:chExt cx="496436" cy="291052"/>
            </a:xfrm>
          </p:grpSpPr>
          <p:sp>
            <p:nvSpPr>
              <p:cNvPr id="1401" name="Freeform 1401"/>
              <p:cNvSpPr/>
              <p:nvPr/>
            </p:nvSpPr>
            <p:spPr>
              <a:xfrm>
                <a:off x="0" y="0"/>
                <a:ext cx="496436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496436" h="291052">
                    <a:moveTo>
                      <a:pt x="248218" y="0"/>
                    </a:moveTo>
                    <a:cubicBezTo>
                      <a:pt x="111131" y="0"/>
                      <a:pt x="0" y="65154"/>
                      <a:pt x="0" y="145526"/>
                    </a:cubicBezTo>
                    <a:cubicBezTo>
                      <a:pt x="0" y="225898"/>
                      <a:pt x="111131" y="291052"/>
                      <a:pt x="248218" y="291052"/>
                    </a:cubicBezTo>
                    <a:cubicBezTo>
                      <a:pt x="385305" y="291052"/>
                      <a:pt x="496436" y="225898"/>
                      <a:pt x="496436" y="145526"/>
                    </a:cubicBezTo>
                    <a:cubicBezTo>
                      <a:pt x="496436" y="65154"/>
                      <a:pt x="385305" y="0"/>
                      <a:pt x="24821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2" name="TextBox 1402"/>
              <p:cNvSpPr txBox="1"/>
              <p:nvPr/>
            </p:nvSpPr>
            <p:spPr>
              <a:xfrm>
                <a:off x="46541" y="-10814"/>
                <a:ext cx="403354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03" name="Group 1403"/>
            <p:cNvGrpSpPr/>
            <p:nvPr/>
          </p:nvGrpSpPr>
          <p:grpSpPr>
            <a:xfrm rot="731334">
              <a:off x="152248" y="24628"/>
              <a:ext cx="245379" cy="113190"/>
              <a:chOff x="0" y="0"/>
              <a:chExt cx="547999" cy="252784"/>
            </a:xfrm>
          </p:grpSpPr>
          <p:sp>
            <p:nvSpPr>
              <p:cNvPr id="1404" name="Freeform 1404"/>
              <p:cNvSpPr/>
              <p:nvPr/>
            </p:nvSpPr>
            <p:spPr>
              <a:xfrm>
                <a:off x="0" y="0"/>
                <a:ext cx="547999" cy="252784"/>
              </a:xfrm>
              <a:custGeom>
                <a:avLst/>
                <a:gdLst/>
                <a:ahLst/>
                <a:cxnLst/>
                <a:rect l="l" t="t" r="r" b="b"/>
                <a:pathLst>
                  <a:path w="547999" h="252784">
                    <a:moveTo>
                      <a:pt x="273999" y="0"/>
                    </a:moveTo>
                    <a:cubicBezTo>
                      <a:pt x="122674" y="0"/>
                      <a:pt x="0" y="56588"/>
                      <a:pt x="0" y="126392"/>
                    </a:cubicBezTo>
                    <a:cubicBezTo>
                      <a:pt x="0" y="196196"/>
                      <a:pt x="122674" y="252784"/>
                      <a:pt x="273999" y="252784"/>
                    </a:cubicBezTo>
                    <a:cubicBezTo>
                      <a:pt x="425325" y="252784"/>
                      <a:pt x="547999" y="196196"/>
                      <a:pt x="547999" y="126392"/>
                    </a:cubicBezTo>
                    <a:cubicBezTo>
                      <a:pt x="547999" y="56588"/>
                      <a:pt x="425325" y="0"/>
                      <a:pt x="27399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5" name="TextBox 1405"/>
              <p:cNvSpPr txBox="1"/>
              <p:nvPr/>
            </p:nvSpPr>
            <p:spPr>
              <a:xfrm>
                <a:off x="51375" y="-14402"/>
                <a:ext cx="445249" cy="2434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06" name="Group 1406"/>
            <p:cNvGrpSpPr/>
            <p:nvPr/>
          </p:nvGrpSpPr>
          <p:grpSpPr>
            <a:xfrm rot="731334">
              <a:off x="320150" y="185106"/>
              <a:ext cx="236825" cy="106478"/>
              <a:chOff x="0" y="0"/>
              <a:chExt cx="528895" cy="237795"/>
            </a:xfrm>
          </p:grpSpPr>
          <p:sp>
            <p:nvSpPr>
              <p:cNvPr id="1407" name="Freeform 1407"/>
              <p:cNvSpPr/>
              <p:nvPr/>
            </p:nvSpPr>
            <p:spPr>
              <a:xfrm>
                <a:off x="0" y="0"/>
                <a:ext cx="528895" cy="237795"/>
              </a:xfrm>
              <a:custGeom>
                <a:avLst/>
                <a:gdLst/>
                <a:ahLst/>
                <a:cxnLst/>
                <a:rect l="l" t="t" r="r" b="b"/>
                <a:pathLst>
                  <a:path w="528895" h="237795">
                    <a:moveTo>
                      <a:pt x="264448" y="0"/>
                    </a:moveTo>
                    <a:cubicBezTo>
                      <a:pt x="118397" y="0"/>
                      <a:pt x="0" y="53232"/>
                      <a:pt x="0" y="118898"/>
                    </a:cubicBezTo>
                    <a:cubicBezTo>
                      <a:pt x="0" y="184563"/>
                      <a:pt x="118397" y="237795"/>
                      <a:pt x="264448" y="237795"/>
                    </a:cubicBezTo>
                    <a:cubicBezTo>
                      <a:pt x="410498" y="237795"/>
                      <a:pt x="528895" y="184563"/>
                      <a:pt x="528895" y="118898"/>
                    </a:cubicBezTo>
                    <a:cubicBezTo>
                      <a:pt x="528895" y="53232"/>
                      <a:pt x="410498" y="0"/>
                      <a:pt x="26444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8" name="TextBox 1408"/>
              <p:cNvSpPr txBox="1"/>
              <p:nvPr/>
            </p:nvSpPr>
            <p:spPr>
              <a:xfrm>
                <a:off x="49584" y="-15807"/>
                <a:ext cx="429728" cy="2313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09" name="Group 1409"/>
            <p:cNvGrpSpPr/>
            <p:nvPr/>
          </p:nvGrpSpPr>
          <p:grpSpPr>
            <a:xfrm rot="570107">
              <a:off x="259232" y="81064"/>
              <a:ext cx="413354" cy="173597"/>
              <a:chOff x="0" y="0"/>
              <a:chExt cx="923134" cy="387690"/>
            </a:xfrm>
          </p:grpSpPr>
          <p:sp>
            <p:nvSpPr>
              <p:cNvPr id="1410" name="Freeform 1410"/>
              <p:cNvSpPr/>
              <p:nvPr/>
            </p:nvSpPr>
            <p:spPr>
              <a:xfrm>
                <a:off x="0" y="0"/>
                <a:ext cx="923134" cy="387690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87690">
                    <a:moveTo>
                      <a:pt x="461567" y="0"/>
                    </a:moveTo>
                    <a:cubicBezTo>
                      <a:pt x="206651" y="0"/>
                      <a:pt x="0" y="86787"/>
                      <a:pt x="0" y="193845"/>
                    </a:cubicBezTo>
                    <a:cubicBezTo>
                      <a:pt x="0" y="300903"/>
                      <a:pt x="206651" y="387690"/>
                      <a:pt x="461567" y="387690"/>
                    </a:cubicBezTo>
                    <a:cubicBezTo>
                      <a:pt x="716483" y="387690"/>
                      <a:pt x="923134" y="300903"/>
                      <a:pt x="923134" y="193845"/>
                    </a:cubicBezTo>
                    <a:cubicBezTo>
                      <a:pt x="923134" y="8678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1" name="TextBox 1411"/>
              <p:cNvSpPr txBox="1"/>
              <p:nvPr/>
            </p:nvSpPr>
            <p:spPr>
              <a:xfrm>
                <a:off x="86544" y="-1754"/>
                <a:ext cx="750046" cy="3530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12" name="Group 1412"/>
            <p:cNvGrpSpPr/>
            <p:nvPr/>
          </p:nvGrpSpPr>
          <p:grpSpPr>
            <a:xfrm rot="2473020">
              <a:off x="105472" y="128699"/>
              <a:ext cx="126321" cy="42967"/>
              <a:chOff x="0" y="0"/>
              <a:chExt cx="282109" cy="95958"/>
            </a:xfrm>
          </p:grpSpPr>
          <p:sp>
            <p:nvSpPr>
              <p:cNvPr id="1413" name="Freeform 1413"/>
              <p:cNvSpPr/>
              <p:nvPr/>
            </p:nvSpPr>
            <p:spPr>
              <a:xfrm>
                <a:off x="0" y="0"/>
                <a:ext cx="282109" cy="95958"/>
              </a:xfrm>
              <a:custGeom>
                <a:avLst/>
                <a:gdLst/>
                <a:ahLst/>
                <a:cxnLst/>
                <a:rect l="l" t="t" r="r" b="b"/>
                <a:pathLst>
                  <a:path w="282109" h="95958">
                    <a:moveTo>
                      <a:pt x="141054" y="0"/>
                    </a:moveTo>
                    <a:cubicBezTo>
                      <a:pt x="63152" y="0"/>
                      <a:pt x="0" y="21481"/>
                      <a:pt x="0" y="47979"/>
                    </a:cubicBezTo>
                    <a:cubicBezTo>
                      <a:pt x="0" y="74477"/>
                      <a:pt x="63152" y="95958"/>
                      <a:pt x="141054" y="95958"/>
                    </a:cubicBezTo>
                    <a:cubicBezTo>
                      <a:pt x="218957" y="95958"/>
                      <a:pt x="282109" y="74477"/>
                      <a:pt x="282109" y="47979"/>
                    </a:cubicBezTo>
                    <a:cubicBezTo>
                      <a:pt x="282109" y="21481"/>
                      <a:pt x="218957" y="0"/>
                      <a:pt x="141054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4" name="TextBox 1414"/>
              <p:cNvSpPr txBox="1"/>
              <p:nvPr/>
            </p:nvSpPr>
            <p:spPr>
              <a:xfrm>
                <a:off x="26448" y="-29104"/>
                <a:ext cx="229213" cy="1160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15" name="AutoShape 1415"/>
            <p:cNvSpPr/>
            <p:nvPr/>
          </p:nvSpPr>
          <p:spPr>
            <a:xfrm>
              <a:off x="612008" y="133987"/>
              <a:ext cx="232060" cy="82498"/>
            </a:xfrm>
            <a:prstGeom prst="line">
              <a:avLst/>
            </a:prstGeom>
            <a:ln w="6114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16" name="Group 1416"/>
            <p:cNvGrpSpPr/>
            <p:nvPr/>
          </p:nvGrpSpPr>
          <p:grpSpPr>
            <a:xfrm rot="570107">
              <a:off x="398398" y="184305"/>
              <a:ext cx="413354" cy="118352"/>
              <a:chOff x="0" y="0"/>
              <a:chExt cx="923134" cy="264313"/>
            </a:xfrm>
          </p:grpSpPr>
          <p:sp>
            <p:nvSpPr>
              <p:cNvPr id="1417" name="Freeform 1417"/>
              <p:cNvSpPr/>
              <p:nvPr/>
            </p:nvSpPr>
            <p:spPr>
              <a:xfrm>
                <a:off x="0" y="0"/>
                <a:ext cx="923134" cy="264313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264313">
                    <a:moveTo>
                      <a:pt x="461567" y="0"/>
                    </a:moveTo>
                    <a:cubicBezTo>
                      <a:pt x="206651" y="0"/>
                      <a:pt x="0" y="59169"/>
                      <a:pt x="0" y="132157"/>
                    </a:cubicBezTo>
                    <a:cubicBezTo>
                      <a:pt x="0" y="205145"/>
                      <a:pt x="206651" y="264313"/>
                      <a:pt x="461567" y="264313"/>
                    </a:cubicBezTo>
                    <a:cubicBezTo>
                      <a:pt x="716483" y="264313"/>
                      <a:pt x="923134" y="205145"/>
                      <a:pt x="923134" y="132157"/>
                    </a:cubicBezTo>
                    <a:cubicBezTo>
                      <a:pt x="923134" y="59169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8" name="TextBox 1418"/>
              <p:cNvSpPr txBox="1"/>
              <p:nvPr/>
            </p:nvSpPr>
            <p:spPr>
              <a:xfrm>
                <a:off x="86544" y="-13321"/>
                <a:ext cx="750046" cy="252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19" name="Group 1419"/>
            <p:cNvGrpSpPr/>
            <p:nvPr/>
          </p:nvGrpSpPr>
          <p:grpSpPr>
            <a:xfrm rot="570107">
              <a:off x="12" y="97457"/>
              <a:ext cx="473850" cy="39532"/>
              <a:chOff x="0" y="0"/>
              <a:chExt cx="1058238" cy="88285"/>
            </a:xfrm>
          </p:grpSpPr>
          <p:sp>
            <p:nvSpPr>
              <p:cNvPr id="1420" name="Freeform 1420"/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1" name="TextBox 1421"/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2" name="Group 1422"/>
            <p:cNvGrpSpPr/>
            <p:nvPr/>
          </p:nvGrpSpPr>
          <p:grpSpPr>
            <a:xfrm rot="-1195036">
              <a:off x="80055" y="67010"/>
              <a:ext cx="69606" cy="19328"/>
              <a:chOff x="0" y="0"/>
              <a:chExt cx="155451" cy="43166"/>
            </a:xfrm>
          </p:grpSpPr>
          <p:sp>
            <p:nvSpPr>
              <p:cNvPr id="1423" name="Freeform 1423"/>
              <p:cNvSpPr/>
              <p:nvPr/>
            </p:nvSpPr>
            <p:spPr>
              <a:xfrm>
                <a:off x="0" y="0"/>
                <a:ext cx="155451" cy="43166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43166">
                    <a:moveTo>
                      <a:pt x="77725" y="0"/>
                    </a:moveTo>
                    <a:cubicBezTo>
                      <a:pt x="34799" y="0"/>
                      <a:pt x="0" y="9663"/>
                      <a:pt x="0" y="21583"/>
                    </a:cubicBezTo>
                    <a:cubicBezTo>
                      <a:pt x="0" y="33503"/>
                      <a:pt x="34799" y="43166"/>
                      <a:pt x="77725" y="43166"/>
                    </a:cubicBezTo>
                    <a:cubicBezTo>
                      <a:pt x="120652" y="43166"/>
                      <a:pt x="155451" y="33503"/>
                      <a:pt x="155451" y="21583"/>
                    </a:cubicBezTo>
                    <a:cubicBezTo>
                      <a:pt x="155451" y="9663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4" name="TextBox 1424"/>
              <p:cNvSpPr txBox="1"/>
              <p:nvPr/>
            </p:nvSpPr>
            <p:spPr>
              <a:xfrm>
                <a:off x="14573" y="-34053"/>
                <a:ext cx="126304" cy="731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5" name="Group 1425"/>
            <p:cNvGrpSpPr/>
            <p:nvPr/>
          </p:nvGrpSpPr>
          <p:grpSpPr>
            <a:xfrm rot="190732">
              <a:off x="69020" y="73207"/>
              <a:ext cx="69606" cy="17282"/>
              <a:chOff x="0" y="0"/>
              <a:chExt cx="155451" cy="38595"/>
            </a:xfrm>
          </p:grpSpPr>
          <p:sp>
            <p:nvSpPr>
              <p:cNvPr id="1426" name="Freeform 1426"/>
              <p:cNvSpPr/>
              <p:nvPr/>
            </p:nvSpPr>
            <p:spPr>
              <a:xfrm>
                <a:off x="0" y="0"/>
                <a:ext cx="155451" cy="38595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38595">
                    <a:moveTo>
                      <a:pt x="77725" y="0"/>
                    </a:moveTo>
                    <a:cubicBezTo>
                      <a:pt x="34799" y="0"/>
                      <a:pt x="0" y="8640"/>
                      <a:pt x="0" y="19297"/>
                    </a:cubicBezTo>
                    <a:cubicBezTo>
                      <a:pt x="0" y="29955"/>
                      <a:pt x="34799" y="38595"/>
                      <a:pt x="77725" y="38595"/>
                    </a:cubicBezTo>
                    <a:cubicBezTo>
                      <a:pt x="120652" y="38595"/>
                      <a:pt x="155451" y="29955"/>
                      <a:pt x="155451" y="19297"/>
                    </a:cubicBezTo>
                    <a:cubicBezTo>
                      <a:pt x="155451" y="8640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7" name="TextBox 1427"/>
              <p:cNvSpPr txBox="1"/>
              <p:nvPr/>
            </p:nvSpPr>
            <p:spPr>
              <a:xfrm>
                <a:off x="14573" y="-34482"/>
                <a:ext cx="126304" cy="694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8" name="Group 1428"/>
            <p:cNvGrpSpPr/>
            <p:nvPr/>
          </p:nvGrpSpPr>
          <p:grpSpPr>
            <a:xfrm>
              <a:off x="545850" y="215817"/>
              <a:ext cx="473850" cy="39532"/>
              <a:chOff x="0" y="0"/>
              <a:chExt cx="1058238" cy="88285"/>
            </a:xfrm>
          </p:grpSpPr>
          <p:sp>
            <p:nvSpPr>
              <p:cNvPr id="1429" name="Freeform 1429"/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0" name="TextBox 1430"/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31" name="Group 1431"/>
            <p:cNvGrpSpPr/>
            <p:nvPr/>
          </p:nvGrpSpPr>
          <p:grpSpPr>
            <a:xfrm rot="-1229729">
              <a:off x="786080" y="254984"/>
              <a:ext cx="205405" cy="18624"/>
              <a:chOff x="0" y="0"/>
              <a:chExt cx="458725" cy="41593"/>
            </a:xfrm>
          </p:grpSpPr>
          <p:sp>
            <p:nvSpPr>
              <p:cNvPr id="1432" name="Freeform 1432"/>
              <p:cNvSpPr/>
              <p:nvPr/>
            </p:nvSpPr>
            <p:spPr>
              <a:xfrm>
                <a:off x="0" y="0"/>
                <a:ext cx="458725" cy="41593"/>
              </a:xfrm>
              <a:custGeom>
                <a:avLst/>
                <a:gdLst/>
                <a:ahLst/>
                <a:cxnLst/>
                <a:rect l="l" t="t" r="r" b="b"/>
                <a:pathLst>
                  <a:path w="458725" h="41593">
                    <a:moveTo>
                      <a:pt x="229363" y="0"/>
                    </a:moveTo>
                    <a:cubicBezTo>
                      <a:pt x="102689" y="0"/>
                      <a:pt x="0" y="9311"/>
                      <a:pt x="0" y="20797"/>
                    </a:cubicBezTo>
                    <a:cubicBezTo>
                      <a:pt x="0" y="32282"/>
                      <a:pt x="102689" y="41593"/>
                      <a:pt x="229363" y="41593"/>
                    </a:cubicBezTo>
                    <a:cubicBezTo>
                      <a:pt x="356036" y="41593"/>
                      <a:pt x="458725" y="32282"/>
                      <a:pt x="458725" y="20797"/>
                    </a:cubicBezTo>
                    <a:cubicBezTo>
                      <a:pt x="458725" y="9311"/>
                      <a:pt x="356036" y="0"/>
                      <a:pt x="2293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3" name="TextBox 1433"/>
              <p:cNvSpPr txBox="1"/>
              <p:nvPr/>
            </p:nvSpPr>
            <p:spPr>
              <a:xfrm>
                <a:off x="43006" y="-34201"/>
                <a:ext cx="372714" cy="718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34" name="Group 1434"/>
            <p:cNvGrpSpPr/>
            <p:nvPr/>
          </p:nvGrpSpPr>
          <p:grpSpPr>
            <a:xfrm rot="-2337051">
              <a:off x="796804" y="270400"/>
              <a:ext cx="94562" cy="25222"/>
              <a:chOff x="0" y="0"/>
              <a:chExt cx="257323" cy="68634"/>
            </a:xfrm>
          </p:grpSpPr>
          <p:sp>
            <p:nvSpPr>
              <p:cNvPr id="1435" name="Freeform 1435"/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6" name="TextBox 1436"/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37" name="Group 1437"/>
            <p:cNvGrpSpPr/>
            <p:nvPr/>
          </p:nvGrpSpPr>
          <p:grpSpPr>
            <a:xfrm rot="-2770450">
              <a:off x="782889" y="294924"/>
              <a:ext cx="64933" cy="17319"/>
              <a:chOff x="0" y="0"/>
              <a:chExt cx="257323" cy="68634"/>
            </a:xfrm>
          </p:grpSpPr>
          <p:sp>
            <p:nvSpPr>
              <p:cNvPr id="1438" name="Freeform 1438"/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9" name="TextBox 1439"/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40" name="Group 1440"/>
            <p:cNvGrpSpPr/>
            <p:nvPr/>
          </p:nvGrpSpPr>
          <p:grpSpPr>
            <a:xfrm rot="-412199">
              <a:off x="874459" y="243074"/>
              <a:ext cx="80113" cy="17319"/>
              <a:chOff x="0" y="0"/>
              <a:chExt cx="317481" cy="68634"/>
            </a:xfrm>
          </p:grpSpPr>
          <p:sp>
            <p:nvSpPr>
              <p:cNvPr id="1441" name="Freeform 1441"/>
              <p:cNvSpPr/>
              <p:nvPr/>
            </p:nvSpPr>
            <p:spPr>
              <a:xfrm>
                <a:off x="0" y="0"/>
                <a:ext cx="317481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317481" h="68634">
                    <a:moveTo>
                      <a:pt x="158740" y="0"/>
                    </a:moveTo>
                    <a:cubicBezTo>
                      <a:pt x="71070" y="0"/>
                      <a:pt x="0" y="15364"/>
                      <a:pt x="0" y="34317"/>
                    </a:cubicBezTo>
                    <a:cubicBezTo>
                      <a:pt x="0" y="53270"/>
                      <a:pt x="71070" y="68634"/>
                      <a:pt x="158740" y="68634"/>
                    </a:cubicBezTo>
                    <a:cubicBezTo>
                      <a:pt x="246410" y="68634"/>
                      <a:pt x="317481" y="53270"/>
                      <a:pt x="317481" y="34317"/>
                    </a:cubicBezTo>
                    <a:cubicBezTo>
                      <a:pt x="317481" y="15364"/>
                      <a:pt x="246410" y="0"/>
                      <a:pt x="15874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2" name="TextBox 1442"/>
              <p:cNvSpPr txBox="1"/>
              <p:nvPr/>
            </p:nvSpPr>
            <p:spPr>
              <a:xfrm>
                <a:off x="29764" y="-31666"/>
                <a:ext cx="257953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43" name="Group 1443"/>
            <p:cNvGrpSpPr/>
            <p:nvPr/>
          </p:nvGrpSpPr>
          <p:grpSpPr>
            <a:xfrm>
              <a:off x="473875" y="208013"/>
              <a:ext cx="473850" cy="27570"/>
              <a:chOff x="0" y="0"/>
              <a:chExt cx="1058238" cy="61571"/>
            </a:xfrm>
          </p:grpSpPr>
          <p:sp>
            <p:nvSpPr>
              <p:cNvPr id="1444" name="Freeform 1444"/>
              <p:cNvSpPr/>
              <p:nvPr/>
            </p:nvSpPr>
            <p:spPr>
              <a:xfrm>
                <a:off x="0" y="0"/>
                <a:ext cx="1058238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61571">
                    <a:moveTo>
                      <a:pt x="529119" y="0"/>
                    </a:moveTo>
                    <a:cubicBezTo>
                      <a:pt x="236895" y="0"/>
                      <a:pt x="0" y="13783"/>
                      <a:pt x="0" y="30785"/>
                    </a:cubicBezTo>
                    <a:cubicBezTo>
                      <a:pt x="0" y="47788"/>
                      <a:pt x="236895" y="61571"/>
                      <a:pt x="529119" y="61571"/>
                    </a:cubicBezTo>
                    <a:cubicBezTo>
                      <a:pt x="821343" y="61571"/>
                      <a:pt x="1058238" y="47788"/>
                      <a:pt x="1058238" y="30785"/>
                    </a:cubicBezTo>
                    <a:cubicBezTo>
                      <a:pt x="1058238" y="1378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5" name="TextBox 1445"/>
              <p:cNvSpPr txBox="1"/>
              <p:nvPr/>
            </p:nvSpPr>
            <p:spPr>
              <a:xfrm>
                <a:off x="99210" y="-32328"/>
                <a:ext cx="859818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46" name="Group 1446"/>
            <p:cNvGrpSpPr/>
            <p:nvPr/>
          </p:nvGrpSpPr>
          <p:grpSpPr>
            <a:xfrm rot="736354">
              <a:off x="643847" y="191921"/>
              <a:ext cx="154374" cy="27570"/>
              <a:chOff x="0" y="0"/>
              <a:chExt cx="344759" cy="61571"/>
            </a:xfrm>
          </p:grpSpPr>
          <p:sp>
            <p:nvSpPr>
              <p:cNvPr id="1447" name="Freeform 1447"/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8" name="TextBox 1448"/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49" name="Group 1449"/>
            <p:cNvGrpSpPr/>
            <p:nvPr/>
          </p:nvGrpSpPr>
          <p:grpSpPr>
            <a:xfrm rot="1272753">
              <a:off x="589470" y="170450"/>
              <a:ext cx="154374" cy="27570"/>
              <a:chOff x="0" y="0"/>
              <a:chExt cx="344759" cy="61571"/>
            </a:xfrm>
          </p:grpSpPr>
          <p:sp>
            <p:nvSpPr>
              <p:cNvPr id="1450" name="Freeform 1450"/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1" name="TextBox 1451"/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52" name="Group 1452"/>
            <p:cNvGrpSpPr/>
            <p:nvPr/>
          </p:nvGrpSpPr>
          <p:grpSpPr>
            <a:xfrm rot="4313152">
              <a:off x="442651" y="429913"/>
              <a:ext cx="134422" cy="31756"/>
              <a:chOff x="0" y="0"/>
              <a:chExt cx="433127" cy="102321"/>
            </a:xfrm>
          </p:grpSpPr>
          <p:sp>
            <p:nvSpPr>
              <p:cNvPr id="1453" name="Freeform 1453"/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" name="TextBox 1454"/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55" name="Group 1455"/>
            <p:cNvGrpSpPr/>
            <p:nvPr/>
          </p:nvGrpSpPr>
          <p:grpSpPr>
            <a:xfrm rot="3213400">
              <a:off x="531413" y="422726"/>
              <a:ext cx="82942" cy="20671"/>
              <a:chOff x="0" y="0"/>
              <a:chExt cx="267250" cy="66606"/>
            </a:xfrm>
          </p:grpSpPr>
          <p:sp>
            <p:nvSpPr>
              <p:cNvPr id="1456" name="Freeform 1456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7" name="TextBox 1457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58" name="Group 1458"/>
            <p:cNvGrpSpPr/>
            <p:nvPr/>
          </p:nvGrpSpPr>
          <p:grpSpPr>
            <a:xfrm rot="6703353">
              <a:off x="563207" y="469814"/>
              <a:ext cx="48583" cy="12108"/>
              <a:chOff x="0" y="0"/>
              <a:chExt cx="267250" cy="66606"/>
            </a:xfrm>
          </p:grpSpPr>
          <p:sp>
            <p:nvSpPr>
              <p:cNvPr id="1459" name="Freeform 1459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0" name="TextBox 1460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61" name="Group 1461"/>
            <p:cNvGrpSpPr/>
            <p:nvPr/>
          </p:nvGrpSpPr>
          <p:grpSpPr>
            <a:xfrm rot="5846030">
              <a:off x="542843" y="470431"/>
              <a:ext cx="42517" cy="10597"/>
              <a:chOff x="0" y="0"/>
              <a:chExt cx="267250" cy="66606"/>
            </a:xfrm>
          </p:grpSpPr>
          <p:sp>
            <p:nvSpPr>
              <p:cNvPr id="1462" name="Freeform 1462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3" name="TextBox 1463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64" name="AutoShape 1464"/>
            <p:cNvSpPr/>
            <p:nvPr/>
          </p:nvSpPr>
          <p:spPr>
            <a:xfrm>
              <a:off x="520627" y="441943"/>
              <a:ext cx="40725" cy="54865"/>
            </a:xfrm>
            <a:prstGeom prst="line">
              <a:avLst/>
            </a:prstGeom>
            <a:ln w="19870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65" name="Group 1465"/>
            <p:cNvGrpSpPr/>
            <p:nvPr/>
          </p:nvGrpSpPr>
          <p:grpSpPr>
            <a:xfrm rot="6703353">
              <a:off x="551803" y="462766"/>
              <a:ext cx="48583" cy="17753"/>
              <a:chOff x="0" y="0"/>
              <a:chExt cx="267250" cy="97660"/>
            </a:xfrm>
          </p:grpSpPr>
          <p:sp>
            <p:nvSpPr>
              <p:cNvPr id="1466" name="Freeform 1466"/>
              <p:cNvSpPr/>
              <p:nvPr/>
            </p:nvSpPr>
            <p:spPr>
              <a:xfrm>
                <a:off x="0" y="0"/>
                <a:ext cx="267250" cy="97660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97660">
                    <a:moveTo>
                      <a:pt x="133625" y="0"/>
                    </a:moveTo>
                    <a:cubicBezTo>
                      <a:pt x="59826" y="0"/>
                      <a:pt x="0" y="21862"/>
                      <a:pt x="0" y="48830"/>
                    </a:cubicBezTo>
                    <a:cubicBezTo>
                      <a:pt x="0" y="75798"/>
                      <a:pt x="59826" y="97660"/>
                      <a:pt x="133625" y="97660"/>
                    </a:cubicBezTo>
                    <a:cubicBezTo>
                      <a:pt x="207424" y="97660"/>
                      <a:pt x="267250" y="75798"/>
                      <a:pt x="267250" y="48830"/>
                    </a:cubicBezTo>
                    <a:cubicBezTo>
                      <a:pt x="267250" y="21862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7" name="TextBox 1467"/>
              <p:cNvSpPr txBox="1"/>
              <p:nvPr/>
            </p:nvSpPr>
            <p:spPr>
              <a:xfrm>
                <a:off x="25055" y="-28944"/>
                <a:ext cx="217141" cy="1174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68" name="AutoShape 1468"/>
            <p:cNvSpPr/>
            <p:nvPr/>
          </p:nvSpPr>
          <p:spPr>
            <a:xfrm flipV="1">
              <a:off x="587470" y="397097"/>
              <a:ext cx="51024" cy="67503"/>
            </a:xfrm>
            <a:prstGeom prst="line">
              <a:avLst/>
            </a:prstGeom>
            <a:ln w="19870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69" name="Group 1469"/>
            <p:cNvGrpSpPr/>
            <p:nvPr/>
          </p:nvGrpSpPr>
          <p:grpSpPr>
            <a:xfrm rot="8884314">
              <a:off x="653037" y="376059"/>
              <a:ext cx="42517" cy="10597"/>
              <a:chOff x="0" y="0"/>
              <a:chExt cx="267250" cy="66606"/>
            </a:xfrm>
          </p:grpSpPr>
          <p:sp>
            <p:nvSpPr>
              <p:cNvPr id="1470" name="Freeform 1470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1" name="TextBox 1471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72" name="Group 1472"/>
            <p:cNvGrpSpPr/>
            <p:nvPr/>
          </p:nvGrpSpPr>
          <p:grpSpPr>
            <a:xfrm rot="4237270">
              <a:off x="490330" y="460660"/>
              <a:ext cx="70053" cy="16549"/>
              <a:chOff x="0" y="0"/>
              <a:chExt cx="433127" cy="102321"/>
            </a:xfrm>
          </p:grpSpPr>
          <p:sp>
            <p:nvSpPr>
              <p:cNvPr id="1473" name="Freeform 1473"/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4" name="TextBox 1474"/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75" name="AutoShape 1475"/>
            <p:cNvSpPr/>
            <p:nvPr/>
          </p:nvSpPr>
          <p:spPr>
            <a:xfrm flipH="1">
              <a:off x="495956" y="460930"/>
              <a:ext cx="13906" cy="58066"/>
            </a:xfrm>
            <a:prstGeom prst="line">
              <a:avLst/>
            </a:prstGeom>
            <a:ln w="15285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76" name="Group 1476"/>
            <p:cNvGrpSpPr/>
            <p:nvPr/>
          </p:nvGrpSpPr>
          <p:grpSpPr>
            <a:xfrm rot="1303209">
              <a:off x="136311" y="70091"/>
              <a:ext cx="51833" cy="7642"/>
              <a:chOff x="0" y="0"/>
              <a:chExt cx="140396" cy="20701"/>
            </a:xfrm>
          </p:grpSpPr>
          <p:sp>
            <p:nvSpPr>
              <p:cNvPr id="1477" name="Freeform 1477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8" name="TextBox 1478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79" name="AutoShape 1479"/>
            <p:cNvSpPr/>
            <p:nvPr/>
          </p:nvSpPr>
          <p:spPr>
            <a:xfrm flipV="1">
              <a:off x="240579" y="148569"/>
              <a:ext cx="90561" cy="60104"/>
            </a:xfrm>
            <a:prstGeom prst="line">
              <a:avLst/>
            </a:prstGeom>
            <a:ln w="6114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80" name="Group 1480"/>
            <p:cNvGrpSpPr/>
            <p:nvPr/>
          </p:nvGrpSpPr>
          <p:grpSpPr>
            <a:xfrm rot="897649">
              <a:off x="384375" y="131459"/>
              <a:ext cx="282347" cy="48921"/>
              <a:chOff x="0" y="0"/>
              <a:chExt cx="630559" cy="109255"/>
            </a:xfrm>
          </p:grpSpPr>
          <p:sp>
            <p:nvSpPr>
              <p:cNvPr id="1481" name="Freeform 1481"/>
              <p:cNvSpPr/>
              <p:nvPr/>
            </p:nvSpPr>
            <p:spPr>
              <a:xfrm>
                <a:off x="0" y="0"/>
                <a:ext cx="630559" cy="10925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09255">
                    <a:moveTo>
                      <a:pt x="315280" y="0"/>
                    </a:moveTo>
                    <a:cubicBezTo>
                      <a:pt x="141155" y="0"/>
                      <a:pt x="0" y="24458"/>
                      <a:pt x="0" y="54627"/>
                    </a:cubicBezTo>
                    <a:cubicBezTo>
                      <a:pt x="0" y="84797"/>
                      <a:pt x="141155" y="109255"/>
                      <a:pt x="315280" y="109255"/>
                    </a:cubicBezTo>
                    <a:cubicBezTo>
                      <a:pt x="489404" y="109255"/>
                      <a:pt x="630559" y="84797"/>
                      <a:pt x="630559" y="54627"/>
                    </a:cubicBezTo>
                    <a:cubicBezTo>
                      <a:pt x="630559" y="24458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2" name="TextBox 1482"/>
              <p:cNvSpPr txBox="1"/>
              <p:nvPr/>
            </p:nvSpPr>
            <p:spPr>
              <a:xfrm>
                <a:off x="59115" y="-27857"/>
                <a:ext cx="512329" cy="1268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83" name="Group 1483"/>
            <p:cNvGrpSpPr/>
            <p:nvPr/>
          </p:nvGrpSpPr>
          <p:grpSpPr>
            <a:xfrm rot="897649">
              <a:off x="482020" y="184031"/>
              <a:ext cx="282347" cy="58047"/>
              <a:chOff x="0" y="0"/>
              <a:chExt cx="630559" cy="129635"/>
            </a:xfrm>
          </p:grpSpPr>
          <p:sp>
            <p:nvSpPr>
              <p:cNvPr id="1484" name="Freeform 1484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5" name="TextBox 1485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86" name="Group 1486"/>
            <p:cNvGrpSpPr/>
            <p:nvPr/>
          </p:nvGrpSpPr>
          <p:grpSpPr>
            <a:xfrm rot="2272236">
              <a:off x="285421" y="225772"/>
              <a:ext cx="137564" cy="7642"/>
              <a:chOff x="0" y="0"/>
              <a:chExt cx="323064" cy="17948"/>
            </a:xfrm>
          </p:grpSpPr>
          <p:sp>
            <p:nvSpPr>
              <p:cNvPr id="1487" name="Freeform 1487"/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8" name="TextBox 1488"/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89" name="Group 1489"/>
            <p:cNvGrpSpPr/>
            <p:nvPr/>
          </p:nvGrpSpPr>
          <p:grpSpPr>
            <a:xfrm rot="2272236">
              <a:off x="296457" y="228618"/>
              <a:ext cx="137564" cy="7642"/>
              <a:chOff x="0" y="0"/>
              <a:chExt cx="323064" cy="17948"/>
            </a:xfrm>
          </p:grpSpPr>
          <p:sp>
            <p:nvSpPr>
              <p:cNvPr id="1490" name="Freeform 1490"/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1" name="TextBox 1491"/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2" name="Group 1492"/>
            <p:cNvGrpSpPr/>
            <p:nvPr/>
          </p:nvGrpSpPr>
          <p:grpSpPr>
            <a:xfrm rot="-1946651">
              <a:off x="262292" y="164488"/>
              <a:ext cx="135804" cy="48882"/>
              <a:chOff x="0" y="0"/>
              <a:chExt cx="794110" cy="285837"/>
            </a:xfrm>
          </p:grpSpPr>
          <p:sp>
            <p:nvSpPr>
              <p:cNvPr id="1493" name="Freeform 1493"/>
              <p:cNvSpPr/>
              <p:nvPr/>
            </p:nvSpPr>
            <p:spPr>
              <a:xfrm>
                <a:off x="0" y="0"/>
                <a:ext cx="794110" cy="285837"/>
              </a:xfrm>
              <a:custGeom>
                <a:avLst/>
                <a:gdLst/>
                <a:ahLst/>
                <a:cxnLst/>
                <a:rect l="l" t="t" r="r" b="b"/>
                <a:pathLst>
                  <a:path w="794110" h="285837">
                    <a:moveTo>
                      <a:pt x="397055" y="0"/>
                    </a:moveTo>
                    <a:cubicBezTo>
                      <a:pt x="177767" y="0"/>
                      <a:pt x="0" y="63987"/>
                      <a:pt x="0" y="142918"/>
                    </a:cubicBezTo>
                    <a:cubicBezTo>
                      <a:pt x="0" y="221850"/>
                      <a:pt x="177767" y="285837"/>
                      <a:pt x="397055" y="285837"/>
                    </a:cubicBezTo>
                    <a:cubicBezTo>
                      <a:pt x="616342" y="285837"/>
                      <a:pt x="794110" y="221850"/>
                      <a:pt x="794110" y="142918"/>
                    </a:cubicBezTo>
                    <a:cubicBezTo>
                      <a:pt x="794110" y="63987"/>
                      <a:pt x="616342" y="0"/>
                      <a:pt x="397055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4" name="TextBox 1494"/>
              <p:cNvSpPr txBox="1"/>
              <p:nvPr/>
            </p:nvSpPr>
            <p:spPr>
              <a:xfrm>
                <a:off x="74448" y="-11303"/>
                <a:ext cx="645214" cy="2703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5" name="Group 1495"/>
            <p:cNvGrpSpPr/>
            <p:nvPr/>
          </p:nvGrpSpPr>
          <p:grpSpPr>
            <a:xfrm rot="2272236">
              <a:off x="276115" y="219722"/>
              <a:ext cx="133158" cy="12066"/>
              <a:chOff x="0" y="0"/>
              <a:chExt cx="323064" cy="29274"/>
            </a:xfrm>
          </p:grpSpPr>
          <p:sp>
            <p:nvSpPr>
              <p:cNvPr id="1496" name="Freeform 1496"/>
              <p:cNvSpPr/>
              <p:nvPr/>
            </p:nvSpPr>
            <p:spPr>
              <a:xfrm>
                <a:off x="0" y="0"/>
                <a:ext cx="323064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29274">
                    <a:moveTo>
                      <a:pt x="161532" y="0"/>
                    </a:moveTo>
                    <a:cubicBezTo>
                      <a:pt x="72320" y="0"/>
                      <a:pt x="0" y="6553"/>
                      <a:pt x="0" y="14637"/>
                    </a:cubicBezTo>
                    <a:cubicBezTo>
                      <a:pt x="0" y="22721"/>
                      <a:pt x="72320" y="29274"/>
                      <a:pt x="161532" y="29274"/>
                    </a:cubicBezTo>
                    <a:cubicBezTo>
                      <a:pt x="250743" y="29274"/>
                      <a:pt x="323064" y="22721"/>
                      <a:pt x="323064" y="14637"/>
                    </a:cubicBezTo>
                    <a:cubicBezTo>
                      <a:pt x="323064" y="6553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7" name="TextBox 1497"/>
              <p:cNvSpPr txBox="1"/>
              <p:nvPr/>
            </p:nvSpPr>
            <p:spPr>
              <a:xfrm>
                <a:off x="30287" y="-35356"/>
                <a:ext cx="262489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8" name="Group 1498"/>
            <p:cNvGrpSpPr/>
            <p:nvPr/>
          </p:nvGrpSpPr>
          <p:grpSpPr>
            <a:xfrm rot="897649">
              <a:off x="335771" y="135867"/>
              <a:ext cx="363950" cy="170244"/>
              <a:chOff x="0" y="0"/>
              <a:chExt cx="812800" cy="380202"/>
            </a:xfrm>
          </p:grpSpPr>
          <p:sp>
            <p:nvSpPr>
              <p:cNvPr id="1499" name="Freeform 1499"/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0" name="TextBox 1500"/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01" name="Group 1501"/>
            <p:cNvGrpSpPr/>
            <p:nvPr/>
          </p:nvGrpSpPr>
          <p:grpSpPr>
            <a:xfrm rot="897649">
              <a:off x="444301" y="164847"/>
              <a:ext cx="282347" cy="58047"/>
              <a:chOff x="0" y="0"/>
              <a:chExt cx="630559" cy="129635"/>
            </a:xfrm>
          </p:grpSpPr>
          <p:sp>
            <p:nvSpPr>
              <p:cNvPr id="1502" name="Freeform 1502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3" name="TextBox 1503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04" name="Group 1504"/>
            <p:cNvGrpSpPr/>
            <p:nvPr/>
          </p:nvGrpSpPr>
          <p:grpSpPr>
            <a:xfrm rot="897649">
              <a:off x="477159" y="185492"/>
              <a:ext cx="282347" cy="55877"/>
              <a:chOff x="0" y="0"/>
              <a:chExt cx="630559" cy="124789"/>
            </a:xfrm>
          </p:grpSpPr>
          <p:sp>
            <p:nvSpPr>
              <p:cNvPr id="1505" name="Freeform 1505"/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6" name="TextBox 1506"/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07" name="Group 1507"/>
            <p:cNvGrpSpPr/>
            <p:nvPr/>
          </p:nvGrpSpPr>
          <p:grpSpPr>
            <a:xfrm rot="897649">
              <a:off x="520453" y="206397"/>
              <a:ext cx="282347" cy="58047"/>
              <a:chOff x="0" y="0"/>
              <a:chExt cx="630559" cy="129635"/>
            </a:xfrm>
          </p:grpSpPr>
          <p:sp>
            <p:nvSpPr>
              <p:cNvPr id="1508" name="Freeform 1508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9" name="TextBox 1509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10" name="Group 1510"/>
            <p:cNvGrpSpPr/>
            <p:nvPr/>
          </p:nvGrpSpPr>
          <p:grpSpPr>
            <a:xfrm>
              <a:off x="547952" y="235421"/>
              <a:ext cx="282347" cy="58047"/>
              <a:chOff x="0" y="0"/>
              <a:chExt cx="630559" cy="129635"/>
            </a:xfrm>
          </p:grpSpPr>
          <p:sp>
            <p:nvSpPr>
              <p:cNvPr id="1511" name="Freeform 1511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2" name="TextBox 1512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13" name="Group 1513"/>
            <p:cNvGrpSpPr/>
            <p:nvPr/>
          </p:nvGrpSpPr>
          <p:grpSpPr>
            <a:xfrm>
              <a:off x="504423" y="247844"/>
              <a:ext cx="282347" cy="58047"/>
              <a:chOff x="0" y="0"/>
              <a:chExt cx="630559" cy="129635"/>
            </a:xfrm>
          </p:grpSpPr>
          <p:sp>
            <p:nvSpPr>
              <p:cNvPr id="1514" name="Freeform 1514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5" name="TextBox 1515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16" name="Group 1516"/>
            <p:cNvGrpSpPr/>
            <p:nvPr/>
          </p:nvGrpSpPr>
          <p:grpSpPr>
            <a:xfrm>
              <a:off x="618332" y="243769"/>
              <a:ext cx="205464" cy="42241"/>
              <a:chOff x="0" y="0"/>
              <a:chExt cx="630559" cy="129635"/>
            </a:xfrm>
          </p:grpSpPr>
          <p:sp>
            <p:nvSpPr>
              <p:cNvPr id="1517" name="Freeform 1517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8" name="TextBox 1518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19" name="Group 1519"/>
            <p:cNvGrpSpPr/>
            <p:nvPr/>
          </p:nvGrpSpPr>
          <p:grpSpPr>
            <a:xfrm rot="-163743">
              <a:off x="695476" y="249347"/>
              <a:ext cx="134102" cy="33489"/>
              <a:chOff x="0" y="0"/>
              <a:chExt cx="229378" cy="57283"/>
            </a:xfrm>
          </p:grpSpPr>
          <p:sp>
            <p:nvSpPr>
              <p:cNvPr id="1520" name="Freeform 1520"/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1" name="TextBox 1521"/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2" name="Group 1522"/>
            <p:cNvGrpSpPr/>
            <p:nvPr/>
          </p:nvGrpSpPr>
          <p:grpSpPr>
            <a:xfrm rot="897649">
              <a:off x="313368" y="120851"/>
              <a:ext cx="363950" cy="170244"/>
              <a:chOff x="0" y="0"/>
              <a:chExt cx="812800" cy="380202"/>
            </a:xfrm>
          </p:grpSpPr>
          <p:sp>
            <p:nvSpPr>
              <p:cNvPr id="1523" name="Freeform 1523"/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4" name="TextBox 1524"/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5" name="Group 1525"/>
            <p:cNvGrpSpPr/>
            <p:nvPr/>
          </p:nvGrpSpPr>
          <p:grpSpPr>
            <a:xfrm rot="897649">
              <a:off x="421898" y="149831"/>
              <a:ext cx="282347" cy="58047"/>
              <a:chOff x="0" y="0"/>
              <a:chExt cx="630559" cy="129635"/>
            </a:xfrm>
          </p:grpSpPr>
          <p:sp>
            <p:nvSpPr>
              <p:cNvPr id="1526" name="Freeform 1526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7" name="TextBox 1527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8" name="Group 1528"/>
            <p:cNvGrpSpPr/>
            <p:nvPr/>
          </p:nvGrpSpPr>
          <p:grpSpPr>
            <a:xfrm rot="897649">
              <a:off x="454756" y="170476"/>
              <a:ext cx="282347" cy="55877"/>
              <a:chOff x="0" y="0"/>
              <a:chExt cx="630559" cy="124789"/>
            </a:xfrm>
          </p:grpSpPr>
          <p:sp>
            <p:nvSpPr>
              <p:cNvPr id="1529" name="Freeform 1529"/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0" name="TextBox 1530"/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31" name="Group 1531"/>
            <p:cNvGrpSpPr/>
            <p:nvPr/>
          </p:nvGrpSpPr>
          <p:grpSpPr>
            <a:xfrm rot="897649">
              <a:off x="498050" y="191381"/>
              <a:ext cx="282347" cy="58047"/>
              <a:chOff x="0" y="0"/>
              <a:chExt cx="630559" cy="129635"/>
            </a:xfrm>
          </p:grpSpPr>
          <p:sp>
            <p:nvSpPr>
              <p:cNvPr id="1532" name="Freeform 1532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3" name="TextBox 1533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34" name="Group 1534"/>
            <p:cNvGrpSpPr/>
            <p:nvPr/>
          </p:nvGrpSpPr>
          <p:grpSpPr>
            <a:xfrm>
              <a:off x="525549" y="220405"/>
              <a:ext cx="282347" cy="58047"/>
              <a:chOff x="0" y="0"/>
              <a:chExt cx="630559" cy="129635"/>
            </a:xfrm>
          </p:grpSpPr>
          <p:sp>
            <p:nvSpPr>
              <p:cNvPr id="1535" name="Freeform 1535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6" name="TextBox 1536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37" name="Group 1537"/>
            <p:cNvGrpSpPr/>
            <p:nvPr/>
          </p:nvGrpSpPr>
          <p:grpSpPr>
            <a:xfrm>
              <a:off x="482020" y="232828"/>
              <a:ext cx="282347" cy="58047"/>
              <a:chOff x="0" y="0"/>
              <a:chExt cx="630559" cy="129635"/>
            </a:xfrm>
          </p:grpSpPr>
          <p:sp>
            <p:nvSpPr>
              <p:cNvPr id="1538" name="Freeform 1538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9" name="TextBox 1539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40" name="Group 1540"/>
            <p:cNvGrpSpPr/>
            <p:nvPr/>
          </p:nvGrpSpPr>
          <p:grpSpPr>
            <a:xfrm>
              <a:off x="595930" y="228753"/>
              <a:ext cx="205464" cy="42241"/>
              <a:chOff x="0" y="0"/>
              <a:chExt cx="630559" cy="129635"/>
            </a:xfrm>
          </p:grpSpPr>
          <p:sp>
            <p:nvSpPr>
              <p:cNvPr id="1541" name="Freeform 1541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2" name="TextBox 1542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43" name="Group 1543"/>
            <p:cNvGrpSpPr/>
            <p:nvPr/>
          </p:nvGrpSpPr>
          <p:grpSpPr>
            <a:xfrm rot="-163743">
              <a:off x="673073" y="234331"/>
              <a:ext cx="134102" cy="33489"/>
              <a:chOff x="0" y="0"/>
              <a:chExt cx="229378" cy="57283"/>
            </a:xfrm>
          </p:grpSpPr>
          <p:sp>
            <p:nvSpPr>
              <p:cNvPr id="1544" name="Freeform 1544"/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5" name="TextBox 1545"/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46" name="Group 1546"/>
            <p:cNvGrpSpPr/>
            <p:nvPr/>
          </p:nvGrpSpPr>
          <p:grpSpPr>
            <a:xfrm rot="643594">
              <a:off x="73870" y="108233"/>
              <a:ext cx="77948" cy="7642"/>
              <a:chOff x="0" y="0"/>
              <a:chExt cx="229670" cy="22518"/>
            </a:xfrm>
          </p:grpSpPr>
          <p:sp>
            <p:nvSpPr>
              <p:cNvPr id="1547" name="Freeform 1547"/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8" name="TextBox 1548"/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49" name="Group 1549"/>
            <p:cNvGrpSpPr/>
            <p:nvPr/>
          </p:nvGrpSpPr>
          <p:grpSpPr>
            <a:xfrm rot="2272236">
              <a:off x="189849" y="336100"/>
              <a:ext cx="164438" cy="9038"/>
              <a:chOff x="0" y="0"/>
              <a:chExt cx="386175" cy="21226"/>
            </a:xfrm>
          </p:grpSpPr>
          <p:sp>
            <p:nvSpPr>
              <p:cNvPr id="1550" name="Freeform 1550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1" name="TextBox 1551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2" name="Group 1552"/>
            <p:cNvGrpSpPr/>
            <p:nvPr/>
          </p:nvGrpSpPr>
          <p:grpSpPr>
            <a:xfrm rot="2272236">
              <a:off x="191483" y="330769"/>
              <a:ext cx="164438" cy="9038"/>
              <a:chOff x="0" y="0"/>
              <a:chExt cx="386175" cy="21226"/>
            </a:xfrm>
          </p:grpSpPr>
          <p:sp>
            <p:nvSpPr>
              <p:cNvPr id="1553" name="Freeform 1553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4" name="TextBox 1554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5" name="Group 1555"/>
            <p:cNvGrpSpPr/>
            <p:nvPr/>
          </p:nvGrpSpPr>
          <p:grpSpPr>
            <a:xfrm rot="2272236">
              <a:off x="199405" y="327160"/>
              <a:ext cx="164438" cy="9038"/>
              <a:chOff x="0" y="0"/>
              <a:chExt cx="386175" cy="21226"/>
            </a:xfrm>
          </p:grpSpPr>
          <p:sp>
            <p:nvSpPr>
              <p:cNvPr id="1556" name="Freeform 1556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7" name="TextBox 1557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8" name="Group 1558"/>
            <p:cNvGrpSpPr/>
            <p:nvPr/>
          </p:nvGrpSpPr>
          <p:grpSpPr>
            <a:xfrm rot="2272236">
              <a:off x="199405" y="320614"/>
              <a:ext cx="164438" cy="9038"/>
              <a:chOff x="0" y="0"/>
              <a:chExt cx="386175" cy="21226"/>
            </a:xfrm>
          </p:grpSpPr>
          <p:sp>
            <p:nvSpPr>
              <p:cNvPr id="1559" name="Freeform 1559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0" name="TextBox 1560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61" name="Group 1561"/>
            <p:cNvGrpSpPr/>
            <p:nvPr/>
          </p:nvGrpSpPr>
          <p:grpSpPr>
            <a:xfrm rot="2272236">
              <a:off x="199405" y="311472"/>
              <a:ext cx="164438" cy="9038"/>
              <a:chOff x="0" y="0"/>
              <a:chExt cx="386175" cy="21226"/>
            </a:xfrm>
          </p:grpSpPr>
          <p:sp>
            <p:nvSpPr>
              <p:cNvPr id="1562" name="Freeform 1562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3" name="TextBox 1563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64" name="Group 1564"/>
            <p:cNvGrpSpPr/>
            <p:nvPr/>
          </p:nvGrpSpPr>
          <p:grpSpPr>
            <a:xfrm rot="2272236">
              <a:off x="205453" y="307215"/>
              <a:ext cx="164438" cy="9038"/>
              <a:chOff x="0" y="0"/>
              <a:chExt cx="386175" cy="21226"/>
            </a:xfrm>
          </p:grpSpPr>
          <p:sp>
            <p:nvSpPr>
              <p:cNvPr id="1565" name="Freeform 1565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6" name="TextBox 1566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67" name="Group 1567"/>
            <p:cNvGrpSpPr/>
            <p:nvPr/>
          </p:nvGrpSpPr>
          <p:grpSpPr>
            <a:xfrm rot="2272236">
              <a:off x="210290" y="302402"/>
              <a:ext cx="164438" cy="9038"/>
              <a:chOff x="0" y="0"/>
              <a:chExt cx="386175" cy="21226"/>
            </a:xfrm>
          </p:grpSpPr>
          <p:sp>
            <p:nvSpPr>
              <p:cNvPr id="1568" name="Freeform 1568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9" name="TextBox 1569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70" name="Group 1570"/>
            <p:cNvGrpSpPr/>
            <p:nvPr/>
          </p:nvGrpSpPr>
          <p:grpSpPr>
            <a:xfrm rot="2272236">
              <a:off x="210290" y="295603"/>
              <a:ext cx="164438" cy="9038"/>
              <a:chOff x="0" y="0"/>
              <a:chExt cx="386175" cy="21226"/>
            </a:xfrm>
          </p:grpSpPr>
          <p:sp>
            <p:nvSpPr>
              <p:cNvPr id="1571" name="Freeform 1571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2" name="TextBox 1572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73" name="Group 1573"/>
            <p:cNvGrpSpPr/>
            <p:nvPr/>
          </p:nvGrpSpPr>
          <p:grpSpPr>
            <a:xfrm rot="2272236">
              <a:off x="214011" y="289549"/>
              <a:ext cx="164438" cy="9038"/>
              <a:chOff x="0" y="0"/>
              <a:chExt cx="386175" cy="21226"/>
            </a:xfrm>
          </p:grpSpPr>
          <p:sp>
            <p:nvSpPr>
              <p:cNvPr id="1574" name="Freeform 1574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5" name="TextBox 1575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76" name="Group 1576"/>
            <p:cNvGrpSpPr/>
            <p:nvPr/>
          </p:nvGrpSpPr>
          <p:grpSpPr>
            <a:xfrm rot="2272236">
              <a:off x="214011" y="282060"/>
              <a:ext cx="164438" cy="9038"/>
              <a:chOff x="0" y="0"/>
              <a:chExt cx="386175" cy="21226"/>
            </a:xfrm>
          </p:grpSpPr>
          <p:sp>
            <p:nvSpPr>
              <p:cNvPr id="1577" name="Freeform 1577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8" name="TextBox 1578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79" name="Group 1579"/>
            <p:cNvGrpSpPr/>
            <p:nvPr/>
          </p:nvGrpSpPr>
          <p:grpSpPr>
            <a:xfrm rot="2272236">
              <a:off x="214011" y="274023"/>
              <a:ext cx="164438" cy="9038"/>
              <a:chOff x="0" y="0"/>
              <a:chExt cx="386175" cy="21226"/>
            </a:xfrm>
          </p:grpSpPr>
          <p:sp>
            <p:nvSpPr>
              <p:cNvPr id="1580" name="Freeform 1580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1" name="TextBox 1581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2" name="Group 1582"/>
            <p:cNvGrpSpPr/>
            <p:nvPr/>
          </p:nvGrpSpPr>
          <p:grpSpPr>
            <a:xfrm rot="2272236">
              <a:off x="221933" y="270414"/>
              <a:ext cx="164438" cy="9038"/>
              <a:chOff x="0" y="0"/>
              <a:chExt cx="386175" cy="21226"/>
            </a:xfrm>
          </p:grpSpPr>
          <p:sp>
            <p:nvSpPr>
              <p:cNvPr id="1583" name="Freeform 1583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4" name="TextBox 1584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5" name="Group 1585"/>
            <p:cNvGrpSpPr/>
            <p:nvPr/>
          </p:nvGrpSpPr>
          <p:grpSpPr>
            <a:xfrm rot="2272236">
              <a:off x="221933" y="263869"/>
              <a:ext cx="164438" cy="9038"/>
              <a:chOff x="0" y="0"/>
              <a:chExt cx="386175" cy="21226"/>
            </a:xfrm>
          </p:grpSpPr>
          <p:sp>
            <p:nvSpPr>
              <p:cNvPr id="1586" name="Freeform 1586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7" name="TextBox 1587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8" name="Group 1588"/>
            <p:cNvGrpSpPr/>
            <p:nvPr/>
          </p:nvGrpSpPr>
          <p:grpSpPr>
            <a:xfrm rot="2272236">
              <a:off x="221933" y="254727"/>
              <a:ext cx="164438" cy="9038"/>
              <a:chOff x="0" y="0"/>
              <a:chExt cx="386175" cy="21226"/>
            </a:xfrm>
          </p:grpSpPr>
          <p:sp>
            <p:nvSpPr>
              <p:cNvPr id="1589" name="Freeform 1589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0" name="TextBox 1590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91" name="Group 1591"/>
            <p:cNvGrpSpPr/>
            <p:nvPr/>
          </p:nvGrpSpPr>
          <p:grpSpPr>
            <a:xfrm rot="2272236">
              <a:off x="227981" y="250470"/>
              <a:ext cx="164438" cy="9038"/>
              <a:chOff x="0" y="0"/>
              <a:chExt cx="386175" cy="21226"/>
            </a:xfrm>
          </p:grpSpPr>
          <p:sp>
            <p:nvSpPr>
              <p:cNvPr id="1592" name="Freeform 1592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3" name="TextBox 1593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94" name="Group 1594"/>
            <p:cNvGrpSpPr/>
            <p:nvPr/>
          </p:nvGrpSpPr>
          <p:grpSpPr>
            <a:xfrm rot="2272236">
              <a:off x="232818" y="245656"/>
              <a:ext cx="164438" cy="9038"/>
              <a:chOff x="0" y="0"/>
              <a:chExt cx="386175" cy="21226"/>
            </a:xfrm>
          </p:grpSpPr>
          <p:sp>
            <p:nvSpPr>
              <p:cNvPr id="1595" name="Freeform 1595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6" name="TextBox 1596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97" name="Group 1597"/>
            <p:cNvGrpSpPr/>
            <p:nvPr/>
          </p:nvGrpSpPr>
          <p:grpSpPr>
            <a:xfrm rot="2272236">
              <a:off x="239650" y="241202"/>
              <a:ext cx="156802" cy="9038"/>
              <a:chOff x="0" y="0"/>
              <a:chExt cx="368243" cy="21226"/>
            </a:xfrm>
          </p:grpSpPr>
          <p:sp>
            <p:nvSpPr>
              <p:cNvPr id="1598" name="Freeform 1598"/>
              <p:cNvSpPr/>
              <p:nvPr/>
            </p:nvSpPr>
            <p:spPr>
              <a:xfrm>
                <a:off x="0" y="0"/>
                <a:ext cx="368243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68243" h="21226">
                    <a:moveTo>
                      <a:pt x="184121" y="0"/>
                    </a:moveTo>
                    <a:cubicBezTo>
                      <a:pt x="82434" y="0"/>
                      <a:pt x="0" y="4752"/>
                      <a:pt x="0" y="10613"/>
                    </a:cubicBezTo>
                    <a:cubicBezTo>
                      <a:pt x="0" y="16474"/>
                      <a:pt x="82434" y="21226"/>
                      <a:pt x="184121" y="21226"/>
                    </a:cubicBezTo>
                    <a:cubicBezTo>
                      <a:pt x="285809" y="21226"/>
                      <a:pt x="368243" y="16474"/>
                      <a:pt x="368243" y="10613"/>
                    </a:cubicBezTo>
                    <a:cubicBezTo>
                      <a:pt x="368243" y="4752"/>
                      <a:pt x="285809" y="0"/>
                      <a:pt x="18412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" name="TextBox 1599"/>
              <p:cNvSpPr txBox="1"/>
              <p:nvPr/>
            </p:nvSpPr>
            <p:spPr>
              <a:xfrm>
                <a:off x="34523" y="-36110"/>
                <a:ext cx="299197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00" name="Group 1600"/>
            <p:cNvGrpSpPr/>
            <p:nvPr/>
          </p:nvGrpSpPr>
          <p:grpSpPr>
            <a:xfrm rot="2272236">
              <a:off x="255215" y="239211"/>
              <a:ext cx="142389" cy="12465"/>
              <a:chOff x="0" y="0"/>
              <a:chExt cx="334393" cy="29274"/>
            </a:xfrm>
          </p:grpSpPr>
          <p:sp>
            <p:nvSpPr>
              <p:cNvPr id="1601" name="Freeform 1601"/>
              <p:cNvSpPr/>
              <p:nvPr/>
            </p:nvSpPr>
            <p:spPr>
              <a:xfrm>
                <a:off x="0" y="0"/>
                <a:ext cx="334393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29274">
                    <a:moveTo>
                      <a:pt x="167196" y="0"/>
                    </a:moveTo>
                    <a:cubicBezTo>
                      <a:pt x="74856" y="0"/>
                      <a:pt x="0" y="6553"/>
                      <a:pt x="0" y="14637"/>
                    </a:cubicBezTo>
                    <a:cubicBezTo>
                      <a:pt x="0" y="22721"/>
                      <a:pt x="74856" y="29274"/>
                      <a:pt x="167196" y="29274"/>
                    </a:cubicBezTo>
                    <a:cubicBezTo>
                      <a:pt x="259536" y="29274"/>
                      <a:pt x="334393" y="22721"/>
                      <a:pt x="334393" y="14637"/>
                    </a:cubicBezTo>
                    <a:cubicBezTo>
                      <a:pt x="334393" y="6553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" name="TextBox 1602"/>
              <p:cNvSpPr txBox="1"/>
              <p:nvPr/>
            </p:nvSpPr>
            <p:spPr>
              <a:xfrm>
                <a:off x="31349" y="-35356"/>
                <a:ext cx="271694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03" name="Group 1603"/>
            <p:cNvGrpSpPr/>
            <p:nvPr/>
          </p:nvGrpSpPr>
          <p:grpSpPr>
            <a:xfrm rot="2272236">
              <a:off x="255430" y="232351"/>
              <a:ext cx="140340" cy="12465"/>
              <a:chOff x="0" y="0"/>
              <a:chExt cx="329582" cy="29274"/>
            </a:xfrm>
          </p:grpSpPr>
          <p:sp>
            <p:nvSpPr>
              <p:cNvPr id="1604" name="Freeform 1604"/>
              <p:cNvSpPr/>
              <p:nvPr/>
            </p:nvSpPr>
            <p:spPr>
              <a:xfrm>
                <a:off x="0" y="0"/>
                <a:ext cx="329582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9582" h="29274">
                    <a:moveTo>
                      <a:pt x="164791" y="0"/>
                    </a:moveTo>
                    <a:cubicBezTo>
                      <a:pt x="73780" y="0"/>
                      <a:pt x="0" y="6553"/>
                      <a:pt x="0" y="14637"/>
                    </a:cubicBezTo>
                    <a:cubicBezTo>
                      <a:pt x="0" y="22721"/>
                      <a:pt x="73780" y="29274"/>
                      <a:pt x="164791" y="29274"/>
                    </a:cubicBezTo>
                    <a:cubicBezTo>
                      <a:pt x="255803" y="29274"/>
                      <a:pt x="329582" y="22721"/>
                      <a:pt x="329582" y="14637"/>
                    </a:cubicBezTo>
                    <a:cubicBezTo>
                      <a:pt x="329582" y="6553"/>
                      <a:pt x="255803" y="0"/>
                      <a:pt x="16479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5" name="TextBox 1605"/>
              <p:cNvSpPr txBox="1"/>
              <p:nvPr/>
            </p:nvSpPr>
            <p:spPr>
              <a:xfrm>
                <a:off x="30898" y="-35356"/>
                <a:ext cx="267786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06" name="Group 1606"/>
            <p:cNvGrpSpPr/>
            <p:nvPr/>
          </p:nvGrpSpPr>
          <p:grpSpPr>
            <a:xfrm rot="2272236">
              <a:off x="263147" y="228735"/>
              <a:ext cx="128922" cy="9842"/>
              <a:chOff x="0" y="0"/>
              <a:chExt cx="323324" cy="24682"/>
            </a:xfrm>
          </p:grpSpPr>
          <p:sp>
            <p:nvSpPr>
              <p:cNvPr id="1607" name="Freeform 1607"/>
              <p:cNvSpPr/>
              <p:nvPr/>
            </p:nvSpPr>
            <p:spPr>
              <a:xfrm>
                <a:off x="0" y="0"/>
                <a:ext cx="323324" cy="24682"/>
              </a:xfrm>
              <a:custGeom>
                <a:avLst/>
                <a:gdLst/>
                <a:ahLst/>
                <a:cxnLst/>
                <a:rect l="l" t="t" r="r" b="b"/>
                <a:pathLst>
                  <a:path w="323324" h="24682">
                    <a:moveTo>
                      <a:pt x="161662" y="0"/>
                    </a:moveTo>
                    <a:cubicBezTo>
                      <a:pt x="72378" y="0"/>
                      <a:pt x="0" y="5525"/>
                      <a:pt x="0" y="12341"/>
                    </a:cubicBezTo>
                    <a:cubicBezTo>
                      <a:pt x="0" y="19157"/>
                      <a:pt x="72378" y="24682"/>
                      <a:pt x="161662" y="24682"/>
                    </a:cubicBezTo>
                    <a:cubicBezTo>
                      <a:pt x="250945" y="24682"/>
                      <a:pt x="323324" y="19157"/>
                      <a:pt x="323324" y="12341"/>
                    </a:cubicBezTo>
                    <a:cubicBezTo>
                      <a:pt x="323324" y="5525"/>
                      <a:pt x="250945" y="0"/>
                      <a:pt x="16166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8" name="TextBox 1608"/>
              <p:cNvSpPr txBox="1"/>
              <p:nvPr/>
            </p:nvSpPr>
            <p:spPr>
              <a:xfrm>
                <a:off x="30312" y="-35786"/>
                <a:ext cx="262701" cy="581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09" name="Group 1609"/>
            <p:cNvGrpSpPr/>
            <p:nvPr/>
          </p:nvGrpSpPr>
          <p:grpSpPr>
            <a:xfrm rot="2272236">
              <a:off x="273005" y="230373"/>
              <a:ext cx="120446" cy="6465"/>
              <a:chOff x="0" y="0"/>
              <a:chExt cx="334393" cy="17948"/>
            </a:xfrm>
          </p:grpSpPr>
          <p:sp>
            <p:nvSpPr>
              <p:cNvPr id="1610" name="Freeform 1610"/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1" name="TextBox 1611"/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12" name="Group 1612"/>
            <p:cNvGrpSpPr/>
            <p:nvPr/>
          </p:nvGrpSpPr>
          <p:grpSpPr>
            <a:xfrm rot="2272236">
              <a:off x="271244" y="226703"/>
              <a:ext cx="130786" cy="7020"/>
              <a:chOff x="0" y="0"/>
              <a:chExt cx="334393" cy="17948"/>
            </a:xfrm>
          </p:grpSpPr>
          <p:sp>
            <p:nvSpPr>
              <p:cNvPr id="1613" name="Freeform 1613"/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4" name="TextBox 1614"/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615" name="AutoShape 1615"/>
            <p:cNvSpPr/>
            <p:nvPr/>
          </p:nvSpPr>
          <p:spPr>
            <a:xfrm>
              <a:off x="190926" y="246082"/>
              <a:ext cx="135483" cy="155568"/>
            </a:xfrm>
            <a:prstGeom prst="line">
              <a:avLst/>
            </a:prstGeom>
            <a:ln w="6114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16" name="Group 1616"/>
            <p:cNvGrpSpPr/>
            <p:nvPr/>
          </p:nvGrpSpPr>
          <p:grpSpPr>
            <a:xfrm rot="2272236">
              <a:off x="200208" y="343404"/>
              <a:ext cx="143721" cy="7900"/>
              <a:chOff x="0" y="0"/>
              <a:chExt cx="386175" cy="21226"/>
            </a:xfrm>
          </p:grpSpPr>
          <p:sp>
            <p:nvSpPr>
              <p:cNvPr id="1617" name="Freeform 1617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8" name="TextBox 1618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19" name="Group 1619"/>
            <p:cNvGrpSpPr/>
            <p:nvPr/>
          </p:nvGrpSpPr>
          <p:grpSpPr>
            <a:xfrm rot="2272236">
              <a:off x="200208" y="350203"/>
              <a:ext cx="143721" cy="7900"/>
              <a:chOff x="0" y="0"/>
              <a:chExt cx="386175" cy="21226"/>
            </a:xfrm>
          </p:grpSpPr>
          <p:sp>
            <p:nvSpPr>
              <p:cNvPr id="1620" name="Freeform 1620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1" name="TextBox 1621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2" name="Group 1622"/>
            <p:cNvGrpSpPr/>
            <p:nvPr/>
          </p:nvGrpSpPr>
          <p:grpSpPr>
            <a:xfrm rot="2148467">
              <a:off x="254442" y="373277"/>
              <a:ext cx="83575" cy="4594"/>
              <a:chOff x="0" y="0"/>
              <a:chExt cx="386175" cy="21226"/>
            </a:xfrm>
          </p:grpSpPr>
          <p:sp>
            <p:nvSpPr>
              <p:cNvPr id="1623" name="Freeform 1623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4" name="TextBox 1624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5" name="Group 1625"/>
            <p:cNvGrpSpPr/>
            <p:nvPr/>
          </p:nvGrpSpPr>
          <p:grpSpPr>
            <a:xfrm rot="2148467">
              <a:off x="254442" y="376877"/>
              <a:ext cx="83575" cy="4594"/>
              <a:chOff x="0" y="0"/>
              <a:chExt cx="386175" cy="21226"/>
            </a:xfrm>
          </p:grpSpPr>
          <p:sp>
            <p:nvSpPr>
              <p:cNvPr id="1626" name="Freeform 1626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7" name="TextBox 1627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8" name="Group 1628"/>
            <p:cNvGrpSpPr/>
            <p:nvPr/>
          </p:nvGrpSpPr>
          <p:grpSpPr>
            <a:xfrm rot="1482167">
              <a:off x="305469" y="397788"/>
              <a:ext cx="26961" cy="5035"/>
              <a:chOff x="0" y="0"/>
              <a:chExt cx="386175" cy="72123"/>
            </a:xfrm>
          </p:grpSpPr>
          <p:sp>
            <p:nvSpPr>
              <p:cNvPr id="1629" name="Freeform 1629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0" name="TextBox 1630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31" name="Group 1631"/>
            <p:cNvGrpSpPr/>
            <p:nvPr/>
          </p:nvGrpSpPr>
          <p:grpSpPr>
            <a:xfrm rot="1482167">
              <a:off x="307084" y="394179"/>
              <a:ext cx="26961" cy="5035"/>
              <a:chOff x="0" y="0"/>
              <a:chExt cx="386175" cy="72123"/>
            </a:xfrm>
          </p:grpSpPr>
          <p:sp>
            <p:nvSpPr>
              <p:cNvPr id="1632" name="Freeform 1632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3" name="TextBox 1633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34" name="Group 1634"/>
            <p:cNvGrpSpPr/>
            <p:nvPr/>
          </p:nvGrpSpPr>
          <p:grpSpPr>
            <a:xfrm rot="1482167">
              <a:off x="305469" y="386810"/>
              <a:ext cx="26961" cy="5035"/>
              <a:chOff x="0" y="0"/>
              <a:chExt cx="386175" cy="72123"/>
            </a:xfrm>
          </p:grpSpPr>
          <p:sp>
            <p:nvSpPr>
              <p:cNvPr id="1635" name="Freeform 1635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6" name="TextBox 1636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37" name="Group 1637"/>
            <p:cNvGrpSpPr/>
            <p:nvPr/>
          </p:nvGrpSpPr>
          <p:grpSpPr>
            <a:xfrm rot="1482167">
              <a:off x="296048" y="378889"/>
              <a:ext cx="26961" cy="5035"/>
              <a:chOff x="0" y="0"/>
              <a:chExt cx="386175" cy="72123"/>
            </a:xfrm>
          </p:grpSpPr>
          <p:sp>
            <p:nvSpPr>
              <p:cNvPr id="1638" name="Freeform 1638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9" name="TextBox 1639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40" name="Group 1640"/>
            <p:cNvGrpSpPr/>
            <p:nvPr/>
          </p:nvGrpSpPr>
          <p:grpSpPr>
            <a:xfrm rot="2329935">
              <a:off x="303889" y="363923"/>
              <a:ext cx="33901" cy="6331"/>
              <a:chOff x="0" y="0"/>
              <a:chExt cx="386175" cy="72123"/>
            </a:xfrm>
          </p:grpSpPr>
          <p:sp>
            <p:nvSpPr>
              <p:cNvPr id="1641" name="Freeform 1641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2" name="TextBox 1642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43" name="Group 1643"/>
            <p:cNvGrpSpPr/>
            <p:nvPr/>
          </p:nvGrpSpPr>
          <p:grpSpPr>
            <a:xfrm rot="2329935">
              <a:off x="328048" y="308568"/>
              <a:ext cx="33901" cy="6331"/>
              <a:chOff x="0" y="0"/>
              <a:chExt cx="386175" cy="72123"/>
            </a:xfrm>
          </p:grpSpPr>
          <p:sp>
            <p:nvSpPr>
              <p:cNvPr id="1644" name="Freeform 1644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5" name="TextBox 1645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46" name="Group 1646"/>
            <p:cNvGrpSpPr/>
            <p:nvPr/>
          </p:nvGrpSpPr>
          <p:grpSpPr>
            <a:xfrm rot="2329935">
              <a:off x="303889" y="348064"/>
              <a:ext cx="33901" cy="6331"/>
              <a:chOff x="0" y="0"/>
              <a:chExt cx="386175" cy="72123"/>
            </a:xfrm>
          </p:grpSpPr>
          <p:sp>
            <p:nvSpPr>
              <p:cNvPr id="1647" name="Freeform 1647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8" name="TextBox 1648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49" name="Group 1649"/>
            <p:cNvGrpSpPr/>
            <p:nvPr/>
          </p:nvGrpSpPr>
          <p:grpSpPr>
            <a:xfrm rot="85615">
              <a:off x="207881" y="139759"/>
              <a:ext cx="33901" cy="6331"/>
              <a:chOff x="0" y="0"/>
              <a:chExt cx="386175" cy="72123"/>
            </a:xfrm>
          </p:grpSpPr>
          <p:sp>
            <p:nvSpPr>
              <p:cNvPr id="1650" name="Freeform 1650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1" name="TextBox 1651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2" name="Group 1652"/>
            <p:cNvGrpSpPr/>
            <p:nvPr/>
          </p:nvGrpSpPr>
          <p:grpSpPr>
            <a:xfrm rot="85615">
              <a:off x="219413" y="141916"/>
              <a:ext cx="33901" cy="6331"/>
              <a:chOff x="0" y="0"/>
              <a:chExt cx="386175" cy="72123"/>
            </a:xfrm>
          </p:grpSpPr>
          <p:sp>
            <p:nvSpPr>
              <p:cNvPr id="1653" name="Freeform 1653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4" name="TextBox 1654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5" name="Group 1655"/>
            <p:cNvGrpSpPr/>
            <p:nvPr/>
          </p:nvGrpSpPr>
          <p:grpSpPr>
            <a:xfrm rot="421745">
              <a:off x="219413" y="146933"/>
              <a:ext cx="33901" cy="6331"/>
              <a:chOff x="0" y="0"/>
              <a:chExt cx="386175" cy="72123"/>
            </a:xfrm>
          </p:grpSpPr>
          <p:sp>
            <p:nvSpPr>
              <p:cNvPr id="1656" name="Freeform 1656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7" name="TextBox 1657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8" name="Group 1658"/>
            <p:cNvGrpSpPr/>
            <p:nvPr/>
          </p:nvGrpSpPr>
          <p:grpSpPr>
            <a:xfrm rot="421745">
              <a:off x="202202" y="134543"/>
              <a:ext cx="33901" cy="6331"/>
              <a:chOff x="0" y="0"/>
              <a:chExt cx="386175" cy="72123"/>
            </a:xfrm>
          </p:grpSpPr>
          <p:sp>
            <p:nvSpPr>
              <p:cNvPr id="1659" name="Freeform 1659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0" name="TextBox 1660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61" name="Group 1661"/>
            <p:cNvGrpSpPr/>
            <p:nvPr/>
          </p:nvGrpSpPr>
          <p:grpSpPr>
            <a:xfrm rot="1777252">
              <a:off x="132279" y="112908"/>
              <a:ext cx="33901" cy="11990"/>
              <a:chOff x="0" y="0"/>
              <a:chExt cx="386175" cy="136585"/>
            </a:xfrm>
          </p:grpSpPr>
          <p:sp>
            <p:nvSpPr>
              <p:cNvPr id="1662" name="Freeform 1662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3" name="TextBox 1663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64" name="Group 1664"/>
            <p:cNvGrpSpPr/>
            <p:nvPr/>
          </p:nvGrpSpPr>
          <p:grpSpPr>
            <a:xfrm rot="1777252">
              <a:off x="121019" y="112908"/>
              <a:ext cx="33901" cy="11990"/>
              <a:chOff x="0" y="0"/>
              <a:chExt cx="386175" cy="136585"/>
            </a:xfrm>
          </p:grpSpPr>
          <p:sp>
            <p:nvSpPr>
              <p:cNvPr id="1665" name="Freeform 1665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6" name="TextBox 1666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67" name="Group 1667"/>
            <p:cNvGrpSpPr/>
            <p:nvPr/>
          </p:nvGrpSpPr>
          <p:grpSpPr>
            <a:xfrm rot="1777252">
              <a:off x="149978" y="118124"/>
              <a:ext cx="33901" cy="11990"/>
              <a:chOff x="0" y="0"/>
              <a:chExt cx="386175" cy="136585"/>
            </a:xfrm>
          </p:grpSpPr>
          <p:sp>
            <p:nvSpPr>
              <p:cNvPr id="1668" name="Freeform 1668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9" name="TextBox 1669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70" name="Group 1670"/>
            <p:cNvGrpSpPr/>
            <p:nvPr/>
          </p:nvGrpSpPr>
          <p:grpSpPr>
            <a:xfrm rot="1777252">
              <a:off x="116527" y="112393"/>
              <a:ext cx="33901" cy="19865"/>
              <a:chOff x="0" y="0"/>
              <a:chExt cx="386175" cy="226288"/>
            </a:xfrm>
          </p:grpSpPr>
          <p:sp>
            <p:nvSpPr>
              <p:cNvPr id="1671" name="Freeform 1671"/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2" name="TextBox 1672"/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673" name="AutoShape 1673"/>
            <p:cNvSpPr/>
            <p:nvPr/>
          </p:nvSpPr>
          <p:spPr>
            <a:xfrm>
              <a:off x="135998" y="131805"/>
              <a:ext cx="103028" cy="162589"/>
            </a:xfrm>
            <a:prstGeom prst="line">
              <a:avLst/>
            </a:prstGeom>
            <a:ln w="6114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74" name="Group 1674"/>
            <p:cNvGrpSpPr/>
            <p:nvPr/>
          </p:nvGrpSpPr>
          <p:grpSpPr>
            <a:xfrm rot="2700000">
              <a:off x="110280" y="165306"/>
              <a:ext cx="225771" cy="79852"/>
              <a:chOff x="0" y="0"/>
              <a:chExt cx="386175" cy="136585"/>
            </a:xfrm>
          </p:grpSpPr>
          <p:sp>
            <p:nvSpPr>
              <p:cNvPr id="1675" name="Freeform 1675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6" name="TextBox 1676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77" name="Group 1677"/>
            <p:cNvGrpSpPr/>
            <p:nvPr/>
          </p:nvGrpSpPr>
          <p:grpSpPr>
            <a:xfrm rot="2700000">
              <a:off x="128362" y="200102"/>
              <a:ext cx="225771" cy="79852"/>
              <a:chOff x="0" y="0"/>
              <a:chExt cx="386175" cy="136585"/>
            </a:xfrm>
          </p:grpSpPr>
          <p:sp>
            <p:nvSpPr>
              <p:cNvPr id="1678" name="Freeform 1678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9" name="TextBox 1679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80" name="Group 1680"/>
            <p:cNvGrpSpPr/>
            <p:nvPr/>
          </p:nvGrpSpPr>
          <p:grpSpPr>
            <a:xfrm rot="2847246">
              <a:off x="178571" y="253402"/>
              <a:ext cx="159752" cy="79852"/>
              <a:chOff x="0" y="0"/>
              <a:chExt cx="273253" cy="136585"/>
            </a:xfrm>
          </p:grpSpPr>
          <p:sp>
            <p:nvSpPr>
              <p:cNvPr id="1681" name="Freeform 1681"/>
              <p:cNvSpPr/>
              <p:nvPr/>
            </p:nvSpPr>
            <p:spPr>
              <a:xfrm>
                <a:off x="0" y="0"/>
                <a:ext cx="273253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273253" h="136585">
                    <a:moveTo>
                      <a:pt x="136626" y="0"/>
                    </a:moveTo>
                    <a:cubicBezTo>
                      <a:pt x="61170" y="0"/>
                      <a:pt x="0" y="30576"/>
                      <a:pt x="0" y="68293"/>
                    </a:cubicBezTo>
                    <a:cubicBezTo>
                      <a:pt x="0" y="106010"/>
                      <a:pt x="61170" y="136585"/>
                      <a:pt x="136626" y="136585"/>
                    </a:cubicBezTo>
                    <a:cubicBezTo>
                      <a:pt x="212083" y="136585"/>
                      <a:pt x="273253" y="106010"/>
                      <a:pt x="273253" y="68293"/>
                    </a:cubicBezTo>
                    <a:cubicBezTo>
                      <a:pt x="273253" y="30576"/>
                      <a:pt x="212083" y="0"/>
                      <a:pt x="13662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2" name="TextBox 1682"/>
              <p:cNvSpPr txBox="1"/>
              <p:nvPr/>
            </p:nvSpPr>
            <p:spPr>
              <a:xfrm>
                <a:off x="25617" y="-25295"/>
                <a:ext cx="22201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83" name="Group 1683"/>
            <p:cNvGrpSpPr/>
            <p:nvPr/>
          </p:nvGrpSpPr>
          <p:grpSpPr>
            <a:xfrm rot="2847246">
              <a:off x="190037" y="319467"/>
              <a:ext cx="147865" cy="37644"/>
              <a:chOff x="0" y="0"/>
              <a:chExt cx="270365" cy="68830"/>
            </a:xfrm>
          </p:grpSpPr>
          <p:sp>
            <p:nvSpPr>
              <p:cNvPr id="1684" name="Freeform 1684"/>
              <p:cNvSpPr/>
              <p:nvPr/>
            </p:nvSpPr>
            <p:spPr>
              <a:xfrm>
                <a:off x="0" y="0"/>
                <a:ext cx="270365" cy="68830"/>
              </a:xfrm>
              <a:custGeom>
                <a:avLst/>
                <a:gdLst/>
                <a:ahLst/>
                <a:cxnLst/>
                <a:rect l="l" t="t" r="r" b="b"/>
                <a:pathLst>
                  <a:path w="270365" h="68830">
                    <a:moveTo>
                      <a:pt x="135182" y="0"/>
                    </a:moveTo>
                    <a:cubicBezTo>
                      <a:pt x="60523" y="0"/>
                      <a:pt x="0" y="15408"/>
                      <a:pt x="0" y="34415"/>
                    </a:cubicBezTo>
                    <a:cubicBezTo>
                      <a:pt x="0" y="53422"/>
                      <a:pt x="60523" y="68830"/>
                      <a:pt x="135182" y="68830"/>
                    </a:cubicBezTo>
                    <a:cubicBezTo>
                      <a:pt x="209842" y="68830"/>
                      <a:pt x="270365" y="53422"/>
                      <a:pt x="270365" y="34415"/>
                    </a:cubicBezTo>
                    <a:cubicBezTo>
                      <a:pt x="270365" y="15408"/>
                      <a:pt x="209842" y="0"/>
                      <a:pt x="13518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5" name="TextBox 1685"/>
              <p:cNvSpPr txBox="1"/>
              <p:nvPr/>
            </p:nvSpPr>
            <p:spPr>
              <a:xfrm>
                <a:off x="25347" y="-31647"/>
                <a:ext cx="219671" cy="94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86" name="Group 1686"/>
            <p:cNvGrpSpPr/>
            <p:nvPr/>
          </p:nvGrpSpPr>
          <p:grpSpPr>
            <a:xfrm rot="85615">
              <a:off x="211602" y="150519"/>
              <a:ext cx="33901" cy="6331"/>
              <a:chOff x="0" y="0"/>
              <a:chExt cx="386175" cy="72123"/>
            </a:xfrm>
          </p:grpSpPr>
          <p:sp>
            <p:nvSpPr>
              <p:cNvPr id="1687" name="Freeform 1687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8" name="TextBox 1688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89" name="Group 1689"/>
            <p:cNvGrpSpPr/>
            <p:nvPr/>
          </p:nvGrpSpPr>
          <p:grpSpPr>
            <a:xfrm rot="986270">
              <a:off x="214149" y="153336"/>
              <a:ext cx="33901" cy="6331"/>
              <a:chOff x="0" y="0"/>
              <a:chExt cx="386175" cy="72123"/>
            </a:xfrm>
          </p:grpSpPr>
          <p:sp>
            <p:nvSpPr>
              <p:cNvPr id="1690" name="Freeform 1690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1" name="TextBox 1691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2" name="Group 1692"/>
            <p:cNvGrpSpPr/>
            <p:nvPr/>
          </p:nvGrpSpPr>
          <p:grpSpPr>
            <a:xfrm rot="284880">
              <a:off x="185891" y="133884"/>
              <a:ext cx="33901" cy="6331"/>
              <a:chOff x="0" y="0"/>
              <a:chExt cx="386175" cy="72123"/>
            </a:xfrm>
          </p:grpSpPr>
          <p:sp>
            <p:nvSpPr>
              <p:cNvPr id="1693" name="Freeform 1693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4" name="TextBox 1694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5" name="Group 1695"/>
            <p:cNvGrpSpPr/>
            <p:nvPr/>
          </p:nvGrpSpPr>
          <p:grpSpPr>
            <a:xfrm rot="284880">
              <a:off x="196995" y="139087"/>
              <a:ext cx="33901" cy="14038"/>
              <a:chOff x="0" y="0"/>
              <a:chExt cx="386175" cy="159916"/>
            </a:xfrm>
          </p:grpSpPr>
          <p:sp>
            <p:nvSpPr>
              <p:cNvPr id="1696" name="Freeform 1696"/>
              <p:cNvSpPr/>
              <p:nvPr/>
            </p:nvSpPr>
            <p:spPr>
              <a:xfrm>
                <a:off x="0" y="0"/>
                <a:ext cx="386175" cy="15991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59916">
                    <a:moveTo>
                      <a:pt x="193088" y="0"/>
                    </a:moveTo>
                    <a:cubicBezTo>
                      <a:pt x="86448" y="0"/>
                      <a:pt x="0" y="35798"/>
                      <a:pt x="0" y="79958"/>
                    </a:cubicBezTo>
                    <a:cubicBezTo>
                      <a:pt x="0" y="124118"/>
                      <a:pt x="86448" y="159916"/>
                      <a:pt x="193088" y="159916"/>
                    </a:cubicBezTo>
                    <a:cubicBezTo>
                      <a:pt x="299727" y="159916"/>
                      <a:pt x="386175" y="124118"/>
                      <a:pt x="386175" y="79958"/>
                    </a:cubicBezTo>
                    <a:cubicBezTo>
                      <a:pt x="386175" y="35798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7" name="TextBox 1697"/>
              <p:cNvSpPr txBox="1"/>
              <p:nvPr/>
            </p:nvSpPr>
            <p:spPr>
              <a:xfrm>
                <a:off x="36204" y="-23108"/>
                <a:ext cx="313768" cy="1680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8" name="Group 1698"/>
            <p:cNvGrpSpPr/>
            <p:nvPr/>
          </p:nvGrpSpPr>
          <p:grpSpPr>
            <a:xfrm rot="421745">
              <a:off x="103728" y="110516"/>
              <a:ext cx="33901" cy="7642"/>
              <a:chOff x="0" y="0"/>
              <a:chExt cx="386175" cy="87058"/>
            </a:xfrm>
          </p:grpSpPr>
          <p:sp>
            <p:nvSpPr>
              <p:cNvPr id="1699" name="Freeform 1699"/>
              <p:cNvSpPr/>
              <p:nvPr/>
            </p:nvSpPr>
            <p:spPr>
              <a:xfrm>
                <a:off x="0" y="0"/>
                <a:ext cx="386175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87058">
                    <a:moveTo>
                      <a:pt x="193088" y="0"/>
                    </a:moveTo>
                    <a:cubicBezTo>
                      <a:pt x="86448" y="0"/>
                      <a:pt x="0" y="19489"/>
                      <a:pt x="0" y="43529"/>
                    </a:cubicBezTo>
                    <a:cubicBezTo>
                      <a:pt x="0" y="67570"/>
                      <a:pt x="86448" y="87058"/>
                      <a:pt x="193088" y="87058"/>
                    </a:cubicBezTo>
                    <a:cubicBezTo>
                      <a:pt x="299727" y="87058"/>
                      <a:pt x="386175" y="67570"/>
                      <a:pt x="386175" y="43529"/>
                    </a:cubicBezTo>
                    <a:cubicBezTo>
                      <a:pt x="386175" y="1948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0" name="TextBox 1700"/>
              <p:cNvSpPr txBox="1"/>
              <p:nvPr/>
            </p:nvSpPr>
            <p:spPr>
              <a:xfrm>
                <a:off x="36204" y="-29938"/>
                <a:ext cx="313768" cy="1088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01" name="Group 1701"/>
            <p:cNvGrpSpPr/>
            <p:nvPr/>
          </p:nvGrpSpPr>
          <p:grpSpPr>
            <a:xfrm rot="3077611">
              <a:off x="99892" y="118707"/>
              <a:ext cx="33901" cy="10823"/>
              <a:chOff x="0" y="0"/>
              <a:chExt cx="386175" cy="123288"/>
            </a:xfrm>
          </p:grpSpPr>
          <p:sp>
            <p:nvSpPr>
              <p:cNvPr id="1702" name="Freeform 1702"/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3" name="TextBox 1703"/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04" name="Group 1704"/>
            <p:cNvGrpSpPr/>
            <p:nvPr/>
          </p:nvGrpSpPr>
          <p:grpSpPr>
            <a:xfrm rot="3077611">
              <a:off x="118143" y="136084"/>
              <a:ext cx="33901" cy="10823"/>
              <a:chOff x="0" y="0"/>
              <a:chExt cx="386175" cy="123288"/>
            </a:xfrm>
          </p:grpSpPr>
          <p:sp>
            <p:nvSpPr>
              <p:cNvPr id="1705" name="Freeform 1705"/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6" name="TextBox 1706"/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07" name="Group 1707"/>
            <p:cNvGrpSpPr/>
            <p:nvPr/>
          </p:nvGrpSpPr>
          <p:grpSpPr>
            <a:xfrm rot="3077611">
              <a:off x="142599" y="160540"/>
              <a:ext cx="33901" cy="10823"/>
              <a:chOff x="0" y="0"/>
              <a:chExt cx="386175" cy="123288"/>
            </a:xfrm>
          </p:grpSpPr>
          <p:sp>
            <p:nvSpPr>
              <p:cNvPr id="1708" name="Freeform 1708"/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9" name="TextBox 1709"/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10" name="Group 1710"/>
            <p:cNvGrpSpPr/>
            <p:nvPr/>
          </p:nvGrpSpPr>
          <p:grpSpPr>
            <a:xfrm rot="-2172567">
              <a:off x="266753" y="192934"/>
              <a:ext cx="33901" cy="19865"/>
              <a:chOff x="0" y="0"/>
              <a:chExt cx="386175" cy="226288"/>
            </a:xfrm>
          </p:grpSpPr>
          <p:sp>
            <p:nvSpPr>
              <p:cNvPr id="1711" name="Freeform 1711"/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2" name="TextBox 1712"/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13" name="Group 1713"/>
            <p:cNvGrpSpPr/>
            <p:nvPr/>
          </p:nvGrpSpPr>
          <p:grpSpPr>
            <a:xfrm rot="643594">
              <a:off x="63046" y="93357"/>
              <a:ext cx="77948" cy="7642"/>
              <a:chOff x="0" y="0"/>
              <a:chExt cx="229670" cy="22518"/>
            </a:xfrm>
          </p:grpSpPr>
          <p:sp>
            <p:nvSpPr>
              <p:cNvPr id="1714" name="Freeform 1714"/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5" name="TextBox 1715"/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16" name="Group 1716"/>
            <p:cNvGrpSpPr/>
            <p:nvPr/>
          </p:nvGrpSpPr>
          <p:grpSpPr>
            <a:xfrm rot="430258">
              <a:off x="932" y="74635"/>
              <a:ext cx="112935" cy="22007"/>
              <a:chOff x="0" y="0"/>
              <a:chExt cx="193172" cy="37643"/>
            </a:xfrm>
          </p:grpSpPr>
          <p:sp>
            <p:nvSpPr>
              <p:cNvPr id="1717" name="Freeform 1717"/>
              <p:cNvSpPr/>
              <p:nvPr/>
            </p:nvSpPr>
            <p:spPr>
              <a:xfrm>
                <a:off x="0" y="0"/>
                <a:ext cx="193172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93172" h="37643">
                    <a:moveTo>
                      <a:pt x="96586" y="0"/>
                    </a:moveTo>
                    <a:cubicBezTo>
                      <a:pt x="43243" y="0"/>
                      <a:pt x="0" y="8427"/>
                      <a:pt x="0" y="18821"/>
                    </a:cubicBezTo>
                    <a:cubicBezTo>
                      <a:pt x="0" y="29216"/>
                      <a:pt x="43243" y="37643"/>
                      <a:pt x="96586" y="37643"/>
                    </a:cubicBezTo>
                    <a:cubicBezTo>
                      <a:pt x="149929" y="37643"/>
                      <a:pt x="193172" y="29216"/>
                      <a:pt x="193172" y="18821"/>
                    </a:cubicBezTo>
                    <a:cubicBezTo>
                      <a:pt x="193172" y="8427"/>
                      <a:pt x="149929" y="0"/>
                      <a:pt x="96586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8" name="TextBox 1718"/>
              <p:cNvSpPr txBox="1"/>
              <p:nvPr/>
            </p:nvSpPr>
            <p:spPr>
              <a:xfrm>
                <a:off x="18110" y="-34571"/>
                <a:ext cx="156952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19" name="Group 1719"/>
            <p:cNvGrpSpPr/>
            <p:nvPr/>
          </p:nvGrpSpPr>
          <p:grpSpPr>
            <a:xfrm rot="430258">
              <a:off x="20221" y="83161"/>
              <a:ext cx="103971" cy="22007"/>
              <a:chOff x="0" y="0"/>
              <a:chExt cx="177839" cy="37643"/>
            </a:xfrm>
          </p:grpSpPr>
          <p:sp>
            <p:nvSpPr>
              <p:cNvPr id="1720" name="Freeform 1720"/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1" name="TextBox 1721"/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2" name="Group 1722"/>
            <p:cNvGrpSpPr/>
            <p:nvPr/>
          </p:nvGrpSpPr>
          <p:grpSpPr>
            <a:xfrm rot="430258">
              <a:off x="63415" y="96646"/>
              <a:ext cx="65760" cy="13919"/>
              <a:chOff x="0" y="0"/>
              <a:chExt cx="177839" cy="37643"/>
            </a:xfrm>
          </p:grpSpPr>
          <p:sp>
            <p:nvSpPr>
              <p:cNvPr id="1723" name="Freeform 1723"/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4" name="TextBox 1724"/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5" name="Group 1725"/>
            <p:cNvGrpSpPr/>
            <p:nvPr/>
          </p:nvGrpSpPr>
          <p:grpSpPr>
            <a:xfrm rot="-104681">
              <a:off x="66259" y="73509"/>
              <a:ext cx="40083" cy="12743"/>
              <a:chOff x="0" y="0"/>
              <a:chExt cx="118406" cy="37643"/>
            </a:xfrm>
          </p:grpSpPr>
          <p:sp>
            <p:nvSpPr>
              <p:cNvPr id="1726" name="Freeform 1726"/>
              <p:cNvSpPr/>
              <p:nvPr/>
            </p:nvSpPr>
            <p:spPr>
              <a:xfrm>
                <a:off x="0" y="0"/>
                <a:ext cx="118406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18406" h="37643">
                    <a:moveTo>
                      <a:pt x="59203" y="0"/>
                    </a:moveTo>
                    <a:cubicBezTo>
                      <a:pt x="26506" y="0"/>
                      <a:pt x="0" y="8427"/>
                      <a:pt x="0" y="18821"/>
                    </a:cubicBezTo>
                    <a:cubicBezTo>
                      <a:pt x="0" y="29216"/>
                      <a:pt x="26506" y="37643"/>
                      <a:pt x="59203" y="37643"/>
                    </a:cubicBezTo>
                    <a:cubicBezTo>
                      <a:pt x="91900" y="37643"/>
                      <a:pt x="118406" y="29216"/>
                      <a:pt x="118406" y="18821"/>
                    </a:cubicBezTo>
                    <a:cubicBezTo>
                      <a:pt x="118406" y="8427"/>
                      <a:pt x="91900" y="0"/>
                      <a:pt x="59203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7" name="TextBox 1727"/>
              <p:cNvSpPr txBox="1"/>
              <p:nvPr/>
            </p:nvSpPr>
            <p:spPr>
              <a:xfrm>
                <a:off x="11101" y="-34571"/>
                <a:ext cx="96205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8" name="Group 1728"/>
            <p:cNvGrpSpPr/>
            <p:nvPr/>
          </p:nvGrpSpPr>
          <p:grpSpPr>
            <a:xfrm>
              <a:off x="78454" y="81515"/>
              <a:ext cx="47649" cy="7642"/>
              <a:chOff x="0" y="0"/>
              <a:chExt cx="140396" cy="22518"/>
            </a:xfrm>
          </p:grpSpPr>
          <p:sp>
            <p:nvSpPr>
              <p:cNvPr id="1729" name="Freeform 1729"/>
              <p:cNvSpPr/>
              <p:nvPr/>
            </p:nvSpPr>
            <p:spPr>
              <a:xfrm>
                <a:off x="0" y="0"/>
                <a:ext cx="140396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2518">
                    <a:moveTo>
                      <a:pt x="70198" y="0"/>
                    </a:moveTo>
                    <a:cubicBezTo>
                      <a:pt x="31429" y="0"/>
                      <a:pt x="0" y="5041"/>
                      <a:pt x="0" y="11259"/>
                    </a:cubicBezTo>
                    <a:cubicBezTo>
                      <a:pt x="0" y="17477"/>
                      <a:pt x="31429" y="22518"/>
                      <a:pt x="70198" y="22518"/>
                    </a:cubicBezTo>
                    <a:cubicBezTo>
                      <a:pt x="108967" y="22518"/>
                      <a:pt x="140396" y="17477"/>
                      <a:pt x="140396" y="11259"/>
                    </a:cubicBezTo>
                    <a:cubicBezTo>
                      <a:pt x="140396" y="5041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0" name="TextBox 1730"/>
              <p:cNvSpPr txBox="1"/>
              <p:nvPr/>
            </p:nvSpPr>
            <p:spPr>
              <a:xfrm>
                <a:off x="13162" y="-35989"/>
                <a:ext cx="114072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31" name="Group 1731"/>
            <p:cNvGrpSpPr/>
            <p:nvPr/>
          </p:nvGrpSpPr>
          <p:grpSpPr>
            <a:xfrm rot="643594">
              <a:off x="27188" y="92523"/>
              <a:ext cx="77948" cy="7642"/>
              <a:chOff x="0" y="0"/>
              <a:chExt cx="229670" cy="22518"/>
            </a:xfrm>
          </p:grpSpPr>
          <p:sp>
            <p:nvSpPr>
              <p:cNvPr id="1732" name="Freeform 1732"/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3" name="TextBox 1733"/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34" name="Group 1734"/>
            <p:cNvGrpSpPr/>
            <p:nvPr/>
          </p:nvGrpSpPr>
          <p:grpSpPr>
            <a:xfrm>
              <a:off x="191473" y="69510"/>
              <a:ext cx="109487" cy="7694"/>
              <a:chOff x="0" y="0"/>
              <a:chExt cx="140396" cy="9866"/>
            </a:xfrm>
          </p:grpSpPr>
          <p:sp>
            <p:nvSpPr>
              <p:cNvPr id="1735" name="Freeform 1735"/>
              <p:cNvSpPr/>
              <p:nvPr/>
            </p:nvSpPr>
            <p:spPr>
              <a:xfrm>
                <a:off x="0" y="0"/>
                <a:ext cx="140396" cy="9866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9866">
                    <a:moveTo>
                      <a:pt x="70198" y="0"/>
                    </a:moveTo>
                    <a:cubicBezTo>
                      <a:pt x="31429" y="0"/>
                      <a:pt x="0" y="2209"/>
                      <a:pt x="0" y="4933"/>
                    </a:cubicBezTo>
                    <a:cubicBezTo>
                      <a:pt x="0" y="7657"/>
                      <a:pt x="31429" y="9866"/>
                      <a:pt x="70198" y="9866"/>
                    </a:cubicBezTo>
                    <a:cubicBezTo>
                      <a:pt x="108967" y="9866"/>
                      <a:pt x="140396" y="7657"/>
                      <a:pt x="140396" y="4933"/>
                    </a:cubicBezTo>
                    <a:cubicBezTo>
                      <a:pt x="140396" y="2209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6" name="TextBox 1736"/>
              <p:cNvSpPr txBox="1"/>
              <p:nvPr/>
            </p:nvSpPr>
            <p:spPr>
              <a:xfrm>
                <a:off x="13162" y="-37175"/>
                <a:ext cx="114072" cy="46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37" name="Group 1737"/>
            <p:cNvGrpSpPr/>
            <p:nvPr/>
          </p:nvGrpSpPr>
          <p:grpSpPr>
            <a:xfrm>
              <a:off x="194361" y="75702"/>
              <a:ext cx="98213" cy="7642"/>
              <a:chOff x="0" y="0"/>
              <a:chExt cx="140396" cy="10925"/>
            </a:xfrm>
          </p:grpSpPr>
          <p:sp>
            <p:nvSpPr>
              <p:cNvPr id="1738" name="Freeform 1738"/>
              <p:cNvSpPr/>
              <p:nvPr/>
            </p:nvSpPr>
            <p:spPr>
              <a:xfrm>
                <a:off x="0" y="0"/>
                <a:ext cx="140396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10925">
                    <a:moveTo>
                      <a:pt x="70198" y="0"/>
                    </a:moveTo>
                    <a:cubicBezTo>
                      <a:pt x="31429" y="0"/>
                      <a:pt x="0" y="2446"/>
                      <a:pt x="0" y="5462"/>
                    </a:cubicBezTo>
                    <a:cubicBezTo>
                      <a:pt x="0" y="8479"/>
                      <a:pt x="31429" y="10925"/>
                      <a:pt x="70198" y="10925"/>
                    </a:cubicBezTo>
                    <a:cubicBezTo>
                      <a:pt x="108967" y="10925"/>
                      <a:pt x="140396" y="8479"/>
                      <a:pt x="140396" y="5462"/>
                    </a:cubicBezTo>
                    <a:cubicBezTo>
                      <a:pt x="140396" y="2446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9" name="TextBox 1739"/>
              <p:cNvSpPr txBox="1"/>
              <p:nvPr/>
            </p:nvSpPr>
            <p:spPr>
              <a:xfrm>
                <a:off x="13162" y="-37076"/>
                <a:ext cx="114072" cy="469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40" name="Group 1740"/>
            <p:cNvGrpSpPr/>
            <p:nvPr/>
          </p:nvGrpSpPr>
          <p:grpSpPr>
            <a:xfrm>
              <a:off x="183016" y="69259"/>
              <a:ext cx="39510" cy="29505"/>
              <a:chOff x="0" y="0"/>
              <a:chExt cx="52962" cy="39551"/>
            </a:xfrm>
          </p:grpSpPr>
          <p:sp>
            <p:nvSpPr>
              <p:cNvPr id="1741" name="Freeform 1741"/>
              <p:cNvSpPr/>
              <p:nvPr/>
            </p:nvSpPr>
            <p:spPr>
              <a:xfrm>
                <a:off x="0" y="0"/>
                <a:ext cx="52962" cy="39551"/>
              </a:xfrm>
              <a:custGeom>
                <a:avLst/>
                <a:gdLst/>
                <a:ahLst/>
                <a:cxnLst/>
                <a:rect l="l" t="t" r="r" b="b"/>
                <a:pathLst>
                  <a:path w="52962" h="39551">
                    <a:moveTo>
                      <a:pt x="26481" y="0"/>
                    </a:moveTo>
                    <a:cubicBezTo>
                      <a:pt x="11856" y="0"/>
                      <a:pt x="0" y="8854"/>
                      <a:pt x="0" y="19776"/>
                    </a:cubicBezTo>
                    <a:cubicBezTo>
                      <a:pt x="0" y="30697"/>
                      <a:pt x="11856" y="39551"/>
                      <a:pt x="26481" y="39551"/>
                    </a:cubicBezTo>
                    <a:cubicBezTo>
                      <a:pt x="41106" y="39551"/>
                      <a:pt x="52962" y="30697"/>
                      <a:pt x="52962" y="19776"/>
                    </a:cubicBezTo>
                    <a:cubicBezTo>
                      <a:pt x="52962" y="8854"/>
                      <a:pt x="41106" y="0"/>
                      <a:pt x="2648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2" name="TextBox 1742"/>
              <p:cNvSpPr txBox="1"/>
              <p:nvPr/>
            </p:nvSpPr>
            <p:spPr>
              <a:xfrm>
                <a:off x="4965" y="-34392"/>
                <a:ext cx="43032" cy="702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43" name="Group 1743"/>
            <p:cNvGrpSpPr/>
            <p:nvPr/>
          </p:nvGrpSpPr>
          <p:grpSpPr>
            <a:xfrm>
              <a:off x="187719" y="69510"/>
              <a:ext cx="30104" cy="27668"/>
              <a:chOff x="0" y="0"/>
              <a:chExt cx="40957" cy="37643"/>
            </a:xfrm>
          </p:grpSpPr>
          <p:sp>
            <p:nvSpPr>
              <p:cNvPr id="1744" name="Freeform 1744"/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5" name="TextBox 1745"/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46" name="Group 1746"/>
            <p:cNvGrpSpPr/>
            <p:nvPr/>
          </p:nvGrpSpPr>
          <p:grpSpPr>
            <a:xfrm>
              <a:off x="187719" y="70845"/>
              <a:ext cx="28651" cy="26333"/>
              <a:chOff x="0" y="0"/>
              <a:chExt cx="40957" cy="37643"/>
            </a:xfrm>
          </p:grpSpPr>
          <p:sp>
            <p:nvSpPr>
              <p:cNvPr id="1747" name="Freeform 1747"/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8" name="TextBox 1748"/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49" name="Group 1749"/>
            <p:cNvGrpSpPr/>
            <p:nvPr/>
          </p:nvGrpSpPr>
          <p:grpSpPr>
            <a:xfrm rot="430258">
              <a:off x="195176" y="77052"/>
              <a:ext cx="13737" cy="13919"/>
              <a:chOff x="0" y="0"/>
              <a:chExt cx="37149" cy="37643"/>
            </a:xfrm>
          </p:grpSpPr>
          <p:sp>
            <p:nvSpPr>
              <p:cNvPr id="1750" name="Freeform 1750"/>
              <p:cNvSpPr/>
              <p:nvPr/>
            </p:nvSpPr>
            <p:spPr>
              <a:xfrm>
                <a:off x="0" y="0"/>
                <a:ext cx="3714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37149" h="37643">
                    <a:moveTo>
                      <a:pt x="18574" y="0"/>
                    </a:moveTo>
                    <a:cubicBezTo>
                      <a:pt x="8316" y="0"/>
                      <a:pt x="0" y="8427"/>
                      <a:pt x="0" y="18821"/>
                    </a:cubicBezTo>
                    <a:cubicBezTo>
                      <a:pt x="0" y="29216"/>
                      <a:pt x="8316" y="37643"/>
                      <a:pt x="18574" y="37643"/>
                    </a:cubicBezTo>
                    <a:cubicBezTo>
                      <a:pt x="28833" y="37643"/>
                      <a:pt x="37149" y="29216"/>
                      <a:pt x="37149" y="18821"/>
                    </a:cubicBezTo>
                    <a:cubicBezTo>
                      <a:pt x="37149" y="8427"/>
                      <a:pt x="28833" y="0"/>
                      <a:pt x="18574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1" name="TextBox 1751"/>
              <p:cNvSpPr txBox="1"/>
              <p:nvPr/>
            </p:nvSpPr>
            <p:spPr>
              <a:xfrm>
                <a:off x="3483" y="-34571"/>
                <a:ext cx="30183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2" name="Group 1752"/>
            <p:cNvGrpSpPr/>
            <p:nvPr/>
          </p:nvGrpSpPr>
          <p:grpSpPr>
            <a:xfrm rot="-3184323">
              <a:off x="538761" y="477218"/>
              <a:ext cx="72706" cy="19239"/>
              <a:chOff x="0" y="0"/>
              <a:chExt cx="162373" cy="42966"/>
            </a:xfrm>
          </p:grpSpPr>
          <p:sp>
            <p:nvSpPr>
              <p:cNvPr id="1753" name="Freeform 1753"/>
              <p:cNvSpPr/>
              <p:nvPr/>
            </p:nvSpPr>
            <p:spPr>
              <a:xfrm>
                <a:off x="0" y="0"/>
                <a:ext cx="162373" cy="42966"/>
              </a:xfrm>
              <a:custGeom>
                <a:avLst/>
                <a:gdLst/>
                <a:ahLst/>
                <a:cxnLst/>
                <a:rect l="l" t="t" r="r" b="b"/>
                <a:pathLst>
                  <a:path w="162373" h="42966">
                    <a:moveTo>
                      <a:pt x="81186" y="0"/>
                    </a:moveTo>
                    <a:cubicBezTo>
                      <a:pt x="36348" y="0"/>
                      <a:pt x="0" y="9618"/>
                      <a:pt x="0" y="21483"/>
                    </a:cubicBezTo>
                    <a:cubicBezTo>
                      <a:pt x="0" y="33348"/>
                      <a:pt x="36348" y="42966"/>
                      <a:pt x="81186" y="42966"/>
                    </a:cubicBezTo>
                    <a:cubicBezTo>
                      <a:pt x="126024" y="42966"/>
                      <a:pt x="162373" y="33348"/>
                      <a:pt x="162373" y="21483"/>
                    </a:cubicBezTo>
                    <a:cubicBezTo>
                      <a:pt x="162373" y="9618"/>
                      <a:pt x="126024" y="0"/>
                      <a:pt x="81186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4" name="TextBox 1754"/>
              <p:cNvSpPr txBox="1"/>
              <p:nvPr/>
            </p:nvSpPr>
            <p:spPr>
              <a:xfrm>
                <a:off x="15222" y="-34072"/>
                <a:ext cx="131928" cy="730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5" name="Group 1755"/>
            <p:cNvGrpSpPr/>
            <p:nvPr/>
          </p:nvGrpSpPr>
          <p:grpSpPr>
            <a:xfrm rot="-3574489">
              <a:off x="553170" y="492144"/>
              <a:ext cx="43924" cy="12941"/>
              <a:chOff x="0" y="0"/>
              <a:chExt cx="98094" cy="28900"/>
            </a:xfrm>
          </p:grpSpPr>
          <p:sp>
            <p:nvSpPr>
              <p:cNvPr id="1756" name="Freeform 1756"/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7" name="TextBox 1757"/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8" name="Group 1758"/>
            <p:cNvGrpSpPr/>
            <p:nvPr/>
          </p:nvGrpSpPr>
          <p:grpSpPr>
            <a:xfrm rot="-4373836">
              <a:off x="533732" y="489601"/>
              <a:ext cx="43924" cy="7642"/>
              <a:chOff x="0" y="0"/>
              <a:chExt cx="98094" cy="17068"/>
            </a:xfrm>
          </p:grpSpPr>
          <p:sp>
            <p:nvSpPr>
              <p:cNvPr id="1759" name="Freeform 1759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0" name="TextBox 1760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61" name="Group 1761"/>
            <p:cNvGrpSpPr/>
            <p:nvPr/>
          </p:nvGrpSpPr>
          <p:grpSpPr>
            <a:xfrm rot="-2534921">
              <a:off x="490385" y="501769"/>
              <a:ext cx="43924" cy="12941"/>
              <a:chOff x="0" y="0"/>
              <a:chExt cx="98094" cy="28900"/>
            </a:xfrm>
          </p:grpSpPr>
          <p:sp>
            <p:nvSpPr>
              <p:cNvPr id="1762" name="Freeform 1762"/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3" name="TextBox 1763"/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64" name="Group 1764"/>
            <p:cNvGrpSpPr/>
            <p:nvPr/>
          </p:nvGrpSpPr>
          <p:grpSpPr>
            <a:xfrm rot="-2534921">
              <a:off x="495792" y="501769"/>
              <a:ext cx="43924" cy="12941"/>
              <a:chOff x="0" y="0"/>
              <a:chExt cx="98094" cy="28900"/>
            </a:xfrm>
          </p:grpSpPr>
          <p:sp>
            <p:nvSpPr>
              <p:cNvPr id="1765" name="Freeform 1765"/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6" name="TextBox 1766"/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67" name="Group 1767"/>
            <p:cNvGrpSpPr/>
            <p:nvPr/>
          </p:nvGrpSpPr>
          <p:grpSpPr>
            <a:xfrm rot="-2272342">
              <a:off x="484754" y="500267"/>
              <a:ext cx="43924" cy="7642"/>
              <a:chOff x="0" y="0"/>
              <a:chExt cx="98094" cy="17068"/>
            </a:xfrm>
          </p:grpSpPr>
          <p:sp>
            <p:nvSpPr>
              <p:cNvPr id="1768" name="Freeform 1768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9" name="TextBox 1769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70" name="Group 1770"/>
            <p:cNvGrpSpPr/>
            <p:nvPr/>
          </p:nvGrpSpPr>
          <p:grpSpPr>
            <a:xfrm rot="-2272342">
              <a:off x="486605" y="504418"/>
              <a:ext cx="43924" cy="7642"/>
              <a:chOff x="0" y="0"/>
              <a:chExt cx="98094" cy="17068"/>
            </a:xfrm>
          </p:grpSpPr>
          <p:sp>
            <p:nvSpPr>
              <p:cNvPr id="1771" name="Freeform 1771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2" name="TextBox 1772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73" name="Group 1773"/>
            <p:cNvGrpSpPr/>
            <p:nvPr/>
          </p:nvGrpSpPr>
          <p:grpSpPr>
            <a:xfrm rot="-2272342">
              <a:off x="499938" y="510552"/>
              <a:ext cx="41360" cy="7196"/>
              <a:chOff x="0" y="0"/>
              <a:chExt cx="98094" cy="17068"/>
            </a:xfrm>
          </p:grpSpPr>
          <p:sp>
            <p:nvSpPr>
              <p:cNvPr id="1774" name="Freeform 1774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5" name="TextBox 1775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76" name="Group 1776"/>
            <p:cNvGrpSpPr/>
            <p:nvPr/>
          </p:nvGrpSpPr>
          <p:grpSpPr>
            <a:xfrm rot="2359592">
              <a:off x="134630" y="83231"/>
              <a:ext cx="51833" cy="7642"/>
              <a:chOff x="0" y="0"/>
              <a:chExt cx="140396" cy="20701"/>
            </a:xfrm>
          </p:grpSpPr>
          <p:sp>
            <p:nvSpPr>
              <p:cNvPr id="1777" name="Freeform 1777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8" name="TextBox 1778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79" name="Group 1779"/>
            <p:cNvGrpSpPr/>
            <p:nvPr/>
          </p:nvGrpSpPr>
          <p:grpSpPr>
            <a:xfrm rot="1986950">
              <a:off x="138455" y="77844"/>
              <a:ext cx="51833" cy="7642"/>
              <a:chOff x="0" y="0"/>
              <a:chExt cx="140396" cy="20701"/>
            </a:xfrm>
          </p:grpSpPr>
          <p:sp>
            <p:nvSpPr>
              <p:cNvPr id="1780" name="Freeform 1780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1" name="TextBox 1781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82" name="Group 1782"/>
            <p:cNvGrpSpPr/>
            <p:nvPr/>
          </p:nvGrpSpPr>
          <p:grpSpPr>
            <a:xfrm rot="2700000">
              <a:off x="124872" y="83231"/>
              <a:ext cx="51833" cy="7642"/>
              <a:chOff x="0" y="0"/>
              <a:chExt cx="140396" cy="20701"/>
            </a:xfrm>
          </p:grpSpPr>
          <p:sp>
            <p:nvSpPr>
              <p:cNvPr id="1783" name="Freeform 1783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4" name="TextBox 1784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85" name="Group 1785"/>
            <p:cNvGrpSpPr/>
            <p:nvPr/>
          </p:nvGrpSpPr>
          <p:grpSpPr>
            <a:xfrm rot="1674115">
              <a:off x="115108" y="76197"/>
              <a:ext cx="51833" cy="7642"/>
              <a:chOff x="0" y="0"/>
              <a:chExt cx="140396" cy="20701"/>
            </a:xfrm>
          </p:grpSpPr>
          <p:sp>
            <p:nvSpPr>
              <p:cNvPr id="1786" name="Freeform 1786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7" name="TextBox 1787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</p:grpSp>
      <p:sp>
        <p:nvSpPr>
          <p:cNvPr id="1788" name="Freeform 1788"/>
          <p:cNvSpPr/>
          <p:nvPr/>
        </p:nvSpPr>
        <p:spPr>
          <a:xfrm flipH="1">
            <a:off x="11073404" y="2967410"/>
            <a:ext cx="1811157" cy="1362896"/>
          </a:xfrm>
          <a:custGeom>
            <a:avLst/>
            <a:gdLst/>
            <a:ahLst/>
            <a:cxnLst/>
            <a:rect l="l" t="t" r="r" b="b"/>
            <a:pathLst>
              <a:path w="1811157" h="1362896">
                <a:moveTo>
                  <a:pt x="1811158" y="0"/>
                </a:moveTo>
                <a:lnTo>
                  <a:pt x="0" y="0"/>
                </a:lnTo>
                <a:lnTo>
                  <a:pt x="0" y="1362896"/>
                </a:lnTo>
                <a:lnTo>
                  <a:pt x="1811158" y="1362896"/>
                </a:lnTo>
                <a:lnTo>
                  <a:pt x="1811158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68051" y="1191964"/>
            <a:ext cx="98082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-10800000">
            <a:off x="-180249" y="1417154"/>
            <a:ext cx="18648499" cy="8718173"/>
          </a:xfrm>
          <a:custGeom>
            <a:avLst/>
            <a:gdLst/>
            <a:ahLst/>
            <a:cxnLst/>
            <a:rect l="l" t="t" r="r" b="b"/>
            <a:pathLst>
              <a:path w="18648499" h="8718173">
                <a:moveTo>
                  <a:pt x="0" y="0"/>
                </a:moveTo>
                <a:lnTo>
                  <a:pt x="18648498" y="0"/>
                </a:lnTo>
                <a:lnTo>
                  <a:pt x="18648498" y="8718174"/>
                </a:lnTo>
                <a:lnTo>
                  <a:pt x="0" y="87181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>
            <a:off x="668051" y="337101"/>
            <a:ext cx="980820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Welcome to Your River Journey!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6436" y="4273156"/>
            <a:ext cx="2265983" cy="870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Workshop 1: Today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572151" y="4957169"/>
            <a:ext cx="2690966" cy="870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Workshop 2: River Ecosystems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890637" y="1957314"/>
            <a:ext cx="2365535" cy="870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Workshop 4: River Health</a:t>
            </a:r>
          </a:p>
        </p:txBody>
      </p:sp>
      <p:sp>
        <p:nvSpPr>
          <p:cNvPr id="21" name="Freeform 21"/>
          <p:cNvSpPr/>
          <p:nvPr/>
        </p:nvSpPr>
        <p:spPr>
          <a:xfrm>
            <a:off x="10915203" y="7734111"/>
            <a:ext cx="2404082" cy="2310924"/>
          </a:xfrm>
          <a:custGeom>
            <a:avLst/>
            <a:gdLst/>
            <a:ahLst/>
            <a:cxnLst/>
            <a:rect l="l" t="t" r="r" b="b"/>
            <a:pathLst>
              <a:path w="2404082" h="2310924">
                <a:moveTo>
                  <a:pt x="0" y="0"/>
                </a:moveTo>
                <a:lnTo>
                  <a:pt x="2404082" y="0"/>
                </a:lnTo>
                <a:lnTo>
                  <a:pt x="2404082" y="2310924"/>
                </a:lnTo>
                <a:lnTo>
                  <a:pt x="0" y="2310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2" name="Group 22"/>
          <p:cNvGrpSpPr/>
          <p:nvPr/>
        </p:nvGrpSpPr>
        <p:grpSpPr>
          <a:xfrm rot="800003">
            <a:off x="12495569" y="1759276"/>
            <a:ext cx="2265708" cy="1650573"/>
            <a:chOff x="0" y="0"/>
            <a:chExt cx="3020944" cy="2200764"/>
          </a:xfrm>
        </p:grpSpPr>
        <p:sp>
          <p:nvSpPr>
            <p:cNvPr id="23" name="Freeform 23"/>
            <p:cNvSpPr/>
            <p:nvPr/>
          </p:nvSpPr>
          <p:spPr>
            <a:xfrm rot="690824">
              <a:off x="140904" y="256386"/>
              <a:ext cx="2739135" cy="1687992"/>
            </a:xfrm>
            <a:custGeom>
              <a:avLst/>
              <a:gdLst/>
              <a:ahLst/>
              <a:cxnLst/>
              <a:rect l="l" t="t" r="r" b="b"/>
              <a:pathLst>
                <a:path w="2739135" h="1687992">
                  <a:moveTo>
                    <a:pt x="0" y="0"/>
                  </a:moveTo>
                  <a:lnTo>
                    <a:pt x="2739136" y="0"/>
                  </a:lnTo>
                  <a:lnTo>
                    <a:pt x="2739136" y="1687992"/>
                  </a:lnTo>
                  <a:lnTo>
                    <a:pt x="0" y="1687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AutoShape 24"/>
            <p:cNvSpPr/>
            <p:nvPr/>
          </p:nvSpPr>
          <p:spPr>
            <a:xfrm>
              <a:off x="2862265" y="748345"/>
              <a:ext cx="48960" cy="45378"/>
            </a:xfrm>
            <a:prstGeom prst="line">
              <a:avLst/>
            </a:prstGeom>
            <a:ln w="39091" cap="flat">
              <a:solidFill>
                <a:srgbClr val="4C230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5" name="Group 25"/>
            <p:cNvGrpSpPr/>
            <p:nvPr/>
          </p:nvGrpSpPr>
          <p:grpSpPr>
            <a:xfrm rot="-1047729">
              <a:off x="2889493" y="686836"/>
              <a:ext cx="43465" cy="115013"/>
              <a:chOff x="0" y="0"/>
              <a:chExt cx="28770" cy="76129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8770" cy="76129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76129">
                    <a:moveTo>
                      <a:pt x="0" y="0"/>
                    </a:moveTo>
                    <a:lnTo>
                      <a:pt x="28770" y="0"/>
                    </a:lnTo>
                    <a:lnTo>
                      <a:pt x="28770" y="76129"/>
                    </a:lnTo>
                    <a:lnTo>
                      <a:pt x="0" y="76129"/>
                    </a:lnTo>
                    <a:close/>
                  </a:path>
                </a:pathLst>
              </a:custGeom>
              <a:solidFill>
                <a:srgbClr val="754A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28770" cy="114229"/>
              </a:xfrm>
              <a:prstGeom prst="rect">
                <a:avLst/>
              </a:prstGeom>
            </p:spPr>
            <p:txBody>
              <a:bodyPr lIns="40210" tIns="40210" rIns="40210" bIns="40210" rtlCol="0" anchor="ctr"/>
              <a:lstStyle/>
              <a:p>
                <a:pPr algn="ctr">
                  <a:lnSpc>
                    <a:spcPts val="2138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 rot="-2159051">
              <a:off x="2867133" y="675568"/>
              <a:ext cx="43465" cy="145555"/>
              <a:chOff x="0" y="0"/>
              <a:chExt cx="28770" cy="96346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8770" cy="96346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96346">
                    <a:moveTo>
                      <a:pt x="0" y="0"/>
                    </a:moveTo>
                    <a:lnTo>
                      <a:pt x="28770" y="0"/>
                    </a:lnTo>
                    <a:lnTo>
                      <a:pt x="28770" y="96346"/>
                    </a:lnTo>
                    <a:lnTo>
                      <a:pt x="0" y="96346"/>
                    </a:lnTo>
                    <a:close/>
                  </a:path>
                </a:pathLst>
              </a:custGeom>
              <a:solidFill>
                <a:srgbClr val="754A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38100"/>
                <a:ext cx="28770" cy="134446"/>
              </a:xfrm>
              <a:prstGeom prst="rect">
                <a:avLst/>
              </a:prstGeom>
            </p:spPr>
            <p:txBody>
              <a:bodyPr lIns="40210" tIns="40210" rIns="40210" bIns="40210" rtlCol="0" anchor="ctr"/>
              <a:lstStyle/>
              <a:p>
                <a:pPr algn="ctr">
                  <a:lnSpc>
                    <a:spcPts val="2138"/>
                  </a:lnSpc>
                </a:pPr>
                <a:endParaRPr/>
              </a:p>
            </p:txBody>
          </p:sp>
        </p:grpSp>
      </p:grpSp>
      <p:sp>
        <p:nvSpPr>
          <p:cNvPr id="31" name="Freeform 31"/>
          <p:cNvSpPr/>
          <p:nvPr/>
        </p:nvSpPr>
        <p:spPr>
          <a:xfrm>
            <a:off x="4389755" y="4197110"/>
            <a:ext cx="1349246" cy="2447611"/>
          </a:xfrm>
          <a:custGeom>
            <a:avLst/>
            <a:gdLst/>
            <a:ahLst/>
            <a:cxnLst/>
            <a:rect l="l" t="t" r="r" b="b"/>
            <a:pathLst>
              <a:path w="1349246" h="2447611">
                <a:moveTo>
                  <a:pt x="0" y="0"/>
                </a:moveTo>
                <a:lnTo>
                  <a:pt x="1349246" y="0"/>
                </a:lnTo>
                <a:lnTo>
                  <a:pt x="1349246" y="2447611"/>
                </a:lnTo>
                <a:lnTo>
                  <a:pt x="0" y="24476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2" name="Group 32"/>
          <p:cNvGrpSpPr/>
          <p:nvPr/>
        </p:nvGrpSpPr>
        <p:grpSpPr>
          <a:xfrm>
            <a:off x="3467983" y="7783438"/>
            <a:ext cx="1470469" cy="620420"/>
            <a:chOff x="0" y="0"/>
            <a:chExt cx="1960625" cy="827226"/>
          </a:xfrm>
        </p:grpSpPr>
        <p:grpSp>
          <p:nvGrpSpPr>
            <p:cNvPr id="33" name="Group 33"/>
            <p:cNvGrpSpPr/>
            <p:nvPr/>
          </p:nvGrpSpPr>
          <p:grpSpPr>
            <a:xfrm rot="-2239114">
              <a:off x="786403" y="88357"/>
              <a:ext cx="413741" cy="362023"/>
              <a:chOff x="0" y="0"/>
              <a:chExt cx="812800" cy="7112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 rot="-6751217">
              <a:off x="811086" y="130234"/>
              <a:ext cx="163500" cy="167953"/>
              <a:chOff x="0" y="0"/>
              <a:chExt cx="747806" cy="768176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747806" cy="768176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68176">
                    <a:moveTo>
                      <a:pt x="373903" y="0"/>
                    </a:moveTo>
                    <a:lnTo>
                      <a:pt x="747806" y="768176"/>
                    </a:lnTo>
                    <a:lnTo>
                      <a:pt x="0" y="768176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116845" y="309028"/>
                <a:ext cx="514117" cy="40427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 rot="-3865383">
              <a:off x="962400" y="57291"/>
              <a:ext cx="20109" cy="193791"/>
              <a:chOff x="0" y="0"/>
              <a:chExt cx="24256" cy="233747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47625"/>
                <a:ext cx="24256" cy="28137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 rot="-3610039">
              <a:off x="940556" y="39158"/>
              <a:ext cx="15959" cy="161680"/>
              <a:chOff x="0" y="0"/>
              <a:chExt cx="19249" cy="195016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 rot="-614711">
              <a:off x="886517" y="71980"/>
              <a:ext cx="15959" cy="161680"/>
              <a:chOff x="0" y="0"/>
              <a:chExt cx="19249" cy="195016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 rot="-3444223">
              <a:off x="1044044" y="128611"/>
              <a:ext cx="25929" cy="129141"/>
              <a:chOff x="0" y="0"/>
              <a:chExt cx="31275" cy="155767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 rot="-3314711">
              <a:off x="910882" y="77992"/>
              <a:ext cx="37664" cy="105869"/>
              <a:chOff x="0" y="0"/>
              <a:chExt cx="45429" cy="127697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 rot="1517708">
              <a:off x="855606" y="140247"/>
              <a:ext cx="37664" cy="105869"/>
              <a:chOff x="0" y="0"/>
              <a:chExt cx="45429" cy="127697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 rot="1843551">
              <a:off x="895918" y="158983"/>
              <a:ext cx="263368" cy="39814"/>
              <a:chOff x="0" y="0"/>
              <a:chExt cx="488005" cy="73772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" name="TextBox 59"/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 rot="-282818">
              <a:off x="871561" y="70120"/>
              <a:ext cx="18617" cy="105869"/>
              <a:chOff x="0" y="0"/>
              <a:chExt cx="22455" cy="127697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22455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22455" h="127697">
                    <a:moveTo>
                      <a:pt x="11228" y="0"/>
                    </a:moveTo>
                    <a:lnTo>
                      <a:pt x="11228" y="0"/>
                    </a:lnTo>
                    <a:cubicBezTo>
                      <a:pt x="17429" y="0"/>
                      <a:pt x="22455" y="5027"/>
                      <a:pt x="22455" y="11228"/>
                    </a:cubicBezTo>
                    <a:lnTo>
                      <a:pt x="22455" y="116469"/>
                    </a:lnTo>
                    <a:cubicBezTo>
                      <a:pt x="22455" y="122670"/>
                      <a:pt x="17429" y="127697"/>
                      <a:pt x="11228" y="127697"/>
                    </a:cubicBezTo>
                    <a:lnTo>
                      <a:pt x="11228" y="127697"/>
                    </a:lnTo>
                    <a:cubicBezTo>
                      <a:pt x="8250" y="127697"/>
                      <a:pt x="5394" y="126514"/>
                      <a:pt x="3289" y="124408"/>
                    </a:cubicBezTo>
                    <a:cubicBezTo>
                      <a:pt x="1183" y="122303"/>
                      <a:pt x="0" y="119447"/>
                      <a:pt x="0" y="116469"/>
                    </a:cubicBezTo>
                    <a:lnTo>
                      <a:pt x="0" y="11228"/>
                    </a:lnTo>
                    <a:cubicBezTo>
                      <a:pt x="0" y="8250"/>
                      <a:pt x="1183" y="5394"/>
                      <a:pt x="3289" y="3289"/>
                    </a:cubicBezTo>
                    <a:cubicBezTo>
                      <a:pt x="5394" y="1183"/>
                      <a:pt x="8250" y="0"/>
                      <a:pt x="112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" name="TextBox 62"/>
              <p:cNvSpPr txBox="1"/>
              <p:nvPr/>
            </p:nvSpPr>
            <p:spPr>
              <a:xfrm>
                <a:off x="0" y="-47625"/>
                <a:ext cx="22455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 rot="-9801436">
              <a:off x="575860" y="418769"/>
              <a:ext cx="78829" cy="119586"/>
              <a:chOff x="0" y="0"/>
              <a:chExt cx="95083" cy="144243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" name="TextBox 65"/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 rot="-6559536">
              <a:off x="502776" y="543327"/>
              <a:ext cx="84026" cy="127697"/>
              <a:chOff x="0" y="0"/>
              <a:chExt cx="101350" cy="154025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" name="TextBox 68"/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69" name="AutoShape 69"/>
            <p:cNvSpPr/>
            <p:nvPr/>
          </p:nvSpPr>
          <p:spPr>
            <a:xfrm flipV="1">
              <a:off x="485913" y="426271"/>
              <a:ext cx="109656" cy="163989"/>
            </a:xfrm>
            <a:prstGeom prst="line">
              <a:avLst/>
            </a:prstGeom>
            <a:ln w="16277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70" name="Group 70"/>
            <p:cNvGrpSpPr/>
            <p:nvPr/>
          </p:nvGrpSpPr>
          <p:grpSpPr>
            <a:xfrm rot="-6440590">
              <a:off x="536500" y="503025"/>
              <a:ext cx="99314" cy="159563"/>
              <a:chOff x="0" y="0"/>
              <a:chExt cx="119791" cy="192462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" name="TextBox 72"/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" name="Group 73"/>
            <p:cNvGrpSpPr/>
            <p:nvPr/>
          </p:nvGrpSpPr>
          <p:grpSpPr>
            <a:xfrm rot="-9801436">
              <a:off x="611620" y="498733"/>
              <a:ext cx="78829" cy="114625"/>
              <a:chOff x="0" y="0"/>
              <a:chExt cx="95083" cy="138259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" name="TextBox 75"/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" name="Group 76"/>
            <p:cNvGrpSpPr/>
            <p:nvPr/>
          </p:nvGrpSpPr>
          <p:grpSpPr>
            <a:xfrm rot="9555401">
              <a:off x="622270" y="423016"/>
              <a:ext cx="59645" cy="136698"/>
              <a:chOff x="0" y="0"/>
              <a:chExt cx="71943" cy="164882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TextBox 78"/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" name="Group 79"/>
            <p:cNvGrpSpPr/>
            <p:nvPr/>
          </p:nvGrpSpPr>
          <p:grpSpPr>
            <a:xfrm rot="-9923663">
              <a:off x="562359" y="420113"/>
              <a:ext cx="92645" cy="159563"/>
              <a:chOff x="0" y="0"/>
              <a:chExt cx="111747" cy="192462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TextBox 81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" name="Group 82"/>
            <p:cNvGrpSpPr/>
            <p:nvPr/>
          </p:nvGrpSpPr>
          <p:grpSpPr>
            <a:xfrm rot="-6701516">
              <a:off x="494480" y="526202"/>
              <a:ext cx="92645" cy="159563"/>
              <a:chOff x="0" y="0"/>
              <a:chExt cx="111747" cy="192462"/>
            </a:xfrm>
          </p:grpSpPr>
          <p:sp>
            <p:nvSpPr>
              <p:cNvPr id="83" name="Freeform 83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TextBox 84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" name="Group 85"/>
            <p:cNvGrpSpPr/>
            <p:nvPr/>
          </p:nvGrpSpPr>
          <p:grpSpPr>
            <a:xfrm rot="-8687532">
              <a:off x="612525" y="412015"/>
              <a:ext cx="78829" cy="119586"/>
              <a:chOff x="0" y="0"/>
              <a:chExt cx="95083" cy="144243"/>
            </a:xfrm>
          </p:grpSpPr>
          <p:sp>
            <p:nvSpPr>
              <p:cNvPr id="86" name="Freeform 86"/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" name="TextBox 87"/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" name="Group 88"/>
            <p:cNvGrpSpPr/>
            <p:nvPr/>
          </p:nvGrpSpPr>
          <p:grpSpPr>
            <a:xfrm rot="-5445632">
              <a:off x="502161" y="507438"/>
              <a:ext cx="84026" cy="127697"/>
              <a:chOff x="0" y="0"/>
              <a:chExt cx="101350" cy="154025"/>
            </a:xfrm>
          </p:grpSpPr>
          <p:sp>
            <p:nvSpPr>
              <p:cNvPr id="89" name="Freeform 89"/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" name="TextBox 90"/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1" name="AutoShape 91"/>
            <p:cNvSpPr/>
            <p:nvPr/>
          </p:nvSpPr>
          <p:spPr>
            <a:xfrm flipV="1">
              <a:off x="493747" y="415964"/>
              <a:ext cx="156161" cy="120543"/>
            </a:xfrm>
            <a:prstGeom prst="line">
              <a:avLst/>
            </a:prstGeom>
            <a:ln w="16277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2" name="Group 92"/>
            <p:cNvGrpSpPr/>
            <p:nvPr/>
          </p:nvGrpSpPr>
          <p:grpSpPr>
            <a:xfrm rot="-5326687">
              <a:off x="541491" y="481576"/>
              <a:ext cx="99314" cy="159563"/>
              <a:chOff x="0" y="0"/>
              <a:chExt cx="119791" cy="192462"/>
            </a:xfrm>
          </p:grpSpPr>
          <p:sp>
            <p:nvSpPr>
              <p:cNvPr id="93" name="Freeform 93"/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" name="TextBox 94"/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" name="Group 95"/>
            <p:cNvGrpSpPr/>
            <p:nvPr/>
          </p:nvGrpSpPr>
          <p:grpSpPr>
            <a:xfrm rot="-8687532">
              <a:off x="621755" y="499332"/>
              <a:ext cx="78829" cy="114625"/>
              <a:chOff x="0" y="0"/>
              <a:chExt cx="95083" cy="138259"/>
            </a:xfrm>
          </p:grpSpPr>
          <p:sp>
            <p:nvSpPr>
              <p:cNvPr id="96" name="Freeform 96"/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" name="TextBox 97"/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" name="Group 98"/>
            <p:cNvGrpSpPr/>
            <p:nvPr/>
          </p:nvGrpSpPr>
          <p:grpSpPr>
            <a:xfrm rot="10669305">
              <a:off x="652943" y="427318"/>
              <a:ext cx="59645" cy="136698"/>
              <a:chOff x="0" y="0"/>
              <a:chExt cx="71943" cy="164882"/>
            </a:xfrm>
          </p:grpSpPr>
          <p:sp>
            <p:nvSpPr>
              <p:cNvPr id="99" name="Freeform 99"/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" name="TextBox 100"/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" name="Group 101"/>
            <p:cNvGrpSpPr/>
            <p:nvPr/>
          </p:nvGrpSpPr>
          <p:grpSpPr>
            <a:xfrm rot="-8809760">
              <a:off x="592575" y="410149"/>
              <a:ext cx="92645" cy="159563"/>
              <a:chOff x="0" y="0"/>
              <a:chExt cx="111747" cy="192462"/>
            </a:xfrm>
          </p:grpSpPr>
          <p:sp>
            <p:nvSpPr>
              <p:cNvPr id="102" name="Freeform 102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" name="TextBox 103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" name="Group 104"/>
            <p:cNvGrpSpPr/>
            <p:nvPr/>
          </p:nvGrpSpPr>
          <p:grpSpPr>
            <a:xfrm rot="-5587613">
              <a:off x="494452" y="489107"/>
              <a:ext cx="92645" cy="159563"/>
              <a:chOff x="0" y="0"/>
              <a:chExt cx="111747" cy="192462"/>
            </a:xfrm>
          </p:grpSpPr>
          <p:sp>
            <p:nvSpPr>
              <p:cNvPr id="105" name="Freeform 105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" name="TextBox 106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" name="Group 107"/>
            <p:cNvGrpSpPr/>
            <p:nvPr/>
          </p:nvGrpSpPr>
          <p:grpSpPr>
            <a:xfrm rot="89227">
              <a:off x="582270" y="394469"/>
              <a:ext cx="1090008" cy="276496"/>
              <a:chOff x="0" y="0"/>
              <a:chExt cx="1429368" cy="362579"/>
            </a:xfrm>
          </p:grpSpPr>
          <p:sp>
            <p:nvSpPr>
              <p:cNvPr id="108" name="Freeform 108"/>
              <p:cNvSpPr/>
              <p:nvPr/>
            </p:nvSpPr>
            <p:spPr>
              <a:xfrm>
                <a:off x="0" y="0"/>
                <a:ext cx="1429368" cy="362579"/>
              </a:xfrm>
              <a:custGeom>
                <a:avLst/>
                <a:gdLst/>
                <a:ahLst/>
                <a:cxnLst/>
                <a:rect l="l" t="t" r="r" b="b"/>
                <a:pathLst>
                  <a:path w="1429368" h="362579">
                    <a:moveTo>
                      <a:pt x="714684" y="0"/>
                    </a:moveTo>
                    <a:cubicBezTo>
                      <a:pt x="319975" y="0"/>
                      <a:pt x="0" y="81166"/>
                      <a:pt x="0" y="181289"/>
                    </a:cubicBezTo>
                    <a:cubicBezTo>
                      <a:pt x="0" y="281413"/>
                      <a:pt x="319975" y="362579"/>
                      <a:pt x="714684" y="362579"/>
                    </a:cubicBezTo>
                    <a:cubicBezTo>
                      <a:pt x="1109393" y="362579"/>
                      <a:pt x="1429368" y="281413"/>
                      <a:pt x="1429368" y="181289"/>
                    </a:cubicBezTo>
                    <a:cubicBezTo>
                      <a:pt x="1429368" y="81166"/>
                      <a:pt x="1109393" y="0"/>
                      <a:pt x="714684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" name="TextBox 109"/>
              <p:cNvSpPr txBox="1"/>
              <p:nvPr/>
            </p:nvSpPr>
            <p:spPr>
              <a:xfrm>
                <a:off x="134003" y="-13633"/>
                <a:ext cx="1161361" cy="34222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" name="Group 110"/>
            <p:cNvGrpSpPr/>
            <p:nvPr/>
          </p:nvGrpSpPr>
          <p:grpSpPr>
            <a:xfrm rot="-316353">
              <a:off x="1058746" y="484532"/>
              <a:ext cx="714330" cy="172623"/>
              <a:chOff x="0" y="0"/>
              <a:chExt cx="1329862" cy="321371"/>
            </a:xfrm>
          </p:grpSpPr>
          <p:sp>
            <p:nvSpPr>
              <p:cNvPr id="111" name="Freeform 111"/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" name="TextBox 112"/>
              <p:cNvSpPr txBox="1"/>
              <p:nvPr/>
            </p:nvSpPr>
            <p:spPr>
              <a:xfrm>
                <a:off x="124675" y="-17496"/>
                <a:ext cx="1080513" cy="30873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" name="Group 113"/>
            <p:cNvGrpSpPr/>
            <p:nvPr/>
          </p:nvGrpSpPr>
          <p:grpSpPr>
            <a:xfrm rot="-316353">
              <a:off x="1202834" y="529894"/>
              <a:ext cx="714330" cy="90066"/>
              <a:chOff x="0" y="0"/>
              <a:chExt cx="1329862" cy="167675"/>
            </a:xfrm>
          </p:grpSpPr>
          <p:sp>
            <p:nvSpPr>
              <p:cNvPr id="114" name="Freeform 114"/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" name="TextBox 115"/>
              <p:cNvSpPr txBox="1"/>
              <p:nvPr/>
            </p:nvSpPr>
            <p:spPr>
              <a:xfrm>
                <a:off x="124675" y="-31905"/>
                <a:ext cx="1080513" cy="18386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" name="Group 116"/>
            <p:cNvGrpSpPr/>
            <p:nvPr/>
          </p:nvGrpSpPr>
          <p:grpSpPr>
            <a:xfrm rot="776564">
              <a:off x="265530" y="477284"/>
              <a:ext cx="573497" cy="32007"/>
              <a:chOff x="0" y="0"/>
              <a:chExt cx="1329862" cy="74220"/>
            </a:xfrm>
          </p:grpSpPr>
          <p:sp>
            <p:nvSpPr>
              <p:cNvPr id="117" name="Freeform 117"/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" name="TextBox 118"/>
              <p:cNvSpPr txBox="1"/>
              <p:nvPr/>
            </p:nvSpPr>
            <p:spPr>
              <a:xfrm>
                <a:off x="124675" y="-40667"/>
                <a:ext cx="1080513" cy="107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" name="Group 119"/>
            <p:cNvGrpSpPr/>
            <p:nvPr/>
          </p:nvGrpSpPr>
          <p:grpSpPr>
            <a:xfrm rot="1194821">
              <a:off x="703426" y="448031"/>
              <a:ext cx="98208" cy="31434"/>
              <a:chOff x="0" y="0"/>
              <a:chExt cx="1391177" cy="445281"/>
            </a:xfrm>
          </p:grpSpPr>
          <p:sp>
            <p:nvSpPr>
              <p:cNvPr id="120" name="Freeform 120"/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" name="TextBox 121"/>
              <p:cNvSpPr txBox="1"/>
              <p:nvPr/>
            </p:nvSpPr>
            <p:spPr>
              <a:xfrm>
                <a:off x="130423" y="-5880"/>
                <a:ext cx="1130332" cy="409416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22" name="AutoShape 122"/>
            <p:cNvSpPr/>
            <p:nvPr/>
          </p:nvSpPr>
          <p:spPr>
            <a:xfrm>
              <a:off x="334341" y="413636"/>
              <a:ext cx="379770" cy="34858"/>
            </a:xfrm>
            <a:prstGeom prst="line">
              <a:avLst/>
            </a:prstGeom>
            <a:ln w="9766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23" name="Group 123"/>
            <p:cNvGrpSpPr/>
            <p:nvPr/>
          </p:nvGrpSpPr>
          <p:grpSpPr>
            <a:xfrm rot="547964">
              <a:off x="447488" y="457668"/>
              <a:ext cx="262756" cy="57809"/>
              <a:chOff x="0" y="0"/>
              <a:chExt cx="3722085" cy="818900"/>
            </a:xfrm>
          </p:grpSpPr>
          <p:sp>
            <p:nvSpPr>
              <p:cNvPr id="124" name="Freeform 124"/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" name="TextBox 125"/>
              <p:cNvSpPr txBox="1"/>
              <p:nvPr/>
            </p:nvSpPr>
            <p:spPr>
              <a:xfrm>
                <a:off x="348946" y="29147"/>
                <a:ext cx="3024194" cy="71298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" name="Group 126"/>
            <p:cNvGrpSpPr/>
            <p:nvPr/>
          </p:nvGrpSpPr>
          <p:grpSpPr>
            <a:xfrm rot="326193">
              <a:off x="571029" y="452057"/>
              <a:ext cx="148296" cy="68979"/>
              <a:chOff x="0" y="0"/>
              <a:chExt cx="3722085" cy="1731304"/>
            </a:xfrm>
          </p:grpSpPr>
          <p:sp>
            <p:nvSpPr>
              <p:cNvPr id="127" name="Freeform 127"/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" name="TextBox 128"/>
              <p:cNvSpPr txBox="1"/>
              <p:nvPr/>
            </p:nvSpPr>
            <p:spPr>
              <a:xfrm>
                <a:off x="348946" y="114685"/>
                <a:ext cx="3024194" cy="145431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" name="Group 129"/>
            <p:cNvGrpSpPr/>
            <p:nvPr/>
          </p:nvGrpSpPr>
          <p:grpSpPr>
            <a:xfrm rot="89227">
              <a:off x="1516139" y="451034"/>
              <a:ext cx="319088" cy="57711"/>
              <a:chOff x="0" y="0"/>
              <a:chExt cx="418431" cy="75679"/>
            </a:xfrm>
          </p:grpSpPr>
          <p:sp>
            <p:nvSpPr>
              <p:cNvPr id="130" name="Freeform 130"/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" name="TextBox 131"/>
              <p:cNvSpPr txBox="1"/>
              <p:nvPr/>
            </p:nvSpPr>
            <p:spPr>
              <a:xfrm>
                <a:off x="0" y="-47625"/>
                <a:ext cx="418431" cy="12330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32" name="AutoShape 132"/>
            <p:cNvSpPr/>
            <p:nvPr/>
          </p:nvSpPr>
          <p:spPr>
            <a:xfrm flipV="1">
              <a:off x="1830809" y="455511"/>
              <a:ext cx="56575" cy="72264"/>
            </a:xfrm>
            <a:prstGeom prst="line">
              <a:avLst/>
            </a:prstGeom>
            <a:ln w="19532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" name="AutoShape 133"/>
            <p:cNvSpPr/>
            <p:nvPr/>
          </p:nvSpPr>
          <p:spPr>
            <a:xfrm>
              <a:off x="1768198" y="492421"/>
              <a:ext cx="158218" cy="23231"/>
            </a:xfrm>
            <a:prstGeom prst="line">
              <a:avLst/>
            </a:prstGeom>
            <a:ln w="9766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4" name="Group 134"/>
            <p:cNvGrpSpPr/>
            <p:nvPr/>
          </p:nvGrpSpPr>
          <p:grpSpPr>
            <a:xfrm rot="1653808">
              <a:off x="1906633" y="515368"/>
              <a:ext cx="16382" cy="41917"/>
              <a:chOff x="0" y="0"/>
              <a:chExt cx="115942" cy="296675"/>
            </a:xfrm>
          </p:grpSpPr>
          <p:sp>
            <p:nvSpPr>
              <p:cNvPr id="135" name="Freeform 135"/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" name="TextBox 136"/>
              <p:cNvSpPr txBox="1"/>
              <p:nvPr/>
            </p:nvSpPr>
            <p:spPr>
              <a:xfrm>
                <a:off x="10870" y="-19812"/>
                <a:ext cx="94203" cy="28867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" name="Group 137"/>
            <p:cNvGrpSpPr/>
            <p:nvPr/>
          </p:nvGrpSpPr>
          <p:grpSpPr>
            <a:xfrm rot="4108516">
              <a:off x="1889815" y="529880"/>
              <a:ext cx="15526" cy="43179"/>
              <a:chOff x="0" y="0"/>
              <a:chExt cx="109886" cy="305605"/>
            </a:xfrm>
          </p:grpSpPr>
          <p:sp>
            <p:nvSpPr>
              <p:cNvPr id="138" name="Freeform 138"/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" name="TextBox 139"/>
              <p:cNvSpPr txBox="1"/>
              <p:nvPr/>
            </p:nvSpPr>
            <p:spPr>
              <a:xfrm>
                <a:off x="10302" y="-18975"/>
                <a:ext cx="8928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" name="Group 140"/>
            <p:cNvGrpSpPr/>
            <p:nvPr/>
          </p:nvGrpSpPr>
          <p:grpSpPr>
            <a:xfrm rot="3477730">
              <a:off x="1899183" y="501068"/>
              <a:ext cx="18698" cy="43179"/>
              <a:chOff x="0" y="0"/>
              <a:chExt cx="132336" cy="305605"/>
            </a:xfrm>
          </p:grpSpPr>
          <p:sp>
            <p:nvSpPr>
              <p:cNvPr id="141" name="Freeform 141"/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" name="TextBox 142"/>
              <p:cNvSpPr txBox="1"/>
              <p:nvPr/>
            </p:nvSpPr>
            <p:spPr>
              <a:xfrm>
                <a:off x="12407" y="-18975"/>
                <a:ext cx="10752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" name="Group 143"/>
            <p:cNvGrpSpPr/>
            <p:nvPr/>
          </p:nvGrpSpPr>
          <p:grpSpPr>
            <a:xfrm rot="89227">
              <a:off x="1729689" y="500413"/>
              <a:ext cx="103797" cy="48336"/>
              <a:chOff x="0" y="0"/>
              <a:chExt cx="136113" cy="63384"/>
            </a:xfrm>
          </p:grpSpPr>
          <p:sp>
            <p:nvSpPr>
              <p:cNvPr id="144" name="Freeform 144"/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" name="TextBox 145"/>
              <p:cNvSpPr txBox="1"/>
              <p:nvPr/>
            </p:nvSpPr>
            <p:spPr>
              <a:xfrm>
                <a:off x="0" y="-47625"/>
                <a:ext cx="136113" cy="11100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" name="Group 146"/>
            <p:cNvGrpSpPr/>
            <p:nvPr/>
          </p:nvGrpSpPr>
          <p:grpSpPr>
            <a:xfrm rot="89227">
              <a:off x="1869748" y="522652"/>
              <a:ext cx="32134" cy="21822"/>
              <a:chOff x="0" y="0"/>
              <a:chExt cx="42138" cy="28616"/>
            </a:xfrm>
          </p:grpSpPr>
          <p:sp>
            <p:nvSpPr>
              <p:cNvPr id="147" name="Freeform 147"/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" name="TextBox 148"/>
              <p:cNvSpPr txBox="1"/>
              <p:nvPr/>
            </p:nvSpPr>
            <p:spPr>
              <a:xfrm>
                <a:off x="0" y="-47625"/>
                <a:ext cx="42138" cy="762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" name="Group 149"/>
            <p:cNvGrpSpPr/>
            <p:nvPr/>
          </p:nvGrpSpPr>
          <p:grpSpPr>
            <a:xfrm rot="276120">
              <a:off x="318928" y="436234"/>
              <a:ext cx="199483" cy="48741"/>
              <a:chOff x="0" y="0"/>
              <a:chExt cx="261590" cy="63916"/>
            </a:xfrm>
          </p:grpSpPr>
          <p:sp>
            <p:nvSpPr>
              <p:cNvPr id="150" name="Freeform 150"/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" name="TextBox 151"/>
              <p:cNvSpPr txBox="1"/>
              <p:nvPr/>
            </p:nvSpPr>
            <p:spPr>
              <a:xfrm>
                <a:off x="0" y="-47625"/>
                <a:ext cx="261590" cy="1115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" name="Group 152"/>
            <p:cNvGrpSpPr/>
            <p:nvPr/>
          </p:nvGrpSpPr>
          <p:grpSpPr>
            <a:xfrm rot="276120">
              <a:off x="281308" y="424396"/>
              <a:ext cx="199483" cy="42925"/>
              <a:chOff x="0" y="0"/>
              <a:chExt cx="261590" cy="56289"/>
            </a:xfrm>
          </p:grpSpPr>
          <p:sp>
            <p:nvSpPr>
              <p:cNvPr id="153" name="Freeform 153"/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" name="TextBox 154"/>
              <p:cNvSpPr txBox="1"/>
              <p:nvPr/>
            </p:nvSpPr>
            <p:spPr>
              <a:xfrm>
                <a:off x="0" y="-47625"/>
                <a:ext cx="261590" cy="10391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" name="Group 155"/>
            <p:cNvGrpSpPr/>
            <p:nvPr/>
          </p:nvGrpSpPr>
          <p:grpSpPr>
            <a:xfrm rot="-1911480">
              <a:off x="35121" y="229363"/>
              <a:ext cx="225716" cy="197501"/>
              <a:chOff x="0" y="0"/>
              <a:chExt cx="812800" cy="711200"/>
            </a:xfrm>
          </p:grpSpPr>
          <p:sp>
            <p:nvSpPr>
              <p:cNvPr id="156" name="Freeform 15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" name="TextBox 157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" name="Group 158"/>
            <p:cNvGrpSpPr/>
            <p:nvPr/>
          </p:nvGrpSpPr>
          <p:grpSpPr>
            <a:xfrm rot="-1911480">
              <a:off x="45352" y="405171"/>
              <a:ext cx="225716" cy="197501"/>
              <a:chOff x="0" y="0"/>
              <a:chExt cx="812800" cy="711200"/>
            </a:xfrm>
          </p:grpSpPr>
          <p:sp>
            <p:nvSpPr>
              <p:cNvPr id="159" name="Freeform 15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" name="TextBox 160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61" name="AutoShape 161"/>
            <p:cNvSpPr/>
            <p:nvPr/>
          </p:nvSpPr>
          <p:spPr>
            <a:xfrm flipH="1">
              <a:off x="51412" y="546976"/>
              <a:ext cx="286258" cy="128202"/>
            </a:xfrm>
            <a:prstGeom prst="line">
              <a:avLst/>
            </a:prstGeom>
            <a:ln w="9766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2" name="Group 162"/>
            <p:cNvGrpSpPr/>
            <p:nvPr/>
          </p:nvGrpSpPr>
          <p:grpSpPr>
            <a:xfrm rot="-199826">
              <a:off x="62292" y="435271"/>
              <a:ext cx="199662" cy="202461"/>
              <a:chOff x="0" y="0"/>
              <a:chExt cx="801563" cy="812800"/>
            </a:xfrm>
          </p:grpSpPr>
          <p:sp>
            <p:nvSpPr>
              <p:cNvPr id="163" name="Freeform 163"/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" name="TextBox 164"/>
              <p:cNvSpPr txBox="1"/>
              <p:nvPr/>
            </p:nvSpPr>
            <p:spPr>
              <a:xfrm>
                <a:off x="75147" y="28575"/>
                <a:ext cx="651270" cy="7080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" name="Group 165"/>
            <p:cNvGrpSpPr/>
            <p:nvPr/>
          </p:nvGrpSpPr>
          <p:grpSpPr>
            <a:xfrm rot="-535806">
              <a:off x="40536" y="224173"/>
              <a:ext cx="58399" cy="198273"/>
              <a:chOff x="0" y="0"/>
              <a:chExt cx="231837" cy="787122"/>
            </a:xfrm>
          </p:grpSpPr>
          <p:sp>
            <p:nvSpPr>
              <p:cNvPr id="166" name="Freeform 166"/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" name="TextBox 167"/>
              <p:cNvSpPr txBox="1"/>
              <p:nvPr/>
            </p:nvSpPr>
            <p:spPr>
              <a:xfrm>
                <a:off x="21735" y="26168"/>
                <a:ext cx="188368" cy="687162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" name="Group 168"/>
            <p:cNvGrpSpPr/>
            <p:nvPr/>
          </p:nvGrpSpPr>
          <p:grpSpPr>
            <a:xfrm rot="-7187674">
              <a:off x="78505" y="551200"/>
              <a:ext cx="58399" cy="168127"/>
              <a:chOff x="0" y="0"/>
              <a:chExt cx="231837" cy="667446"/>
            </a:xfrm>
          </p:grpSpPr>
          <p:sp>
            <p:nvSpPr>
              <p:cNvPr id="169" name="Freeform 169"/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" name="TextBox 170"/>
              <p:cNvSpPr txBox="1"/>
              <p:nvPr/>
            </p:nvSpPr>
            <p:spPr>
              <a:xfrm>
                <a:off x="21735" y="14948"/>
                <a:ext cx="188368" cy="5899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" name="Group 171"/>
            <p:cNvGrpSpPr/>
            <p:nvPr/>
          </p:nvGrpSpPr>
          <p:grpSpPr>
            <a:xfrm rot="-7187674">
              <a:off x="209088" y="440747"/>
              <a:ext cx="58399" cy="272916"/>
              <a:chOff x="0" y="0"/>
              <a:chExt cx="231837" cy="1083449"/>
            </a:xfrm>
          </p:grpSpPr>
          <p:sp>
            <p:nvSpPr>
              <p:cNvPr id="172" name="Freeform 172"/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" name="TextBox 173"/>
              <p:cNvSpPr txBox="1"/>
              <p:nvPr/>
            </p:nvSpPr>
            <p:spPr>
              <a:xfrm>
                <a:off x="21735" y="53948"/>
                <a:ext cx="188368" cy="92792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" name="Group 174"/>
            <p:cNvGrpSpPr/>
            <p:nvPr/>
          </p:nvGrpSpPr>
          <p:grpSpPr>
            <a:xfrm rot="937101">
              <a:off x="57164" y="500376"/>
              <a:ext cx="33896" cy="182482"/>
              <a:chOff x="0" y="0"/>
              <a:chExt cx="40619" cy="218673"/>
            </a:xfrm>
          </p:grpSpPr>
          <p:sp>
            <p:nvSpPr>
              <p:cNvPr id="175" name="Freeform 175"/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" name="TextBox 176"/>
              <p:cNvSpPr txBox="1"/>
              <p:nvPr/>
            </p:nvSpPr>
            <p:spPr>
              <a:xfrm>
                <a:off x="0" y="-47625"/>
                <a:ext cx="40619" cy="26629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" name="Group 177"/>
            <p:cNvGrpSpPr/>
            <p:nvPr/>
          </p:nvGrpSpPr>
          <p:grpSpPr>
            <a:xfrm rot="937101">
              <a:off x="69865" y="596060"/>
              <a:ext cx="38207" cy="34444"/>
              <a:chOff x="0" y="0"/>
              <a:chExt cx="45785" cy="41275"/>
            </a:xfrm>
          </p:grpSpPr>
          <p:sp>
            <p:nvSpPr>
              <p:cNvPr id="178" name="Freeform 178"/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" name="TextBox 179"/>
              <p:cNvSpPr txBox="1"/>
              <p:nvPr/>
            </p:nvSpPr>
            <p:spPr>
              <a:xfrm>
                <a:off x="0" y="-47625"/>
                <a:ext cx="45785" cy="8890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" name="Group 180"/>
            <p:cNvGrpSpPr/>
            <p:nvPr/>
          </p:nvGrpSpPr>
          <p:grpSpPr>
            <a:xfrm rot="1787212">
              <a:off x="114326" y="331364"/>
              <a:ext cx="245556" cy="167780"/>
              <a:chOff x="0" y="0"/>
              <a:chExt cx="294256" cy="201055"/>
            </a:xfrm>
          </p:grpSpPr>
          <p:sp>
            <p:nvSpPr>
              <p:cNvPr id="181" name="Freeform 181"/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" name="TextBox 182"/>
              <p:cNvSpPr txBox="1"/>
              <p:nvPr/>
            </p:nvSpPr>
            <p:spPr>
              <a:xfrm>
                <a:off x="0" y="-47625"/>
                <a:ext cx="294256" cy="24868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" name="Group 183"/>
            <p:cNvGrpSpPr/>
            <p:nvPr/>
          </p:nvGrpSpPr>
          <p:grpSpPr>
            <a:xfrm rot="-6472851">
              <a:off x="10859" y="407640"/>
              <a:ext cx="183062" cy="58008"/>
              <a:chOff x="0" y="0"/>
              <a:chExt cx="219368" cy="69513"/>
            </a:xfrm>
          </p:grpSpPr>
          <p:sp>
            <p:nvSpPr>
              <p:cNvPr id="184" name="Freeform 184"/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" name="TextBox 185"/>
              <p:cNvSpPr txBox="1"/>
              <p:nvPr/>
            </p:nvSpPr>
            <p:spPr>
              <a:xfrm>
                <a:off x="0" y="-47625"/>
                <a:ext cx="219368" cy="11713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" name="Group 186"/>
            <p:cNvGrpSpPr/>
            <p:nvPr/>
          </p:nvGrpSpPr>
          <p:grpSpPr>
            <a:xfrm rot="-8774296">
              <a:off x="33147" y="253495"/>
              <a:ext cx="183426" cy="74608"/>
              <a:chOff x="0" y="0"/>
              <a:chExt cx="219804" cy="89405"/>
            </a:xfrm>
          </p:grpSpPr>
          <p:sp>
            <p:nvSpPr>
              <p:cNvPr id="187" name="Freeform 187"/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" name="TextBox 188"/>
              <p:cNvSpPr txBox="1"/>
              <p:nvPr/>
            </p:nvSpPr>
            <p:spPr>
              <a:xfrm>
                <a:off x="0" y="-47625"/>
                <a:ext cx="219804" cy="13703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" name="Group 189"/>
            <p:cNvGrpSpPr/>
            <p:nvPr/>
          </p:nvGrpSpPr>
          <p:grpSpPr>
            <a:xfrm rot="-199826">
              <a:off x="52574" y="524265"/>
              <a:ext cx="73378" cy="117779"/>
              <a:chOff x="0" y="0"/>
              <a:chExt cx="801563" cy="1286579"/>
            </a:xfrm>
          </p:grpSpPr>
          <p:sp>
            <p:nvSpPr>
              <p:cNvPr id="190" name="Freeform 190"/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" name="TextBox 191"/>
              <p:cNvSpPr txBox="1"/>
              <p:nvPr/>
            </p:nvSpPr>
            <p:spPr>
              <a:xfrm>
                <a:off x="75147" y="72992"/>
                <a:ext cx="651270" cy="1092971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" name="Group 192"/>
            <p:cNvGrpSpPr/>
            <p:nvPr/>
          </p:nvGrpSpPr>
          <p:grpSpPr>
            <a:xfrm rot="-333792">
              <a:off x="64391" y="353040"/>
              <a:ext cx="73378" cy="131180"/>
              <a:chOff x="0" y="0"/>
              <a:chExt cx="801563" cy="1432970"/>
            </a:xfrm>
          </p:grpSpPr>
          <p:sp>
            <p:nvSpPr>
              <p:cNvPr id="193" name="Freeform 193"/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" name="TextBox 194"/>
              <p:cNvSpPr txBox="1"/>
              <p:nvPr/>
            </p:nvSpPr>
            <p:spPr>
              <a:xfrm>
                <a:off x="75147" y="86716"/>
                <a:ext cx="651270" cy="1211913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" name="Group 195"/>
            <p:cNvGrpSpPr/>
            <p:nvPr/>
          </p:nvGrpSpPr>
          <p:grpSpPr>
            <a:xfrm rot="-9124287">
              <a:off x="42582" y="230364"/>
              <a:ext cx="92929" cy="26984"/>
              <a:chOff x="0" y="0"/>
              <a:chExt cx="111359" cy="32335"/>
            </a:xfrm>
          </p:grpSpPr>
          <p:sp>
            <p:nvSpPr>
              <p:cNvPr id="196" name="Freeform 196"/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" name="TextBox 197"/>
              <p:cNvSpPr txBox="1"/>
              <p:nvPr/>
            </p:nvSpPr>
            <p:spPr>
              <a:xfrm>
                <a:off x="0" y="-47625"/>
                <a:ext cx="111359" cy="7996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" name="Group 198"/>
            <p:cNvGrpSpPr/>
            <p:nvPr/>
          </p:nvGrpSpPr>
          <p:grpSpPr>
            <a:xfrm rot="-535806">
              <a:off x="32056" y="211156"/>
              <a:ext cx="47127" cy="161500"/>
              <a:chOff x="0" y="0"/>
              <a:chExt cx="187091" cy="641138"/>
            </a:xfrm>
          </p:grpSpPr>
          <p:sp>
            <p:nvSpPr>
              <p:cNvPr id="199" name="Freeform 199"/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" name="TextBox 200"/>
              <p:cNvSpPr txBox="1"/>
              <p:nvPr/>
            </p:nvSpPr>
            <p:spPr>
              <a:xfrm>
                <a:off x="17540" y="12482"/>
                <a:ext cx="152012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" name="Group 201"/>
            <p:cNvGrpSpPr/>
            <p:nvPr/>
          </p:nvGrpSpPr>
          <p:grpSpPr>
            <a:xfrm rot="-1227287">
              <a:off x="38079" y="203533"/>
              <a:ext cx="47746" cy="161500"/>
              <a:chOff x="0" y="0"/>
              <a:chExt cx="189546" cy="641138"/>
            </a:xfrm>
          </p:grpSpPr>
          <p:sp>
            <p:nvSpPr>
              <p:cNvPr id="202" name="Freeform 202"/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" name="TextBox 203"/>
              <p:cNvSpPr txBox="1"/>
              <p:nvPr/>
            </p:nvSpPr>
            <p:spPr>
              <a:xfrm>
                <a:off x="17770" y="12482"/>
                <a:ext cx="154006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4" name="Group 204"/>
            <p:cNvGrpSpPr/>
            <p:nvPr/>
          </p:nvGrpSpPr>
          <p:grpSpPr>
            <a:xfrm rot="-2149172">
              <a:off x="39422" y="194560"/>
              <a:ext cx="47746" cy="134484"/>
              <a:chOff x="0" y="0"/>
              <a:chExt cx="189546" cy="533889"/>
            </a:xfrm>
          </p:grpSpPr>
          <p:sp>
            <p:nvSpPr>
              <p:cNvPr id="205" name="Freeform 205"/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" name="TextBox 206"/>
              <p:cNvSpPr txBox="1"/>
              <p:nvPr/>
            </p:nvSpPr>
            <p:spPr>
              <a:xfrm>
                <a:off x="17770" y="2427"/>
                <a:ext cx="154006" cy="48140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07" name="AutoShape 207"/>
            <p:cNvSpPr/>
            <p:nvPr/>
          </p:nvSpPr>
          <p:spPr>
            <a:xfrm flipV="1">
              <a:off x="197637" y="384008"/>
              <a:ext cx="144284" cy="55024"/>
            </a:xfrm>
            <a:prstGeom prst="line">
              <a:avLst/>
            </a:prstGeom>
            <a:ln w="13022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08" name="Group 208"/>
            <p:cNvGrpSpPr/>
            <p:nvPr/>
          </p:nvGrpSpPr>
          <p:grpSpPr>
            <a:xfrm rot="-837714">
              <a:off x="117981" y="472291"/>
              <a:ext cx="388030" cy="93838"/>
              <a:chOff x="0" y="0"/>
              <a:chExt cx="1320469" cy="319333"/>
            </a:xfrm>
          </p:grpSpPr>
          <p:sp>
            <p:nvSpPr>
              <p:cNvPr id="209" name="Freeform 209"/>
              <p:cNvSpPr/>
              <p:nvPr/>
            </p:nvSpPr>
            <p:spPr>
              <a:xfrm>
                <a:off x="0" y="0"/>
                <a:ext cx="1320469" cy="319333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19333">
                    <a:moveTo>
                      <a:pt x="660235" y="0"/>
                    </a:moveTo>
                    <a:cubicBezTo>
                      <a:pt x="295597" y="0"/>
                      <a:pt x="0" y="71485"/>
                      <a:pt x="0" y="159667"/>
                    </a:cubicBezTo>
                    <a:cubicBezTo>
                      <a:pt x="0" y="247848"/>
                      <a:pt x="295597" y="319333"/>
                      <a:pt x="660235" y="319333"/>
                    </a:cubicBezTo>
                    <a:cubicBezTo>
                      <a:pt x="1024872" y="319333"/>
                      <a:pt x="1320469" y="247848"/>
                      <a:pt x="1320469" y="159667"/>
                    </a:cubicBezTo>
                    <a:cubicBezTo>
                      <a:pt x="1320469" y="71485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" name="TextBox 210"/>
              <p:cNvSpPr txBox="1"/>
              <p:nvPr/>
            </p:nvSpPr>
            <p:spPr>
              <a:xfrm>
                <a:off x="123794" y="-17688"/>
                <a:ext cx="1072881" cy="307083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11" name="AutoShape 211"/>
            <p:cNvSpPr/>
            <p:nvPr/>
          </p:nvSpPr>
          <p:spPr>
            <a:xfrm>
              <a:off x="197637" y="330671"/>
              <a:ext cx="292817" cy="55221"/>
            </a:xfrm>
            <a:prstGeom prst="line">
              <a:avLst/>
            </a:prstGeom>
            <a:ln w="3255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12" name="Group 212"/>
            <p:cNvGrpSpPr/>
            <p:nvPr/>
          </p:nvGrpSpPr>
          <p:grpSpPr>
            <a:xfrm rot="397721">
              <a:off x="254115" y="400599"/>
              <a:ext cx="388030" cy="90483"/>
              <a:chOff x="0" y="0"/>
              <a:chExt cx="1320469" cy="307914"/>
            </a:xfrm>
          </p:grpSpPr>
          <p:sp>
            <p:nvSpPr>
              <p:cNvPr id="213" name="Freeform 213"/>
              <p:cNvSpPr/>
              <p:nvPr/>
            </p:nvSpPr>
            <p:spPr>
              <a:xfrm>
                <a:off x="0" y="0"/>
                <a:ext cx="1320469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07914">
                    <a:moveTo>
                      <a:pt x="660235" y="0"/>
                    </a:moveTo>
                    <a:cubicBezTo>
                      <a:pt x="295597" y="0"/>
                      <a:pt x="0" y="68929"/>
                      <a:pt x="0" y="153957"/>
                    </a:cubicBezTo>
                    <a:cubicBezTo>
                      <a:pt x="0" y="238985"/>
                      <a:pt x="295597" y="307914"/>
                      <a:pt x="660235" y="307914"/>
                    </a:cubicBezTo>
                    <a:cubicBezTo>
                      <a:pt x="1024872" y="307914"/>
                      <a:pt x="1320469" y="238985"/>
                      <a:pt x="1320469" y="153957"/>
                    </a:cubicBezTo>
                    <a:cubicBezTo>
                      <a:pt x="1320469" y="68929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" name="TextBox 214"/>
              <p:cNvSpPr txBox="1"/>
              <p:nvPr/>
            </p:nvSpPr>
            <p:spPr>
              <a:xfrm>
                <a:off x="123794" y="-18758"/>
                <a:ext cx="1072881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5" name="Group 215"/>
            <p:cNvGrpSpPr/>
            <p:nvPr/>
          </p:nvGrpSpPr>
          <p:grpSpPr>
            <a:xfrm>
              <a:off x="236355" y="380371"/>
              <a:ext cx="222465" cy="171098"/>
              <a:chOff x="0" y="0"/>
              <a:chExt cx="757050" cy="582249"/>
            </a:xfrm>
          </p:grpSpPr>
          <p:sp>
            <p:nvSpPr>
              <p:cNvPr id="216" name="Freeform 216"/>
              <p:cNvSpPr/>
              <p:nvPr/>
            </p:nvSpPr>
            <p:spPr>
              <a:xfrm>
                <a:off x="0" y="0"/>
                <a:ext cx="757050" cy="582249"/>
              </a:xfrm>
              <a:custGeom>
                <a:avLst/>
                <a:gdLst/>
                <a:ahLst/>
                <a:cxnLst/>
                <a:rect l="l" t="t" r="r" b="b"/>
                <a:pathLst>
                  <a:path w="757050" h="582249">
                    <a:moveTo>
                      <a:pt x="378525" y="0"/>
                    </a:moveTo>
                    <a:cubicBezTo>
                      <a:pt x="169471" y="0"/>
                      <a:pt x="0" y="130341"/>
                      <a:pt x="0" y="291125"/>
                    </a:cubicBezTo>
                    <a:cubicBezTo>
                      <a:pt x="0" y="451908"/>
                      <a:pt x="169471" y="582249"/>
                      <a:pt x="378525" y="582249"/>
                    </a:cubicBezTo>
                    <a:cubicBezTo>
                      <a:pt x="587579" y="582249"/>
                      <a:pt x="757050" y="451908"/>
                      <a:pt x="757050" y="291125"/>
                    </a:cubicBezTo>
                    <a:cubicBezTo>
                      <a:pt x="757050" y="130341"/>
                      <a:pt x="587579" y="0"/>
                      <a:pt x="37852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7" name="TextBox 217"/>
              <p:cNvSpPr txBox="1"/>
              <p:nvPr/>
            </p:nvSpPr>
            <p:spPr>
              <a:xfrm>
                <a:off x="70973" y="6961"/>
                <a:ext cx="615103" cy="52070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8" name="Group 218"/>
            <p:cNvGrpSpPr/>
            <p:nvPr/>
          </p:nvGrpSpPr>
          <p:grpSpPr>
            <a:xfrm rot="397721">
              <a:off x="380825" y="451573"/>
              <a:ext cx="293558" cy="90483"/>
              <a:chOff x="0" y="0"/>
              <a:chExt cx="998981" cy="307914"/>
            </a:xfrm>
          </p:grpSpPr>
          <p:sp>
            <p:nvSpPr>
              <p:cNvPr id="219" name="Freeform 219"/>
              <p:cNvSpPr/>
              <p:nvPr/>
            </p:nvSpPr>
            <p:spPr>
              <a:xfrm>
                <a:off x="0" y="0"/>
                <a:ext cx="998981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998981" h="307914">
                    <a:moveTo>
                      <a:pt x="499491" y="0"/>
                    </a:moveTo>
                    <a:cubicBezTo>
                      <a:pt x="223630" y="0"/>
                      <a:pt x="0" y="68929"/>
                      <a:pt x="0" y="153957"/>
                    </a:cubicBezTo>
                    <a:cubicBezTo>
                      <a:pt x="0" y="238985"/>
                      <a:pt x="223630" y="307914"/>
                      <a:pt x="499491" y="307914"/>
                    </a:cubicBezTo>
                    <a:cubicBezTo>
                      <a:pt x="775352" y="307914"/>
                      <a:pt x="998981" y="238985"/>
                      <a:pt x="998981" y="153957"/>
                    </a:cubicBezTo>
                    <a:cubicBezTo>
                      <a:pt x="998981" y="68929"/>
                      <a:pt x="775352" y="0"/>
                      <a:pt x="49949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0" name="TextBox 220"/>
              <p:cNvSpPr txBox="1"/>
              <p:nvPr/>
            </p:nvSpPr>
            <p:spPr>
              <a:xfrm>
                <a:off x="93655" y="-18758"/>
                <a:ext cx="811672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21" name="AutoShape 221"/>
            <p:cNvSpPr/>
            <p:nvPr/>
          </p:nvSpPr>
          <p:spPr>
            <a:xfrm flipV="1">
              <a:off x="506533" y="482190"/>
              <a:ext cx="1327734" cy="6585"/>
            </a:xfrm>
            <a:prstGeom prst="line">
              <a:avLst/>
            </a:prstGeom>
            <a:ln w="32554" cap="flat">
              <a:solidFill>
                <a:srgbClr val="D6D4D2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22" name="Group 222"/>
            <p:cNvGrpSpPr/>
            <p:nvPr/>
          </p:nvGrpSpPr>
          <p:grpSpPr>
            <a:xfrm>
              <a:off x="401537" y="332432"/>
              <a:ext cx="1414010" cy="248933"/>
              <a:chOff x="0" y="0"/>
              <a:chExt cx="1706104" cy="300355"/>
            </a:xfrm>
          </p:grpSpPr>
          <p:sp>
            <p:nvSpPr>
              <p:cNvPr id="223" name="Freeform 223"/>
              <p:cNvSpPr/>
              <p:nvPr/>
            </p:nvSpPr>
            <p:spPr>
              <a:xfrm>
                <a:off x="0" y="0"/>
                <a:ext cx="1706104" cy="300355"/>
              </a:xfrm>
              <a:custGeom>
                <a:avLst/>
                <a:gdLst/>
                <a:ahLst/>
                <a:cxnLst/>
                <a:rect l="l" t="t" r="r" b="b"/>
                <a:pathLst>
                  <a:path w="1706104" h="300355">
                    <a:moveTo>
                      <a:pt x="853052" y="0"/>
                    </a:moveTo>
                    <a:cubicBezTo>
                      <a:pt x="381924" y="0"/>
                      <a:pt x="0" y="67237"/>
                      <a:pt x="0" y="150178"/>
                    </a:cubicBezTo>
                    <a:cubicBezTo>
                      <a:pt x="0" y="233119"/>
                      <a:pt x="381924" y="300355"/>
                      <a:pt x="853052" y="300355"/>
                    </a:cubicBezTo>
                    <a:cubicBezTo>
                      <a:pt x="1324180" y="300355"/>
                      <a:pt x="1706104" y="233119"/>
                      <a:pt x="1706104" y="150178"/>
                    </a:cubicBezTo>
                    <a:cubicBezTo>
                      <a:pt x="1706104" y="67237"/>
                      <a:pt x="1324180" y="0"/>
                      <a:pt x="853052" y="0"/>
                    </a:cubicBezTo>
                    <a:close/>
                  </a:path>
                </a:pathLst>
              </a:custGeom>
              <a:solidFill>
                <a:srgbClr val="CACAC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4" name="TextBox 224"/>
              <p:cNvSpPr txBox="1"/>
              <p:nvPr/>
            </p:nvSpPr>
            <p:spPr>
              <a:xfrm>
                <a:off x="159947" y="-19467"/>
                <a:ext cx="1386210" cy="29166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5" name="Group 225"/>
            <p:cNvGrpSpPr/>
            <p:nvPr/>
          </p:nvGrpSpPr>
          <p:grpSpPr>
            <a:xfrm>
              <a:off x="382825" y="370075"/>
              <a:ext cx="1421827" cy="157833"/>
              <a:chOff x="0" y="0"/>
              <a:chExt cx="1715536" cy="190437"/>
            </a:xfrm>
          </p:grpSpPr>
          <p:sp>
            <p:nvSpPr>
              <p:cNvPr id="226" name="Freeform 226"/>
              <p:cNvSpPr/>
              <p:nvPr/>
            </p:nvSpPr>
            <p:spPr>
              <a:xfrm>
                <a:off x="0" y="0"/>
                <a:ext cx="1715536" cy="190437"/>
              </a:xfrm>
              <a:custGeom>
                <a:avLst/>
                <a:gdLst/>
                <a:ahLst/>
                <a:cxnLst/>
                <a:rect l="l" t="t" r="r" b="b"/>
                <a:pathLst>
                  <a:path w="1715536" h="190437">
                    <a:moveTo>
                      <a:pt x="857768" y="0"/>
                    </a:moveTo>
                    <a:cubicBezTo>
                      <a:pt x="384036" y="0"/>
                      <a:pt x="0" y="42631"/>
                      <a:pt x="0" y="95219"/>
                    </a:cubicBezTo>
                    <a:cubicBezTo>
                      <a:pt x="0" y="147806"/>
                      <a:pt x="384036" y="190437"/>
                      <a:pt x="857768" y="190437"/>
                    </a:cubicBezTo>
                    <a:cubicBezTo>
                      <a:pt x="1331500" y="190437"/>
                      <a:pt x="1715536" y="147806"/>
                      <a:pt x="1715536" y="95219"/>
                    </a:cubicBezTo>
                    <a:cubicBezTo>
                      <a:pt x="1715536" y="42631"/>
                      <a:pt x="1331500" y="0"/>
                      <a:pt x="85776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7" name="TextBox 227"/>
              <p:cNvSpPr txBox="1"/>
              <p:nvPr/>
            </p:nvSpPr>
            <p:spPr>
              <a:xfrm>
                <a:off x="160831" y="-29772"/>
                <a:ext cx="1393873" cy="20235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8" name="Group 228"/>
            <p:cNvGrpSpPr/>
            <p:nvPr/>
          </p:nvGrpSpPr>
          <p:grpSpPr>
            <a:xfrm rot="751719">
              <a:off x="1326922" y="309023"/>
              <a:ext cx="576690" cy="102895"/>
              <a:chOff x="0" y="0"/>
              <a:chExt cx="1329862" cy="237279"/>
            </a:xfrm>
          </p:grpSpPr>
          <p:sp>
            <p:nvSpPr>
              <p:cNvPr id="229" name="Freeform 229"/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0" name="TextBox 230"/>
              <p:cNvSpPr txBox="1"/>
              <p:nvPr/>
            </p:nvSpPr>
            <p:spPr>
              <a:xfrm>
                <a:off x="124675" y="-25380"/>
                <a:ext cx="1080513" cy="24041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1" name="Group 231"/>
            <p:cNvGrpSpPr/>
            <p:nvPr/>
          </p:nvGrpSpPr>
          <p:grpSpPr>
            <a:xfrm rot="1752864">
              <a:off x="444181" y="297297"/>
              <a:ext cx="224457" cy="81415"/>
              <a:chOff x="0" y="0"/>
              <a:chExt cx="517605" cy="187745"/>
            </a:xfrm>
          </p:grpSpPr>
          <p:sp>
            <p:nvSpPr>
              <p:cNvPr id="232" name="Freeform 232"/>
              <p:cNvSpPr/>
              <p:nvPr/>
            </p:nvSpPr>
            <p:spPr>
              <a:xfrm>
                <a:off x="0" y="0"/>
                <a:ext cx="517605" cy="187745"/>
              </a:xfrm>
              <a:custGeom>
                <a:avLst/>
                <a:gdLst/>
                <a:ahLst/>
                <a:cxnLst/>
                <a:rect l="l" t="t" r="r" b="b"/>
                <a:pathLst>
                  <a:path w="517605" h="187745">
                    <a:moveTo>
                      <a:pt x="258802" y="0"/>
                    </a:moveTo>
                    <a:cubicBezTo>
                      <a:pt x="115870" y="0"/>
                      <a:pt x="0" y="42028"/>
                      <a:pt x="0" y="93872"/>
                    </a:cubicBezTo>
                    <a:cubicBezTo>
                      <a:pt x="0" y="145717"/>
                      <a:pt x="115870" y="187745"/>
                      <a:pt x="258802" y="187745"/>
                    </a:cubicBezTo>
                    <a:cubicBezTo>
                      <a:pt x="401735" y="187745"/>
                      <a:pt x="517605" y="145717"/>
                      <a:pt x="517605" y="93872"/>
                    </a:cubicBezTo>
                    <a:cubicBezTo>
                      <a:pt x="517605" y="42028"/>
                      <a:pt x="401735" y="0"/>
                      <a:pt x="258802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3" name="TextBox 233"/>
              <p:cNvSpPr txBox="1"/>
              <p:nvPr/>
            </p:nvSpPr>
            <p:spPr>
              <a:xfrm>
                <a:off x="48525" y="-30024"/>
                <a:ext cx="420554" cy="20016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4" name="Group 234"/>
            <p:cNvGrpSpPr/>
            <p:nvPr/>
          </p:nvGrpSpPr>
          <p:grpSpPr>
            <a:xfrm>
              <a:off x="578866" y="247698"/>
              <a:ext cx="1160919" cy="249565"/>
              <a:chOff x="0" y="0"/>
              <a:chExt cx="1632284" cy="350896"/>
            </a:xfrm>
          </p:grpSpPr>
          <p:sp>
            <p:nvSpPr>
              <p:cNvPr id="235" name="Freeform 235"/>
              <p:cNvSpPr/>
              <p:nvPr/>
            </p:nvSpPr>
            <p:spPr>
              <a:xfrm>
                <a:off x="0" y="0"/>
                <a:ext cx="1632284" cy="350896"/>
              </a:xfrm>
              <a:custGeom>
                <a:avLst/>
                <a:gdLst/>
                <a:ahLst/>
                <a:cxnLst/>
                <a:rect l="l" t="t" r="r" b="b"/>
                <a:pathLst>
                  <a:path w="1632284" h="350896">
                    <a:moveTo>
                      <a:pt x="816142" y="0"/>
                    </a:moveTo>
                    <a:cubicBezTo>
                      <a:pt x="365399" y="0"/>
                      <a:pt x="0" y="78551"/>
                      <a:pt x="0" y="175448"/>
                    </a:cubicBezTo>
                    <a:cubicBezTo>
                      <a:pt x="0" y="272345"/>
                      <a:pt x="365399" y="350896"/>
                      <a:pt x="816142" y="350896"/>
                    </a:cubicBezTo>
                    <a:cubicBezTo>
                      <a:pt x="1266885" y="350896"/>
                      <a:pt x="1632284" y="272345"/>
                      <a:pt x="1632284" y="175448"/>
                    </a:cubicBezTo>
                    <a:cubicBezTo>
                      <a:pt x="1632284" y="78551"/>
                      <a:pt x="1266885" y="0"/>
                      <a:pt x="816142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6" name="TextBox 236"/>
              <p:cNvSpPr txBox="1"/>
              <p:nvPr/>
            </p:nvSpPr>
            <p:spPr>
              <a:xfrm>
                <a:off x="153027" y="-14729"/>
                <a:ext cx="1326231" cy="33272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7" name="Group 237"/>
            <p:cNvGrpSpPr/>
            <p:nvPr/>
          </p:nvGrpSpPr>
          <p:grpSpPr>
            <a:xfrm rot="428276">
              <a:off x="1058601" y="232981"/>
              <a:ext cx="576690" cy="72776"/>
              <a:chOff x="0" y="0"/>
              <a:chExt cx="1329862" cy="167823"/>
            </a:xfrm>
          </p:grpSpPr>
          <p:sp>
            <p:nvSpPr>
              <p:cNvPr id="238" name="Freeform 238"/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9" name="TextBox 239"/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0" name="Group 240"/>
            <p:cNvGrpSpPr/>
            <p:nvPr/>
          </p:nvGrpSpPr>
          <p:grpSpPr>
            <a:xfrm rot="-69683">
              <a:off x="383862" y="353540"/>
              <a:ext cx="563907" cy="108032"/>
              <a:chOff x="0" y="0"/>
              <a:chExt cx="1300385" cy="249126"/>
            </a:xfrm>
          </p:grpSpPr>
          <p:sp>
            <p:nvSpPr>
              <p:cNvPr id="241" name="Freeform 241"/>
              <p:cNvSpPr/>
              <p:nvPr/>
            </p:nvSpPr>
            <p:spPr>
              <a:xfrm>
                <a:off x="0" y="0"/>
                <a:ext cx="1300385" cy="249126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249126">
                    <a:moveTo>
                      <a:pt x="650193" y="0"/>
                    </a:moveTo>
                    <a:cubicBezTo>
                      <a:pt x="291101" y="0"/>
                      <a:pt x="0" y="55769"/>
                      <a:pt x="0" y="124563"/>
                    </a:cubicBezTo>
                    <a:cubicBezTo>
                      <a:pt x="0" y="193357"/>
                      <a:pt x="291101" y="249126"/>
                      <a:pt x="650193" y="249126"/>
                    </a:cubicBezTo>
                    <a:cubicBezTo>
                      <a:pt x="1009284" y="249126"/>
                      <a:pt x="1300385" y="193357"/>
                      <a:pt x="1300385" y="124563"/>
                    </a:cubicBezTo>
                    <a:cubicBezTo>
                      <a:pt x="1300385" y="55769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2" name="TextBox 242"/>
              <p:cNvSpPr txBox="1"/>
              <p:nvPr/>
            </p:nvSpPr>
            <p:spPr>
              <a:xfrm>
                <a:off x="121911" y="-24269"/>
                <a:ext cx="1056563" cy="250040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3" name="Group 243"/>
            <p:cNvGrpSpPr/>
            <p:nvPr/>
          </p:nvGrpSpPr>
          <p:grpSpPr>
            <a:xfrm rot="919753">
              <a:off x="1559511" y="400070"/>
              <a:ext cx="152916" cy="55681"/>
              <a:chOff x="0" y="0"/>
              <a:chExt cx="199414" cy="72613"/>
            </a:xfrm>
          </p:grpSpPr>
          <p:sp>
            <p:nvSpPr>
              <p:cNvPr id="244" name="Freeform 244"/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" name="TextBox 245"/>
              <p:cNvSpPr txBox="1"/>
              <p:nvPr/>
            </p:nvSpPr>
            <p:spPr>
              <a:xfrm>
                <a:off x="0" y="-47625"/>
                <a:ext cx="199414" cy="12023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6" name="Group 246"/>
            <p:cNvGrpSpPr/>
            <p:nvPr/>
          </p:nvGrpSpPr>
          <p:grpSpPr>
            <a:xfrm rot="-624248">
              <a:off x="1668653" y="407012"/>
              <a:ext cx="179899" cy="48470"/>
              <a:chOff x="0" y="0"/>
              <a:chExt cx="234602" cy="63208"/>
            </a:xfrm>
          </p:grpSpPr>
          <p:sp>
            <p:nvSpPr>
              <p:cNvPr id="247" name="Freeform 247"/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8" name="TextBox 248"/>
              <p:cNvSpPr txBox="1"/>
              <p:nvPr/>
            </p:nvSpPr>
            <p:spPr>
              <a:xfrm>
                <a:off x="0" y="-47625"/>
                <a:ext cx="234602" cy="11083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9" name="Group 249"/>
            <p:cNvGrpSpPr/>
            <p:nvPr/>
          </p:nvGrpSpPr>
          <p:grpSpPr>
            <a:xfrm rot="948547">
              <a:off x="1376976" y="320725"/>
              <a:ext cx="569924" cy="106097"/>
              <a:chOff x="0" y="0"/>
              <a:chExt cx="1314260" cy="244663"/>
            </a:xfrm>
          </p:grpSpPr>
          <p:sp>
            <p:nvSpPr>
              <p:cNvPr id="250" name="Freeform 250"/>
              <p:cNvSpPr/>
              <p:nvPr/>
            </p:nvSpPr>
            <p:spPr>
              <a:xfrm>
                <a:off x="0" y="0"/>
                <a:ext cx="1314260" cy="244663"/>
              </a:xfrm>
              <a:custGeom>
                <a:avLst/>
                <a:gdLst/>
                <a:ahLst/>
                <a:cxnLst/>
                <a:rect l="l" t="t" r="r" b="b"/>
                <a:pathLst>
                  <a:path w="1314260" h="244663">
                    <a:moveTo>
                      <a:pt x="657130" y="0"/>
                    </a:moveTo>
                    <a:cubicBezTo>
                      <a:pt x="294207" y="0"/>
                      <a:pt x="0" y="54770"/>
                      <a:pt x="0" y="122331"/>
                    </a:cubicBezTo>
                    <a:cubicBezTo>
                      <a:pt x="0" y="189893"/>
                      <a:pt x="294207" y="244663"/>
                      <a:pt x="657130" y="244663"/>
                    </a:cubicBezTo>
                    <a:cubicBezTo>
                      <a:pt x="1020053" y="244663"/>
                      <a:pt x="1314260" y="189893"/>
                      <a:pt x="1314260" y="122331"/>
                    </a:cubicBezTo>
                    <a:cubicBezTo>
                      <a:pt x="1314260" y="54770"/>
                      <a:pt x="1020053" y="0"/>
                      <a:pt x="657130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1" name="TextBox 251"/>
              <p:cNvSpPr txBox="1"/>
              <p:nvPr/>
            </p:nvSpPr>
            <p:spPr>
              <a:xfrm>
                <a:off x="123212" y="-24688"/>
                <a:ext cx="1067836" cy="24641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2" name="Group 252"/>
            <p:cNvGrpSpPr/>
            <p:nvPr/>
          </p:nvGrpSpPr>
          <p:grpSpPr>
            <a:xfrm rot="1316217">
              <a:off x="1688106" y="376989"/>
              <a:ext cx="264311" cy="95169"/>
              <a:chOff x="0" y="0"/>
              <a:chExt cx="609509" cy="219461"/>
            </a:xfrm>
          </p:grpSpPr>
          <p:sp>
            <p:nvSpPr>
              <p:cNvPr id="253" name="Freeform 253"/>
              <p:cNvSpPr/>
              <p:nvPr/>
            </p:nvSpPr>
            <p:spPr>
              <a:xfrm>
                <a:off x="0" y="0"/>
                <a:ext cx="609509" cy="219461"/>
              </a:xfrm>
              <a:custGeom>
                <a:avLst/>
                <a:gdLst/>
                <a:ahLst/>
                <a:cxnLst/>
                <a:rect l="l" t="t" r="r" b="b"/>
                <a:pathLst>
                  <a:path w="609509" h="219461">
                    <a:moveTo>
                      <a:pt x="304754" y="0"/>
                    </a:moveTo>
                    <a:cubicBezTo>
                      <a:pt x="136443" y="0"/>
                      <a:pt x="0" y="49128"/>
                      <a:pt x="0" y="109731"/>
                    </a:cubicBezTo>
                    <a:cubicBezTo>
                      <a:pt x="0" y="170333"/>
                      <a:pt x="136443" y="219461"/>
                      <a:pt x="304754" y="219461"/>
                    </a:cubicBezTo>
                    <a:cubicBezTo>
                      <a:pt x="473066" y="219461"/>
                      <a:pt x="609509" y="170333"/>
                      <a:pt x="609509" y="109731"/>
                    </a:cubicBezTo>
                    <a:cubicBezTo>
                      <a:pt x="609509" y="49128"/>
                      <a:pt x="473066" y="0"/>
                      <a:pt x="304754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4" name="TextBox 254"/>
              <p:cNvSpPr txBox="1"/>
              <p:nvPr/>
            </p:nvSpPr>
            <p:spPr>
              <a:xfrm>
                <a:off x="57141" y="-27050"/>
                <a:ext cx="495226" cy="225937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5" name="Group 255"/>
            <p:cNvGrpSpPr/>
            <p:nvPr/>
          </p:nvGrpSpPr>
          <p:grpSpPr>
            <a:xfrm rot="1316217">
              <a:off x="1440419" y="308392"/>
              <a:ext cx="428656" cy="150552"/>
              <a:chOff x="0" y="0"/>
              <a:chExt cx="988491" cy="347176"/>
            </a:xfrm>
          </p:grpSpPr>
          <p:sp>
            <p:nvSpPr>
              <p:cNvPr id="256" name="Freeform 256"/>
              <p:cNvSpPr/>
              <p:nvPr/>
            </p:nvSpPr>
            <p:spPr>
              <a:xfrm>
                <a:off x="0" y="0"/>
                <a:ext cx="988491" cy="347176"/>
              </a:xfrm>
              <a:custGeom>
                <a:avLst/>
                <a:gdLst/>
                <a:ahLst/>
                <a:cxnLst/>
                <a:rect l="l" t="t" r="r" b="b"/>
                <a:pathLst>
                  <a:path w="988491" h="347176">
                    <a:moveTo>
                      <a:pt x="494245" y="0"/>
                    </a:moveTo>
                    <a:cubicBezTo>
                      <a:pt x="221281" y="0"/>
                      <a:pt x="0" y="77718"/>
                      <a:pt x="0" y="173588"/>
                    </a:cubicBezTo>
                    <a:cubicBezTo>
                      <a:pt x="0" y="269458"/>
                      <a:pt x="221281" y="347176"/>
                      <a:pt x="494245" y="347176"/>
                    </a:cubicBezTo>
                    <a:cubicBezTo>
                      <a:pt x="767210" y="347176"/>
                      <a:pt x="988491" y="269458"/>
                      <a:pt x="988491" y="173588"/>
                    </a:cubicBezTo>
                    <a:cubicBezTo>
                      <a:pt x="988491" y="77718"/>
                      <a:pt x="767210" y="0"/>
                      <a:pt x="494245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7" name="TextBox 257"/>
              <p:cNvSpPr txBox="1"/>
              <p:nvPr/>
            </p:nvSpPr>
            <p:spPr>
              <a:xfrm>
                <a:off x="92671" y="-15077"/>
                <a:ext cx="803149" cy="329705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8" name="Group 258"/>
            <p:cNvGrpSpPr/>
            <p:nvPr/>
          </p:nvGrpSpPr>
          <p:grpSpPr>
            <a:xfrm rot="-397910">
              <a:off x="698604" y="235471"/>
              <a:ext cx="576690" cy="72776"/>
              <a:chOff x="0" y="0"/>
              <a:chExt cx="1329862" cy="167823"/>
            </a:xfrm>
          </p:grpSpPr>
          <p:sp>
            <p:nvSpPr>
              <p:cNvPr id="259" name="Freeform 259"/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0" name="TextBox 260"/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1" name="Group 261"/>
            <p:cNvGrpSpPr/>
            <p:nvPr/>
          </p:nvGrpSpPr>
          <p:grpSpPr>
            <a:xfrm rot="1436388">
              <a:off x="1068419" y="712958"/>
              <a:ext cx="36769" cy="53661"/>
              <a:chOff x="0" y="0"/>
              <a:chExt cx="56480" cy="82427"/>
            </a:xfrm>
          </p:grpSpPr>
          <p:sp>
            <p:nvSpPr>
              <p:cNvPr id="262" name="Freeform 262"/>
              <p:cNvSpPr/>
              <p:nvPr/>
            </p:nvSpPr>
            <p:spPr>
              <a:xfrm>
                <a:off x="0" y="0"/>
                <a:ext cx="56480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56480" h="82427">
                    <a:moveTo>
                      <a:pt x="28240" y="0"/>
                    </a:moveTo>
                    <a:lnTo>
                      <a:pt x="28240" y="0"/>
                    </a:lnTo>
                    <a:cubicBezTo>
                      <a:pt x="43837" y="0"/>
                      <a:pt x="56480" y="12644"/>
                      <a:pt x="56480" y="28240"/>
                    </a:cubicBezTo>
                    <a:lnTo>
                      <a:pt x="56480" y="54187"/>
                    </a:lnTo>
                    <a:cubicBezTo>
                      <a:pt x="56480" y="69784"/>
                      <a:pt x="43837" y="82427"/>
                      <a:pt x="28240" y="82427"/>
                    </a:cubicBezTo>
                    <a:lnTo>
                      <a:pt x="28240" y="82427"/>
                    </a:lnTo>
                    <a:cubicBezTo>
                      <a:pt x="12644" y="82427"/>
                      <a:pt x="0" y="69784"/>
                      <a:pt x="0" y="54187"/>
                    </a:cubicBezTo>
                    <a:lnTo>
                      <a:pt x="0" y="28240"/>
                    </a:lnTo>
                    <a:cubicBezTo>
                      <a:pt x="0" y="12644"/>
                      <a:pt x="12644" y="0"/>
                      <a:pt x="282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3" name="TextBox 263"/>
              <p:cNvSpPr txBox="1"/>
              <p:nvPr/>
            </p:nvSpPr>
            <p:spPr>
              <a:xfrm>
                <a:off x="0" y="-47625"/>
                <a:ext cx="56480" cy="130052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4" name="Group 264"/>
            <p:cNvGrpSpPr/>
            <p:nvPr/>
          </p:nvGrpSpPr>
          <p:grpSpPr>
            <a:xfrm rot="3099338">
              <a:off x="1043638" y="692544"/>
              <a:ext cx="43325" cy="100271"/>
              <a:chOff x="0" y="0"/>
              <a:chExt cx="66550" cy="154025"/>
            </a:xfrm>
          </p:grpSpPr>
          <p:sp>
            <p:nvSpPr>
              <p:cNvPr id="265" name="Freeform 265"/>
              <p:cNvSpPr/>
              <p:nvPr/>
            </p:nvSpPr>
            <p:spPr>
              <a:xfrm>
                <a:off x="0" y="0"/>
                <a:ext cx="665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66550" h="154025">
                    <a:moveTo>
                      <a:pt x="33275" y="0"/>
                    </a:moveTo>
                    <a:lnTo>
                      <a:pt x="33275" y="0"/>
                    </a:lnTo>
                    <a:cubicBezTo>
                      <a:pt x="51653" y="0"/>
                      <a:pt x="66550" y="14898"/>
                      <a:pt x="66550" y="33275"/>
                    </a:cubicBezTo>
                    <a:lnTo>
                      <a:pt x="66550" y="120750"/>
                    </a:lnTo>
                    <a:cubicBezTo>
                      <a:pt x="66550" y="129575"/>
                      <a:pt x="63045" y="138039"/>
                      <a:pt x="56804" y="144279"/>
                    </a:cubicBezTo>
                    <a:cubicBezTo>
                      <a:pt x="50564" y="150520"/>
                      <a:pt x="42100" y="154025"/>
                      <a:pt x="33275" y="154025"/>
                    </a:cubicBezTo>
                    <a:lnTo>
                      <a:pt x="33275" y="154025"/>
                    </a:lnTo>
                    <a:cubicBezTo>
                      <a:pt x="24450" y="154025"/>
                      <a:pt x="15986" y="150520"/>
                      <a:pt x="9746" y="144279"/>
                    </a:cubicBezTo>
                    <a:cubicBezTo>
                      <a:pt x="3506" y="138039"/>
                      <a:pt x="0" y="129575"/>
                      <a:pt x="0" y="120750"/>
                    </a:cubicBezTo>
                    <a:lnTo>
                      <a:pt x="0" y="33275"/>
                    </a:lnTo>
                    <a:cubicBezTo>
                      <a:pt x="0" y="24450"/>
                      <a:pt x="3506" y="15986"/>
                      <a:pt x="9746" y="9746"/>
                    </a:cubicBezTo>
                    <a:cubicBezTo>
                      <a:pt x="15986" y="3506"/>
                      <a:pt x="24450" y="0"/>
                      <a:pt x="3327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" name="TextBox 266"/>
              <p:cNvSpPr txBox="1"/>
              <p:nvPr/>
            </p:nvSpPr>
            <p:spPr>
              <a:xfrm>
                <a:off x="0" y="-47625"/>
                <a:ext cx="66550" cy="20165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7" name="Group 267"/>
            <p:cNvGrpSpPr/>
            <p:nvPr/>
          </p:nvGrpSpPr>
          <p:grpSpPr>
            <a:xfrm rot="-2431160">
              <a:off x="1037949" y="642283"/>
              <a:ext cx="57604" cy="54477"/>
              <a:chOff x="0" y="0"/>
              <a:chExt cx="88484" cy="83681"/>
            </a:xfrm>
          </p:grpSpPr>
          <p:sp>
            <p:nvSpPr>
              <p:cNvPr id="268" name="Freeform 268"/>
              <p:cNvSpPr/>
              <p:nvPr/>
            </p:nvSpPr>
            <p:spPr>
              <a:xfrm>
                <a:off x="0" y="0"/>
                <a:ext cx="88484" cy="83681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83681">
                    <a:moveTo>
                      <a:pt x="41841" y="0"/>
                    </a:moveTo>
                    <a:lnTo>
                      <a:pt x="46644" y="0"/>
                    </a:lnTo>
                    <a:cubicBezTo>
                      <a:pt x="57741" y="0"/>
                      <a:pt x="68383" y="4408"/>
                      <a:pt x="76230" y="12255"/>
                    </a:cubicBezTo>
                    <a:cubicBezTo>
                      <a:pt x="84076" y="20102"/>
                      <a:pt x="88484" y="30744"/>
                      <a:pt x="88484" y="41841"/>
                    </a:cubicBezTo>
                    <a:lnTo>
                      <a:pt x="88484" y="41841"/>
                    </a:lnTo>
                    <a:cubicBezTo>
                      <a:pt x="88484" y="64949"/>
                      <a:pt x="69752" y="83681"/>
                      <a:pt x="46644" y="83681"/>
                    </a:cubicBezTo>
                    <a:lnTo>
                      <a:pt x="41841" y="83681"/>
                    </a:lnTo>
                    <a:cubicBezTo>
                      <a:pt x="30744" y="83681"/>
                      <a:pt x="20102" y="79273"/>
                      <a:pt x="12255" y="71427"/>
                    </a:cubicBezTo>
                    <a:cubicBezTo>
                      <a:pt x="4408" y="63580"/>
                      <a:pt x="0" y="52938"/>
                      <a:pt x="0" y="41841"/>
                    </a:cubicBezTo>
                    <a:lnTo>
                      <a:pt x="0" y="41841"/>
                    </a:lnTo>
                    <a:cubicBezTo>
                      <a:pt x="0" y="30744"/>
                      <a:pt x="4408" y="20102"/>
                      <a:pt x="12255" y="12255"/>
                    </a:cubicBezTo>
                    <a:cubicBezTo>
                      <a:pt x="20102" y="4408"/>
                      <a:pt x="30744" y="0"/>
                      <a:pt x="418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9" name="TextBox 269"/>
              <p:cNvSpPr txBox="1"/>
              <p:nvPr/>
            </p:nvSpPr>
            <p:spPr>
              <a:xfrm>
                <a:off x="0" y="-47625"/>
                <a:ext cx="88484" cy="131306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0" name="Group 270"/>
            <p:cNvGrpSpPr/>
            <p:nvPr/>
          </p:nvGrpSpPr>
          <p:grpSpPr>
            <a:xfrm rot="2911921">
              <a:off x="1053236" y="620343"/>
              <a:ext cx="34703" cy="82974"/>
              <a:chOff x="0" y="0"/>
              <a:chExt cx="53307" cy="127455"/>
            </a:xfrm>
          </p:grpSpPr>
          <p:sp>
            <p:nvSpPr>
              <p:cNvPr id="271" name="Freeform 271"/>
              <p:cNvSpPr/>
              <p:nvPr/>
            </p:nvSpPr>
            <p:spPr>
              <a:xfrm>
                <a:off x="0" y="0"/>
                <a:ext cx="53307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53307" h="127455">
                    <a:moveTo>
                      <a:pt x="26654" y="0"/>
                    </a:moveTo>
                    <a:lnTo>
                      <a:pt x="26654" y="0"/>
                    </a:lnTo>
                    <a:cubicBezTo>
                      <a:pt x="41374" y="0"/>
                      <a:pt x="53307" y="11933"/>
                      <a:pt x="53307" y="26654"/>
                    </a:cubicBezTo>
                    <a:lnTo>
                      <a:pt x="53307" y="100801"/>
                    </a:lnTo>
                    <a:cubicBezTo>
                      <a:pt x="53307" y="107870"/>
                      <a:pt x="50499" y="114650"/>
                      <a:pt x="45501" y="119648"/>
                    </a:cubicBezTo>
                    <a:cubicBezTo>
                      <a:pt x="40502" y="124647"/>
                      <a:pt x="33723" y="127455"/>
                      <a:pt x="26654" y="127455"/>
                    </a:cubicBezTo>
                    <a:lnTo>
                      <a:pt x="26654" y="127455"/>
                    </a:lnTo>
                    <a:cubicBezTo>
                      <a:pt x="11933" y="127455"/>
                      <a:pt x="0" y="115522"/>
                      <a:pt x="0" y="100801"/>
                    </a:cubicBezTo>
                    <a:lnTo>
                      <a:pt x="0" y="26654"/>
                    </a:lnTo>
                    <a:cubicBezTo>
                      <a:pt x="0" y="19585"/>
                      <a:pt x="2808" y="12805"/>
                      <a:pt x="7807" y="7807"/>
                    </a:cubicBezTo>
                    <a:cubicBezTo>
                      <a:pt x="12805" y="2808"/>
                      <a:pt x="19585" y="0"/>
                      <a:pt x="2665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2" name="TextBox 272"/>
              <p:cNvSpPr txBox="1"/>
              <p:nvPr/>
            </p:nvSpPr>
            <p:spPr>
              <a:xfrm>
                <a:off x="0" y="-47625"/>
                <a:ext cx="53307" cy="17508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3" name="Group 273"/>
            <p:cNvGrpSpPr/>
            <p:nvPr/>
          </p:nvGrpSpPr>
          <p:grpSpPr>
            <a:xfrm rot="-87011">
              <a:off x="1064765" y="635403"/>
              <a:ext cx="49668" cy="95779"/>
              <a:chOff x="0" y="0"/>
              <a:chExt cx="76294" cy="147126"/>
            </a:xfrm>
          </p:grpSpPr>
          <p:sp>
            <p:nvSpPr>
              <p:cNvPr id="274" name="Freeform 274"/>
              <p:cNvSpPr/>
              <p:nvPr/>
            </p:nvSpPr>
            <p:spPr>
              <a:xfrm>
                <a:off x="0" y="0"/>
                <a:ext cx="76294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76294" h="147126">
                    <a:moveTo>
                      <a:pt x="38147" y="0"/>
                    </a:moveTo>
                    <a:lnTo>
                      <a:pt x="38147" y="0"/>
                    </a:lnTo>
                    <a:cubicBezTo>
                      <a:pt x="59215" y="0"/>
                      <a:pt x="76294" y="17079"/>
                      <a:pt x="76294" y="38147"/>
                    </a:cubicBezTo>
                    <a:lnTo>
                      <a:pt x="76294" y="108979"/>
                    </a:lnTo>
                    <a:cubicBezTo>
                      <a:pt x="76294" y="130047"/>
                      <a:pt x="59215" y="147126"/>
                      <a:pt x="38147" y="147126"/>
                    </a:cubicBezTo>
                    <a:lnTo>
                      <a:pt x="38147" y="147126"/>
                    </a:lnTo>
                    <a:cubicBezTo>
                      <a:pt x="17079" y="147126"/>
                      <a:pt x="0" y="130047"/>
                      <a:pt x="0" y="108979"/>
                    </a:cubicBezTo>
                    <a:lnTo>
                      <a:pt x="0" y="38147"/>
                    </a:lnTo>
                    <a:cubicBezTo>
                      <a:pt x="0" y="17079"/>
                      <a:pt x="17079" y="0"/>
                      <a:pt x="38147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5" name="TextBox 275"/>
              <p:cNvSpPr txBox="1"/>
              <p:nvPr/>
            </p:nvSpPr>
            <p:spPr>
              <a:xfrm>
                <a:off x="0" y="-47625"/>
                <a:ext cx="76294" cy="19475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6" name="Group 276"/>
            <p:cNvGrpSpPr/>
            <p:nvPr/>
          </p:nvGrpSpPr>
          <p:grpSpPr>
            <a:xfrm rot="1687345">
              <a:off x="981600" y="678635"/>
              <a:ext cx="58123" cy="114686"/>
              <a:chOff x="0" y="0"/>
              <a:chExt cx="89283" cy="176168"/>
            </a:xfrm>
          </p:grpSpPr>
          <p:sp>
            <p:nvSpPr>
              <p:cNvPr id="277" name="Freeform 277"/>
              <p:cNvSpPr/>
              <p:nvPr/>
            </p:nvSpPr>
            <p:spPr>
              <a:xfrm>
                <a:off x="0" y="0"/>
                <a:ext cx="8928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89283" h="176168">
                    <a:moveTo>
                      <a:pt x="44641" y="0"/>
                    </a:moveTo>
                    <a:lnTo>
                      <a:pt x="44641" y="0"/>
                    </a:lnTo>
                    <a:cubicBezTo>
                      <a:pt x="56481" y="0"/>
                      <a:pt x="67836" y="4703"/>
                      <a:pt x="76207" y="13075"/>
                    </a:cubicBezTo>
                    <a:cubicBezTo>
                      <a:pt x="84579" y="21447"/>
                      <a:pt x="89283" y="32802"/>
                      <a:pt x="89283" y="44641"/>
                    </a:cubicBezTo>
                    <a:lnTo>
                      <a:pt x="89283" y="131527"/>
                    </a:lnTo>
                    <a:cubicBezTo>
                      <a:pt x="89283" y="143366"/>
                      <a:pt x="84579" y="154721"/>
                      <a:pt x="76207" y="163093"/>
                    </a:cubicBezTo>
                    <a:cubicBezTo>
                      <a:pt x="67836" y="171465"/>
                      <a:pt x="56481" y="176168"/>
                      <a:pt x="44641" y="176168"/>
                    </a:cubicBezTo>
                    <a:lnTo>
                      <a:pt x="44641" y="176168"/>
                    </a:lnTo>
                    <a:cubicBezTo>
                      <a:pt x="19987" y="176168"/>
                      <a:pt x="0" y="156181"/>
                      <a:pt x="0" y="131527"/>
                    </a:cubicBezTo>
                    <a:lnTo>
                      <a:pt x="0" y="44641"/>
                    </a:lnTo>
                    <a:cubicBezTo>
                      <a:pt x="0" y="19987"/>
                      <a:pt x="19987" y="0"/>
                      <a:pt x="446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8" name="TextBox 278"/>
              <p:cNvSpPr txBox="1"/>
              <p:nvPr/>
            </p:nvSpPr>
            <p:spPr>
              <a:xfrm>
                <a:off x="0" y="-47625"/>
                <a:ext cx="89283" cy="22379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9" name="Group 279"/>
            <p:cNvGrpSpPr/>
            <p:nvPr/>
          </p:nvGrpSpPr>
          <p:grpSpPr>
            <a:xfrm rot="1580367">
              <a:off x="997783" y="673155"/>
              <a:ext cx="99097" cy="139319"/>
              <a:chOff x="0" y="0"/>
              <a:chExt cx="152222" cy="214006"/>
            </a:xfrm>
          </p:grpSpPr>
          <p:sp>
            <p:nvSpPr>
              <p:cNvPr id="280" name="Freeform 280"/>
              <p:cNvSpPr/>
              <p:nvPr/>
            </p:nvSpPr>
            <p:spPr>
              <a:xfrm>
                <a:off x="0" y="0"/>
                <a:ext cx="15222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52222" h="214006">
                    <a:moveTo>
                      <a:pt x="76111" y="0"/>
                    </a:moveTo>
                    <a:lnTo>
                      <a:pt x="76111" y="0"/>
                    </a:lnTo>
                    <a:cubicBezTo>
                      <a:pt x="118146" y="0"/>
                      <a:pt x="152222" y="34076"/>
                      <a:pt x="152222" y="76111"/>
                    </a:cubicBezTo>
                    <a:lnTo>
                      <a:pt x="152222" y="137895"/>
                    </a:lnTo>
                    <a:cubicBezTo>
                      <a:pt x="152222" y="179930"/>
                      <a:pt x="118146" y="214006"/>
                      <a:pt x="76111" y="214006"/>
                    </a:cubicBezTo>
                    <a:lnTo>
                      <a:pt x="76111" y="214006"/>
                    </a:lnTo>
                    <a:cubicBezTo>
                      <a:pt x="34076" y="214006"/>
                      <a:pt x="0" y="179930"/>
                      <a:pt x="0" y="137895"/>
                    </a:cubicBezTo>
                    <a:lnTo>
                      <a:pt x="0" y="76111"/>
                    </a:lnTo>
                    <a:cubicBezTo>
                      <a:pt x="0" y="34076"/>
                      <a:pt x="34076" y="0"/>
                      <a:pt x="7611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1" name="TextBox 281"/>
              <p:cNvSpPr txBox="1"/>
              <p:nvPr/>
            </p:nvSpPr>
            <p:spPr>
              <a:xfrm>
                <a:off x="0" y="-47625"/>
                <a:ext cx="152222" cy="26163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82" name="AutoShape 282"/>
            <p:cNvSpPr/>
            <p:nvPr/>
          </p:nvSpPr>
          <p:spPr>
            <a:xfrm flipH="1">
              <a:off x="989313" y="645176"/>
              <a:ext cx="95834" cy="90685"/>
            </a:xfrm>
            <a:prstGeom prst="line">
              <a:avLst/>
            </a:prstGeom>
            <a:ln w="9766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83" name="Group 283"/>
            <p:cNvGrpSpPr/>
            <p:nvPr/>
          </p:nvGrpSpPr>
          <p:grpSpPr>
            <a:xfrm rot="-1941172">
              <a:off x="1049084" y="638749"/>
              <a:ext cx="40627" cy="27334"/>
              <a:chOff x="0" y="0"/>
              <a:chExt cx="62407" cy="41988"/>
            </a:xfrm>
          </p:grpSpPr>
          <p:sp>
            <p:nvSpPr>
              <p:cNvPr id="284" name="Freeform 284"/>
              <p:cNvSpPr/>
              <p:nvPr/>
            </p:nvSpPr>
            <p:spPr>
              <a:xfrm>
                <a:off x="0" y="0"/>
                <a:ext cx="62407" cy="41988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41988">
                    <a:moveTo>
                      <a:pt x="20994" y="0"/>
                    </a:moveTo>
                    <a:lnTo>
                      <a:pt x="41413" y="0"/>
                    </a:lnTo>
                    <a:cubicBezTo>
                      <a:pt x="46981" y="0"/>
                      <a:pt x="52320" y="2212"/>
                      <a:pt x="56258" y="6149"/>
                    </a:cubicBezTo>
                    <a:cubicBezTo>
                      <a:pt x="60195" y="10086"/>
                      <a:pt x="62407" y="15426"/>
                      <a:pt x="62407" y="20994"/>
                    </a:cubicBezTo>
                    <a:lnTo>
                      <a:pt x="62407" y="20994"/>
                    </a:lnTo>
                    <a:cubicBezTo>
                      <a:pt x="62407" y="32589"/>
                      <a:pt x="53007" y="41988"/>
                      <a:pt x="41413" y="41988"/>
                    </a:cubicBezTo>
                    <a:lnTo>
                      <a:pt x="20994" y="41988"/>
                    </a:lnTo>
                    <a:cubicBezTo>
                      <a:pt x="9399" y="41988"/>
                      <a:pt x="0" y="32589"/>
                      <a:pt x="0" y="20994"/>
                    </a:cubicBezTo>
                    <a:lnTo>
                      <a:pt x="0" y="20994"/>
                    </a:lnTo>
                    <a:cubicBezTo>
                      <a:pt x="0" y="9399"/>
                      <a:pt x="9399" y="0"/>
                      <a:pt x="209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5" name="TextBox 285"/>
              <p:cNvSpPr txBox="1"/>
              <p:nvPr/>
            </p:nvSpPr>
            <p:spPr>
              <a:xfrm>
                <a:off x="0" y="-47625"/>
                <a:ext cx="62407" cy="8961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6" name="Group 286"/>
            <p:cNvGrpSpPr/>
            <p:nvPr/>
          </p:nvGrpSpPr>
          <p:grpSpPr>
            <a:xfrm rot="-8013893">
              <a:off x="1454429" y="630791"/>
              <a:ext cx="24925" cy="43033"/>
              <a:chOff x="0" y="0"/>
              <a:chExt cx="47742" cy="82427"/>
            </a:xfrm>
          </p:grpSpPr>
          <p:sp>
            <p:nvSpPr>
              <p:cNvPr id="287" name="Freeform 287"/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8" name="TextBox 288"/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9" name="Group 289"/>
            <p:cNvGrpSpPr/>
            <p:nvPr/>
          </p:nvGrpSpPr>
          <p:grpSpPr>
            <a:xfrm rot="-6350943">
              <a:off x="1468891" y="615307"/>
              <a:ext cx="28134" cy="80412"/>
              <a:chOff x="0" y="0"/>
              <a:chExt cx="53889" cy="154025"/>
            </a:xfrm>
          </p:grpSpPr>
          <p:sp>
            <p:nvSpPr>
              <p:cNvPr id="290" name="Freeform 290"/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1" name="TextBox 291"/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2" name="Group 292"/>
            <p:cNvGrpSpPr/>
            <p:nvPr/>
          </p:nvGrpSpPr>
          <p:grpSpPr>
            <a:xfrm rot="9718557">
              <a:off x="1434294" y="687208"/>
              <a:ext cx="46195" cy="37336"/>
              <a:chOff x="0" y="0"/>
              <a:chExt cx="88484" cy="71515"/>
            </a:xfrm>
          </p:grpSpPr>
          <p:sp>
            <p:nvSpPr>
              <p:cNvPr id="293" name="Freeform 293"/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4" name="TextBox 294"/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5" name="Group 295"/>
            <p:cNvGrpSpPr/>
            <p:nvPr/>
          </p:nvGrpSpPr>
          <p:grpSpPr>
            <a:xfrm rot="-9537293">
              <a:off x="1431878" y="652389"/>
              <a:ext cx="28187" cy="76810"/>
              <a:chOff x="0" y="0"/>
              <a:chExt cx="53991" cy="147126"/>
            </a:xfrm>
          </p:grpSpPr>
          <p:sp>
            <p:nvSpPr>
              <p:cNvPr id="296" name="Freeform 296"/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7" name="TextBox 297"/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8" name="Group 298"/>
            <p:cNvGrpSpPr/>
            <p:nvPr/>
          </p:nvGrpSpPr>
          <p:grpSpPr>
            <a:xfrm rot="-7762935">
              <a:off x="1499275" y="627410"/>
              <a:ext cx="39590" cy="91972"/>
              <a:chOff x="0" y="0"/>
              <a:chExt cx="75833" cy="176168"/>
            </a:xfrm>
          </p:grpSpPr>
          <p:sp>
            <p:nvSpPr>
              <p:cNvPr id="299" name="Freeform 299"/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0" name="TextBox 300"/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01" name="Group 301"/>
            <p:cNvGrpSpPr/>
            <p:nvPr/>
          </p:nvGrpSpPr>
          <p:grpSpPr>
            <a:xfrm rot="-7869913">
              <a:off x="1461691" y="603910"/>
              <a:ext cx="67854" cy="111726"/>
              <a:chOff x="0" y="0"/>
              <a:chExt cx="129972" cy="214006"/>
            </a:xfrm>
          </p:grpSpPr>
          <p:sp>
            <p:nvSpPr>
              <p:cNvPr id="302" name="Freeform 302"/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3" name="TextBox 303"/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04" name="Group 304"/>
            <p:cNvGrpSpPr/>
            <p:nvPr/>
          </p:nvGrpSpPr>
          <p:grpSpPr>
            <a:xfrm rot="-6538360">
              <a:off x="1440658" y="677008"/>
              <a:ext cx="22917" cy="66540"/>
              <a:chOff x="0" y="0"/>
              <a:chExt cx="43896" cy="127455"/>
            </a:xfrm>
          </p:grpSpPr>
          <p:sp>
            <p:nvSpPr>
              <p:cNvPr id="305" name="Freeform 305"/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6" name="TextBox 306"/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307" name="AutoShape 307"/>
            <p:cNvSpPr/>
            <p:nvPr/>
          </p:nvSpPr>
          <p:spPr>
            <a:xfrm flipV="1">
              <a:off x="1436307" y="678649"/>
              <a:ext cx="97711" cy="39646"/>
            </a:xfrm>
            <a:prstGeom prst="line">
              <a:avLst/>
            </a:prstGeom>
            <a:ln w="9766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308" name="Group 308"/>
            <p:cNvGrpSpPr/>
            <p:nvPr/>
          </p:nvGrpSpPr>
          <p:grpSpPr>
            <a:xfrm rot="10208545">
              <a:off x="1433504" y="708149"/>
              <a:ext cx="32581" cy="17885"/>
              <a:chOff x="0" y="0"/>
              <a:chExt cx="62407" cy="34257"/>
            </a:xfrm>
          </p:grpSpPr>
          <p:sp>
            <p:nvSpPr>
              <p:cNvPr id="309" name="Freeform 309"/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0" name="TextBox 310"/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1" name="Group 311"/>
            <p:cNvGrpSpPr/>
            <p:nvPr/>
          </p:nvGrpSpPr>
          <p:grpSpPr>
            <a:xfrm rot="8785891">
              <a:off x="1518481" y="624241"/>
              <a:ext cx="63761" cy="42889"/>
              <a:chOff x="0" y="0"/>
              <a:chExt cx="122131" cy="82153"/>
            </a:xfrm>
          </p:grpSpPr>
          <p:sp>
            <p:nvSpPr>
              <p:cNvPr id="312" name="Freeform 312"/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3" name="TextBox 313"/>
              <p:cNvSpPr txBox="1"/>
              <p:nvPr/>
            </p:nvSpPr>
            <p:spPr>
              <a:xfrm>
                <a:off x="0" y="-47625"/>
                <a:ext cx="122131" cy="129778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4" name="Group 314"/>
            <p:cNvGrpSpPr/>
            <p:nvPr/>
          </p:nvGrpSpPr>
          <p:grpSpPr>
            <a:xfrm rot="10609020">
              <a:off x="1489579" y="604014"/>
              <a:ext cx="84675" cy="34184"/>
              <a:chOff x="0" y="0"/>
              <a:chExt cx="162191" cy="65478"/>
            </a:xfrm>
          </p:grpSpPr>
          <p:sp>
            <p:nvSpPr>
              <p:cNvPr id="315" name="Freeform 315"/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6" name="TextBox 316"/>
              <p:cNvSpPr txBox="1"/>
              <p:nvPr/>
            </p:nvSpPr>
            <p:spPr>
              <a:xfrm>
                <a:off x="0" y="-47625"/>
                <a:ext cx="162191" cy="11310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7" name="Group 317"/>
            <p:cNvGrpSpPr/>
            <p:nvPr/>
          </p:nvGrpSpPr>
          <p:grpSpPr>
            <a:xfrm rot="10609020">
              <a:off x="1460564" y="604898"/>
              <a:ext cx="63761" cy="43895"/>
              <a:chOff x="0" y="0"/>
              <a:chExt cx="122131" cy="84080"/>
            </a:xfrm>
          </p:grpSpPr>
          <p:sp>
            <p:nvSpPr>
              <p:cNvPr id="318" name="Freeform 318"/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9" name="TextBox 319"/>
              <p:cNvSpPr txBox="1"/>
              <p:nvPr/>
            </p:nvSpPr>
            <p:spPr>
              <a:xfrm>
                <a:off x="0" y="-47625"/>
                <a:ext cx="122131" cy="13170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0" name="Group 320"/>
            <p:cNvGrpSpPr/>
            <p:nvPr/>
          </p:nvGrpSpPr>
          <p:grpSpPr>
            <a:xfrm rot="10609020">
              <a:off x="1446686" y="627048"/>
              <a:ext cx="63761" cy="43180"/>
              <a:chOff x="0" y="0"/>
              <a:chExt cx="122131" cy="82710"/>
            </a:xfrm>
          </p:grpSpPr>
          <p:sp>
            <p:nvSpPr>
              <p:cNvPr id="321" name="Freeform 321"/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2" name="TextBox 322"/>
              <p:cNvSpPr txBox="1"/>
              <p:nvPr/>
            </p:nvSpPr>
            <p:spPr>
              <a:xfrm>
                <a:off x="0" y="-47625"/>
                <a:ext cx="122131" cy="13033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3" name="Group 323"/>
            <p:cNvGrpSpPr/>
            <p:nvPr/>
          </p:nvGrpSpPr>
          <p:grpSpPr>
            <a:xfrm>
              <a:off x="1748920" y="402409"/>
              <a:ext cx="60686" cy="60686"/>
              <a:chOff x="0" y="0"/>
              <a:chExt cx="812800" cy="812800"/>
            </a:xfrm>
          </p:grpSpPr>
          <p:sp>
            <p:nvSpPr>
              <p:cNvPr id="324" name="Freeform 3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5" name="TextBox 32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6" name="Group 326"/>
            <p:cNvGrpSpPr/>
            <p:nvPr/>
          </p:nvGrpSpPr>
          <p:grpSpPr>
            <a:xfrm>
              <a:off x="1766873" y="420363"/>
              <a:ext cx="24779" cy="24779"/>
              <a:chOff x="0" y="0"/>
              <a:chExt cx="812800" cy="812800"/>
            </a:xfrm>
          </p:grpSpPr>
          <p:sp>
            <p:nvSpPr>
              <p:cNvPr id="327" name="Freeform 3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" name="TextBox 32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9" name="Group 329"/>
            <p:cNvGrpSpPr/>
            <p:nvPr/>
          </p:nvGrpSpPr>
          <p:grpSpPr>
            <a:xfrm>
              <a:off x="760750" y="432630"/>
              <a:ext cx="13013" cy="13013"/>
              <a:chOff x="0" y="0"/>
              <a:chExt cx="812800" cy="812800"/>
            </a:xfrm>
          </p:grpSpPr>
          <p:sp>
            <p:nvSpPr>
              <p:cNvPr id="330" name="Freeform 3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1" name="TextBox 33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2" name="Group 332"/>
            <p:cNvGrpSpPr/>
            <p:nvPr/>
          </p:nvGrpSpPr>
          <p:grpSpPr>
            <a:xfrm>
              <a:off x="890510" y="406206"/>
              <a:ext cx="21654" cy="21654"/>
              <a:chOff x="0" y="0"/>
              <a:chExt cx="812800" cy="812800"/>
            </a:xfrm>
          </p:grpSpPr>
          <p:sp>
            <p:nvSpPr>
              <p:cNvPr id="333" name="Freeform 3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4" name="TextBox 3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5" name="Group 335"/>
            <p:cNvGrpSpPr/>
            <p:nvPr/>
          </p:nvGrpSpPr>
          <p:grpSpPr>
            <a:xfrm>
              <a:off x="892850" y="375044"/>
              <a:ext cx="8487" cy="8487"/>
              <a:chOff x="0" y="0"/>
              <a:chExt cx="812800" cy="812800"/>
            </a:xfrm>
          </p:grpSpPr>
          <p:sp>
            <p:nvSpPr>
              <p:cNvPr id="336" name="Freeform 3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7" name="TextBox 33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8" name="Group 338"/>
            <p:cNvGrpSpPr/>
            <p:nvPr/>
          </p:nvGrpSpPr>
          <p:grpSpPr>
            <a:xfrm>
              <a:off x="641358" y="462840"/>
              <a:ext cx="8487" cy="8487"/>
              <a:chOff x="0" y="0"/>
              <a:chExt cx="812800" cy="812800"/>
            </a:xfrm>
          </p:grpSpPr>
          <p:sp>
            <p:nvSpPr>
              <p:cNvPr id="339" name="Freeform 3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0" name="TextBox 34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1" name="Group 341"/>
            <p:cNvGrpSpPr/>
            <p:nvPr/>
          </p:nvGrpSpPr>
          <p:grpSpPr>
            <a:xfrm>
              <a:off x="715441" y="401963"/>
              <a:ext cx="8487" cy="8487"/>
              <a:chOff x="0" y="0"/>
              <a:chExt cx="812800" cy="812800"/>
            </a:xfrm>
          </p:grpSpPr>
          <p:sp>
            <p:nvSpPr>
              <p:cNvPr id="342" name="Freeform 3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3" name="TextBox 34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4" name="Group 344"/>
            <p:cNvGrpSpPr/>
            <p:nvPr/>
          </p:nvGrpSpPr>
          <p:grpSpPr>
            <a:xfrm>
              <a:off x="802976" y="402987"/>
              <a:ext cx="8487" cy="8487"/>
              <a:chOff x="0" y="0"/>
              <a:chExt cx="812800" cy="812800"/>
            </a:xfrm>
          </p:grpSpPr>
          <p:sp>
            <p:nvSpPr>
              <p:cNvPr id="345" name="Freeform 3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6" name="TextBox 34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7" name="Group 347"/>
            <p:cNvGrpSpPr/>
            <p:nvPr/>
          </p:nvGrpSpPr>
          <p:grpSpPr>
            <a:xfrm>
              <a:off x="971411" y="393476"/>
              <a:ext cx="8487" cy="8487"/>
              <a:chOff x="0" y="0"/>
              <a:chExt cx="812800" cy="812800"/>
            </a:xfrm>
          </p:grpSpPr>
          <p:sp>
            <p:nvSpPr>
              <p:cNvPr id="348" name="Freeform 3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9" name="TextBox 34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0" name="Group 350"/>
            <p:cNvGrpSpPr/>
            <p:nvPr/>
          </p:nvGrpSpPr>
          <p:grpSpPr>
            <a:xfrm>
              <a:off x="1023449" y="359718"/>
              <a:ext cx="8487" cy="8487"/>
              <a:chOff x="0" y="0"/>
              <a:chExt cx="812800" cy="812800"/>
            </a:xfrm>
          </p:grpSpPr>
          <p:sp>
            <p:nvSpPr>
              <p:cNvPr id="351" name="Freeform 35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2" name="TextBox 35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3" name="Group 353"/>
            <p:cNvGrpSpPr/>
            <p:nvPr/>
          </p:nvGrpSpPr>
          <p:grpSpPr>
            <a:xfrm>
              <a:off x="576585" y="458668"/>
              <a:ext cx="8487" cy="8487"/>
              <a:chOff x="0" y="0"/>
              <a:chExt cx="812800" cy="812800"/>
            </a:xfrm>
          </p:grpSpPr>
          <p:sp>
            <p:nvSpPr>
              <p:cNvPr id="354" name="Freeform 3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5" name="TextBox 35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6" name="Group 356"/>
            <p:cNvGrpSpPr/>
            <p:nvPr/>
          </p:nvGrpSpPr>
          <p:grpSpPr>
            <a:xfrm>
              <a:off x="1068730" y="394500"/>
              <a:ext cx="8487" cy="8487"/>
              <a:chOff x="0" y="0"/>
              <a:chExt cx="812800" cy="812800"/>
            </a:xfrm>
          </p:grpSpPr>
          <p:sp>
            <p:nvSpPr>
              <p:cNvPr id="357" name="Freeform 35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" name="TextBox 35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9" name="Group 359"/>
            <p:cNvGrpSpPr/>
            <p:nvPr/>
          </p:nvGrpSpPr>
          <p:grpSpPr>
            <a:xfrm>
              <a:off x="831793" y="441877"/>
              <a:ext cx="13013" cy="13013"/>
              <a:chOff x="0" y="0"/>
              <a:chExt cx="812800" cy="812800"/>
            </a:xfrm>
          </p:grpSpPr>
          <p:sp>
            <p:nvSpPr>
              <p:cNvPr id="360" name="Freeform 36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1" name="TextBox 36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2" name="Group 362"/>
            <p:cNvGrpSpPr/>
            <p:nvPr/>
          </p:nvGrpSpPr>
          <p:grpSpPr>
            <a:xfrm>
              <a:off x="1152833" y="366275"/>
              <a:ext cx="13013" cy="13013"/>
              <a:chOff x="0" y="0"/>
              <a:chExt cx="812800" cy="812800"/>
            </a:xfrm>
          </p:grpSpPr>
          <p:sp>
            <p:nvSpPr>
              <p:cNvPr id="363" name="Freeform 36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4" name="TextBox 36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5" name="Group 365"/>
            <p:cNvGrpSpPr/>
            <p:nvPr/>
          </p:nvGrpSpPr>
          <p:grpSpPr>
            <a:xfrm>
              <a:off x="1287263" y="399700"/>
              <a:ext cx="13013" cy="13013"/>
              <a:chOff x="0" y="0"/>
              <a:chExt cx="812800" cy="812800"/>
            </a:xfrm>
          </p:grpSpPr>
          <p:sp>
            <p:nvSpPr>
              <p:cNvPr id="366" name="Freeform 36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7" name="TextBox 36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8" name="Group 368"/>
            <p:cNvGrpSpPr/>
            <p:nvPr/>
          </p:nvGrpSpPr>
          <p:grpSpPr>
            <a:xfrm>
              <a:off x="1390852" y="328554"/>
              <a:ext cx="8487" cy="8487"/>
              <a:chOff x="0" y="0"/>
              <a:chExt cx="812800" cy="812800"/>
            </a:xfrm>
          </p:grpSpPr>
          <p:sp>
            <p:nvSpPr>
              <p:cNvPr id="369" name="Freeform 36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" name="TextBox 37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1" name="Group 371"/>
            <p:cNvGrpSpPr/>
            <p:nvPr/>
          </p:nvGrpSpPr>
          <p:grpSpPr>
            <a:xfrm>
              <a:off x="1436132" y="373835"/>
              <a:ext cx="8487" cy="8487"/>
              <a:chOff x="0" y="0"/>
              <a:chExt cx="812800" cy="812800"/>
            </a:xfrm>
          </p:grpSpPr>
          <p:sp>
            <p:nvSpPr>
              <p:cNvPr id="372" name="Freeform 37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3" name="TextBox 37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4" name="Group 374"/>
            <p:cNvGrpSpPr/>
            <p:nvPr/>
          </p:nvGrpSpPr>
          <p:grpSpPr>
            <a:xfrm>
              <a:off x="1496363" y="349220"/>
              <a:ext cx="8487" cy="8487"/>
              <a:chOff x="0" y="0"/>
              <a:chExt cx="812800" cy="812800"/>
            </a:xfrm>
          </p:grpSpPr>
          <p:sp>
            <p:nvSpPr>
              <p:cNvPr id="375" name="Freeform 37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6" name="TextBox 37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7" name="Group 377"/>
            <p:cNvGrpSpPr/>
            <p:nvPr/>
          </p:nvGrpSpPr>
          <p:grpSpPr>
            <a:xfrm>
              <a:off x="1596892" y="351231"/>
              <a:ext cx="8487" cy="8487"/>
              <a:chOff x="0" y="0"/>
              <a:chExt cx="812800" cy="812800"/>
            </a:xfrm>
          </p:grpSpPr>
          <p:sp>
            <p:nvSpPr>
              <p:cNvPr id="378" name="Freeform 37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" name="TextBox 37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0" name="Group 380"/>
            <p:cNvGrpSpPr/>
            <p:nvPr/>
          </p:nvGrpSpPr>
          <p:grpSpPr>
            <a:xfrm>
              <a:off x="1667593" y="386013"/>
              <a:ext cx="8487" cy="8487"/>
              <a:chOff x="0" y="0"/>
              <a:chExt cx="812800" cy="812800"/>
            </a:xfrm>
          </p:grpSpPr>
          <p:sp>
            <p:nvSpPr>
              <p:cNvPr id="381" name="Freeform 38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2" name="TextBox 38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3" name="Group 383"/>
            <p:cNvGrpSpPr/>
            <p:nvPr/>
          </p:nvGrpSpPr>
          <p:grpSpPr>
            <a:xfrm>
              <a:off x="1551386" y="393476"/>
              <a:ext cx="8487" cy="8487"/>
              <a:chOff x="0" y="0"/>
              <a:chExt cx="812800" cy="812800"/>
            </a:xfrm>
          </p:grpSpPr>
          <p:sp>
            <p:nvSpPr>
              <p:cNvPr id="384" name="Freeform 38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5" name="TextBox 38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6" name="Group 386"/>
            <p:cNvGrpSpPr/>
            <p:nvPr/>
          </p:nvGrpSpPr>
          <p:grpSpPr>
            <a:xfrm>
              <a:off x="1247053" y="377526"/>
              <a:ext cx="8487" cy="8487"/>
              <a:chOff x="0" y="0"/>
              <a:chExt cx="812800" cy="812800"/>
            </a:xfrm>
          </p:grpSpPr>
          <p:sp>
            <p:nvSpPr>
              <p:cNvPr id="387" name="Freeform 38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8" name="TextBox 38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9" name="Group 389"/>
            <p:cNvGrpSpPr/>
            <p:nvPr/>
          </p:nvGrpSpPr>
          <p:grpSpPr>
            <a:xfrm>
              <a:off x="638862" y="417033"/>
              <a:ext cx="8487" cy="8487"/>
              <a:chOff x="0" y="0"/>
              <a:chExt cx="812800" cy="812800"/>
            </a:xfrm>
          </p:grpSpPr>
          <p:sp>
            <p:nvSpPr>
              <p:cNvPr id="390" name="Freeform 39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1" name="TextBox 39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2" name="Group 392"/>
            <p:cNvGrpSpPr/>
            <p:nvPr/>
          </p:nvGrpSpPr>
          <p:grpSpPr>
            <a:xfrm>
              <a:off x="502238" y="411475"/>
              <a:ext cx="8487" cy="8487"/>
              <a:chOff x="0" y="0"/>
              <a:chExt cx="812800" cy="812800"/>
            </a:xfrm>
          </p:grpSpPr>
          <p:sp>
            <p:nvSpPr>
              <p:cNvPr id="393" name="Freeform 39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4" name="TextBox 39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5" name="Group 395"/>
            <p:cNvGrpSpPr/>
            <p:nvPr/>
          </p:nvGrpSpPr>
          <p:grpSpPr>
            <a:xfrm>
              <a:off x="1358071" y="364294"/>
              <a:ext cx="8487" cy="8487"/>
              <a:chOff x="0" y="0"/>
              <a:chExt cx="812800" cy="812800"/>
            </a:xfrm>
          </p:grpSpPr>
          <p:sp>
            <p:nvSpPr>
              <p:cNvPr id="396" name="Freeform 39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7" name="TextBox 39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8" name="Group 398"/>
            <p:cNvGrpSpPr/>
            <p:nvPr/>
          </p:nvGrpSpPr>
          <p:grpSpPr>
            <a:xfrm>
              <a:off x="1768046" y="377526"/>
              <a:ext cx="8487" cy="8487"/>
              <a:chOff x="0" y="0"/>
              <a:chExt cx="812800" cy="812800"/>
            </a:xfrm>
          </p:grpSpPr>
          <p:sp>
            <p:nvSpPr>
              <p:cNvPr id="399" name="Freeform 39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0" name="TextBox 40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1" name="Group 401"/>
            <p:cNvGrpSpPr/>
            <p:nvPr/>
          </p:nvGrpSpPr>
          <p:grpSpPr>
            <a:xfrm>
              <a:off x="1000313" y="412790"/>
              <a:ext cx="8487" cy="8487"/>
              <a:chOff x="0" y="0"/>
              <a:chExt cx="812800" cy="812800"/>
            </a:xfrm>
          </p:grpSpPr>
          <p:sp>
            <p:nvSpPr>
              <p:cNvPr id="402" name="Freeform 40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3" name="TextBox 40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4" name="Group 404"/>
            <p:cNvGrpSpPr/>
            <p:nvPr/>
          </p:nvGrpSpPr>
          <p:grpSpPr>
            <a:xfrm rot="-156438">
              <a:off x="436993" y="278181"/>
              <a:ext cx="114634" cy="78345"/>
              <a:chOff x="0" y="0"/>
              <a:chExt cx="120203" cy="82151"/>
            </a:xfrm>
          </p:grpSpPr>
          <p:sp>
            <p:nvSpPr>
              <p:cNvPr id="405" name="Freeform 405"/>
              <p:cNvSpPr/>
              <p:nvPr/>
            </p:nvSpPr>
            <p:spPr>
              <a:xfrm>
                <a:off x="0" y="0"/>
                <a:ext cx="120203" cy="82151"/>
              </a:xfrm>
              <a:custGeom>
                <a:avLst/>
                <a:gdLst/>
                <a:ahLst/>
                <a:cxnLst/>
                <a:rect l="l" t="t" r="r" b="b"/>
                <a:pathLst>
                  <a:path w="120203" h="82151">
                    <a:moveTo>
                      <a:pt x="41076" y="0"/>
                    </a:moveTo>
                    <a:lnTo>
                      <a:pt x="79127" y="0"/>
                    </a:lnTo>
                    <a:cubicBezTo>
                      <a:pt x="90021" y="0"/>
                      <a:pt x="100469" y="4328"/>
                      <a:pt x="108172" y="12031"/>
                    </a:cubicBezTo>
                    <a:cubicBezTo>
                      <a:pt x="115875" y="19734"/>
                      <a:pt x="120203" y="30182"/>
                      <a:pt x="120203" y="41076"/>
                    </a:cubicBezTo>
                    <a:lnTo>
                      <a:pt x="120203" y="41076"/>
                    </a:lnTo>
                    <a:cubicBezTo>
                      <a:pt x="120203" y="63761"/>
                      <a:pt x="101813" y="82151"/>
                      <a:pt x="79127" y="82151"/>
                    </a:cubicBezTo>
                    <a:lnTo>
                      <a:pt x="41076" y="82151"/>
                    </a:lnTo>
                    <a:cubicBezTo>
                      <a:pt x="18390" y="82151"/>
                      <a:pt x="0" y="63761"/>
                      <a:pt x="0" y="41076"/>
                    </a:cubicBezTo>
                    <a:lnTo>
                      <a:pt x="0" y="41076"/>
                    </a:lnTo>
                    <a:cubicBezTo>
                      <a:pt x="0" y="18390"/>
                      <a:pt x="18390" y="0"/>
                      <a:pt x="4107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6" name="TextBox 406"/>
              <p:cNvSpPr txBox="1"/>
              <p:nvPr/>
            </p:nvSpPr>
            <p:spPr>
              <a:xfrm>
                <a:off x="0" y="-47625"/>
                <a:ext cx="120203" cy="1297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7" name="Group 407"/>
            <p:cNvGrpSpPr/>
            <p:nvPr/>
          </p:nvGrpSpPr>
          <p:grpSpPr>
            <a:xfrm rot="-554446">
              <a:off x="446587" y="335027"/>
              <a:ext cx="72163" cy="25617"/>
              <a:chOff x="0" y="0"/>
              <a:chExt cx="166409" cy="59074"/>
            </a:xfrm>
          </p:grpSpPr>
          <p:sp>
            <p:nvSpPr>
              <p:cNvPr id="408" name="Freeform 408"/>
              <p:cNvSpPr/>
              <p:nvPr/>
            </p:nvSpPr>
            <p:spPr>
              <a:xfrm>
                <a:off x="0" y="0"/>
                <a:ext cx="166409" cy="59074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59074">
                    <a:moveTo>
                      <a:pt x="83205" y="0"/>
                    </a:moveTo>
                    <a:cubicBezTo>
                      <a:pt x="37252" y="0"/>
                      <a:pt x="0" y="13224"/>
                      <a:pt x="0" y="29537"/>
                    </a:cubicBezTo>
                    <a:cubicBezTo>
                      <a:pt x="0" y="45850"/>
                      <a:pt x="37252" y="59074"/>
                      <a:pt x="83205" y="59074"/>
                    </a:cubicBezTo>
                    <a:cubicBezTo>
                      <a:pt x="129157" y="59074"/>
                      <a:pt x="166409" y="45850"/>
                      <a:pt x="166409" y="29537"/>
                    </a:cubicBezTo>
                    <a:cubicBezTo>
                      <a:pt x="166409" y="13224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9" name="TextBox 409"/>
              <p:cNvSpPr txBox="1"/>
              <p:nvPr/>
            </p:nvSpPr>
            <p:spPr>
              <a:xfrm>
                <a:off x="15601" y="-42087"/>
                <a:ext cx="135207" cy="9562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0" name="Group 410"/>
            <p:cNvGrpSpPr/>
            <p:nvPr/>
          </p:nvGrpSpPr>
          <p:grpSpPr>
            <a:xfrm rot="522875">
              <a:off x="438179" y="274550"/>
              <a:ext cx="111429" cy="75915"/>
              <a:chOff x="0" y="0"/>
              <a:chExt cx="1168988" cy="796414"/>
            </a:xfrm>
          </p:grpSpPr>
          <p:sp>
            <p:nvSpPr>
              <p:cNvPr id="411" name="Freeform 411"/>
              <p:cNvSpPr/>
              <p:nvPr/>
            </p:nvSpPr>
            <p:spPr>
              <a:xfrm>
                <a:off x="0" y="0"/>
                <a:ext cx="1168988" cy="796414"/>
              </a:xfrm>
              <a:custGeom>
                <a:avLst/>
                <a:gdLst/>
                <a:ahLst/>
                <a:cxnLst/>
                <a:rect l="l" t="t" r="r" b="b"/>
                <a:pathLst>
                  <a:path w="1168988" h="796414">
                    <a:moveTo>
                      <a:pt x="584494" y="0"/>
                    </a:moveTo>
                    <a:cubicBezTo>
                      <a:pt x="261687" y="0"/>
                      <a:pt x="0" y="178283"/>
                      <a:pt x="0" y="398207"/>
                    </a:cubicBezTo>
                    <a:cubicBezTo>
                      <a:pt x="0" y="618130"/>
                      <a:pt x="261687" y="796414"/>
                      <a:pt x="584494" y="796414"/>
                    </a:cubicBezTo>
                    <a:cubicBezTo>
                      <a:pt x="907301" y="796414"/>
                      <a:pt x="1168988" y="618130"/>
                      <a:pt x="1168988" y="398207"/>
                    </a:cubicBezTo>
                    <a:cubicBezTo>
                      <a:pt x="1168988" y="178283"/>
                      <a:pt x="907301" y="0"/>
                      <a:pt x="5844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2" name="TextBox 412"/>
              <p:cNvSpPr txBox="1"/>
              <p:nvPr/>
            </p:nvSpPr>
            <p:spPr>
              <a:xfrm>
                <a:off x="109593" y="27039"/>
                <a:ext cx="949803" cy="694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3" name="Group 413"/>
            <p:cNvGrpSpPr/>
            <p:nvPr/>
          </p:nvGrpSpPr>
          <p:grpSpPr>
            <a:xfrm rot="5246704">
              <a:off x="426256" y="318332"/>
              <a:ext cx="52116" cy="28199"/>
              <a:chOff x="0" y="0"/>
              <a:chExt cx="166409" cy="90041"/>
            </a:xfrm>
          </p:grpSpPr>
          <p:sp>
            <p:nvSpPr>
              <p:cNvPr id="414" name="Freeform 414"/>
              <p:cNvSpPr/>
              <p:nvPr/>
            </p:nvSpPr>
            <p:spPr>
              <a:xfrm>
                <a:off x="0" y="0"/>
                <a:ext cx="166409" cy="90041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90041">
                    <a:moveTo>
                      <a:pt x="83205" y="0"/>
                    </a:moveTo>
                    <a:cubicBezTo>
                      <a:pt x="37252" y="0"/>
                      <a:pt x="0" y="20156"/>
                      <a:pt x="0" y="45021"/>
                    </a:cubicBezTo>
                    <a:cubicBezTo>
                      <a:pt x="0" y="69885"/>
                      <a:pt x="37252" y="90041"/>
                      <a:pt x="83205" y="90041"/>
                    </a:cubicBezTo>
                    <a:cubicBezTo>
                      <a:pt x="129157" y="90041"/>
                      <a:pt x="166409" y="69885"/>
                      <a:pt x="166409" y="45021"/>
                    </a:cubicBezTo>
                    <a:cubicBezTo>
                      <a:pt x="166409" y="20156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5" name="TextBox 415"/>
              <p:cNvSpPr txBox="1"/>
              <p:nvPr/>
            </p:nvSpPr>
            <p:spPr>
              <a:xfrm>
                <a:off x="15601" y="-39184"/>
                <a:ext cx="135207" cy="12078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6" name="Group 416"/>
            <p:cNvGrpSpPr/>
            <p:nvPr/>
          </p:nvGrpSpPr>
          <p:grpSpPr>
            <a:xfrm rot="-927086">
              <a:off x="448087" y="345940"/>
              <a:ext cx="219527" cy="16277"/>
              <a:chOff x="0" y="0"/>
              <a:chExt cx="1160858" cy="86072"/>
            </a:xfrm>
          </p:grpSpPr>
          <p:sp>
            <p:nvSpPr>
              <p:cNvPr id="417" name="Freeform 417"/>
              <p:cNvSpPr/>
              <p:nvPr/>
            </p:nvSpPr>
            <p:spPr>
              <a:xfrm>
                <a:off x="0" y="0"/>
                <a:ext cx="1160858" cy="86072"/>
              </a:xfrm>
              <a:custGeom>
                <a:avLst/>
                <a:gdLst/>
                <a:ahLst/>
                <a:cxnLst/>
                <a:rect l="l" t="t" r="r" b="b"/>
                <a:pathLst>
                  <a:path w="1160858" h="86072">
                    <a:moveTo>
                      <a:pt x="580429" y="0"/>
                    </a:moveTo>
                    <a:cubicBezTo>
                      <a:pt x="259867" y="0"/>
                      <a:pt x="0" y="19268"/>
                      <a:pt x="0" y="43036"/>
                    </a:cubicBezTo>
                    <a:cubicBezTo>
                      <a:pt x="0" y="66804"/>
                      <a:pt x="259867" y="86072"/>
                      <a:pt x="580429" y="86072"/>
                    </a:cubicBezTo>
                    <a:cubicBezTo>
                      <a:pt x="900991" y="86072"/>
                      <a:pt x="1160858" y="66804"/>
                      <a:pt x="1160858" y="43036"/>
                    </a:cubicBezTo>
                    <a:cubicBezTo>
                      <a:pt x="1160858" y="19268"/>
                      <a:pt x="900991" y="0"/>
                      <a:pt x="580429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8" name="TextBox 418"/>
              <p:cNvSpPr txBox="1"/>
              <p:nvPr/>
            </p:nvSpPr>
            <p:spPr>
              <a:xfrm>
                <a:off x="108830" y="-39556"/>
                <a:ext cx="943197" cy="117559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9" name="Group 419"/>
            <p:cNvGrpSpPr/>
            <p:nvPr/>
          </p:nvGrpSpPr>
          <p:grpSpPr>
            <a:xfrm>
              <a:off x="788869" y="495987"/>
              <a:ext cx="13013" cy="16277"/>
              <a:chOff x="0" y="0"/>
              <a:chExt cx="812800" cy="1016657"/>
            </a:xfrm>
          </p:grpSpPr>
          <p:sp>
            <p:nvSpPr>
              <p:cNvPr id="420" name="Freeform 420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1" name="TextBox 421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2" name="Group 422"/>
            <p:cNvGrpSpPr/>
            <p:nvPr/>
          </p:nvGrpSpPr>
          <p:grpSpPr>
            <a:xfrm>
              <a:off x="918628" y="486278"/>
              <a:ext cx="21654" cy="16277"/>
              <a:chOff x="0" y="0"/>
              <a:chExt cx="812800" cy="610972"/>
            </a:xfrm>
          </p:grpSpPr>
          <p:sp>
            <p:nvSpPr>
              <p:cNvPr id="423" name="Freeform 423"/>
              <p:cNvSpPr/>
              <p:nvPr/>
            </p:nvSpPr>
            <p:spPr>
              <a:xfrm>
                <a:off x="0" y="0"/>
                <a:ext cx="812800" cy="61097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10972">
                    <a:moveTo>
                      <a:pt x="406400" y="0"/>
                    </a:moveTo>
                    <a:cubicBezTo>
                      <a:pt x="181951" y="0"/>
                      <a:pt x="0" y="136771"/>
                      <a:pt x="0" y="305486"/>
                    </a:cubicBezTo>
                    <a:cubicBezTo>
                      <a:pt x="0" y="474201"/>
                      <a:pt x="181951" y="610972"/>
                      <a:pt x="406400" y="610972"/>
                    </a:cubicBezTo>
                    <a:cubicBezTo>
                      <a:pt x="630849" y="610972"/>
                      <a:pt x="812800" y="474201"/>
                      <a:pt x="812800" y="305486"/>
                    </a:cubicBezTo>
                    <a:cubicBezTo>
                      <a:pt x="812800" y="13677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4" name="TextBox 424"/>
              <p:cNvSpPr txBox="1"/>
              <p:nvPr/>
            </p:nvSpPr>
            <p:spPr>
              <a:xfrm>
                <a:off x="76200" y="9654"/>
                <a:ext cx="660400" cy="54403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5" name="Group 425"/>
            <p:cNvGrpSpPr/>
            <p:nvPr/>
          </p:nvGrpSpPr>
          <p:grpSpPr>
            <a:xfrm>
              <a:off x="920968" y="462074"/>
              <a:ext cx="8487" cy="16277"/>
              <a:chOff x="0" y="0"/>
              <a:chExt cx="812800" cy="1558836"/>
            </a:xfrm>
          </p:grpSpPr>
          <p:sp>
            <p:nvSpPr>
              <p:cNvPr id="426" name="Freeform 426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7" name="TextBox 427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8" name="Group 428"/>
            <p:cNvGrpSpPr/>
            <p:nvPr/>
          </p:nvGrpSpPr>
          <p:grpSpPr>
            <a:xfrm>
              <a:off x="669477" y="505962"/>
              <a:ext cx="8487" cy="16277"/>
              <a:chOff x="0" y="0"/>
              <a:chExt cx="812800" cy="1558836"/>
            </a:xfrm>
          </p:grpSpPr>
          <p:sp>
            <p:nvSpPr>
              <p:cNvPr id="429" name="Freeform 429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0" name="TextBox 430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1" name="Group 431"/>
            <p:cNvGrpSpPr/>
            <p:nvPr/>
          </p:nvGrpSpPr>
          <p:grpSpPr>
            <a:xfrm>
              <a:off x="743560" y="476772"/>
              <a:ext cx="8487" cy="16277"/>
              <a:chOff x="0" y="0"/>
              <a:chExt cx="812800" cy="1558836"/>
            </a:xfrm>
          </p:grpSpPr>
          <p:sp>
            <p:nvSpPr>
              <p:cNvPr id="432" name="Freeform 432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3" name="TextBox 433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4" name="Group 434"/>
            <p:cNvGrpSpPr/>
            <p:nvPr/>
          </p:nvGrpSpPr>
          <p:grpSpPr>
            <a:xfrm>
              <a:off x="831094" y="477331"/>
              <a:ext cx="8487" cy="16277"/>
              <a:chOff x="0" y="0"/>
              <a:chExt cx="812800" cy="1558836"/>
            </a:xfrm>
          </p:grpSpPr>
          <p:sp>
            <p:nvSpPr>
              <p:cNvPr id="435" name="Freeform 435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6" name="TextBox 436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7" name="Group 437"/>
            <p:cNvGrpSpPr/>
            <p:nvPr/>
          </p:nvGrpSpPr>
          <p:grpSpPr>
            <a:xfrm>
              <a:off x="999530" y="472138"/>
              <a:ext cx="8487" cy="16277"/>
              <a:chOff x="0" y="0"/>
              <a:chExt cx="812800" cy="1558836"/>
            </a:xfrm>
          </p:grpSpPr>
          <p:sp>
            <p:nvSpPr>
              <p:cNvPr id="438" name="Freeform 438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9" name="TextBox 439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0" name="Group 440"/>
            <p:cNvGrpSpPr/>
            <p:nvPr/>
          </p:nvGrpSpPr>
          <p:grpSpPr>
            <a:xfrm>
              <a:off x="1051568" y="453707"/>
              <a:ext cx="8487" cy="16277"/>
              <a:chOff x="0" y="0"/>
              <a:chExt cx="812800" cy="1558836"/>
            </a:xfrm>
          </p:grpSpPr>
          <p:sp>
            <p:nvSpPr>
              <p:cNvPr id="441" name="Freeform 441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2" name="TextBox 442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3" name="Group 443"/>
            <p:cNvGrpSpPr/>
            <p:nvPr/>
          </p:nvGrpSpPr>
          <p:grpSpPr>
            <a:xfrm>
              <a:off x="604703" y="505962"/>
              <a:ext cx="8487" cy="16277"/>
              <a:chOff x="0" y="0"/>
              <a:chExt cx="812800" cy="1558836"/>
            </a:xfrm>
          </p:grpSpPr>
          <p:sp>
            <p:nvSpPr>
              <p:cNvPr id="444" name="Freeform 444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5" name="TextBox 445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6" name="Group 446"/>
            <p:cNvGrpSpPr/>
            <p:nvPr/>
          </p:nvGrpSpPr>
          <p:grpSpPr>
            <a:xfrm>
              <a:off x="1096848" y="472698"/>
              <a:ext cx="8487" cy="16277"/>
              <a:chOff x="0" y="0"/>
              <a:chExt cx="812800" cy="1558836"/>
            </a:xfrm>
          </p:grpSpPr>
          <p:sp>
            <p:nvSpPr>
              <p:cNvPr id="447" name="Freeform 447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8" name="TextBox 448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9" name="Group 449"/>
            <p:cNvGrpSpPr/>
            <p:nvPr/>
          </p:nvGrpSpPr>
          <p:grpSpPr>
            <a:xfrm>
              <a:off x="859911" y="501037"/>
              <a:ext cx="13013" cy="16277"/>
              <a:chOff x="0" y="0"/>
              <a:chExt cx="812800" cy="1016657"/>
            </a:xfrm>
          </p:grpSpPr>
          <p:sp>
            <p:nvSpPr>
              <p:cNvPr id="450" name="Freeform 450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1" name="TextBox 451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2" name="Group 452"/>
            <p:cNvGrpSpPr/>
            <p:nvPr/>
          </p:nvGrpSpPr>
          <p:grpSpPr>
            <a:xfrm>
              <a:off x="1180952" y="459758"/>
              <a:ext cx="13013" cy="16277"/>
              <a:chOff x="0" y="0"/>
              <a:chExt cx="812800" cy="1016657"/>
            </a:xfrm>
          </p:grpSpPr>
          <p:sp>
            <p:nvSpPr>
              <p:cNvPr id="453" name="Freeform 453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4" name="TextBox 454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5" name="Group 455"/>
            <p:cNvGrpSpPr/>
            <p:nvPr/>
          </p:nvGrpSpPr>
          <p:grpSpPr>
            <a:xfrm>
              <a:off x="1315382" y="478008"/>
              <a:ext cx="13013" cy="16277"/>
              <a:chOff x="0" y="0"/>
              <a:chExt cx="812800" cy="1016657"/>
            </a:xfrm>
          </p:grpSpPr>
          <p:sp>
            <p:nvSpPr>
              <p:cNvPr id="456" name="Freeform 456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7" name="TextBox 457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8" name="Group 458"/>
            <p:cNvGrpSpPr/>
            <p:nvPr/>
          </p:nvGrpSpPr>
          <p:grpSpPr>
            <a:xfrm>
              <a:off x="1418970" y="444285"/>
              <a:ext cx="8487" cy="16277"/>
              <a:chOff x="0" y="0"/>
              <a:chExt cx="812800" cy="1558836"/>
            </a:xfrm>
          </p:grpSpPr>
          <p:sp>
            <p:nvSpPr>
              <p:cNvPr id="459" name="Freeform 459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0" name="TextBox 460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1" name="Group 461"/>
            <p:cNvGrpSpPr/>
            <p:nvPr/>
          </p:nvGrpSpPr>
          <p:grpSpPr>
            <a:xfrm>
              <a:off x="1464251" y="461414"/>
              <a:ext cx="8487" cy="16277"/>
              <a:chOff x="0" y="0"/>
              <a:chExt cx="812800" cy="1558836"/>
            </a:xfrm>
          </p:grpSpPr>
          <p:sp>
            <p:nvSpPr>
              <p:cNvPr id="462" name="Freeform 462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3" name="TextBox 463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4" name="Group 464"/>
            <p:cNvGrpSpPr/>
            <p:nvPr/>
          </p:nvGrpSpPr>
          <p:grpSpPr>
            <a:xfrm>
              <a:off x="1524481" y="447974"/>
              <a:ext cx="8487" cy="16277"/>
              <a:chOff x="0" y="0"/>
              <a:chExt cx="812800" cy="1558836"/>
            </a:xfrm>
          </p:grpSpPr>
          <p:sp>
            <p:nvSpPr>
              <p:cNvPr id="465" name="Freeform 465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6" name="TextBox 466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7" name="Group 467"/>
            <p:cNvGrpSpPr/>
            <p:nvPr/>
          </p:nvGrpSpPr>
          <p:grpSpPr>
            <a:xfrm>
              <a:off x="1625011" y="449073"/>
              <a:ext cx="8487" cy="16277"/>
              <a:chOff x="0" y="0"/>
              <a:chExt cx="812800" cy="1558836"/>
            </a:xfrm>
          </p:grpSpPr>
          <p:sp>
            <p:nvSpPr>
              <p:cNvPr id="468" name="Freeform 468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9" name="TextBox 469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0" name="Group 470"/>
            <p:cNvGrpSpPr/>
            <p:nvPr/>
          </p:nvGrpSpPr>
          <p:grpSpPr>
            <a:xfrm>
              <a:off x="1695711" y="468064"/>
              <a:ext cx="8487" cy="16277"/>
              <a:chOff x="0" y="0"/>
              <a:chExt cx="812800" cy="1558836"/>
            </a:xfrm>
          </p:grpSpPr>
          <p:sp>
            <p:nvSpPr>
              <p:cNvPr id="471" name="Freeform 471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2" name="TextBox 472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3" name="Group 473"/>
            <p:cNvGrpSpPr/>
            <p:nvPr/>
          </p:nvGrpSpPr>
          <p:grpSpPr>
            <a:xfrm>
              <a:off x="1579505" y="472138"/>
              <a:ext cx="8487" cy="16277"/>
              <a:chOff x="0" y="0"/>
              <a:chExt cx="812800" cy="1558836"/>
            </a:xfrm>
          </p:grpSpPr>
          <p:sp>
            <p:nvSpPr>
              <p:cNvPr id="474" name="Freeform 474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5" name="TextBox 475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6" name="Group 476"/>
            <p:cNvGrpSpPr/>
            <p:nvPr/>
          </p:nvGrpSpPr>
          <p:grpSpPr>
            <a:xfrm>
              <a:off x="1275172" y="463430"/>
              <a:ext cx="8487" cy="16277"/>
              <a:chOff x="0" y="0"/>
              <a:chExt cx="812800" cy="1558836"/>
            </a:xfrm>
          </p:grpSpPr>
          <p:sp>
            <p:nvSpPr>
              <p:cNvPr id="477" name="Freeform 477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8" name="TextBox 478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9" name="Group 479"/>
            <p:cNvGrpSpPr/>
            <p:nvPr/>
          </p:nvGrpSpPr>
          <p:grpSpPr>
            <a:xfrm>
              <a:off x="666981" y="485000"/>
              <a:ext cx="8487" cy="16277"/>
              <a:chOff x="0" y="0"/>
              <a:chExt cx="812800" cy="1558836"/>
            </a:xfrm>
          </p:grpSpPr>
          <p:sp>
            <p:nvSpPr>
              <p:cNvPr id="480" name="Freeform 480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1" name="TextBox 481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2" name="Group 482"/>
            <p:cNvGrpSpPr/>
            <p:nvPr/>
          </p:nvGrpSpPr>
          <p:grpSpPr>
            <a:xfrm>
              <a:off x="530356" y="481965"/>
              <a:ext cx="8487" cy="16277"/>
              <a:chOff x="0" y="0"/>
              <a:chExt cx="812800" cy="1558836"/>
            </a:xfrm>
          </p:grpSpPr>
          <p:sp>
            <p:nvSpPr>
              <p:cNvPr id="483" name="Freeform 483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4" name="TextBox 484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5" name="Group 485"/>
            <p:cNvGrpSpPr/>
            <p:nvPr/>
          </p:nvGrpSpPr>
          <p:grpSpPr>
            <a:xfrm>
              <a:off x="1386190" y="456205"/>
              <a:ext cx="8487" cy="16277"/>
              <a:chOff x="0" y="0"/>
              <a:chExt cx="812800" cy="1558836"/>
            </a:xfrm>
          </p:grpSpPr>
          <p:sp>
            <p:nvSpPr>
              <p:cNvPr id="486" name="Freeform 486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7" name="TextBox 487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8" name="Group 488"/>
            <p:cNvGrpSpPr/>
            <p:nvPr/>
          </p:nvGrpSpPr>
          <p:grpSpPr>
            <a:xfrm>
              <a:off x="1796165" y="463430"/>
              <a:ext cx="8487" cy="16277"/>
              <a:chOff x="0" y="0"/>
              <a:chExt cx="812800" cy="1558836"/>
            </a:xfrm>
          </p:grpSpPr>
          <p:sp>
            <p:nvSpPr>
              <p:cNvPr id="489" name="Freeform 489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0" name="TextBox 490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91" name="Group 491"/>
            <p:cNvGrpSpPr/>
            <p:nvPr/>
          </p:nvGrpSpPr>
          <p:grpSpPr>
            <a:xfrm>
              <a:off x="1028432" y="482683"/>
              <a:ext cx="8487" cy="16277"/>
              <a:chOff x="0" y="0"/>
              <a:chExt cx="812800" cy="1558836"/>
            </a:xfrm>
          </p:grpSpPr>
          <p:sp>
            <p:nvSpPr>
              <p:cNvPr id="492" name="Freeform 492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3" name="TextBox 493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494" name="AutoShape 494"/>
            <p:cNvSpPr/>
            <p:nvPr/>
          </p:nvSpPr>
          <p:spPr>
            <a:xfrm>
              <a:off x="875425" y="95310"/>
              <a:ext cx="231732" cy="126423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5" name="AutoShape 495"/>
            <p:cNvSpPr/>
            <p:nvPr/>
          </p:nvSpPr>
          <p:spPr>
            <a:xfrm>
              <a:off x="876656" y="114102"/>
              <a:ext cx="221886" cy="125458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6" name="AutoShape 496"/>
            <p:cNvSpPr/>
            <p:nvPr/>
          </p:nvSpPr>
          <p:spPr>
            <a:xfrm>
              <a:off x="876287" y="132894"/>
              <a:ext cx="209971" cy="116764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7" name="AutoShape 497"/>
            <p:cNvSpPr/>
            <p:nvPr/>
          </p:nvSpPr>
          <p:spPr>
            <a:xfrm>
              <a:off x="877856" y="152066"/>
              <a:ext cx="209971" cy="116764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8" name="AutoShape 498"/>
            <p:cNvSpPr/>
            <p:nvPr/>
          </p:nvSpPr>
          <p:spPr>
            <a:xfrm>
              <a:off x="870441" y="171238"/>
              <a:ext cx="209971" cy="116764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9" name="AutoShape 499"/>
            <p:cNvSpPr/>
            <p:nvPr/>
          </p:nvSpPr>
          <p:spPr>
            <a:xfrm>
              <a:off x="865315" y="189964"/>
              <a:ext cx="194740" cy="98039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0" name="AutoShape 500"/>
            <p:cNvSpPr/>
            <p:nvPr/>
          </p:nvSpPr>
          <p:spPr>
            <a:xfrm>
              <a:off x="865315" y="202048"/>
              <a:ext cx="170330" cy="66782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1" name="AutoShape 501"/>
            <p:cNvSpPr/>
            <p:nvPr/>
          </p:nvSpPr>
          <p:spPr>
            <a:xfrm>
              <a:off x="854343" y="219235"/>
              <a:ext cx="181302" cy="68768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2" name="AutoShape 502"/>
            <p:cNvSpPr/>
            <p:nvPr/>
          </p:nvSpPr>
          <p:spPr>
            <a:xfrm>
              <a:off x="839111" y="228626"/>
              <a:ext cx="196534" cy="59376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" name="AutoShape 503"/>
            <p:cNvSpPr/>
            <p:nvPr/>
          </p:nvSpPr>
          <p:spPr>
            <a:xfrm flipH="1" flipV="1">
              <a:off x="1673090" y="375863"/>
              <a:ext cx="3732" cy="150742"/>
            </a:xfrm>
            <a:prstGeom prst="line">
              <a:avLst/>
            </a:prstGeom>
            <a:ln w="3255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" name="AutoShape 504"/>
            <p:cNvSpPr/>
            <p:nvPr/>
          </p:nvSpPr>
          <p:spPr>
            <a:xfrm flipH="1" flipV="1">
              <a:off x="1553379" y="365207"/>
              <a:ext cx="48762" cy="229861"/>
            </a:xfrm>
            <a:prstGeom prst="line">
              <a:avLst/>
            </a:prstGeom>
            <a:ln w="3255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" name="AutoShape 505"/>
            <p:cNvSpPr/>
            <p:nvPr/>
          </p:nvSpPr>
          <p:spPr>
            <a:xfrm flipH="1" flipV="1">
              <a:off x="252368" y="413613"/>
              <a:ext cx="20241" cy="115838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6" name="AutoShape 506"/>
            <p:cNvSpPr/>
            <p:nvPr/>
          </p:nvSpPr>
          <p:spPr>
            <a:xfrm flipH="1" flipV="1">
              <a:off x="82173" y="267991"/>
              <a:ext cx="190436" cy="117594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7" name="AutoShape 507"/>
            <p:cNvSpPr/>
            <p:nvPr/>
          </p:nvSpPr>
          <p:spPr>
            <a:xfrm flipH="1" flipV="1">
              <a:off x="82173" y="313185"/>
              <a:ext cx="170194" cy="91759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8" name="AutoShape 508"/>
            <p:cNvSpPr/>
            <p:nvPr/>
          </p:nvSpPr>
          <p:spPr>
            <a:xfrm flipV="1">
              <a:off x="54803" y="551189"/>
              <a:ext cx="217806" cy="90861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9" name="AutoShape 509"/>
            <p:cNvSpPr/>
            <p:nvPr/>
          </p:nvSpPr>
          <p:spPr>
            <a:xfrm flipV="1">
              <a:off x="82625" y="545213"/>
              <a:ext cx="157272" cy="45478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0" name="AutoShape 510"/>
            <p:cNvSpPr/>
            <p:nvPr/>
          </p:nvSpPr>
          <p:spPr>
            <a:xfrm flipV="1">
              <a:off x="99492" y="510627"/>
              <a:ext cx="120159" cy="21738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1" name="AutoShape 511"/>
            <p:cNvSpPr/>
            <p:nvPr/>
          </p:nvSpPr>
          <p:spPr>
            <a:xfrm>
              <a:off x="90993" y="476551"/>
              <a:ext cx="119060" cy="0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" name="AutoShape 512"/>
            <p:cNvSpPr/>
            <p:nvPr/>
          </p:nvSpPr>
          <p:spPr>
            <a:xfrm flipH="1" flipV="1">
              <a:off x="90993" y="404944"/>
              <a:ext cx="132830" cy="19804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" name="AutoShape 513"/>
            <p:cNvSpPr/>
            <p:nvPr/>
          </p:nvSpPr>
          <p:spPr>
            <a:xfrm flipV="1">
              <a:off x="1009333" y="655962"/>
              <a:ext cx="92582" cy="149718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" name="AutoShape 514"/>
            <p:cNvSpPr/>
            <p:nvPr/>
          </p:nvSpPr>
          <p:spPr>
            <a:xfrm flipV="1">
              <a:off x="1005351" y="646388"/>
              <a:ext cx="82585" cy="131649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" name="AutoShape 515"/>
            <p:cNvSpPr/>
            <p:nvPr/>
          </p:nvSpPr>
          <p:spPr>
            <a:xfrm flipV="1">
              <a:off x="1000917" y="649426"/>
              <a:ext cx="65932" cy="97823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" name="AutoShape 516"/>
            <p:cNvSpPr/>
            <p:nvPr/>
          </p:nvSpPr>
          <p:spPr>
            <a:xfrm flipV="1">
              <a:off x="998132" y="651297"/>
              <a:ext cx="55725" cy="76620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" name="AutoShape 517"/>
            <p:cNvSpPr/>
            <p:nvPr/>
          </p:nvSpPr>
          <p:spPr>
            <a:xfrm flipV="1">
              <a:off x="529007" y="562178"/>
              <a:ext cx="71060" cy="64261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" name="AutoShape 518"/>
            <p:cNvSpPr/>
            <p:nvPr/>
          </p:nvSpPr>
          <p:spPr>
            <a:xfrm flipV="1">
              <a:off x="506596" y="561390"/>
              <a:ext cx="73707" cy="41006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" name="AutoShape 519"/>
            <p:cNvSpPr/>
            <p:nvPr/>
          </p:nvSpPr>
          <p:spPr>
            <a:xfrm flipV="1">
              <a:off x="488863" y="550832"/>
              <a:ext cx="72361" cy="33210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" name="AutoShape 520"/>
            <p:cNvSpPr/>
            <p:nvPr/>
          </p:nvSpPr>
          <p:spPr>
            <a:xfrm flipV="1">
              <a:off x="466118" y="549146"/>
              <a:ext cx="74633" cy="5077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" name="AutoShape 521"/>
            <p:cNvSpPr/>
            <p:nvPr/>
          </p:nvSpPr>
          <p:spPr>
            <a:xfrm flipV="1">
              <a:off x="1432833" y="619257"/>
              <a:ext cx="99785" cy="89964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" name="AutoShape 522"/>
            <p:cNvSpPr/>
            <p:nvPr/>
          </p:nvSpPr>
          <p:spPr>
            <a:xfrm flipV="1">
              <a:off x="1444969" y="619257"/>
              <a:ext cx="87649" cy="102717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" name="AutoShape 523"/>
            <p:cNvSpPr/>
            <p:nvPr/>
          </p:nvSpPr>
          <p:spPr>
            <a:xfrm flipV="1">
              <a:off x="1478324" y="618830"/>
              <a:ext cx="66114" cy="94682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" name="AutoShape 524"/>
            <p:cNvSpPr/>
            <p:nvPr/>
          </p:nvSpPr>
          <p:spPr>
            <a:xfrm flipV="1">
              <a:off x="1510896" y="632779"/>
              <a:ext cx="41971" cy="63821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25" name="Group 525"/>
            <p:cNvGrpSpPr/>
            <p:nvPr/>
          </p:nvGrpSpPr>
          <p:grpSpPr>
            <a:xfrm>
              <a:off x="751232" y="531351"/>
              <a:ext cx="38279" cy="17943"/>
              <a:chOff x="0" y="0"/>
              <a:chExt cx="433490" cy="203199"/>
            </a:xfrm>
          </p:grpSpPr>
          <p:sp>
            <p:nvSpPr>
              <p:cNvPr id="526" name="Freeform 526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" name="TextBox 527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28" name="Group 528"/>
            <p:cNvGrpSpPr/>
            <p:nvPr/>
          </p:nvGrpSpPr>
          <p:grpSpPr>
            <a:xfrm>
              <a:off x="752690" y="532034"/>
              <a:ext cx="35364" cy="16577"/>
              <a:chOff x="0" y="0"/>
              <a:chExt cx="433490" cy="203199"/>
            </a:xfrm>
          </p:grpSpPr>
          <p:sp>
            <p:nvSpPr>
              <p:cNvPr id="529" name="Freeform 529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" name="TextBox 530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1" name="Group 531"/>
            <p:cNvGrpSpPr/>
            <p:nvPr/>
          </p:nvGrpSpPr>
          <p:grpSpPr>
            <a:xfrm>
              <a:off x="810278" y="497859"/>
              <a:ext cx="21553" cy="19532"/>
              <a:chOff x="0" y="0"/>
              <a:chExt cx="433490" cy="392853"/>
            </a:xfrm>
          </p:grpSpPr>
          <p:sp>
            <p:nvSpPr>
              <p:cNvPr id="532" name="Freeform 532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" name="TextBox 533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4" name="Group 534"/>
            <p:cNvGrpSpPr/>
            <p:nvPr/>
          </p:nvGrpSpPr>
          <p:grpSpPr>
            <a:xfrm>
              <a:off x="811099" y="498603"/>
              <a:ext cx="19911" cy="18045"/>
              <a:chOff x="0" y="0"/>
              <a:chExt cx="433490" cy="392853"/>
            </a:xfrm>
          </p:grpSpPr>
          <p:sp>
            <p:nvSpPr>
              <p:cNvPr id="535" name="Freeform 535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" name="TextBox 536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7" name="Group 537"/>
            <p:cNvGrpSpPr/>
            <p:nvPr/>
          </p:nvGrpSpPr>
          <p:grpSpPr>
            <a:xfrm>
              <a:off x="851747" y="540323"/>
              <a:ext cx="24358" cy="29155"/>
              <a:chOff x="0" y="0"/>
              <a:chExt cx="328213" cy="392853"/>
            </a:xfrm>
          </p:grpSpPr>
          <p:sp>
            <p:nvSpPr>
              <p:cNvPr id="538" name="Freeform 538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" name="TextBox 539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0" name="Group 540"/>
            <p:cNvGrpSpPr/>
            <p:nvPr/>
          </p:nvGrpSpPr>
          <p:grpSpPr>
            <a:xfrm>
              <a:off x="852674" y="541433"/>
              <a:ext cx="22503" cy="26935"/>
              <a:chOff x="0" y="0"/>
              <a:chExt cx="328213" cy="392853"/>
            </a:xfrm>
          </p:grpSpPr>
          <p:sp>
            <p:nvSpPr>
              <p:cNvPr id="541" name="Freeform 541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" name="TextBox 542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3" name="Group 543"/>
            <p:cNvGrpSpPr/>
            <p:nvPr/>
          </p:nvGrpSpPr>
          <p:grpSpPr>
            <a:xfrm>
              <a:off x="858258" y="554900"/>
              <a:ext cx="24358" cy="19135"/>
              <a:chOff x="0" y="0"/>
              <a:chExt cx="328213" cy="257837"/>
            </a:xfrm>
          </p:grpSpPr>
          <p:sp>
            <p:nvSpPr>
              <p:cNvPr id="544" name="Freeform 544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" name="TextBox 545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6" name="Group 546"/>
            <p:cNvGrpSpPr/>
            <p:nvPr/>
          </p:nvGrpSpPr>
          <p:grpSpPr>
            <a:xfrm>
              <a:off x="859185" y="555629"/>
              <a:ext cx="22503" cy="17678"/>
              <a:chOff x="0" y="0"/>
              <a:chExt cx="328213" cy="257837"/>
            </a:xfrm>
          </p:grpSpPr>
          <p:sp>
            <p:nvSpPr>
              <p:cNvPr id="547" name="Freeform 547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" name="TextBox 548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9" name="Group 549"/>
            <p:cNvGrpSpPr/>
            <p:nvPr/>
          </p:nvGrpSpPr>
          <p:grpSpPr>
            <a:xfrm>
              <a:off x="870436" y="464941"/>
              <a:ext cx="38279" cy="17943"/>
              <a:chOff x="0" y="0"/>
              <a:chExt cx="433490" cy="203199"/>
            </a:xfrm>
          </p:grpSpPr>
          <p:sp>
            <p:nvSpPr>
              <p:cNvPr id="550" name="Freeform 550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" name="TextBox 551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2" name="Group 552"/>
            <p:cNvGrpSpPr/>
            <p:nvPr/>
          </p:nvGrpSpPr>
          <p:grpSpPr>
            <a:xfrm>
              <a:off x="871894" y="465624"/>
              <a:ext cx="35364" cy="16577"/>
              <a:chOff x="0" y="0"/>
              <a:chExt cx="433490" cy="203199"/>
            </a:xfrm>
          </p:grpSpPr>
          <p:sp>
            <p:nvSpPr>
              <p:cNvPr id="553" name="Freeform 553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" name="TextBox 554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5" name="Group 555"/>
            <p:cNvGrpSpPr/>
            <p:nvPr/>
          </p:nvGrpSpPr>
          <p:grpSpPr>
            <a:xfrm>
              <a:off x="929483" y="431449"/>
              <a:ext cx="21553" cy="19532"/>
              <a:chOff x="0" y="0"/>
              <a:chExt cx="433490" cy="392853"/>
            </a:xfrm>
          </p:grpSpPr>
          <p:sp>
            <p:nvSpPr>
              <p:cNvPr id="556" name="Freeform 556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" name="TextBox 557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8" name="Group 558"/>
            <p:cNvGrpSpPr/>
            <p:nvPr/>
          </p:nvGrpSpPr>
          <p:grpSpPr>
            <a:xfrm>
              <a:off x="930303" y="432193"/>
              <a:ext cx="19911" cy="18045"/>
              <a:chOff x="0" y="0"/>
              <a:chExt cx="433490" cy="392853"/>
            </a:xfrm>
          </p:grpSpPr>
          <p:sp>
            <p:nvSpPr>
              <p:cNvPr id="559" name="Freeform 559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" name="TextBox 560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1" name="Group 561"/>
            <p:cNvGrpSpPr/>
            <p:nvPr/>
          </p:nvGrpSpPr>
          <p:grpSpPr>
            <a:xfrm>
              <a:off x="970951" y="473913"/>
              <a:ext cx="24358" cy="29155"/>
              <a:chOff x="0" y="0"/>
              <a:chExt cx="328213" cy="392853"/>
            </a:xfrm>
          </p:grpSpPr>
          <p:sp>
            <p:nvSpPr>
              <p:cNvPr id="562" name="Freeform 562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" name="TextBox 563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4" name="Group 564"/>
            <p:cNvGrpSpPr/>
            <p:nvPr/>
          </p:nvGrpSpPr>
          <p:grpSpPr>
            <a:xfrm>
              <a:off x="971878" y="475023"/>
              <a:ext cx="22503" cy="26935"/>
              <a:chOff x="0" y="0"/>
              <a:chExt cx="328213" cy="392853"/>
            </a:xfrm>
          </p:grpSpPr>
          <p:sp>
            <p:nvSpPr>
              <p:cNvPr id="565" name="Freeform 565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" name="TextBox 566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7" name="Group 567"/>
            <p:cNvGrpSpPr/>
            <p:nvPr/>
          </p:nvGrpSpPr>
          <p:grpSpPr>
            <a:xfrm>
              <a:off x="977462" y="488490"/>
              <a:ext cx="24358" cy="19135"/>
              <a:chOff x="0" y="0"/>
              <a:chExt cx="328213" cy="257837"/>
            </a:xfrm>
          </p:grpSpPr>
          <p:sp>
            <p:nvSpPr>
              <p:cNvPr id="568" name="Freeform 568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9" name="TextBox 569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0" name="Group 570"/>
            <p:cNvGrpSpPr/>
            <p:nvPr/>
          </p:nvGrpSpPr>
          <p:grpSpPr>
            <a:xfrm>
              <a:off x="978389" y="489219"/>
              <a:ext cx="22503" cy="17678"/>
              <a:chOff x="0" y="0"/>
              <a:chExt cx="328213" cy="257837"/>
            </a:xfrm>
          </p:grpSpPr>
          <p:sp>
            <p:nvSpPr>
              <p:cNvPr id="571" name="Freeform 571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2" name="TextBox 572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3" name="Group 573"/>
            <p:cNvGrpSpPr/>
            <p:nvPr/>
          </p:nvGrpSpPr>
          <p:grpSpPr>
            <a:xfrm>
              <a:off x="587868" y="455175"/>
              <a:ext cx="38279" cy="17943"/>
              <a:chOff x="0" y="0"/>
              <a:chExt cx="433490" cy="203199"/>
            </a:xfrm>
          </p:grpSpPr>
          <p:sp>
            <p:nvSpPr>
              <p:cNvPr id="574" name="Freeform 574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5" name="TextBox 575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6" name="Group 576"/>
            <p:cNvGrpSpPr/>
            <p:nvPr/>
          </p:nvGrpSpPr>
          <p:grpSpPr>
            <a:xfrm>
              <a:off x="589325" y="455858"/>
              <a:ext cx="35364" cy="16577"/>
              <a:chOff x="0" y="0"/>
              <a:chExt cx="433490" cy="203199"/>
            </a:xfrm>
          </p:grpSpPr>
          <p:sp>
            <p:nvSpPr>
              <p:cNvPr id="577" name="Freeform 577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8" name="TextBox 578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9" name="Group 579"/>
            <p:cNvGrpSpPr/>
            <p:nvPr/>
          </p:nvGrpSpPr>
          <p:grpSpPr>
            <a:xfrm>
              <a:off x="646914" y="421683"/>
              <a:ext cx="21553" cy="19532"/>
              <a:chOff x="0" y="0"/>
              <a:chExt cx="433490" cy="392853"/>
            </a:xfrm>
          </p:grpSpPr>
          <p:sp>
            <p:nvSpPr>
              <p:cNvPr id="580" name="Freeform 580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1" name="TextBox 581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2" name="Group 582"/>
            <p:cNvGrpSpPr/>
            <p:nvPr/>
          </p:nvGrpSpPr>
          <p:grpSpPr>
            <a:xfrm>
              <a:off x="647735" y="422426"/>
              <a:ext cx="19911" cy="18045"/>
              <a:chOff x="0" y="0"/>
              <a:chExt cx="433490" cy="392853"/>
            </a:xfrm>
          </p:grpSpPr>
          <p:sp>
            <p:nvSpPr>
              <p:cNvPr id="583" name="Freeform 583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4" name="TextBox 584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5" name="Group 585"/>
            <p:cNvGrpSpPr/>
            <p:nvPr/>
          </p:nvGrpSpPr>
          <p:grpSpPr>
            <a:xfrm>
              <a:off x="711821" y="440597"/>
              <a:ext cx="24358" cy="29155"/>
              <a:chOff x="0" y="0"/>
              <a:chExt cx="328213" cy="392853"/>
            </a:xfrm>
          </p:grpSpPr>
          <p:sp>
            <p:nvSpPr>
              <p:cNvPr id="586" name="Freeform 586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7" name="TextBox 587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8" name="Group 588"/>
            <p:cNvGrpSpPr/>
            <p:nvPr/>
          </p:nvGrpSpPr>
          <p:grpSpPr>
            <a:xfrm>
              <a:off x="712749" y="441707"/>
              <a:ext cx="22503" cy="26935"/>
              <a:chOff x="0" y="0"/>
              <a:chExt cx="328213" cy="392853"/>
            </a:xfrm>
          </p:grpSpPr>
          <p:sp>
            <p:nvSpPr>
              <p:cNvPr id="589" name="Freeform 589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0" name="TextBox 590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1" name="Group 591"/>
            <p:cNvGrpSpPr/>
            <p:nvPr/>
          </p:nvGrpSpPr>
          <p:grpSpPr>
            <a:xfrm>
              <a:off x="699642" y="453983"/>
              <a:ext cx="24358" cy="19135"/>
              <a:chOff x="0" y="0"/>
              <a:chExt cx="328213" cy="257837"/>
            </a:xfrm>
          </p:grpSpPr>
          <p:sp>
            <p:nvSpPr>
              <p:cNvPr id="592" name="Freeform 59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3" name="TextBox 59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4" name="Group 594"/>
            <p:cNvGrpSpPr/>
            <p:nvPr/>
          </p:nvGrpSpPr>
          <p:grpSpPr>
            <a:xfrm>
              <a:off x="700570" y="454712"/>
              <a:ext cx="22503" cy="17678"/>
              <a:chOff x="0" y="0"/>
              <a:chExt cx="328213" cy="257837"/>
            </a:xfrm>
          </p:grpSpPr>
          <p:sp>
            <p:nvSpPr>
              <p:cNvPr id="595" name="Freeform 59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6" name="TextBox 59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7" name="Group 597"/>
            <p:cNvGrpSpPr/>
            <p:nvPr/>
          </p:nvGrpSpPr>
          <p:grpSpPr>
            <a:xfrm>
              <a:off x="1085081" y="460185"/>
              <a:ext cx="24358" cy="19135"/>
              <a:chOff x="0" y="0"/>
              <a:chExt cx="328213" cy="257837"/>
            </a:xfrm>
          </p:grpSpPr>
          <p:sp>
            <p:nvSpPr>
              <p:cNvPr id="598" name="Freeform 598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9" name="TextBox 599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0" name="Group 600"/>
            <p:cNvGrpSpPr/>
            <p:nvPr/>
          </p:nvGrpSpPr>
          <p:grpSpPr>
            <a:xfrm>
              <a:off x="1086009" y="460913"/>
              <a:ext cx="22503" cy="17678"/>
              <a:chOff x="0" y="0"/>
              <a:chExt cx="328213" cy="257837"/>
            </a:xfrm>
          </p:grpSpPr>
          <p:sp>
            <p:nvSpPr>
              <p:cNvPr id="601" name="Freeform 601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2" name="TextBox 602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3" name="Group 603"/>
            <p:cNvGrpSpPr/>
            <p:nvPr/>
          </p:nvGrpSpPr>
          <p:grpSpPr>
            <a:xfrm>
              <a:off x="977462" y="539727"/>
              <a:ext cx="24358" cy="19135"/>
              <a:chOff x="0" y="0"/>
              <a:chExt cx="328213" cy="257837"/>
            </a:xfrm>
          </p:grpSpPr>
          <p:sp>
            <p:nvSpPr>
              <p:cNvPr id="604" name="Freeform 604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5" name="TextBox 605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6" name="Group 606"/>
            <p:cNvGrpSpPr/>
            <p:nvPr/>
          </p:nvGrpSpPr>
          <p:grpSpPr>
            <a:xfrm>
              <a:off x="978389" y="540455"/>
              <a:ext cx="22503" cy="17678"/>
              <a:chOff x="0" y="0"/>
              <a:chExt cx="328213" cy="257837"/>
            </a:xfrm>
          </p:grpSpPr>
          <p:sp>
            <p:nvSpPr>
              <p:cNvPr id="607" name="Freeform 607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8" name="TextBox 608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9" name="Group 609"/>
            <p:cNvGrpSpPr/>
            <p:nvPr/>
          </p:nvGrpSpPr>
          <p:grpSpPr>
            <a:xfrm>
              <a:off x="1052144" y="502196"/>
              <a:ext cx="24358" cy="29155"/>
              <a:chOff x="0" y="0"/>
              <a:chExt cx="328213" cy="392853"/>
            </a:xfrm>
          </p:grpSpPr>
          <p:sp>
            <p:nvSpPr>
              <p:cNvPr id="610" name="Freeform 610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1" name="TextBox 611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2" name="Group 612"/>
            <p:cNvGrpSpPr/>
            <p:nvPr/>
          </p:nvGrpSpPr>
          <p:grpSpPr>
            <a:xfrm>
              <a:off x="1053072" y="503306"/>
              <a:ext cx="22503" cy="26935"/>
              <a:chOff x="0" y="0"/>
              <a:chExt cx="328213" cy="392853"/>
            </a:xfrm>
          </p:grpSpPr>
          <p:sp>
            <p:nvSpPr>
              <p:cNvPr id="613" name="Freeform 613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4" name="TextBox 614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5" name="Group 615"/>
            <p:cNvGrpSpPr/>
            <p:nvPr/>
          </p:nvGrpSpPr>
          <p:grpSpPr>
            <a:xfrm>
              <a:off x="1070834" y="426814"/>
              <a:ext cx="38279" cy="17943"/>
              <a:chOff x="0" y="0"/>
              <a:chExt cx="433490" cy="203199"/>
            </a:xfrm>
          </p:grpSpPr>
          <p:sp>
            <p:nvSpPr>
              <p:cNvPr id="616" name="Freeform 616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7" name="TextBox 617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8" name="Group 618"/>
            <p:cNvGrpSpPr/>
            <p:nvPr/>
          </p:nvGrpSpPr>
          <p:grpSpPr>
            <a:xfrm>
              <a:off x="1072291" y="427498"/>
              <a:ext cx="35364" cy="16577"/>
              <a:chOff x="0" y="0"/>
              <a:chExt cx="433490" cy="203199"/>
            </a:xfrm>
          </p:grpSpPr>
          <p:sp>
            <p:nvSpPr>
              <p:cNvPr id="619" name="Freeform 619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0" name="TextBox 620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1" name="Group 621"/>
            <p:cNvGrpSpPr/>
            <p:nvPr/>
          </p:nvGrpSpPr>
          <p:grpSpPr>
            <a:xfrm>
              <a:off x="1177859" y="450363"/>
              <a:ext cx="24358" cy="19135"/>
              <a:chOff x="0" y="0"/>
              <a:chExt cx="328213" cy="257837"/>
            </a:xfrm>
          </p:grpSpPr>
          <p:sp>
            <p:nvSpPr>
              <p:cNvPr id="622" name="Freeform 62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3" name="TextBox 62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4" name="Group 624"/>
            <p:cNvGrpSpPr/>
            <p:nvPr/>
          </p:nvGrpSpPr>
          <p:grpSpPr>
            <a:xfrm>
              <a:off x="1178787" y="451092"/>
              <a:ext cx="22503" cy="17678"/>
              <a:chOff x="0" y="0"/>
              <a:chExt cx="328213" cy="257837"/>
            </a:xfrm>
          </p:grpSpPr>
          <p:sp>
            <p:nvSpPr>
              <p:cNvPr id="625" name="Freeform 62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6" name="TextBox 62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7" name="Group 627"/>
            <p:cNvGrpSpPr/>
            <p:nvPr/>
          </p:nvGrpSpPr>
          <p:grpSpPr>
            <a:xfrm>
              <a:off x="1177859" y="501600"/>
              <a:ext cx="24358" cy="19135"/>
              <a:chOff x="0" y="0"/>
              <a:chExt cx="328213" cy="257837"/>
            </a:xfrm>
          </p:grpSpPr>
          <p:sp>
            <p:nvSpPr>
              <p:cNvPr id="628" name="Freeform 628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9" name="TextBox 629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0" name="Group 630"/>
            <p:cNvGrpSpPr/>
            <p:nvPr/>
          </p:nvGrpSpPr>
          <p:grpSpPr>
            <a:xfrm>
              <a:off x="1178787" y="502329"/>
              <a:ext cx="22503" cy="17678"/>
              <a:chOff x="0" y="0"/>
              <a:chExt cx="328213" cy="257837"/>
            </a:xfrm>
          </p:grpSpPr>
          <p:sp>
            <p:nvSpPr>
              <p:cNvPr id="631" name="Freeform 631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2" name="TextBox 632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3" name="Group 633"/>
            <p:cNvGrpSpPr/>
            <p:nvPr/>
          </p:nvGrpSpPr>
          <p:grpSpPr>
            <a:xfrm>
              <a:off x="1018257" y="402548"/>
              <a:ext cx="24358" cy="19135"/>
              <a:chOff x="0" y="0"/>
              <a:chExt cx="328213" cy="257837"/>
            </a:xfrm>
          </p:grpSpPr>
          <p:sp>
            <p:nvSpPr>
              <p:cNvPr id="634" name="Freeform 634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5" name="TextBox 635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6" name="Group 636"/>
            <p:cNvGrpSpPr/>
            <p:nvPr/>
          </p:nvGrpSpPr>
          <p:grpSpPr>
            <a:xfrm>
              <a:off x="1019185" y="403276"/>
              <a:ext cx="22503" cy="17678"/>
              <a:chOff x="0" y="0"/>
              <a:chExt cx="328213" cy="257837"/>
            </a:xfrm>
          </p:grpSpPr>
          <p:sp>
            <p:nvSpPr>
              <p:cNvPr id="637" name="Freeform 637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8" name="TextBox 638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9" name="Group 639"/>
            <p:cNvGrpSpPr/>
            <p:nvPr/>
          </p:nvGrpSpPr>
          <p:grpSpPr>
            <a:xfrm>
              <a:off x="794277" y="444758"/>
              <a:ext cx="17169" cy="20183"/>
              <a:chOff x="0" y="0"/>
              <a:chExt cx="219327" cy="257837"/>
            </a:xfrm>
          </p:grpSpPr>
          <p:sp>
            <p:nvSpPr>
              <p:cNvPr id="640" name="Freeform 640"/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1" name="TextBox 641"/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2" name="Group 642"/>
            <p:cNvGrpSpPr/>
            <p:nvPr/>
          </p:nvGrpSpPr>
          <p:grpSpPr>
            <a:xfrm>
              <a:off x="794277" y="445526"/>
              <a:ext cx="17169" cy="18646"/>
              <a:chOff x="0" y="0"/>
              <a:chExt cx="237406" cy="257837"/>
            </a:xfrm>
          </p:grpSpPr>
          <p:sp>
            <p:nvSpPr>
              <p:cNvPr id="643" name="Freeform 643"/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4" name="TextBox 644"/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5" name="Group 645"/>
            <p:cNvGrpSpPr/>
            <p:nvPr/>
          </p:nvGrpSpPr>
          <p:grpSpPr>
            <a:xfrm>
              <a:off x="861852" y="396444"/>
              <a:ext cx="17169" cy="17169"/>
              <a:chOff x="0" y="0"/>
              <a:chExt cx="219327" cy="219327"/>
            </a:xfrm>
          </p:grpSpPr>
          <p:sp>
            <p:nvSpPr>
              <p:cNvPr id="646" name="Freeform 64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7" name="TextBox 64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8" name="Group 648"/>
            <p:cNvGrpSpPr/>
            <p:nvPr/>
          </p:nvGrpSpPr>
          <p:grpSpPr>
            <a:xfrm>
              <a:off x="861852" y="396444"/>
              <a:ext cx="17169" cy="17169"/>
              <a:chOff x="0" y="0"/>
              <a:chExt cx="237406" cy="237406"/>
            </a:xfrm>
          </p:grpSpPr>
          <p:sp>
            <p:nvSpPr>
              <p:cNvPr id="649" name="Freeform 64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0" name="TextBox 65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1" name="Group 651"/>
            <p:cNvGrpSpPr/>
            <p:nvPr/>
          </p:nvGrpSpPr>
          <p:grpSpPr>
            <a:xfrm>
              <a:off x="1125333" y="523154"/>
              <a:ext cx="17169" cy="17169"/>
              <a:chOff x="0" y="0"/>
              <a:chExt cx="219327" cy="219327"/>
            </a:xfrm>
          </p:grpSpPr>
          <p:sp>
            <p:nvSpPr>
              <p:cNvPr id="652" name="Freeform 65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3" name="TextBox 65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4" name="Group 654"/>
            <p:cNvGrpSpPr/>
            <p:nvPr/>
          </p:nvGrpSpPr>
          <p:grpSpPr>
            <a:xfrm>
              <a:off x="1125333" y="523154"/>
              <a:ext cx="17169" cy="17169"/>
              <a:chOff x="0" y="0"/>
              <a:chExt cx="237406" cy="237406"/>
            </a:xfrm>
          </p:grpSpPr>
          <p:sp>
            <p:nvSpPr>
              <p:cNvPr id="655" name="Freeform 65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6" name="TextBox 65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7" name="Group 657"/>
            <p:cNvGrpSpPr/>
            <p:nvPr/>
          </p:nvGrpSpPr>
          <p:grpSpPr>
            <a:xfrm>
              <a:off x="1288697" y="525431"/>
              <a:ext cx="38279" cy="17943"/>
              <a:chOff x="0" y="0"/>
              <a:chExt cx="433490" cy="203199"/>
            </a:xfrm>
          </p:grpSpPr>
          <p:sp>
            <p:nvSpPr>
              <p:cNvPr id="658" name="Freeform 658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9" name="TextBox 659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0" name="Group 660"/>
            <p:cNvGrpSpPr/>
            <p:nvPr/>
          </p:nvGrpSpPr>
          <p:grpSpPr>
            <a:xfrm>
              <a:off x="1290155" y="526114"/>
              <a:ext cx="35364" cy="16577"/>
              <a:chOff x="0" y="0"/>
              <a:chExt cx="433490" cy="203199"/>
            </a:xfrm>
          </p:grpSpPr>
          <p:sp>
            <p:nvSpPr>
              <p:cNvPr id="661" name="Freeform 661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2" name="TextBox 662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3" name="Group 663"/>
            <p:cNvGrpSpPr/>
            <p:nvPr/>
          </p:nvGrpSpPr>
          <p:grpSpPr>
            <a:xfrm>
              <a:off x="1347744" y="491939"/>
              <a:ext cx="21553" cy="19532"/>
              <a:chOff x="0" y="0"/>
              <a:chExt cx="433490" cy="392853"/>
            </a:xfrm>
          </p:grpSpPr>
          <p:sp>
            <p:nvSpPr>
              <p:cNvPr id="664" name="Freeform 664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5" name="TextBox 665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6" name="Group 666"/>
            <p:cNvGrpSpPr/>
            <p:nvPr/>
          </p:nvGrpSpPr>
          <p:grpSpPr>
            <a:xfrm>
              <a:off x="1348564" y="492683"/>
              <a:ext cx="19911" cy="18045"/>
              <a:chOff x="0" y="0"/>
              <a:chExt cx="433490" cy="392853"/>
            </a:xfrm>
          </p:grpSpPr>
          <p:sp>
            <p:nvSpPr>
              <p:cNvPr id="667" name="Freeform 667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8" name="TextBox 668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9" name="Group 669"/>
            <p:cNvGrpSpPr/>
            <p:nvPr/>
          </p:nvGrpSpPr>
          <p:grpSpPr>
            <a:xfrm>
              <a:off x="1395723" y="548980"/>
              <a:ext cx="24358" cy="19135"/>
              <a:chOff x="0" y="0"/>
              <a:chExt cx="328213" cy="257837"/>
            </a:xfrm>
          </p:grpSpPr>
          <p:sp>
            <p:nvSpPr>
              <p:cNvPr id="670" name="Freeform 670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1" name="TextBox 671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2" name="Group 672"/>
            <p:cNvGrpSpPr/>
            <p:nvPr/>
          </p:nvGrpSpPr>
          <p:grpSpPr>
            <a:xfrm>
              <a:off x="1396650" y="549709"/>
              <a:ext cx="22503" cy="17678"/>
              <a:chOff x="0" y="0"/>
              <a:chExt cx="328213" cy="257837"/>
            </a:xfrm>
          </p:grpSpPr>
          <p:sp>
            <p:nvSpPr>
              <p:cNvPr id="673" name="Freeform 673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4" name="TextBox 674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5" name="Group 675"/>
            <p:cNvGrpSpPr/>
            <p:nvPr/>
          </p:nvGrpSpPr>
          <p:grpSpPr>
            <a:xfrm>
              <a:off x="1407902" y="459021"/>
              <a:ext cx="38279" cy="17943"/>
              <a:chOff x="0" y="0"/>
              <a:chExt cx="433490" cy="203199"/>
            </a:xfrm>
          </p:grpSpPr>
          <p:sp>
            <p:nvSpPr>
              <p:cNvPr id="676" name="Freeform 676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7" name="TextBox 677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8" name="Group 678"/>
            <p:cNvGrpSpPr/>
            <p:nvPr/>
          </p:nvGrpSpPr>
          <p:grpSpPr>
            <a:xfrm>
              <a:off x="1409359" y="459704"/>
              <a:ext cx="35364" cy="16577"/>
              <a:chOff x="0" y="0"/>
              <a:chExt cx="433490" cy="203199"/>
            </a:xfrm>
          </p:grpSpPr>
          <p:sp>
            <p:nvSpPr>
              <p:cNvPr id="679" name="Freeform 679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0" name="TextBox 680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81" name="Group 681"/>
            <p:cNvGrpSpPr/>
            <p:nvPr/>
          </p:nvGrpSpPr>
          <p:grpSpPr>
            <a:xfrm>
              <a:off x="1466948" y="425529"/>
              <a:ext cx="21553" cy="19532"/>
              <a:chOff x="0" y="0"/>
              <a:chExt cx="433490" cy="392853"/>
            </a:xfrm>
          </p:grpSpPr>
          <p:sp>
            <p:nvSpPr>
              <p:cNvPr id="682" name="Freeform 682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3" name="TextBox 683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84" name="Group 684"/>
            <p:cNvGrpSpPr/>
            <p:nvPr/>
          </p:nvGrpSpPr>
          <p:grpSpPr>
            <a:xfrm>
              <a:off x="1467768" y="426273"/>
              <a:ext cx="19911" cy="18045"/>
              <a:chOff x="0" y="0"/>
              <a:chExt cx="433490" cy="392853"/>
            </a:xfrm>
          </p:grpSpPr>
          <p:sp>
            <p:nvSpPr>
              <p:cNvPr id="685" name="Freeform 685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" name="TextBox 686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87" name="Group 687"/>
            <p:cNvGrpSpPr/>
            <p:nvPr/>
          </p:nvGrpSpPr>
          <p:grpSpPr>
            <a:xfrm>
              <a:off x="1508416" y="467993"/>
              <a:ext cx="24358" cy="29155"/>
              <a:chOff x="0" y="0"/>
              <a:chExt cx="328213" cy="392853"/>
            </a:xfrm>
          </p:grpSpPr>
          <p:sp>
            <p:nvSpPr>
              <p:cNvPr id="688" name="Freeform 688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9" name="TextBox 689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0" name="Group 690"/>
            <p:cNvGrpSpPr/>
            <p:nvPr/>
          </p:nvGrpSpPr>
          <p:grpSpPr>
            <a:xfrm>
              <a:off x="1509344" y="469103"/>
              <a:ext cx="22503" cy="26935"/>
              <a:chOff x="0" y="0"/>
              <a:chExt cx="328213" cy="392853"/>
            </a:xfrm>
          </p:grpSpPr>
          <p:sp>
            <p:nvSpPr>
              <p:cNvPr id="691" name="Freeform 691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2" name="TextBox 692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3" name="Group 693"/>
            <p:cNvGrpSpPr/>
            <p:nvPr/>
          </p:nvGrpSpPr>
          <p:grpSpPr>
            <a:xfrm>
              <a:off x="1125333" y="449255"/>
              <a:ext cx="38279" cy="17943"/>
              <a:chOff x="0" y="0"/>
              <a:chExt cx="433490" cy="203199"/>
            </a:xfrm>
          </p:grpSpPr>
          <p:sp>
            <p:nvSpPr>
              <p:cNvPr id="694" name="Freeform 694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5" name="TextBox 695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6" name="Group 696"/>
            <p:cNvGrpSpPr/>
            <p:nvPr/>
          </p:nvGrpSpPr>
          <p:grpSpPr>
            <a:xfrm>
              <a:off x="1126791" y="449938"/>
              <a:ext cx="35364" cy="16577"/>
              <a:chOff x="0" y="0"/>
              <a:chExt cx="433490" cy="203199"/>
            </a:xfrm>
          </p:grpSpPr>
          <p:sp>
            <p:nvSpPr>
              <p:cNvPr id="697" name="Freeform 697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8" name="TextBox 698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9" name="Group 699"/>
            <p:cNvGrpSpPr/>
            <p:nvPr/>
          </p:nvGrpSpPr>
          <p:grpSpPr>
            <a:xfrm>
              <a:off x="1184379" y="415763"/>
              <a:ext cx="21553" cy="19532"/>
              <a:chOff x="0" y="0"/>
              <a:chExt cx="433490" cy="392853"/>
            </a:xfrm>
          </p:grpSpPr>
          <p:sp>
            <p:nvSpPr>
              <p:cNvPr id="700" name="Freeform 700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1" name="TextBox 701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2" name="Group 702"/>
            <p:cNvGrpSpPr/>
            <p:nvPr/>
          </p:nvGrpSpPr>
          <p:grpSpPr>
            <a:xfrm>
              <a:off x="1185200" y="416506"/>
              <a:ext cx="19911" cy="18045"/>
              <a:chOff x="0" y="0"/>
              <a:chExt cx="433490" cy="392853"/>
            </a:xfrm>
          </p:grpSpPr>
          <p:sp>
            <p:nvSpPr>
              <p:cNvPr id="703" name="Freeform 703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4" name="TextBox 704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5" name="Group 705"/>
            <p:cNvGrpSpPr/>
            <p:nvPr/>
          </p:nvGrpSpPr>
          <p:grpSpPr>
            <a:xfrm>
              <a:off x="1249286" y="434677"/>
              <a:ext cx="24358" cy="29155"/>
              <a:chOff x="0" y="0"/>
              <a:chExt cx="328213" cy="392853"/>
            </a:xfrm>
          </p:grpSpPr>
          <p:sp>
            <p:nvSpPr>
              <p:cNvPr id="706" name="Freeform 706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7" name="TextBox 707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8" name="Group 708"/>
            <p:cNvGrpSpPr/>
            <p:nvPr/>
          </p:nvGrpSpPr>
          <p:grpSpPr>
            <a:xfrm>
              <a:off x="1250214" y="435787"/>
              <a:ext cx="22503" cy="26935"/>
              <a:chOff x="0" y="0"/>
              <a:chExt cx="328213" cy="392853"/>
            </a:xfrm>
          </p:grpSpPr>
          <p:sp>
            <p:nvSpPr>
              <p:cNvPr id="709" name="Freeform 709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0" name="TextBox 710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1" name="Group 711"/>
            <p:cNvGrpSpPr/>
            <p:nvPr/>
          </p:nvGrpSpPr>
          <p:grpSpPr>
            <a:xfrm>
              <a:off x="1237107" y="448063"/>
              <a:ext cx="24358" cy="19135"/>
              <a:chOff x="0" y="0"/>
              <a:chExt cx="328213" cy="257837"/>
            </a:xfrm>
          </p:grpSpPr>
          <p:sp>
            <p:nvSpPr>
              <p:cNvPr id="712" name="Freeform 71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3" name="TextBox 71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4" name="Group 714"/>
            <p:cNvGrpSpPr/>
            <p:nvPr/>
          </p:nvGrpSpPr>
          <p:grpSpPr>
            <a:xfrm>
              <a:off x="1238035" y="448792"/>
              <a:ext cx="22503" cy="17678"/>
              <a:chOff x="0" y="0"/>
              <a:chExt cx="328213" cy="257837"/>
            </a:xfrm>
          </p:grpSpPr>
          <p:sp>
            <p:nvSpPr>
              <p:cNvPr id="715" name="Freeform 71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6" name="TextBox 71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7" name="Group 717"/>
            <p:cNvGrpSpPr/>
            <p:nvPr/>
          </p:nvGrpSpPr>
          <p:grpSpPr>
            <a:xfrm>
              <a:off x="1622547" y="454265"/>
              <a:ext cx="24358" cy="19135"/>
              <a:chOff x="0" y="0"/>
              <a:chExt cx="328213" cy="257837"/>
            </a:xfrm>
          </p:grpSpPr>
          <p:sp>
            <p:nvSpPr>
              <p:cNvPr id="718" name="Freeform 718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9" name="TextBox 719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0" name="Group 720"/>
            <p:cNvGrpSpPr/>
            <p:nvPr/>
          </p:nvGrpSpPr>
          <p:grpSpPr>
            <a:xfrm>
              <a:off x="1623474" y="454993"/>
              <a:ext cx="22503" cy="17678"/>
              <a:chOff x="0" y="0"/>
              <a:chExt cx="328213" cy="257837"/>
            </a:xfrm>
          </p:grpSpPr>
          <p:sp>
            <p:nvSpPr>
              <p:cNvPr id="721" name="Freeform 721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2" name="TextBox 722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3" name="Group 723"/>
            <p:cNvGrpSpPr/>
            <p:nvPr/>
          </p:nvGrpSpPr>
          <p:grpSpPr>
            <a:xfrm>
              <a:off x="1514927" y="533807"/>
              <a:ext cx="24358" cy="19135"/>
              <a:chOff x="0" y="0"/>
              <a:chExt cx="328213" cy="257837"/>
            </a:xfrm>
          </p:grpSpPr>
          <p:sp>
            <p:nvSpPr>
              <p:cNvPr id="724" name="Freeform 724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5" name="TextBox 725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6" name="Group 726"/>
            <p:cNvGrpSpPr/>
            <p:nvPr/>
          </p:nvGrpSpPr>
          <p:grpSpPr>
            <a:xfrm>
              <a:off x="1515854" y="534535"/>
              <a:ext cx="22503" cy="17678"/>
              <a:chOff x="0" y="0"/>
              <a:chExt cx="328213" cy="257837"/>
            </a:xfrm>
          </p:grpSpPr>
          <p:sp>
            <p:nvSpPr>
              <p:cNvPr id="727" name="Freeform 727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8" name="TextBox 728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9" name="Group 729"/>
            <p:cNvGrpSpPr/>
            <p:nvPr/>
          </p:nvGrpSpPr>
          <p:grpSpPr>
            <a:xfrm>
              <a:off x="1589609" y="496276"/>
              <a:ext cx="24358" cy="29155"/>
              <a:chOff x="0" y="0"/>
              <a:chExt cx="328213" cy="392853"/>
            </a:xfrm>
          </p:grpSpPr>
          <p:sp>
            <p:nvSpPr>
              <p:cNvPr id="730" name="Freeform 730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1" name="TextBox 731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2" name="Group 732"/>
            <p:cNvGrpSpPr/>
            <p:nvPr/>
          </p:nvGrpSpPr>
          <p:grpSpPr>
            <a:xfrm>
              <a:off x="1590537" y="497386"/>
              <a:ext cx="22503" cy="26935"/>
              <a:chOff x="0" y="0"/>
              <a:chExt cx="328213" cy="392853"/>
            </a:xfrm>
          </p:grpSpPr>
          <p:sp>
            <p:nvSpPr>
              <p:cNvPr id="733" name="Freeform 733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4" name="TextBox 734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5" name="Group 735"/>
            <p:cNvGrpSpPr/>
            <p:nvPr/>
          </p:nvGrpSpPr>
          <p:grpSpPr>
            <a:xfrm>
              <a:off x="1608299" y="420894"/>
              <a:ext cx="38279" cy="17943"/>
              <a:chOff x="0" y="0"/>
              <a:chExt cx="433490" cy="203199"/>
            </a:xfrm>
          </p:grpSpPr>
          <p:sp>
            <p:nvSpPr>
              <p:cNvPr id="736" name="Freeform 736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7" name="TextBox 737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8" name="Group 738"/>
            <p:cNvGrpSpPr/>
            <p:nvPr/>
          </p:nvGrpSpPr>
          <p:grpSpPr>
            <a:xfrm>
              <a:off x="1609757" y="421578"/>
              <a:ext cx="35364" cy="16577"/>
              <a:chOff x="0" y="0"/>
              <a:chExt cx="433490" cy="203199"/>
            </a:xfrm>
          </p:grpSpPr>
          <p:sp>
            <p:nvSpPr>
              <p:cNvPr id="739" name="Freeform 739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0" name="TextBox 740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1" name="Group 741"/>
            <p:cNvGrpSpPr/>
            <p:nvPr/>
          </p:nvGrpSpPr>
          <p:grpSpPr>
            <a:xfrm>
              <a:off x="1715324" y="444443"/>
              <a:ext cx="24358" cy="19135"/>
              <a:chOff x="0" y="0"/>
              <a:chExt cx="328213" cy="257837"/>
            </a:xfrm>
          </p:grpSpPr>
          <p:sp>
            <p:nvSpPr>
              <p:cNvPr id="742" name="Freeform 74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3" name="TextBox 74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4" name="Group 744"/>
            <p:cNvGrpSpPr/>
            <p:nvPr/>
          </p:nvGrpSpPr>
          <p:grpSpPr>
            <a:xfrm>
              <a:off x="1716252" y="445172"/>
              <a:ext cx="22503" cy="17678"/>
              <a:chOff x="0" y="0"/>
              <a:chExt cx="328213" cy="257837"/>
            </a:xfrm>
          </p:grpSpPr>
          <p:sp>
            <p:nvSpPr>
              <p:cNvPr id="745" name="Freeform 74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6" name="TextBox 74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7" name="Group 747"/>
            <p:cNvGrpSpPr/>
            <p:nvPr/>
          </p:nvGrpSpPr>
          <p:grpSpPr>
            <a:xfrm>
              <a:off x="1715324" y="495680"/>
              <a:ext cx="24358" cy="19135"/>
              <a:chOff x="0" y="0"/>
              <a:chExt cx="328213" cy="257837"/>
            </a:xfrm>
          </p:grpSpPr>
          <p:sp>
            <p:nvSpPr>
              <p:cNvPr id="748" name="Freeform 748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9" name="TextBox 749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0" name="Group 750"/>
            <p:cNvGrpSpPr/>
            <p:nvPr/>
          </p:nvGrpSpPr>
          <p:grpSpPr>
            <a:xfrm>
              <a:off x="1716252" y="496409"/>
              <a:ext cx="22503" cy="17678"/>
              <a:chOff x="0" y="0"/>
              <a:chExt cx="328213" cy="257837"/>
            </a:xfrm>
          </p:grpSpPr>
          <p:sp>
            <p:nvSpPr>
              <p:cNvPr id="751" name="Freeform 751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2" name="TextBox 752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3" name="Group 753"/>
            <p:cNvGrpSpPr/>
            <p:nvPr/>
          </p:nvGrpSpPr>
          <p:grpSpPr>
            <a:xfrm>
              <a:off x="1555722" y="396628"/>
              <a:ext cx="24358" cy="19135"/>
              <a:chOff x="0" y="0"/>
              <a:chExt cx="328213" cy="257837"/>
            </a:xfrm>
          </p:grpSpPr>
          <p:sp>
            <p:nvSpPr>
              <p:cNvPr id="754" name="Freeform 754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5" name="TextBox 755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6" name="Group 756"/>
            <p:cNvGrpSpPr/>
            <p:nvPr/>
          </p:nvGrpSpPr>
          <p:grpSpPr>
            <a:xfrm>
              <a:off x="1556650" y="397356"/>
              <a:ext cx="22503" cy="17678"/>
              <a:chOff x="0" y="0"/>
              <a:chExt cx="328213" cy="257837"/>
            </a:xfrm>
          </p:grpSpPr>
          <p:sp>
            <p:nvSpPr>
              <p:cNvPr id="757" name="Freeform 757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8" name="TextBox 758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9" name="Group 759"/>
            <p:cNvGrpSpPr/>
            <p:nvPr/>
          </p:nvGrpSpPr>
          <p:grpSpPr>
            <a:xfrm>
              <a:off x="1331743" y="438838"/>
              <a:ext cx="17169" cy="20183"/>
              <a:chOff x="0" y="0"/>
              <a:chExt cx="219327" cy="257837"/>
            </a:xfrm>
          </p:grpSpPr>
          <p:sp>
            <p:nvSpPr>
              <p:cNvPr id="760" name="Freeform 760"/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1" name="TextBox 761"/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2" name="Group 762"/>
            <p:cNvGrpSpPr/>
            <p:nvPr/>
          </p:nvGrpSpPr>
          <p:grpSpPr>
            <a:xfrm>
              <a:off x="1331743" y="439606"/>
              <a:ext cx="17169" cy="18646"/>
              <a:chOff x="0" y="0"/>
              <a:chExt cx="237406" cy="257837"/>
            </a:xfrm>
          </p:grpSpPr>
          <p:sp>
            <p:nvSpPr>
              <p:cNvPr id="763" name="Freeform 763"/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4" name="TextBox 764"/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5" name="Group 765"/>
            <p:cNvGrpSpPr/>
            <p:nvPr/>
          </p:nvGrpSpPr>
          <p:grpSpPr>
            <a:xfrm>
              <a:off x="1399317" y="390524"/>
              <a:ext cx="17169" cy="17169"/>
              <a:chOff x="0" y="0"/>
              <a:chExt cx="219327" cy="219327"/>
            </a:xfrm>
          </p:grpSpPr>
          <p:sp>
            <p:nvSpPr>
              <p:cNvPr id="766" name="Freeform 76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7" name="TextBox 76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8" name="Group 768"/>
            <p:cNvGrpSpPr/>
            <p:nvPr/>
          </p:nvGrpSpPr>
          <p:grpSpPr>
            <a:xfrm>
              <a:off x="1399317" y="390524"/>
              <a:ext cx="17169" cy="17169"/>
              <a:chOff x="0" y="0"/>
              <a:chExt cx="237406" cy="237406"/>
            </a:xfrm>
          </p:grpSpPr>
          <p:sp>
            <p:nvSpPr>
              <p:cNvPr id="769" name="Freeform 76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0" name="TextBox 77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1" name="Group 771"/>
            <p:cNvGrpSpPr/>
            <p:nvPr/>
          </p:nvGrpSpPr>
          <p:grpSpPr>
            <a:xfrm>
              <a:off x="1662798" y="517234"/>
              <a:ext cx="17169" cy="17169"/>
              <a:chOff x="0" y="0"/>
              <a:chExt cx="219327" cy="219327"/>
            </a:xfrm>
          </p:grpSpPr>
          <p:sp>
            <p:nvSpPr>
              <p:cNvPr id="772" name="Freeform 77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3" name="TextBox 77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4" name="Group 774"/>
            <p:cNvGrpSpPr/>
            <p:nvPr/>
          </p:nvGrpSpPr>
          <p:grpSpPr>
            <a:xfrm>
              <a:off x="1662798" y="517234"/>
              <a:ext cx="17169" cy="17169"/>
              <a:chOff x="0" y="0"/>
              <a:chExt cx="237406" cy="237406"/>
            </a:xfrm>
          </p:grpSpPr>
          <p:sp>
            <p:nvSpPr>
              <p:cNvPr id="775" name="Freeform 77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6" name="TextBox 77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7" name="Group 777"/>
            <p:cNvGrpSpPr/>
            <p:nvPr/>
          </p:nvGrpSpPr>
          <p:grpSpPr>
            <a:xfrm>
              <a:off x="452296" y="429270"/>
              <a:ext cx="24358" cy="19135"/>
              <a:chOff x="0" y="0"/>
              <a:chExt cx="328213" cy="257837"/>
            </a:xfrm>
          </p:grpSpPr>
          <p:sp>
            <p:nvSpPr>
              <p:cNvPr id="778" name="Freeform 778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9" name="TextBox 779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0" name="Group 780"/>
            <p:cNvGrpSpPr/>
            <p:nvPr/>
          </p:nvGrpSpPr>
          <p:grpSpPr>
            <a:xfrm>
              <a:off x="453223" y="429999"/>
              <a:ext cx="22503" cy="17678"/>
              <a:chOff x="0" y="0"/>
              <a:chExt cx="328213" cy="257837"/>
            </a:xfrm>
          </p:grpSpPr>
          <p:sp>
            <p:nvSpPr>
              <p:cNvPr id="781" name="Freeform 781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2" name="TextBox 782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3" name="Group 783"/>
            <p:cNvGrpSpPr/>
            <p:nvPr/>
          </p:nvGrpSpPr>
          <p:grpSpPr>
            <a:xfrm>
              <a:off x="547682" y="426814"/>
              <a:ext cx="24358" cy="19135"/>
              <a:chOff x="0" y="0"/>
              <a:chExt cx="328213" cy="257837"/>
            </a:xfrm>
          </p:grpSpPr>
          <p:sp>
            <p:nvSpPr>
              <p:cNvPr id="784" name="Freeform 784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5" name="TextBox 785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6" name="Group 786"/>
            <p:cNvGrpSpPr/>
            <p:nvPr/>
          </p:nvGrpSpPr>
          <p:grpSpPr>
            <a:xfrm>
              <a:off x="548610" y="427543"/>
              <a:ext cx="22503" cy="17678"/>
              <a:chOff x="0" y="0"/>
              <a:chExt cx="328213" cy="257837"/>
            </a:xfrm>
          </p:grpSpPr>
          <p:sp>
            <p:nvSpPr>
              <p:cNvPr id="787" name="Freeform 787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8" name="TextBox 788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9" name="Group 789"/>
            <p:cNvGrpSpPr/>
            <p:nvPr/>
          </p:nvGrpSpPr>
          <p:grpSpPr>
            <a:xfrm>
              <a:off x="638330" y="373356"/>
              <a:ext cx="17169" cy="17169"/>
              <a:chOff x="0" y="0"/>
              <a:chExt cx="219327" cy="219327"/>
            </a:xfrm>
          </p:grpSpPr>
          <p:sp>
            <p:nvSpPr>
              <p:cNvPr id="790" name="Freeform 79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1" name="TextBox 79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2" name="Group 792"/>
            <p:cNvGrpSpPr/>
            <p:nvPr/>
          </p:nvGrpSpPr>
          <p:grpSpPr>
            <a:xfrm>
              <a:off x="638330" y="373356"/>
              <a:ext cx="17169" cy="17169"/>
              <a:chOff x="0" y="0"/>
              <a:chExt cx="237406" cy="237406"/>
            </a:xfrm>
          </p:grpSpPr>
          <p:sp>
            <p:nvSpPr>
              <p:cNvPr id="793" name="Freeform 79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4" name="TextBox 79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5" name="Group 795"/>
            <p:cNvGrpSpPr/>
            <p:nvPr/>
          </p:nvGrpSpPr>
          <p:grpSpPr>
            <a:xfrm>
              <a:off x="1081389" y="338072"/>
              <a:ext cx="17169" cy="17169"/>
              <a:chOff x="0" y="0"/>
              <a:chExt cx="219327" cy="219327"/>
            </a:xfrm>
          </p:grpSpPr>
          <p:sp>
            <p:nvSpPr>
              <p:cNvPr id="796" name="Freeform 79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7" name="TextBox 79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8" name="Group 798"/>
            <p:cNvGrpSpPr/>
            <p:nvPr/>
          </p:nvGrpSpPr>
          <p:grpSpPr>
            <a:xfrm>
              <a:off x="1081389" y="338072"/>
              <a:ext cx="17169" cy="17169"/>
              <a:chOff x="0" y="0"/>
              <a:chExt cx="237406" cy="237406"/>
            </a:xfrm>
          </p:grpSpPr>
          <p:sp>
            <p:nvSpPr>
              <p:cNvPr id="799" name="Freeform 79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0" name="TextBox 80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1" name="Group 801"/>
            <p:cNvGrpSpPr/>
            <p:nvPr/>
          </p:nvGrpSpPr>
          <p:grpSpPr>
            <a:xfrm>
              <a:off x="1169275" y="338072"/>
              <a:ext cx="17169" cy="17169"/>
              <a:chOff x="0" y="0"/>
              <a:chExt cx="219327" cy="219327"/>
            </a:xfrm>
          </p:grpSpPr>
          <p:sp>
            <p:nvSpPr>
              <p:cNvPr id="802" name="Freeform 80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3" name="TextBox 80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4" name="Group 804"/>
            <p:cNvGrpSpPr/>
            <p:nvPr/>
          </p:nvGrpSpPr>
          <p:grpSpPr>
            <a:xfrm>
              <a:off x="1169275" y="338072"/>
              <a:ext cx="17169" cy="17169"/>
              <a:chOff x="0" y="0"/>
              <a:chExt cx="237406" cy="237406"/>
            </a:xfrm>
          </p:grpSpPr>
          <p:sp>
            <p:nvSpPr>
              <p:cNvPr id="805" name="Freeform 80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6" name="TextBox 80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7" name="Group 807"/>
            <p:cNvGrpSpPr/>
            <p:nvPr/>
          </p:nvGrpSpPr>
          <p:grpSpPr>
            <a:xfrm>
              <a:off x="1133475" y="390159"/>
              <a:ext cx="17169" cy="17169"/>
              <a:chOff x="0" y="0"/>
              <a:chExt cx="219327" cy="219327"/>
            </a:xfrm>
          </p:grpSpPr>
          <p:sp>
            <p:nvSpPr>
              <p:cNvPr id="808" name="Freeform 80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9" name="TextBox 80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0" name="Group 810"/>
            <p:cNvGrpSpPr/>
            <p:nvPr/>
          </p:nvGrpSpPr>
          <p:grpSpPr>
            <a:xfrm>
              <a:off x="1133475" y="390159"/>
              <a:ext cx="17169" cy="17169"/>
              <a:chOff x="0" y="0"/>
              <a:chExt cx="237406" cy="237406"/>
            </a:xfrm>
          </p:grpSpPr>
          <p:sp>
            <p:nvSpPr>
              <p:cNvPr id="811" name="Freeform 81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2" name="TextBox 81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3" name="Group 813"/>
            <p:cNvGrpSpPr/>
            <p:nvPr/>
          </p:nvGrpSpPr>
          <p:grpSpPr>
            <a:xfrm>
              <a:off x="1232118" y="320903"/>
              <a:ext cx="17169" cy="17169"/>
              <a:chOff x="0" y="0"/>
              <a:chExt cx="219327" cy="219327"/>
            </a:xfrm>
          </p:grpSpPr>
          <p:sp>
            <p:nvSpPr>
              <p:cNvPr id="814" name="Freeform 81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5" name="TextBox 81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6" name="Group 816"/>
            <p:cNvGrpSpPr/>
            <p:nvPr/>
          </p:nvGrpSpPr>
          <p:grpSpPr>
            <a:xfrm>
              <a:off x="1232118" y="320903"/>
              <a:ext cx="17169" cy="17169"/>
              <a:chOff x="0" y="0"/>
              <a:chExt cx="237406" cy="237406"/>
            </a:xfrm>
          </p:grpSpPr>
          <p:sp>
            <p:nvSpPr>
              <p:cNvPr id="817" name="Freeform 81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8" name="TextBox 81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9" name="Group 819"/>
            <p:cNvGrpSpPr/>
            <p:nvPr/>
          </p:nvGrpSpPr>
          <p:grpSpPr>
            <a:xfrm>
              <a:off x="1339159" y="393963"/>
              <a:ext cx="17169" cy="17169"/>
              <a:chOff x="0" y="0"/>
              <a:chExt cx="219327" cy="219327"/>
            </a:xfrm>
          </p:grpSpPr>
          <p:sp>
            <p:nvSpPr>
              <p:cNvPr id="820" name="Freeform 82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1" name="TextBox 82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2" name="Group 822"/>
            <p:cNvGrpSpPr/>
            <p:nvPr/>
          </p:nvGrpSpPr>
          <p:grpSpPr>
            <a:xfrm>
              <a:off x="1339159" y="393963"/>
              <a:ext cx="17169" cy="17169"/>
              <a:chOff x="0" y="0"/>
              <a:chExt cx="237406" cy="237406"/>
            </a:xfrm>
          </p:grpSpPr>
          <p:sp>
            <p:nvSpPr>
              <p:cNvPr id="823" name="Freeform 82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4" name="TextBox 82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5" name="Group 825"/>
            <p:cNvGrpSpPr/>
            <p:nvPr/>
          </p:nvGrpSpPr>
          <p:grpSpPr>
            <a:xfrm>
              <a:off x="831831" y="280348"/>
              <a:ext cx="17169" cy="17169"/>
              <a:chOff x="0" y="0"/>
              <a:chExt cx="219327" cy="219327"/>
            </a:xfrm>
          </p:grpSpPr>
          <p:sp>
            <p:nvSpPr>
              <p:cNvPr id="826" name="Freeform 82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7" name="TextBox 82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8" name="Group 828"/>
            <p:cNvGrpSpPr/>
            <p:nvPr/>
          </p:nvGrpSpPr>
          <p:grpSpPr>
            <a:xfrm>
              <a:off x="831831" y="280348"/>
              <a:ext cx="17169" cy="17169"/>
              <a:chOff x="0" y="0"/>
              <a:chExt cx="237406" cy="237406"/>
            </a:xfrm>
          </p:grpSpPr>
          <p:sp>
            <p:nvSpPr>
              <p:cNvPr id="829" name="Freeform 82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0" name="TextBox 83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1" name="Group 831"/>
            <p:cNvGrpSpPr/>
            <p:nvPr/>
          </p:nvGrpSpPr>
          <p:grpSpPr>
            <a:xfrm>
              <a:off x="960293" y="329488"/>
              <a:ext cx="17169" cy="17169"/>
              <a:chOff x="0" y="0"/>
              <a:chExt cx="219327" cy="219327"/>
            </a:xfrm>
          </p:grpSpPr>
          <p:sp>
            <p:nvSpPr>
              <p:cNvPr id="832" name="Freeform 83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3" name="TextBox 83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4" name="Group 834"/>
            <p:cNvGrpSpPr/>
            <p:nvPr/>
          </p:nvGrpSpPr>
          <p:grpSpPr>
            <a:xfrm>
              <a:off x="960293" y="329488"/>
              <a:ext cx="17169" cy="17169"/>
              <a:chOff x="0" y="0"/>
              <a:chExt cx="237406" cy="237406"/>
            </a:xfrm>
          </p:grpSpPr>
          <p:sp>
            <p:nvSpPr>
              <p:cNvPr id="835" name="Freeform 83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6" name="TextBox 83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7" name="Group 837"/>
            <p:cNvGrpSpPr/>
            <p:nvPr/>
          </p:nvGrpSpPr>
          <p:grpSpPr>
            <a:xfrm>
              <a:off x="855341" y="329488"/>
              <a:ext cx="17169" cy="17169"/>
              <a:chOff x="0" y="0"/>
              <a:chExt cx="219327" cy="219327"/>
            </a:xfrm>
          </p:grpSpPr>
          <p:sp>
            <p:nvSpPr>
              <p:cNvPr id="838" name="Freeform 83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9" name="TextBox 83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0" name="Group 840"/>
            <p:cNvGrpSpPr/>
            <p:nvPr/>
          </p:nvGrpSpPr>
          <p:grpSpPr>
            <a:xfrm>
              <a:off x="855341" y="329488"/>
              <a:ext cx="17169" cy="17169"/>
              <a:chOff x="0" y="0"/>
              <a:chExt cx="237406" cy="237406"/>
            </a:xfrm>
          </p:grpSpPr>
          <p:sp>
            <p:nvSpPr>
              <p:cNvPr id="841" name="Freeform 84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2" name="TextBox 84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3" name="Group 843"/>
            <p:cNvGrpSpPr/>
            <p:nvPr/>
          </p:nvGrpSpPr>
          <p:grpSpPr>
            <a:xfrm>
              <a:off x="908715" y="262961"/>
              <a:ext cx="9004" cy="9004"/>
              <a:chOff x="0" y="0"/>
              <a:chExt cx="219327" cy="219327"/>
            </a:xfrm>
          </p:grpSpPr>
          <p:sp>
            <p:nvSpPr>
              <p:cNvPr id="844" name="Freeform 84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5" name="TextBox 84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6" name="Group 846"/>
            <p:cNvGrpSpPr/>
            <p:nvPr/>
          </p:nvGrpSpPr>
          <p:grpSpPr>
            <a:xfrm>
              <a:off x="908715" y="262961"/>
              <a:ext cx="9004" cy="9004"/>
              <a:chOff x="0" y="0"/>
              <a:chExt cx="237406" cy="237406"/>
            </a:xfrm>
          </p:grpSpPr>
          <p:sp>
            <p:nvSpPr>
              <p:cNvPr id="847" name="Freeform 84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8" name="TextBox 84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9" name="Group 849"/>
            <p:cNvGrpSpPr/>
            <p:nvPr/>
          </p:nvGrpSpPr>
          <p:grpSpPr>
            <a:xfrm>
              <a:off x="976086" y="288732"/>
              <a:ext cx="9004" cy="9004"/>
              <a:chOff x="0" y="0"/>
              <a:chExt cx="219327" cy="219327"/>
            </a:xfrm>
          </p:grpSpPr>
          <p:sp>
            <p:nvSpPr>
              <p:cNvPr id="850" name="Freeform 85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1" name="TextBox 85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2" name="Group 852"/>
            <p:cNvGrpSpPr/>
            <p:nvPr/>
          </p:nvGrpSpPr>
          <p:grpSpPr>
            <a:xfrm>
              <a:off x="976086" y="288732"/>
              <a:ext cx="9004" cy="9004"/>
              <a:chOff x="0" y="0"/>
              <a:chExt cx="237406" cy="237406"/>
            </a:xfrm>
          </p:grpSpPr>
          <p:sp>
            <p:nvSpPr>
              <p:cNvPr id="853" name="Freeform 85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4" name="TextBox 85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5" name="Group 855"/>
            <p:cNvGrpSpPr/>
            <p:nvPr/>
          </p:nvGrpSpPr>
          <p:grpSpPr>
            <a:xfrm>
              <a:off x="921045" y="288732"/>
              <a:ext cx="9004" cy="9004"/>
              <a:chOff x="0" y="0"/>
              <a:chExt cx="219327" cy="219327"/>
            </a:xfrm>
          </p:grpSpPr>
          <p:sp>
            <p:nvSpPr>
              <p:cNvPr id="856" name="Freeform 85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7" name="TextBox 85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8" name="Group 858"/>
            <p:cNvGrpSpPr/>
            <p:nvPr/>
          </p:nvGrpSpPr>
          <p:grpSpPr>
            <a:xfrm>
              <a:off x="921045" y="288732"/>
              <a:ext cx="9004" cy="9004"/>
              <a:chOff x="0" y="0"/>
              <a:chExt cx="237406" cy="237406"/>
            </a:xfrm>
          </p:grpSpPr>
          <p:sp>
            <p:nvSpPr>
              <p:cNvPr id="859" name="Freeform 85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0" name="TextBox 86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1" name="Group 861"/>
            <p:cNvGrpSpPr/>
            <p:nvPr/>
          </p:nvGrpSpPr>
          <p:grpSpPr>
            <a:xfrm>
              <a:off x="736179" y="311881"/>
              <a:ext cx="9004" cy="9004"/>
              <a:chOff x="0" y="0"/>
              <a:chExt cx="219327" cy="219327"/>
            </a:xfrm>
          </p:grpSpPr>
          <p:sp>
            <p:nvSpPr>
              <p:cNvPr id="862" name="Freeform 86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3" name="TextBox 86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4" name="Group 864"/>
            <p:cNvGrpSpPr/>
            <p:nvPr/>
          </p:nvGrpSpPr>
          <p:grpSpPr>
            <a:xfrm>
              <a:off x="736179" y="311881"/>
              <a:ext cx="9004" cy="9004"/>
              <a:chOff x="0" y="0"/>
              <a:chExt cx="237406" cy="237406"/>
            </a:xfrm>
          </p:grpSpPr>
          <p:sp>
            <p:nvSpPr>
              <p:cNvPr id="865" name="Freeform 86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6" name="TextBox 86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7" name="Group 867"/>
            <p:cNvGrpSpPr/>
            <p:nvPr/>
          </p:nvGrpSpPr>
          <p:grpSpPr>
            <a:xfrm>
              <a:off x="803550" y="337652"/>
              <a:ext cx="9004" cy="9004"/>
              <a:chOff x="0" y="0"/>
              <a:chExt cx="219327" cy="219327"/>
            </a:xfrm>
          </p:grpSpPr>
          <p:sp>
            <p:nvSpPr>
              <p:cNvPr id="868" name="Freeform 86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9" name="TextBox 86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0" name="Group 870"/>
            <p:cNvGrpSpPr/>
            <p:nvPr/>
          </p:nvGrpSpPr>
          <p:grpSpPr>
            <a:xfrm>
              <a:off x="803550" y="337652"/>
              <a:ext cx="9004" cy="9004"/>
              <a:chOff x="0" y="0"/>
              <a:chExt cx="237406" cy="237406"/>
            </a:xfrm>
          </p:grpSpPr>
          <p:sp>
            <p:nvSpPr>
              <p:cNvPr id="871" name="Freeform 87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2" name="TextBox 87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3" name="Group 873"/>
            <p:cNvGrpSpPr/>
            <p:nvPr/>
          </p:nvGrpSpPr>
          <p:grpSpPr>
            <a:xfrm>
              <a:off x="748509" y="337652"/>
              <a:ext cx="9004" cy="9004"/>
              <a:chOff x="0" y="0"/>
              <a:chExt cx="219327" cy="219327"/>
            </a:xfrm>
          </p:grpSpPr>
          <p:sp>
            <p:nvSpPr>
              <p:cNvPr id="874" name="Freeform 87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5" name="TextBox 87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6" name="Group 876"/>
            <p:cNvGrpSpPr/>
            <p:nvPr/>
          </p:nvGrpSpPr>
          <p:grpSpPr>
            <a:xfrm>
              <a:off x="748509" y="337652"/>
              <a:ext cx="9004" cy="9004"/>
              <a:chOff x="0" y="0"/>
              <a:chExt cx="237406" cy="237406"/>
            </a:xfrm>
          </p:grpSpPr>
          <p:sp>
            <p:nvSpPr>
              <p:cNvPr id="877" name="Freeform 87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8" name="TextBox 87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9" name="Group 879"/>
            <p:cNvGrpSpPr/>
            <p:nvPr/>
          </p:nvGrpSpPr>
          <p:grpSpPr>
            <a:xfrm>
              <a:off x="785273" y="275846"/>
              <a:ext cx="9004" cy="9004"/>
              <a:chOff x="0" y="0"/>
              <a:chExt cx="219327" cy="219327"/>
            </a:xfrm>
          </p:grpSpPr>
          <p:sp>
            <p:nvSpPr>
              <p:cNvPr id="880" name="Freeform 88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1" name="TextBox 88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2" name="Group 882"/>
            <p:cNvGrpSpPr/>
            <p:nvPr/>
          </p:nvGrpSpPr>
          <p:grpSpPr>
            <a:xfrm>
              <a:off x="785273" y="275846"/>
              <a:ext cx="9004" cy="9004"/>
              <a:chOff x="0" y="0"/>
              <a:chExt cx="237406" cy="237406"/>
            </a:xfrm>
          </p:grpSpPr>
          <p:sp>
            <p:nvSpPr>
              <p:cNvPr id="883" name="Freeform 88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4" name="TextBox 88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5" name="Group 885"/>
            <p:cNvGrpSpPr/>
            <p:nvPr/>
          </p:nvGrpSpPr>
          <p:grpSpPr>
            <a:xfrm>
              <a:off x="1041896" y="251386"/>
              <a:ext cx="17169" cy="17169"/>
              <a:chOff x="0" y="0"/>
              <a:chExt cx="219327" cy="219327"/>
            </a:xfrm>
          </p:grpSpPr>
          <p:sp>
            <p:nvSpPr>
              <p:cNvPr id="886" name="Freeform 88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7" name="TextBox 88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8" name="Group 888"/>
            <p:cNvGrpSpPr/>
            <p:nvPr/>
          </p:nvGrpSpPr>
          <p:grpSpPr>
            <a:xfrm>
              <a:off x="1041896" y="251386"/>
              <a:ext cx="17169" cy="17169"/>
              <a:chOff x="0" y="0"/>
              <a:chExt cx="237406" cy="237406"/>
            </a:xfrm>
          </p:grpSpPr>
          <p:sp>
            <p:nvSpPr>
              <p:cNvPr id="889" name="Freeform 88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0" name="TextBox 89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1" name="Group 891"/>
            <p:cNvGrpSpPr/>
            <p:nvPr/>
          </p:nvGrpSpPr>
          <p:grpSpPr>
            <a:xfrm>
              <a:off x="1170358" y="300525"/>
              <a:ext cx="17169" cy="17169"/>
              <a:chOff x="0" y="0"/>
              <a:chExt cx="219327" cy="219327"/>
            </a:xfrm>
          </p:grpSpPr>
          <p:sp>
            <p:nvSpPr>
              <p:cNvPr id="892" name="Freeform 89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3" name="TextBox 89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4" name="Group 894"/>
            <p:cNvGrpSpPr/>
            <p:nvPr/>
          </p:nvGrpSpPr>
          <p:grpSpPr>
            <a:xfrm>
              <a:off x="1170358" y="300525"/>
              <a:ext cx="17169" cy="17169"/>
              <a:chOff x="0" y="0"/>
              <a:chExt cx="237406" cy="237406"/>
            </a:xfrm>
          </p:grpSpPr>
          <p:sp>
            <p:nvSpPr>
              <p:cNvPr id="895" name="Freeform 89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" name="TextBox 89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7" name="Group 897"/>
            <p:cNvGrpSpPr/>
            <p:nvPr/>
          </p:nvGrpSpPr>
          <p:grpSpPr>
            <a:xfrm>
              <a:off x="1065406" y="300525"/>
              <a:ext cx="17169" cy="17169"/>
              <a:chOff x="0" y="0"/>
              <a:chExt cx="219327" cy="219327"/>
            </a:xfrm>
          </p:grpSpPr>
          <p:sp>
            <p:nvSpPr>
              <p:cNvPr id="898" name="Freeform 89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" name="TextBox 89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0" name="Group 900"/>
            <p:cNvGrpSpPr/>
            <p:nvPr/>
          </p:nvGrpSpPr>
          <p:grpSpPr>
            <a:xfrm>
              <a:off x="1065406" y="300525"/>
              <a:ext cx="17169" cy="17169"/>
              <a:chOff x="0" y="0"/>
              <a:chExt cx="237406" cy="237406"/>
            </a:xfrm>
          </p:grpSpPr>
          <p:sp>
            <p:nvSpPr>
              <p:cNvPr id="901" name="Freeform 90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" name="TextBox 90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3" name="Group 903"/>
            <p:cNvGrpSpPr/>
            <p:nvPr/>
          </p:nvGrpSpPr>
          <p:grpSpPr>
            <a:xfrm>
              <a:off x="1118780" y="233998"/>
              <a:ext cx="9004" cy="9004"/>
              <a:chOff x="0" y="0"/>
              <a:chExt cx="219327" cy="219327"/>
            </a:xfrm>
          </p:grpSpPr>
          <p:sp>
            <p:nvSpPr>
              <p:cNvPr id="904" name="Freeform 90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5" name="TextBox 90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6" name="Group 906"/>
            <p:cNvGrpSpPr/>
            <p:nvPr/>
          </p:nvGrpSpPr>
          <p:grpSpPr>
            <a:xfrm>
              <a:off x="1118780" y="233998"/>
              <a:ext cx="9004" cy="9004"/>
              <a:chOff x="0" y="0"/>
              <a:chExt cx="237406" cy="237406"/>
            </a:xfrm>
          </p:grpSpPr>
          <p:sp>
            <p:nvSpPr>
              <p:cNvPr id="907" name="Freeform 90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8" name="TextBox 90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9" name="Group 909"/>
            <p:cNvGrpSpPr/>
            <p:nvPr/>
          </p:nvGrpSpPr>
          <p:grpSpPr>
            <a:xfrm>
              <a:off x="1186151" y="259769"/>
              <a:ext cx="9004" cy="9004"/>
              <a:chOff x="0" y="0"/>
              <a:chExt cx="219327" cy="219327"/>
            </a:xfrm>
          </p:grpSpPr>
          <p:sp>
            <p:nvSpPr>
              <p:cNvPr id="910" name="Freeform 91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1" name="TextBox 91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2" name="Group 912"/>
            <p:cNvGrpSpPr/>
            <p:nvPr/>
          </p:nvGrpSpPr>
          <p:grpSpPr>
            <a:xfrm>
              <a:off x="1186151" y="259769"/>
              <a:ext cx="9004" cy="9004"/>
              <a:chOff x="0" y="0"/>
              <a:chExt cx="237406" cy="237406"/>
            </a:xfrm>
          </p:grpSpPr>
          <p:sp>
            <p:nvSpPr>
              <p:cNvPr id="913" name="Freeform 91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4" name="TextBox 91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5" name="Group 915"/>
            <p:cNvGrpSpPr/>
            <p:nvPr/>
          </p:nvGrpSpPr>
          <p:grpSpPr>
            <a:xfrm>
              <a:off x="1131110" y="259769"/>
              <a:ext cx="9004" cy="9004"/>
              <a:chOff x="0" y="0"/>
              <a:chExt cx="219327" cy="219327"/>
            </a:xfrm>
          </p:grpSpPr>
          <p:sp>
            <p:nvSpPr>
              <p:cNvPr id="916" name="Freeform 91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7" name="TextBox 91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8" name="Group 918"/>
            <p:cNvGrpSpPr/>
            <p:nvPr/>
          </p:nvGrpSpPr>
          <p:grpSpPr>
            <a:xfrm>
              <a:off x="1131110" y="259769"/>
              <a:ext cx="9004" cy="9004"/>
              <a:chOff x="0" y="0"/>
              <a:chExt cx="237406" cy="237406"/>
            </a:xfrm>
          </p:grpSpPr>
          <p:sp>
            <p:nvSpPr>
              <p:cNvPr id="919" name="Freeform 91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0" name="TextBox 92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1" name="Group 921"/>
            <p:cNvGrpSpPr/>
            <p:nvPr/>
          </p:nvGrpSpPr>
          <p:grpSpPr>
            <a:xfrm>
              <a:off x="946244" y="282919"/>
              <a:ext cx="9004" cy="9004"/>
              <a:chOff x="0" y="0"/>
              <a:chExt cx="219327" cy="219327"/>
            </a:xfrm>
          </p:grpSpPr>
          <p:sp>
            <p:nvSpPr>
              <p:cNvPr id="922" name="Freeform 92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3" name="TextBox 92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4" name="Group 924"/>
            <p:cNvGrpSpPr/>
            <p:nvPr/>
          </p:nvGrpSpPr>
          <p:grpSpPr>
            <a:xfrm>
              <a:off x="946244" y="282919"/>
              <a:ext cx="9004" cy="9004"/>
              <a:chOff x="0" y="0"/>
              <a:chExt cx="237406" cy="237406"/>
            </a:xfrm>
          </p:grpSpPr>
          <p:sp>
            <p:nvSpPr>
              <p:cNvPr id="925" name="Freeform 92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6" name="TextBox 92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7" name="Group 927"/>
            <p:cNvGrpSpPr/>
            <p:nvPr/>
          </p:nvGrpSpPr>
          <p:grpSpPr>
            <a:xfrm>
              <a:off x="1013615" y="308690"/>
              <a:ext cx="9004" cy="9004"/>
              <a:chOff x="0" y="0"/>
              <a:chExt cx="219327" cy="219327"/>
            </a:xfrm>
          </p:grpSpPr>
          <p:sp>
            <p:nvSpPr>
              <p:cNvPr id="928" name="Freeform 92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9" name="TextBox 92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0" name="Group 930"/>
            <p:cNvGrpSpPr/>
            <p:nvPr/>
          </p:nvGrpSpPr>
          <p:grpSpPr>
            <a:xfrm>
              <a:off x="1013615" y="308690"/>
              <a:ext cx="9004" cy="9004"/>
              <a:chOff x="0" y="0"/>
              <a:chExt cx="237406" cy="237406"/>
            </a:xfrm>
          </p:grpSpPr>
          <p:sp>
            <p:nvSpPr>
              <p:cNvPr id="931" name="Freeform 93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2" name="TextBox 93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3" name="Group 933"/>
            <p:cNvGrpSpPr/>
            <p:nvPr/>
          </p:nvGrpSpPr>
          <p:grpSpPr>
            <a:xfrm>
              <a:off x="958574" y="308690"/>
              <a:ext cx="9004" cy="9004"/>
              <a:chOff x="0" y="0"/>
              <a:chExt cx="219327" cy="219327"/>
            </a:xfrm>
          </p:grpSpPr>
          <p:sp>
            <p:nvSpPr>
              <p:cNvPr id="934" name="Freeform 93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5" name="TextBox 93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6" name="Group 936"/>
            <p:cNvGrpSpPr/>
            <p:nvPr/>
          </p:nvGrpSpPr>
          <p:grpSpPr>
            <a:xfrm>
              <a:off x="958574" y="308690"/>
              <a:ext cx="9004" cy="9004"/>
              <a:chOff x="0" y="0"/>
              <a:chExt cx="237406" cy="237406"/>
            </a:xfrm>
          </p:grpSpPr>
          <p:sp>
            <p:nvSpPr>
              <p:cNvPr id="937" name="Freeform 93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8" name="TextBox 93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9" name="Group 939"/>
            <p:cNvGrpSpPr/>
            <p:nvPr/>
          </p:nvGrpSpPr>
          <p:grpSpPr>
            <a:xfrm>
              <a:off x="995338" y="246884"/>
              <a:ext cx="9004" cy="9004"/>
              <a:chOff x="0" y="0"/>
              <a:chExt cx="219327" cy="219327"/>
            </a:xfrm>
          </p:grpSpPr>
          <p:sp>
            <p:nvSpPr>
              <p:cNvPr id="940" name="Freeform 94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1" name="TextBox 94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2" name="Group 942"/>
            <p:cNvGrpSpPr/>
            <p:nvPr/>
          </p:nvGrpSpPr>
          <p:grpSpPr>
            <a:xfrm>
              <a:off x="995338" y="246884"/>
              <a:ext cx="9004" cy="9004"/>
              <a:chOff x="0" y="0"/>
              <a:chExt cx="237406" cy="237406"/>
            </a:xfrm>
          </p:grpSpPr>
          <p:sp>
            <p:nvSpPr>
              <p:cNvPr id="943" name="Freeform 94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4" name="TextBox 94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5" name="Group 945"/>
            <p:cNvGrpSpPr/>
            <p:nvPr/>
          </p:nvGrpSpPr>
          <p:grpSpPr>
            <a:xfrm rot="581655">
              <a:off x="1311381" y="256811"/>
              <a:ext cx="17169" cy="17169"/>
              <a:chOff x="0" y="0"/>
              <a:chExt cx="219327" cy="219327"/>
            </a:xfrm>
          </p:grpSpPr>
          <p:sp>
            <p:nvSpPr>
              <p:cNvPr id="946" name="Freeform 94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7" name="TextBox 94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8" name="Group 948"/>
            <p:cNvGrpSpPr/>
            <p:nvPr/>
          </p:nvGrpSpPr>
          <p:grpSpPr>
            <a:xfrm rot="581655">
              <a:off x="1311381" y="256811"/>
              <a:ext cx="17169" cy="17169"/>
              <a:chOff x="0" y="0"/>
              <a:chExt cx="237406" cy="237406"/>
            </a:xfrm>
          </p:grpSpPr>
          <p:sp>
            <p:nvSpPr>
              <p:cNvPr id="949" name="Freeform 94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0" name="TextBox 95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1" name="Group 951"/>
            <p:cNvGrpSpPr/>
            <p:nvPr/>
          </p:nvGrpSpPr>
          <p:grpSpPr>
            <a:xfrm rot="581655">
              <a:off x="1429734" y="326880"/>
              <a:ext cx="17169" cy="17169"/>
              <a:chOff x="0" y="0"/>
              <a:chExt cx="219327" cy="219327"/>
            </a:xfrm>
          </p:grpSpPr>
          <p:sp>
            <p:nvSpPr>
              <p:cNvPr id="952" name="Freeform 95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3" name="TextBox 95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4" name="Group 954"/>
            <p:cNvGrpSpPr/>
            <p:nvPr/>
          </p:nvGrpSpPr>
          <p:grpSpPr>
            <a:xfrm rot="581655">
              <a:off x="1429734" y="326880"/>
              <a:ext cx="17169" cy="17169"/>
              <a:chOff x="0" y="0"/>
              <a:chExt cx="237406" cy="237406"/>
            </a:xfrm>
          </p:grpSpPr>
          <p:sp>
            <p:nvSpPr>
              <p:cNvPr id="955" name="Freeform 95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6" name="TextBox 95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7" name="Group 957"/>
            <p:cNvGrpSpPr/>
            <p:nvPr/>
          </p:nvGrpSpPr>
          <p:grpSpPr>
            <a:xfrm rot="581655">
              <a:off x="1326281" y="309207"/>
              <a:ext cx="17169" cy="17169"/>
              <a:chOff x="0" y="0"/>
              <a:chExt cx="219327" cy="219327"/>
            </a:xfrm>
          </p:grpSpPr>
          <p:sp>
            <p:nvSpPr>
              <p:cNvPr id="958" name="Freeform 95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9" name="TextBox 95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0" name="Group 960"/>
            <p:cNvGrpSpPr/>
            <p:nvPr/>
          </p:nvGrpSpPr>
          <p:grpSpPr>
            <a:xfrm rot="581655">
              <a:off x="1326281" y="309207"/>
              <a:ext cx="17169" cy="17169"/>
              <a:chOff x="0" y="0"/>
              <a:chExt cx="237406" cy="237406"/>
            </a:xfrm>
          </p:grpSpPr>
          <p:sp>
            <p:nvSpPr>
              <p:cNvPr id="961" name="Freeform 96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2" name="TextBox 96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3" name="Group 963"/>
            <p:cNvGrpSpPr/>
            <p:nvPr/>
          </p:nvGrpSpPr>
          <p:grpSpPr>
            <a:xfrm rot="581655">
              <a:off x="1390841" y="251989"/>
              <a:ext cx="9004" cy="9004"/>
              <a:chOff x="0" y="0"/>
              <a:chExt cx="219327" cy="219327"/>
            </a:xfrm>
          </p:grpSpPr>
          <p:sp>
            <p:nvSpPr>
              <p:cNvPr id="964" name="Freeform 96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5" name="TextBox 96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6" name="Group 966"/>
            <p:cNvGrpSpPr/>
            <p:nvPr/>
          </p:nvGrpSpPr>
          <p:grpSpPr>
            <a:xfrm rot="581655">
              <a:off x="1390841" y="251989"/>
              <a:ext cx="9004" cy="9004"/>
              <a:chOff x="0" y="0"/>
              <a:chExt cx="237406" cy="237406"/>
            </a:xfrm>
          </p:grpSpPr>
          <p:sp>
            <p:nvSpPr>
              <p:cNvPr id="967" name="Freeform 96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8" name="TextBox 96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9" name="Group 969"/>
            <p:cNvGrpSpPr/>
            <p:nvPr/>
          </p:nvGrpSpPr>
          <p:grpSpPr>
            <a:xfrm rot="581655">
              <a:off x="1452910" y="288737"/>
              <a:ext cx="9004" cy="9004"/>
              <a:chOff x="0" y="0"/>
              <a:chExt cx="219327" cy="219327"/>
            </a:xfrm>
          </p:grpSpPr>
          <p:sp>
            <p:nvSpPr>
              <p:cNvPr id="970" name="Freeform 97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1" name="TextBox 97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2" name="Group 972"/>
            <p:cNvGrpSpPr/>
            <p:nvPr/>
          </p:nvGrpSpPr>
          <p:grpSpPr>
            <a:xfrm rot="581655">
              <a:off x="1452910" y="288737"/>
              <a:ext cx="9004" cy="9004"/>
              <a:chOff x="0" y="0"/>
              <a:chExt cx="237406" cy="237406"/>
            </a:xfrm>
          </p:grpSpPr>
          <p:sp>
            <p:nvSpPr>
              <p:cNvPr id="973" name="Freeform 97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4" name="TextBox 97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5" name="Group 975"/>
            <p:cNvGrpSpPr/>
            <p:nvPr/>
          </p:nvGrpSpPr>
          <p:grpSpPr>
            <a:xfrm rot="581655">
              <a:off x="1398655" y="279468"/>
              <a:ext cx="9004" cy="9004"/>
              <a:chOff x="0" y="0"/>
              <a:chExt cx="219327" cy="219327"/>
            </a:xfrm>
          </p:grpSpPr>
          <p:sp>
            <p:nvSpPr>
              <p:cNvPr id="976" name="Freeform 97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7" name="TextBox 97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8" name="Group 978"/>
            <p:cNvGrpSpPr/>
            <p:nvPr/>
          </p:nvGrpSpPr>
          <p:grpSpPr>
            <a:xfrm rot="581655">
              <a:off x="1398655" y="279468"/>
              <a:ext cx="9004" cy="9004"/>
              <a:chOff x="0" y="0"/>
              <a:chExt cx="237406" cy="237406"/>
            </a:xfrm>
          </p:grpSpPr>
          <p:sp>
            <p:nvSpPr>
              <p:cNvPr id="979" name="Freeform 97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0" name="TextBox 98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1" name="Group 981"/>
            <p:cNvGrpSpPr/>
            <p:nvPr/>
          </p:nvGrpSpPr>
          <p:grpSpPr>
            <a:xfrm rot="581655">
              <a:off x="1212530" y="271157"/>
              <a:ext cx="9004" cy="9004"/>
              <a:chOff x="0" y="0"/>
              <a:chExt cx="219327" cy="219327"/>
            </a:xfrm>
          </p:grpSpPr>
          <p:sp>
            <p:nvSpPr>
              <p:cNvPr id="982" name="Freeform 98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3" name="TextBox 98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4" name="Group 984"/>
            <p:cNvGrpSpPr/>
            <p:nvPr/>
          </p:nvGrpSpPr>
          <p:grpSpPr>
            <a:xfrm rot="581655">
              <a:off x="1212530" y="271157"/>
              <a:ext cx="9004" cy="9004"/>
              <a:chOff x="0" y="0"/>
              <a:chExt cx="237406" cy="237406"/>
            </a:xfrm>
          </p:grpSpPr>
          <p:sp>
            <p:nvSpPr>
              <p:cNvPr id="985" name="Freeform 98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6" name="TextBox 98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7" name="Group 987"/>
            <p:cNvGrpSpPr/>
            <p:nvPr/>
          </p:nvGrpSpPr>
          <p:grpSpPr>
            <a:xfrm rot="581655">
              <a:off x="1274600" y="307905"/>
              <a:ext cx="9004" cy="9004"/>
              <a:chOff x="0" y="0"/>
              <a:chExt cx="219327" cy="219327"/>
            </a:xfrm>
          </p:grpSpPr>
          <p:sp>
            <p:nvSpPr>
              <p:cNvPr id="988" name="Freeform 98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9" name="TextBox 98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0" name="Group 990"/>
            <p:cNvGrpSpPr/>
            <p:nvPr/>
          </p:nvGrpSpPr>
          <p:grpSpPr>
            <a:xfrm rot="581655">
              <a:off x="1274600" y="307905"/>
              <a:ext cx="9004" cy="9004"/>
              <a:chOff x="0" y="0"/>
              <a:chExt cx="237406" cy="237406"/>
            </a:xfrm>
          </p:grpSpPr>
          <p:sp>
            <p:nvSpPr>
              <p:cNvPr id="991" name="Freeform 99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2" name="TextBox 99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3" name="Group 993"/>
            <p:cNvGrpSpPr/>
            <p:nvPr/>
          </p:nvGrpSpPr>
          <p:grpSpPr>
            <a:xfrm rot="581655">
              <a:off x="1220344" y="298637"/>
              <a:ext cx="9004" cy="9004"/>
              <a:chOff x="0" y="0"/>
              <a:chExt cx="219327" cy="219327"/>
            </a:xfrm>
          </p:grpSpPr>
          <p:sp>
            <p:nvSpPr>
              <p:cNvPr id="994" name="Freeform 99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5" name="TextBox 99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6" name="Group 996"/>
            <p:cNvGrpSpPr/>
            <p:nvPr/>
          </p:nvGrpSpPr>
          <p:grpSpPr>
            <a:xfrm rot="581655">
              <a:off x="1220344" y="298637"/>
              <a:ext cx="9004" cy="9004"/>
              <a:chOff x="0" y="0"/>
              <a:chExt cx="237406" cy="237406"/>
            </a:xfrm>
          </p:grpSpPr>
          <p:sp>
            <p:nvSpPr>
              <p:cNvPr id="997" name="Freeform 99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8" name="TextBox 99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9" name="Group 999"/>
            <p:cNvGrpSpPr/>
            <p:nvPr/>
          </p:nvGrpSpPr>
          <p:grpSpPr>
            <a:xfrm rot="581655">
              <a:off x="1266992" y="243904"/>
              <a:ext cx="9004" cy="9004"/>
              <a:chOff x="0" y="0"/>
              <a:chExt cx="219327" cy="219327"/>
            </a:xfrm>
          </p:grpSpPr>
          <p:sp>
            <p:nvSpPr>
              <p:cNvPr id="1000" name="Freeform 100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1" name="TextBox 100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2" name="Group 1002"/>
            <p:cNvGrpSpPr/>
            <p:nvPr/>
          </p:nvGrpSpPr>
          <p:grpSpPr>
            <a:xfrm rot="581655">
              <a:off x="1266992" y="243904"/>
              <a:ext cx="9004" cy="9004"/>
              <a:chOff x="0" y="0"/>
              <a:chExt cx="237406" cy="237406"/>
            </a:xfrm>
          </p:grpSpPr>
          <p:sp>
            <p:nvSpPr>
              <p:cNvPr id="1003" name="Freeform 100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4" name="TextBox 100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5" name="Group 1005"/>
            <p:cNvGrpSpPr/>
            <p:nvPr/>
          </p:nvGrpSpPr>
          <p:grpSpPr>
            <a:xfrm rot="2169327">
              <a:off x="1586462" y="313887"/>
              <a:ext cx="17169" cy="17169"/>
              <a:chOff x="0" y="0"/>
              <a:chExt cx="219327" cy="219327"/>
            </a:xfrm>
          </p:grpSpPr>
          <p:sp>
            <p:nvSpPr>
              <p:cNvPr id="1006" name="Freeform 100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7" name="TextBox 100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8" name="Group 1008"/>
            <p:cNvGrpSpPr/>
            <p:nvPr/>
          </p:nvGrpSpPr>
          <p:grpSpPr>
            <a:xfrm rot="2169327">
              <a:off x="1586462" y="313887"/>
              <a:ext cx="17169" cy="17169"/>
              <a:chOff x="0" y="0"/>
              <a:chExt cx="237406" cy="237406"/>
            </a:xfrm>
          </p:grpSpPr>
          <p:sp>
            <p:nvSpPr>
              <p:cNvPr id="1009" name="Freeform 100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0" name="TextBox 101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1" name="Group 1011"/>
            <p:cNvGrpSpPr/>
            <p:nvPr/>
          </p:nvGrpSpPr>
          <p:grpSpPr>
            <a:xfrm rot="2169327">
              <a:off x="1661193" y="429353"/>
              <a:ext cx="17169" cy="17169"/>
              <a:chOff x="0" y="0"/>
              <a:chExt cx="219327" cy="219327"/>
            </a:xfrm>
          </p:grpSpPr>
          <p:sp>
            <p:nvSpPr>
              <p:cNvPr id="1012" name="Freeform 101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3" name="TextBox 101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4" name="Group 1014"/>
            <p:cNvGrpSpPr/>
            <p:nvPr/>
          </p:nvGrpSpPr>
          <p:grpSpPr>
            <a:xfrm rot="2169327">
              <a:off x="1661193" y="429353"/>
              <a:ext cx="17169" cy="17169"/>
              <a:chOff x="0" y="0"/>
              <a:chExt cx="237406" cy="237406"/>
            </a:xfrm>
          </p:grpSpPr>
          <p:sp>
            <p:nvSpPr>
              <p:cNvPr id="1015" name="Freeform 101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6" name="TextBox 101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7" name="Group 1017"/>
            <p:cNvGrpSpPr/>
            <p:nvPr/>
          </p:nvGrpSpPr>
          <p:grpSpPr>
            <a:xfrm rot="2169327">
              <a:off x="1576453" y="367434"/>
              <a:ext cx="17169" cy="17169"/>
              <a:chOff x="0" y="0"/>
              <a:chExt cx="219327" cy="219327"/>
            </a:xfrm>
          </p:grpSpPr>
          <p:sp>
            <p:nvSpPr>
              <p:cNvPr id="1018" name="Freeform 101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9" name="TextBox 101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0" name="Group 1020"/>
            <p:cNvGrpSpPr/>
            <p:nvPr/>
          </p:nvGrpSpPr>
          <p:grpSpPr>
            <a:xfrm rot="2169327">
              <a:off x="1576453" y="367434"/>
              <a:ext cx="17169" cy="17169"/>
              <a:chOff x="0" y="0"/>
              <a:chExt cx="237406" cy="237406"/>
            </a:xfrm>
          </p:grpSpPr>
          <p:sp>
            <p:nvSpPr>
              <p:cNvPr id="1021" name="Freeform 102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2" name="TextBox 102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3" name="Group 1023"/>
            <p:cNvGrpSpPr/>
            <p:nvPr/>
          </p:nvGrpSpPr>
          <p:grpSpPr>
            <a:xfrm rot="2169327">
              <a:off x="1661992" y="343586"/>
              <a:ext cx="9004" cy="9004"/>
              <a:chOff x="0" y="0"/>
              <a:chExt cx="219327" cy="219327"/>
            </a:xfrm>
          </p:grpSpPr>
          <p:sp>
            <p:nvSpPr>
              <p:cNvPr id="1024" name="Freeform 102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5" name="TextBox 102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6" name="Group 1026"/>
            <p:cNvGrpSpPr/>
            <p:nvPr/>
          </p:nvGrpSpPr>
          <p:grpSpPr>
            <a:xfrm rot="2169327">
              <a:off x="1661992" y="343586"/>
              <a:ext cx="9004" cy="9004"/>
              <a:chOff x="0" y="0"/>
              <a:chExt cx="237406" cy="237406"/>
            </a:xfrm>
          </p:grpSpPr>
          <p:sp>
            <p:nvSpPr>
              <p:cNvPr id="1027" name="Freeform 102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" name="TextBox 102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9" name="Group 1029"/>
            <p:cNvGrpSpPr/>
            <p:nvPr/>
          </p:nvGrpSpPr>
          <p:grpSpPr>
            <a:xfrm rot="2169327">
              <a:off x="1701185" y="404142"/>
              <a:ext cx="9004" cy="9004"/>
              <a:chOff x="0" y="0"/>
              <a:chExt cx="219327" cy="219327"/>
            </a:xfrm>
          </p:grpSpPr>
          <p:sp>
            <p:nvSpPr>
              <p:cNvPr id="1030" name="Freeform 103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" name="TextBox 103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2" name="Group 1032"/>
            <p:cNvGrpSpPr/>
            <p:nvPr/>
          </p:nvGrpSpPr>
          <p:grpSpPr>
            <a:xfrm rot="2169327">
              <a:off x="1701185" y="404142"/>
              <a:ext cx="9004" cy="9004"/>
              <a:chOff x="0" y="0"/>
              <a:chExt cx="237406" cy="237406"/>
            </a:xfrm>
          </p:grpSpPr>
          <p:sp>
            <p:nvSpPr>
              <p:cNvPr id="1033" name="Freeform 103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4" name="TextBox 103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5" name="Group 1035"/>
            <p:cNvGrpSpPr/>
            <p:nvPr/>
          </p:nvGrpSpPr>
          <p:grpSpPr>
            <a:xfrm rot="2169327">
              <a:off x="1656743" y="371668"/>
              <a:ext cx="9004" cy="9004"/>
              <a:chOff x="0" y="0"/>
              <a:chExt cx="219327" cy="219327"/>
            </a:xfrm>
          </p:grpSpPr>
          <p:sp>
            <p:nvSpPr>
              <p:cNvPr id="1036" name="Freeform 103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7" name="TextBox 103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8" name="Group 1038"/>
            <p:cNvGrpSpPr/>
            <p:nvPr/>
          </p:nvGrpSpPr>
          <p:grpSpPr>
            <a:xfrm rot="2169327">
              <a:off x="1656743" y="371668"/>
              <a:ext cx="9004" cy="9004"/>
              <a:chOff x="0" y="0"/>
              <a:chExt cx="237406" cy="237406"/>
            </a:xfrm>
          </p:grpSpPr>
          <p:sp>
            <p:nvSpPr>
              <p:cNvPr id="1039" name="Freeform 103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0" name="TextBox 104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1" name="Group 1041"/>
            <p:cNvGrpSpPr/>
            <p:nvPr/>
          </p:nvGrpSpPr>
          <p:grpSpPr>
            <a:xfrm rot="2169327">
              <a:off x="1493821" y="281293"/>
              <a:ext cx="9004" cy="9004"/>
              <a:chOff x="0" y="0"/>
              <a:chExt cx="219327" cy="219327"/>
            </a:xfrm>
          </p:grpSpPr>
          <p:sp>
            <p:nvSpPr>
              <p:cNvPr id="1042" name="Freeform 104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" name="TextBox 104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4" name="Group 1044"/>
            <p:cNvGrpSpPr/>
            <p:nvPr/>
          </p:nvGrpSpPr>
          <p:grpSpPr>
            <a:xfrm rot="2169327">
              <a:off x="1493821" y="281293"/>
              <a:ext cx="9004" cy="9004"/>
              <a:chOff x="0" y="0"/>
              <a:chExt cx="237406" cy="237406"/>
            </a:xfrm>
          </p:grpSpPr>
          <p:sp>
            <p:nvSpPr>
              <p:cNvPr id="1045" name="Freeform 104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6" name="TextBox 104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7" name="Group 1047"/>
            <p:cNvGrpSpPr/>
            <p:nvPr/>
          </p:nvGrpSpPr>
          <p:grpSpPr>
            <a:xfrm rot="2169327">
              <a:off x="1533013" y="341848"/>
              <a:ext cx="9004" cy="9004"/>
              <a:chOff x="0" y="0"/>
              <a:chExt cx="219327" cy="219327"/>
            </a:xfrm>
          </p:grpSpPr>
          <p:sp>
            <p:nvSpPr>
              <p:cNvPr id="1048" name="Freeform 104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9" name="TextBox 104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0" name="Group 1050"/>
            <p:cNvGrpSpPr/>
            <p:nvPr/>
          </p:nvGrpSpPr>
          <p:grpSpPr>
            <a:xfrm rot="2169327">
              <a:off x="1533013" y="341848"/>
              <a:ext cx="9004" cy="9004"/>
              <a:chOff x="0" y="0"/>
              <a:chExt cx="237406" cy="237406"/>
            </a:xfrm>
          </p:grpSpPr>
          <p:sp>
            <p:nvSpPr>
              <p:cNvPr id="1051" name="Freeform 105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2" name="TextBox 105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3" name="Group 1053"/>
            <p:cNvGrpSpPr/>
            <p:nvPr/>
          </p:nvGrpSpPr>
          <p:grpSpPr>
            <a:xfrm rot="2169327">
              <a:off x="1488572" y="309375"/>
              <a:ext cx="9004" cy="9004"/>
              <a:chOff x="0" y="0"/>
              <a:chExt cx="219327" cy="219327"/>
            </a:xfrm>
          </p:grpSpPr>
          <p:sp>
            <p:nvSpPr>
              <p:cNvPr id="1054" name="Freeform 105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5" name="TextBox 105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6" name="Group 1056"/>
            <p:cNvGrpSpPr/>
            <p:nvPr/>
          </p:nvGrpSpPr>
          <p:grpSpPr>
            <a:xfrm rot="2169327">
              <a:off x="1488572" y="309375"/>
              <a:ext cx="9004" cy="9004"/>
              <a:chOff x="0" y="0"/>
              <a:chExt cx="237406" cy="237406"/>
            </a:xfrm>
          </p:grpSpPr>
          <p:sp>
            <p:nvSpPr>
              <p:cNvPr id="1057" name="Freeform 105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8" name="TextBox 105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9" name="Group 1059"/>
            <p:cNvGrpSpPr/>
            <p:nvPr/>
          </p:nvGrpSpPr>
          <p:grpSpPr>
            <a:xfrm rot="2169327">
              <a:off x="1554721" y="281162"/>
              <a:ext cx="9004" cy="9004"/>
              <a:chOff x="0" y="0"/>
              <a:chExt cx="219327" cy="219327"/>
            </a:xfrm>
          </p:grpSpPr>
          <p:sp>
            <p:nvSpPr>
              <p:cNvPr id="1060" name="Freeform 106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1" name="TextBox 106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2" name="Group 1062"/>
            <p:cNvGrpSpPr/>
            <p:nvPr/>
          </p:nvGrpSpPr>
          <p:grpSpPr>
            <a:xfrm rot="2169327">
              <a:off x="1554721" y="281162"/>
              <a:ext cx="9004" cy="9004"/>
              <a:chOff x="0" y="0"/>
              <a:chExt cx="237406" cy="237406"/>
            </a:xfrm>
          </p:grpSpPr>
          <p:sp>
            <p:nvSpPr>
              <p:cNvPr id="1063" name="Freeform 106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4" name="TextBox 106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5" name="Group 1065"/>
            <p:cNvGrpSpPr/>
            <p:nvPr/>
          </p:nvGrpSpPr>
          <p:grpSpPr>
            <a:xfrm rot="2169327">
              <a:off x="1729292" y="385835"/>
              <a:ext cx="9004" cy="9004"/>
              <a:chOff x="0" y="0"/>
              <a:chExt cx="219327" cy="219327"/>
            </a:xfrm>
          </p:grpSpPr>
          <p:sp>
            <p:nvSpPr>
              <p:cNvPr id="1066" name="Freeform 106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7" name="TextBox 106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8" name="Group 1068"/>
            <p:cNvGrpSpPr/>
            <p:nvPr/>
          </p:nvGrpSpPr>
          <p:grpSpPr>
            <a:xfrm rot="2169327">
              <a:off x="1729292" y="385835"/>
              <a:ext cx="9004" cy="9004"/>
              <a:chOff x="0" y="0"/>
              <a:chExt cx="237406" cy="237406"/>
            </a:xfrm>
          </p:grpSpPr>
          <p:sp>
            <p:nvSpPr>
              <p:cNvPr id="1069" name="Freeform 106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0" name="TextBox 107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1" name="Group 1071"/>
            <p:cNvGrpSpPr/>
            <p:nvPr/>
          </p:nvGrpSpPr>
          <p:grpSpPr>
            <a:xfrm rot="2169327">
              <a:off x="707319" y="356168"/>
              <a:ext cx="9004" cy="9004"/>
              <a:chOff x="0" y="0"/>
              <a:chExt cx="219327" cy="219327"/>
            </a:xfrm>
          </p:grpSpPr>
          <p:sp>
            <p:nvSpPr>
              <p:cNvPr id="1072" name="Freeform 107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3" name="TextBox 107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4" name="Group 1074"/>
            <p:cNvGrpSpPr/>
            <p:nvPr/>
          </p:nvGrpSpPr>
          <p:grpSpPr>
            <a:xfrm rot="2169327">
              <a:off x="707319" y="356168"/>
              <a:ext cx="9004" cy="9004"/>
              <a:chOff x="0" y="0"/>
              <a:chExt cx="237406" cy="237406"/>
            </a:xfrm>
          </p:grpSpPr>
          <p:sp>
            <p:nvSpPr>
              <p:cNvPr id="1075" name="Freeform 107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6" name="TextBox 107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7" name="Group 1077"/>
            <p:cNvGrpSpPr/>
            <p:nvPr/>
          </p:nvGrpSpPr>
          <p:grpSpPr>
            <a:xfrm rot="2169327">
              <a:off x="636121" y="340870"/>
              <a:ext cx="9004" cy="9004"/>
              <a:chOff x="0" y="0"/>
              <a:chExt cx="219327" cy="219327"/>
            </a:xfrm>
          </p:grpSpPr>
          <p:sp>
            <p:nvSpPr>
              <p:cNvPr id="1078" name="Freeform 107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9" name="TextBox 107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0" name="Group 1080"/>
            <p:cNvGrpSpPr/>
            <p:nvPr/>
          </p:nvGrpSpPr>
          <p:grpSpPr>
            <a:xfrm rot="2169327">
              <a:off x="636121" y="340870"/>
              <a:ext cx="9004" cy="9004"/>
              <a:chOff x="0" y="0"/>
              <a:chExt cx="237406" cy="237406"/>
            </a:xfrm>
          </p:grpSpPr>
          <p:sp>
            <p:nvSpPr>
              <p:cNvPr id="1081" name="Freeform 108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2" name="TextBox 108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3" name="Group 1083"/>
            <p:cNvGrpSpPr/>
            <p:nvPr/>
          </p:nvGrpSpPr>
          <p:grpSpPr>
            <a:xfrm rot="2169327">
              <a:off x="688207" y="392956"/>
              <a:ext cx="9004" cy="9004"/>
              <a:chOff x="0" y="0"/>
              <a:chExt cx="219327" cy="219327"/>
            </a:xfrm>
          </p:grpSpPr>
          <p:sp>
            <p:nvSpPr>
              <p:cNvPr id="1084" name="Freeform 108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5" name="TextBox 108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6" name="Group 1086"/>
            <p:cNvGrpSpPr/>
            <p:nvPr/>
          </p:nvGrpSpPr>
          <p:grpSpPr>
            <a:xfrm rot="2169327">
              <a:off x="688207" y="392956"/>
              <a:ext cx="9004" cy="9004"/>
              <a:chOff x="0" y="0"/>
              <a:chExt cx="237406" cy="237406"/>
            </a:xfrm>
          </p:grpSpPr>
          <p:sp>
            <p:nvSpPr>
              <p:cNvPr id="1087" name="Freeform 108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8" name="TextBox 108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9" name="Group 1089"/>
            <p:cNvGrpSpPr/>
            <p:nvPr/>
          </p:nvGrpSpPr>
          <p:grpSpPr>
            <a:xfrm rot="-1281463">
              <a:off x="437354" y="462290"/>
              <a:ext cx="9004" cy="9004"/>
              <a:chOff x="0" y="0"/>
              <a:chExt cx="219327" cy="219327"/>
            </a:xfrm>
          </p:grpSpPr>
          <p:sp>
            <p:nvSpPr>
              <p:cNvPr id="1090" name="Freeform 109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1" name="TextBox 109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2" name="Group 1092"/>
            <p:cNvGrpSpPr/>
            <p:nvPr/>
          </p:nvGrpSpPr>
          <p:grpSpPr>
            <a:xfrm rot="-1281463">
              <a:off x="437354" y="462290"/>
              <a:ext cx="9004" cy="9004"/>
              <a:chOff x="0" y="0"/>
              <a:chExt cx="237406" cy="237406"/>
            </a:xfrm>
          </p:grpSpPr>
          <p:sp>
            <p:nvSpPr>
              <p:cNvPr id="1093" name="Freeform 109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4" name="TextBox 109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5" name="Group 1095"/>
            <p:cNvGrpSpPr/>
            <p:nvPr/>
          </p:nvGrpSpPr>
          <p:grpSpPr>
            <a:xfrm rot="-1281463">
              <a:off x="668651" y="344283"/>
              <a:ext cx="17169" cy="17169"/>
              <a:chOff x="0" y="0"/>
              <a:chExt cx="219327" cy="219327"/>
            </a:xfrm>
          </p:grpSpPr>
          <p:sp>
            <p:nvSpPr>
              <p:cNvPr id="1096" name="Freeform 109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7" name="TextBox 109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8" name="Group 1098"/>
            <p:cNvGrpSpPr/>
            <p:nvPr/>
          </p:nvGrpSpPr>
          <p:grpSpPr>
            <a:xfrm rot="-1281463">
              <a:off x="668651" y="344283"/>
              <a:ext cx="17169" cy="17169"/>
              <a:chOff x="0" y="0"/>
              <a:chExt cx="237406" cy="237406"/>
            </a:xfrm>
          </p:grpSpPr>
          <p:sp>
            <p:nvSpPr>
              <p:cNvPr id="1099" name="Freeform 109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0" name="TextBox 110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1" name="Group 1101"/>
            <p:cNvGrpSpPr/>
            <p:nvPr/>
          </p:nvGrpSpPr>
          <p:grpSpPr>
            <a:xfrm rot="-1281463">
              <a:off x="806187" y="343263"/>
              <a:ext cx="17169" cy="17169"/>
              <a:chOff x="0" y="0"/>
              <a:chExt cx="219327" cy="219327"/>
            </a:xfrm>
          </p:grpSpPr>
          <p:sp>
            <p:nvSpPr>
              <p:cNvPr id="1102" name="Freeform 110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3" name="TextBox 110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4" name="Group 1104"/>
            <p:cNvGrpSpPr/>
            <p:nvPr/>
          </p:nvGrpSpPr>
          <p:grpSpPr>
            <a:xfrm rot="-1281463">
              <a:off x="806187" y="343263"/>
              <a:ext cx="17169" cy="17169"/>
              <a:chOff x="0" y="0"/>
              <a:chExt cx="237406" cy="237406"/>
            </a:xfrm>
          </p:grpSpPr>
          <p:sp>
            <p:nvSpPr>
              <p:cNvPr id="1105" name="Freeform 110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6" name="TextBox 110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7" name="Group 1107"/>
            <p:cNvGrpSpPr/>
            <p:nvPr/>
          </p:nvGrpSpPr>
          <p:grpSpPr>
            <a:xfrm rot="-1281463">
              <a:off x="708443" y="381485"/>
              <a:ext cx="17169" cy="17169"/>
              <a:chOff x="0" y="0"/>
              <a:chExt cx="219327" cy="219327"/>
            </a:xfrm>
          </p:grpSpPr>
          <p:sp>
            <p:nvSpPr>
              <p:cNvPr id="1108" name="Freeform 110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9" name="TextBox 110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0" name="Group 1110"/>
            <p:cNvGrpSpPr/>
            <p:nvPr/>
          </p:nvGrpSpPr>
          <p:grpSpPr>
            <a:xfrm rot="-1281463">
              <a:off x="708443" y="381485"/>
              <a:ext cx="17169" cy="17169"/>
              <a:chOff x="0" y="0"/>
              <a:chExt cx="237406" cy="237406"/>
            </a:xfrm>
          </p:grpSpPr>
          <p:sp>
            <p:nvSpPr>
              <p:cNvPr id="1111" name="Freeform 111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2" name="TextBox 111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3" name="Group 1113"/>
            <p:cNvGrpSpPr/>
            <p:nvPr/>
          </p:nvGrpSpPr>
          <p:grpSpPr>
            <a:xfrm rot="-1281463">
              <a:off x="732716" y="301856"/>
              <a:ext cx="9004" cy="9004"/>
              <a:chOff x="0" y="0"/>
              <a:chExt cx="219327" cy="219327"/>
            </a:xfrm>
          </p:grpSpPr>
          <p:sp>
            <p:nvSpPr>
              <p:cNvPr id="1114" name="Freeform 111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5" name="TextBox 111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6" name="Group 1116"/>
            <p:cNvGrpSpPr/>
            <p:nvPr/>
          </p:nvGrpSpPr>
          <p:grpSpPr>
            <a:xfrm rot="-1281463">
              <a:off x="732716" y="301856"/>
              <a:ext cx="9004" cy="9004"/>
              <a:chOff x="0" y="0"/>
              <a:chExt cx="237406" cy="237406"/>
            </a:xfrm>
          </p:grpSpPr>
          <p:sp>
            <p:nvSpPr>
              <p:cNvPr id="1117" name="Freeform 111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8" name="TextBox 111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9" name="Group 1119"/>
            <p:cNvGrpSpPr/>
            <p:nvPr/>
          </p:nvGrpSpPr>
          <p:grpSpPr>
            <a:xfrm rot="-1281463">
              <a:off x="804846" y="301321"/>
              <a:ext cx="9004" cy="9004"/>
              <a:chOff x="0" y="0"/>
              <a:chExt cx="219327" cy="219327"/>
            </a:xfrm>
          </p:grpSpPr>
          <p:sp>
            <p:nvSpPr>
              <p:cNvPr id="1120" name="Freeform 112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1" name="TextBox 112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2" name="Group 1122"/>
            <p:cNvGrpSpPr/>
            <p:nvPr/>
          </p:nvGrpSpPr>
          <p:grpSpPr>
            <a:xfrm rot="-1281463">
              <a:off x="804846" y="301321"/>
              <a:ext cx="9004" cy="9004"/>
              <a:chOff x="0" y="0"/>
              <a:chExt cx="237406" cy="237406"/>
            </a:xfrm>
          </p:grpSpPr>
          <p:sp>
            <p:nvSpPr>
              <p:cNvPr id="1123" name="Freeform 112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4" name="TextBox 112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5" name="Group 1125"/>
            <p:cNvGrpSpPr/>
            <p:nvPr/>
          </p:nvGrpSpPr>
          <p:grpSpPr>
            <a:xfrm>
              <a:off x="579283" y="343263"/>
              <a:ext cx="17169" cy="17169"/>
              <a:chOff x="0" y="0"/>
              <a:chExt cx="219327" cy="219327"/>
            </a:xfrm>
          </p:grpSpPr>
          <p:sp>
            <p:nvSpPr>
              <p:cNvPr id="1126" name="Freeform 112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7" name="TextBox 112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8" name="Group 1128"/>
            <p:cNvGrpSpPr/>
            <p:nvPr/>
          </p:nvGrpSpPr>
          <p:grpSpPr>
            <a:xfrm>
              <a:off x="579283" y="343263"/>
              <a:ext cx="17169" cy="17169"/>
              <a:chOff x="0" y="0"/>
              <a:chExt cx="237406" cy="237406"/>
            </a:xfrm>
          </p:grpSpPr>
          <p:sp>
            <p:nvSpPr>
              <p:cNvPr id="1129" name="Freeform 112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0" name="TextBox 113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1" name="Group 1131"/>
            <p:cNvGrpSpPr/>
            <p:nvPr/>
          </p:nvGrpSpPr>
          <p:grpSpPr>
            <a:xfrm rot="-1281463">
              <a:off x="620917" y="359120"/>
              <a:ext cx="17169" cy="17169"/>
              <a:chOff x="0" y="0"/>
              <a:chExt cx="219327" cy="219327"/>
            </a:xfrm>
          </p:grpSpPr>
          <p:sp>
            <p:nvSpPr>
              <p:cNvPr id="1132" name="Freeform 113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" name="TextBox 113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4" name="Group 1134"/>
            <p:cNvGrpSpPr/>
            <p:nvPr/>
          </p:nvGrpSpPr>
          <p:grpSpPr>
            <a:xfrm rot="-1281463">
              <a:off x="620917" y="359120"/>
              <a:ext cx="17169" cy="17169"/>
              <a:chOff x="0" y="0"/>
              <a:chExt cx="237406" cy="237406"/>
            </a:xfrm>
          </p:grpSpPr>
          <p:sp>
            <p:nvSpPr>
              <p:cNvPr id="1135" name="Freeform 113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6" name="TextBox 113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7" name="Group 1137"/>
            <p:cNvGrpSpPr/>
            <p:nvPr/>
          </p:nvGrpSpPr>
          <p:grpSpPr>
            <a:xfrm rot="-1281463">
              <a:off x="523173" y="397343"/>
              <a:ext cx="17169" cy="17169"/>
              <a:chOff x="0" y="0"/>
              <a:chExt cx="219327" cy="219327"/>
            </a:xfrm>
          </p:grpSpPr>
          <p:sp>
            <p:nvSpPr>
              <p:cNvPr id="1138" name="Freeform 113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9" name="TextBox 113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0" name="Group 1140"/>
            <p:cNvGrpSpPr/>
            <p:nvPr/>
          </p:nvGrpSpPr>
          <p:grpSpPr>
            <a:xfrm rot="-1281463">
              <a:off x="523173" y="397343"/>
              <a:ext cx="17169" cy="17169"/>
              <a:chOff x="0" y="0"/>
              <a:chExt cx="237406" cy="237406"/>
            </a:xfrm>
          </p:grpSpPr>
          <p:sp>
            <p:nvSpPr>
              <p:cNvPr id="1141" name="Freeform 114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2" name="TextBox 114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3" name="Group 1143"/>
            <p:cNvGrpSpPr/>
            <p:nvPr/>
          </p:nvGrpSpPr>
          <p:grpSpPr>
            <a:xfrm>
              <a:off x="441856" y="390070"/>
              <a:ext cx="17169" cy="17169"/>
              <a:chOff x="0" y="0"/>
              <a:chExt cx="219327" cy="219327"/>
            </a:xfrm>
          </p:grpSpPr>
          <p:sp>
            <p:nvSpPr>
              <p:cNvPr id="1144" name="Freeform 114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5" name="TextBox 114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6" name="Group 1146"/>
            <p:cNvGrpSpPr/>
            <p:nvPr/>
          </p:nvGrpSpPr>
          <p:grpSpPr>
            <a:xfrm>
              <a:off x="441856" y="390070"/>
              <a:ext cx="17169" cy="17169"/>
              <a:chOff x="0" y="0"/>
              <a:chExt cx="237406" cy="237406"/>
            </a:xfrm>
          </p:grpSpPr>
          <p:sp>
            <p:nvSpPr>
              <p:cNvPr id="1147" name="Freeform 114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8" name="TextBox 114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9" name="Group 1149"/>
            <p:cNvGrpSpPr/>
            <p:nvPr/>
          </p:nvGrpSpPr>
          <p:grpSpPr>
            <a:xfrm>
              <a:off x="556054" y="404514"/>
              <a:ext cx="17169" cy="17169"/>
              <a:chOff x="0" y="0"/>
              <a:chExt cx="219327" cy="219327"/>
            </a:xfrm>
          </p:grpSpPr>
          <p:sp>
            <p:nvSpPr>
              <p:cNvPr id="1150" name="Freeform 115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1" name="TextBox 115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2" name="Group 1152"/>
            <p:cNvGrpSpPr/>
            <p:nvPr/>
          </p:nvGrpSpPr>
          <p:grpSpPr>
            <a:xfrm>
              <a:off x="556054" y="404514"/>
              <a:ext cx="17169" cy="17169"/>
              <a:chOff x="0" y="0"/>
              <a:chExt cx="237406" cy="237406"/>
            </a:xfrm>
          </p:grpSpPr>
          <p:sp>
            <p:nvSpPr>
              <p:cNvPr id="1153" name="Freeform 115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4" name="TextBox 115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5" name="Group 1155"/>
            <p:cNvGrpSpPr/>
            <p:nvPr/>
          </p:nvGrpSpPr>
          <p:grpSpPr>
            <a:xfrm>
              <a:off x="516806" y="363758"/>
              <a:ext cx="9004" cy="9004"/>
              <a:chOff x="0" y="0"/>
              <a:chExt cx="219327" cy="219327"/>
            </a:xfrm>
          </p:grpSpPr>
          <p:sp>
            <p:nvSpPr>
              <p:cNvPr id="1156" name="Freeform 115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7" name="TextBox 115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8" name="Group 1158"/>
            <p:cNvGrpSpPr/>
            <p:nvPr/>
          </p:nvGrpSpPr>
          <p:grpSpPr>
            <a:xfrm>
              <a:off x="516806" y="363758"/>
              <a:ext cx="9004" cy="9004"/>
              <a:chOff x="0" y="0"/>
              <a:chExt cx="237406" cy="237406"/>
            </a:xfrm>
          </p:grpSpPr>
          <p:sp>
            <p:nvSpPr>
              <p:cNvPr id="1159" name="Freeform 115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0" name="TextBox 116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1" name="Group 1161"/>
            <p:cNvGrpSpPr/>
            <p:nvPr/>
          </p:nvGrpSpPr>
          <p:grpSpPr>
            <a:xfrm>
              <a:off x="542005" y="357945"/>
              <a:ext cx="9004" cy="9004"/>
              <a:chOff x="0" y="0"/>
              <a:chExt cx="219327" cy="219327"/>
            </a:xfrm>
          </p:grpSpPr>
          <p:sp>
            <p:nvSpPr>
              <p:cNvPr id="1162" name="Freeform 116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3" name="TextBox 116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4" name="Group 1164"/>
            <p:cNvGrpSpPr/>
            <p:nvPr/>
          </p:nvGrpSpPr>
          <p:grpSpPr>
            <a:xfrm>
              <a:off x="542005" y="357945"/>
              <a:ext cx="9004" cy="9004"/>
              <a:chOff x="0" y="0"/>
              <a:chExt cx="237406" cy="237406"/>
            </a:xfrm>
          </p:grpSpPr>
          <p:sp>
            <p:nvSpPr>
              <p:cNvPr id="1165" name="Freeform 116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6" name="TextBox 116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7" name="Group 1167"/>
            <p:cNvGrpSpPr/>
            <p:nvPr/>
          </p:nvGrpSpPr>
          <p:grpSpPr>
            <a:xfrm>
              <a:off x="609376" y="383716"/>
              <a:ext cx="9004" cy="9004"/>
              <a:chOff x="0" y="0"/>
              <a:chExt cx="219327" cy="219327"/>
            </a:xfrm>
          </p:grpSpPr>
          <p:sp>
            <p:nvSpPr>
              <p:cNvPr id="1168" name="Freeform 116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9" name="TextBox 116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0" name="Group 1170"/>
            <p:cNvGrpSpPr/>
            <p:nvPr/>
          </p:nvGrpSpPr>
          <p:grpSpPr>
            <a:xfrm>
              <a:off x="609376" y="383716"/>
              <a:ext cx="9004" cy="9004"/>
              <a:chOff x="0" y="0"/>
              <a:chExt cx="237406" cy="237406"/>
            </a:xfrm>
          </p:grpSpPr>
          <p:sp>
            <p:nvSpPr>
              <p:cNvPr id="1171" name="Freeform 117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2" name="TextBox 117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3" name="Group 1173"/>
            <p:cNvGrpSpPr/>
            <p:nvPr/>
          </p:nvGrpSpPr>
          <p:grpSpPr>
            <a:xfrm>
              <a:off x="554335" y="383716"/>
              <a:ext cx="9004" cy="9004"/>
              <a:chOff x="0" y="0"/>
              <a:chExt cx="219327" cy="219327"/>
            </a:xfrm>
          </p:grpSpPr>
          <p:sp>
            <p:nvSpPr>
              <p:cNvPr id="1174" name="Freeform 117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5" name="TextBox 117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6" name="Group 1176"/>
            <p:cNvGrpSpPr/>
            <p:nvPr/>
          </p:nvGrpSpPr>
          <p:grpSpPr>
            <a:xfrm>
              <a:off x="554335" y="383716"/>
              <a:ext cx="9004" cy="9004"/>
              <a:chOff x="0" y="0"/>
              <a:chExt cx="237406" cy="237406"/>
            </a:xfrm>
          </p:grpSpPr>
          <p:sp>
            <p:nvSpPr>
              <p:cNvPr id="1177" name="Freeform 117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8" name="TextBox 117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9" name="Group 1179"/>
            <p:cNvGrpSpPr/>
            <p:nvPr/>
          </p:nvGrpSpPr>
          <p:grpSpPr>
            <a:xfrm>
              <a:off x="1229901" y="268302"/>
              <a:ext cx="17169" cy="17169"/>
              <a:chOff x="0" y="0"/>
              <a:chExt cx="219327" cy="219327"/>
            </a:xfrm>
          </p:grpSpPr>
          <p:sp>
            <p:nvSpPr>
              <p:cNvPr id="1180" name="Freeform 118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1" name="TextBox 118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2" name="Group 1182"/>
            <p:cNvGrpSpPr/>
            <p:nvPr/>
          </p:nvGrpSpPr>
          <p:grpSpPr>
            <a:xfrm>
              <a:off x="1229901" y="268302"/>
              <a:ext cx="17169" cy="17169"/>
              <a:chOff x="0" y="0"/>
              <a:chExt cx="237406" cy="237406"/>
            </a:xfrm>
          </p:grpSpPr>
          <p:sp>
            <p:nvSpPr>
              <p:cNvPr id="1183" name="Freeform 118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4" name="TextBox 118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5" name="Group 1185"/>
            <p:cNvGrpSpPr/>
            <p:nvPr/>
          </p:nvGrpSpPr>
          <p:grpSpPr>
            <a:xfrm>
              <a:off x="1190653" y="227546"/>
              <a:ext cx="9004" cy="9004"/>
              <a:chOff x="0" y="0"/>
              <a:chExt cx="219327" cy="219327"/>
            </a:xfrm>
          </p:grpSpPr>
          <p:sp>
            <p:nvSpPr>
              <p:cNvPr id="1186" name="Freeform 118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7" name="TextBox 118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8" name="Group 1188"/>
            <p:cNvGrpSpPr/>
            <p:nvPr/>
          </p:nvGrpSpPr>
          <p:grpSpPr>
            <a:xfrm>
              <a:off x="1190653" y="227546"/>
              <a:ext cx="9004" cy="9004"/>
              <a:chOff x="0" y="0"/>
              <a:chExt cx="237406" cy="237406"/>
            </a:xfrm>
          </p:grpSpPr>
          <p:sp>
            <p:nvSpPr>
              <p:cNvPr id="1189" name="Freeform 118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0" name="TextBox 119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1" name="Group 1191"/>
            <p:cNvGrpSpPr/>
            <p:nvPr/>
          </p:nvGrpSpPr>
          <p:grpSpPr>
            <a:xfrm>
              <a:off x="1215852" y="221733"/>
              <a:ext cx="9004" cy="9004"/>
              <a:chOff x="0" y="0"/>
              <a:chExt cx="219327" cy="219327"/>
            </a:xfrm>
          </p:grpSpPr>
          <p:sp>
            <p:nvSpPr>
              <p:cNvPr id="1192" name="Freeform 119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3" name="TextBox 119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4" name="Group 1194"/>
            <p:cNvGrpSpPr/>
            <p:nvPr/>
          </p:nvGrpSpPr>
          <p:grpSpPr>
            <a:xfrm>
              <a:off x="1215852" y="221733"/>
              <a:ext cx="9004" cy="9004"/>
              <a:chOff x="0" y="0"/>
              <a:chExt cx="237406" cy="237406"/>
            </a:xfrm>
          </p:grpSpPr>
          <p:sp>
            <p:nvSpPr>
              <p:cNvPr id="1195" name="Freeform 119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6" name="TextBox 119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7" name="Group 1197"/>
            <p:cNvGrpSpPr/>
            <p:nvPr/>
          </p:nvGrpSpPr>
          <p:grpSpPr>
            <a:xfrm>
              <a:off x="1283224" y="247504"/>
              <a:ext cx="9004" cy="9004"/>
              <a:chOff x="0" y="0"/>
              <a:chExt cx="219327" cy="219327"/>
            </a:xfrm>
          </p:grpSpPr>
          <p:sp>
            <p:nvSpPr>
              <p:cNvPr id="1198" name="Freeform 119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9" name="TextBox 119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0" name="Group 1200"/>
            <p:cNvGrpSpPr/>
            <p:nvPr/>
          </p:nvGrpSpPr>
          <p:grpSpPr>
            <a:xfrm>
              <a:off x="1283224" y="247504"/>
              <a:ext cx="9004" cy="9004"/>
              <a:chOff x="0" y="0"/>
              <a:chExt cx="237406" cy="237406"/>
            </a:xfrm>
          </p:grpSpPr>
          <p:sp>
            <p:nvSpPr>
              <p:cNvPr id="1201" name="Freeform 120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2" name="TextBox 120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3" name="Group 1203"/>
            <p:cNvGrpSpPr/>
            <p:nvPr/>
          </p:nvGrpSpPr>
          <p:grpSpPr>
            <a:xfrm>
              <a:off x="1228182" y="247504"/>
              <a:ext cx="9004" cy="9004"/>
              <a:chOff x="0" y="0"/>
              <a:chExt cx="219327" cy="219327"/>
            </a:xfrm>
          </p:grpSpPr>
          <p:sp>
            <p:nvSpPr>
              <p:cNvPr id="1204" name="Freeform 120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5" name="TextBox 120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6" name="Group 1206"/>
            <p:cNvGrpSpPr/>
            <p:nvPr/>
          </p:nvGrpSpPr>
          <p:grpSpPr>
            <a:xfrm>
              <a:off x="1228182" y="247504"/>
              <a:ext cx="9004" cy="9004"/>
              <a:chOff x="0" y="0"/>
              <a:chExt cx="237406" cy="237406"/>
            </a:xfrm>
          </p:grpSpPr>
          <p:sp>
            <p:nvSpPr>
              <p:cNvPr id="1207" name="Freeform 120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8" name="TextBox 120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9" name="Group 1209"/>
            <p:cNvGrpSpPr/>
            <p:nvPr/>
          </p:nvGrpSpPr>
          <p:grpSpPr>
            <a:xfrm>
              <a:off x="1544183" y="320484"/>
              <a:ext cx="17169" cy="17169"/>
              <a:chOff x="0" y="0"/>
              <a:chExt cx="219327" cy="219327"/>
            </a:xfrm>
          </p:grpSpPr>
          <p:sp>
            <p:nvSpPr>
              <p:cNvPr id="1210" name="Freeform 121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1" name="TextBox 121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2" name="Group 1212"/>
            <p:cNvGrpSpPr/>
            <p:nvPr/>
          </p:nvGrpSpPr>
          <p:grpSpPr>
            <a:xfrm>
              <a:off x="1544183" y="320484"/>
              <a:ext cx="17169" cy="17169"/>
              <a:chOff x="0" y="0"/>
              <a:chExt cx="237406" cy="237406"/>
            </a:xfrm>
          </p:grpSpPr>
          <p:sp>
            <p:nvSpPr>
              <p:cNvPr id="1213" name="Freeform 121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4" name="TextBox 121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5" name="Group 1215"/>
            <p:cNvGrpSpPr/>
            <p:nvPr/>
          </p:nvGrpSpPr>
          <p:grpSpPr>
            <a:xfrm>
              <a:off x="1504935" y="279728"/>
              <a:ext cx="9004" cy="9004"/>
              <a:chOff x="0" y="0"/>
              <a:chExt cx="219327" cy="219327"/>
            </a:xfrm>
          </p:grpSpPr>
          <p:sp>
            <p:nvSpPr>
              <p:cNvPr id="1216" name="Freeform 121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7" name="TextBox 121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8" name="Group 1218"/>
            <p:cNvGrpSpPr/>
            <p:nvPr/>
          </p:nvGrpSpPr>
          <p:grpSpPr>
            <a:xfrm>
              <a:off x="1504935" y="279728"/>
              <a:ext cx="9004" cy="9004"/>
              <a:chOff x="0" y="0"/>
              <a:chExt cx="237406" cy="237406"/>
            </a:xfrm>
          </p:grpSpPr>
          <p:sp>
            <p:nvSpPr>
              <p:cNvPr id="1219" name="Freeform 121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0" name="TextBox 122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1" name="Group 1221"/>
            <p:cNvGrpSpPr/>
            <p:nvPr/>
          </p:nvGrpSpPr>
          <p:grpSpPr>
            <a:xfrm>
              <a:off x="1530134" y="273915"/>
              <a:ext cx="9004" cy="9004"/>
              <a:chOff x="0" y="0"/>
              <a:chExt cx="219327" cy="219327"/>
            </a:xfrm>
          </p:grpSpPr>
          <p:sp>
            <p:nvSpPr>
              <p:cNvPr id="1222" name="Freeform 122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3" name="TextBox 122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4" name="Group 1224"/>
            <p:cNvGrpSpPr/>
            <p:nvPr/>
          </p:nvGrpSpPr>
          <p:grpSpPr>
            <a:xfrm>
              <a:off x="1530134" y="273915"/>
              <a:ext cx="9004" cy="9004"/>
              <a:chOff x="0" y="0"/>
              <a:chExt cx="237406" cy="237406"/>
            </a:xfrm>
          </p:grpSpPr>
          <p:sp>
            <p:nvSpPr>
              <p:cNvPr id="1225" name="Freeform 122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6" name="TextBox 122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7" name="Group 1227"/>
            <p:cNvGrpSpPr/>
            <p:nvPr/>
          </p:nvGrpSpPr>
          <p:grpSpPr>
            <a:xfrm>
              <a:off x="1597505" y="299686"/>
              <a:ext cx="9004" cy="9004"/>
              <a:chOff x="0" y="0"/>
              <a:chExt cx="219327" cy="219327"/>
            </a:xfrm>
          </p:grpSpPr>
          <p:sp>
            <p:nvSpPr>
              <p:cNvPr id="1228" name="Freeform 122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9" name="TextBox 122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0" name="Group 1230"/>
            <p:cNvGrpSpPr/>
            <p:nvPr/>
          </p:nvGrpSpPr>
          <p:grpSpPr>
            <a:xfrm>
              <a:off x="1597505" y="299686"/>
              <a:ext cx="9004" cy="9004"/>
              <a:chOff x="0" y="0"/>
              <a:chExt cx="237406" cy="237406"/>
            </a:xfrm>
          </p:grpSpPr>
          <p:sp>
            <p:nvSpPr>
              <p:cNvPr id="1231" name="Freeform 123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2" name="TextBox 123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3" name="Group 1233"/>
            <p:cNvGrpSpPr/>
            <p:nvPr/>
          </p:nvGrpSpPr>
          <p:grpSpPr>
            <a:xfrm>
              <a:off x="1542464" y="299686"/>
              <a:ext cx="9004" cy="9004"/>
              <a:chOff x="0" y="0"/>
              <a:chExt cx="219327" cy="219327"/>
            </a:xfrm>
          </p:grpSpPr>
          <p:sp>
            <p:nvSpPr>
              <p:cNvPr id="1234" name="Freeform 123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5" name="TextBox 123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6" name="Group 1236"/>
            <p:cNvGrpSpPr/>
            <p:nvPr/>
          </p:nvGrpSpPr>
          <p:grpSpPr>
            <a:xfrm>
              <a:off x="1542464" y="299686"/>
              <a:ext cx="9004" cy="9004"/>
              <a:chOff x="0" y="0"/>
              <a:chExt cx="237406" cy="237406"/>
            </a:xfrm>
          </p:grpSpPr>
          <p:sp>
            <p:nvSpPr>
              <p:cNvPr id="1237" name="Freeform 123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8" name="TextBox 123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9" name="Group 1239"/>
            <p:cNvGrpSpPr/>
            <p:nvPr/>
          </p:nvGrpSpPr>
          <p:grpSpPr>
            <a:xfrm>
              <a:off x="1715964" y="387860"/>
              <a:ext cx="17169" cy="17169"/>
              <a:chOff x="0" y="0"/>
              <a:chExt cx="219327" cy="219327"/>
            </a:xfrm>
          </p:grpSpPr>
          <p:sp>
            <p:nvSpPr>
              <p:cNvPr id="1240" name="Freeform 124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1" name="TextBox 124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2" name="Group 1242"/>
            <p:cNvGrpSpPr/>
            <p:nvPr/>
          </p:nvGrpSpPr>
          <p:grpSpPr>
            <a:xfrm>
              <a:off x="1715964" y="387860"/>
              <a:ext cx="17169" cy="17169"/>
              <a:chOff x="0" y="0"/>
              <a:chExt cx="237406" cy="237406"/>
            </a:xfrm>
          </p:grpSpPr>
          <p:sp>
            <p:nvSpPr>
              <p:cNvPr id="1243" name="Freeform 124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4" name="TextBox 124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5" name="Group 1245"/>
            <p:cNvGrpSpPr/>
            <p:nvPr/>
          </p:nvGrpSpPr>
          <p:grpSpPr>
            <a:xfrm>
              <a:off x="1676716" y="347104"/>
              <a:ext cx="9004" cy="9004"/>
              <a:chOff x="0" y="0"/>
              <a:chExt cx="219327" cy="219327"/>
            </a:xfrm>
          </p:grpSpPr>
          <p:sp>
            <p:nvSpPr>
              <p:cNvPr id="1246" name="Freeform 124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7" name="TextBox 124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8" name="Group 1248"/>
            <p:cNvGrpSpPr/>
            <p:nvPr/>
          </p:nvGrpSpPr>
          <p:grpSpPr>
            <a:xfrm>
              <a:off x="1676716" y="347104"/>
              <a:ext cx="9004" cy="9004"/>
              <a:chOff x="0" y="0"/>
              <a:chExt cx="237406" cy="237406"/>
            </a:xfrm>
          </p:grpSpPr>
          <p:sp>
            <p:nvSpPr>
              <p:cNvPr id="1249" name="Freeform 124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0" name="TextBox 125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1" name="Group 1251"/>
            <p:cNvGrpSpPr/>
            <p:nvPr/>
          </p:nvGrpSpPr>
          <p:grpSpPr>
            <a:xfrm>
              <a:off x="1701915" y="341291"/>
              <a:ext cx="9004" cy="9004"/>
              <a:chOff x="0" y="0"/>
              <a:chExt cx="219327" cy="219327"/>
            </a:xfrm>
          </p:grpSpPr>
          <p:sp>
            <p:nvSpPr>
              <p:cNvPr id="1252" name="Freeform 125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3" name="TextBox 125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4" name="Group 1254"/>
            <p:cNvGrpSpPr/>
            <p:nvPr/>
          </p:nvGrpSpPr>
          <p:grpSpPr>
            <a:xfrm>
              <a:off x="1701915" y="341291"/>
              <a:ext cx="9004" cy="9004"/>
              <a:chOff x="0" y="0"/>
              <a:chExt cx="237406" cy="237406"/>
            </a:xfrm>
          </p:grpSpPr>
          <p:sp>
            <p:nvSpPr>
              <p:cNvPr id="1255" name="Freeform 125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6" name="TextBox 125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7" name="Group 1257"/>
            <p:cNvGrpSpPr/>
            <p:nvPr/>
          </p:nvGrpSpPr>
          <p:grpSpPr>
            <a:xfrm>
              <a:off x="1769286" y="367062"/>
              <a:ext cx="9004" cy="9004"/>
              <a:chOff x="0" y="0"/>
              <a:chExt cx="219327" cy="219327"/>
            </a:xfrm>
          </p:grpSpPr>
          <p:sp>
            <p:nvSpPr>
              <p:cNvPr id="1258" name="Freeform 125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9" name="TextBox 125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0" name="Group 1260"/>
            <p:cNvGrpSpPr/>
            <p:nvPr/>
          </p:nvGrpSpPr>
          <p:grpSpPr>
            <a:xfrm>
              <a:off x="1769286" y="367062"/>
              <a:ext cx="9004" cy="9004"/>
              <a:chOff x="0" y="0"/>
              <a:chExt cx="237406" cy="237406"/>
            </a:xfrm>
          </p:grpSpPr>
          <p:sp>
            <p:nvSpPr>
              <p:cNvPr id="1261" name="Freeform 126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2" name="TextBox 126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3" name="Group 1263"/>
            <p:cNvGrpSpPr/>
            <p:nvPr/>
          </p:nvGrpSpPr>
          <p:grpSpPr>
            <a:xfrm>
              <a:off x="1714245" y="367062"/>
              <a:ext cx="9004" cy="9004"/>
              <a:chOff x="0" y="0"/>
              <a:chExt cx="219327" cy="219327"/>
            </a:xfrm>
          </p:grpSpPr>
          <p:sp>
            <p:nvSpPr>
              <p:cNvPr id="1264" name="Freeform 126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5" name="TextBox 126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6" name="Group 1266"/>
            <p:cNvGrpSpPr/>
            <p:nvPr/>
          </p:nvGrpSpPr>
          <p:grpSpPr>
            <a:xfrm>
              <a:off x="1714245" y="367062"/>
              <a:ext cx="9004" cy="9004"/>
              <a:chOff x="0" y="0"/>
              <a:chExt cx="237406" cy="237406"/>
            </a:xfrm>
          </p:grpSpPr>
          <p:sp>
            <p:nvSpPr>
              <p:cNvPr id="1267" name="Freeform 126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8" name="TextBox 126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9" name="Group 1269"/>
            <p:cNvGrpSpPr/>
            <p:nvPr/>
          </p:nvGrpSpPr>
          <p:grpSpPr>
            <a:xfrm rot="7889676">
              <a:off x="1085749" y="240805"/>
              <a:ext cx="17169" cy="17169"/>
              <a:chOff x="0" y="0"/>
              <a:chExt cx="219327" cy="219327"/>
            </a:xfrm>
          </p:grpSpPr>
          <p:sp>
            <p:nvSpPr>
              <p:cNvPr id="1270" name="Freeform 127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1" name="TextBox 127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2" name="Group 1272"/>
            <p:cNvGrpSpPr/>
            <p:nvPr/>
          </p:nvGrpSpPr>
          <p:grpSpPr>
            <a:xfrm rot="7889676">
              <a:off x="1085749" y="240805"/>
              <a:ext cx="17169" cy="17169"/>
              <a:chOff x="0" y="0"/>
              <a:chExt cx="237406" cy="237406"/>
            </a:xfrm>
          </p:grpSpPr>
          <p:sp>
            <p:nvSpPr>
              <p:cNvPr id="1273" name="Freeform 127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4" name="TextBox 127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5" name="Group 1275"/>
            <p:cNvGrpSpPr/>
            <p:nvPr/>
          </p:nvGrpSpPr>
          <p:grpSpPr>
            <a:xfrm rot="7889676">
              <a:off x="1152125" y="242139"/>
              <a:ext cx="9004" cy="9004"/>
              <a:chOff x="0" y="0"/>
              <a:chExt cx="219327" cy="219327"/>
            </a:xfrm>
          </p:grpSpPr>
          <p:sp>
            <p:nvSpPr>
              <p:cNvPr id="1276" name="Freeform 127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7" name="TextBox 127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8" name="Group 1278"/>
            <p:cNvGrpSpPr/>
            <p:nvPr/>
          </p:nvGrpSpPr>
          <p:grpSpPr>
            <a:xfrm rot="7889676">
              <a:off x="1152125" y="242139"/>
              <a:ext cx="9004" cy="9004"/>
              <a:chOff x="0" y="0"/>
              <a:chExt cx="237406" cy="237406"/>
            </a:xfrm>
          </p:grpSpPr>
          <p:sp>
            <p:nvSpPr>
              <p:cNvPr id="1279" name="Freeform 127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" name="TextBox 128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1" name="Group 1281"/>
            <p:cNvGrpSpPr/>
            <p:nvPr/>
          </p:nvGrpSpPr>
          <p:grpSpPr>
            <a:xfrm rot="7889676">
              <a:off x="1139783" y="264865"/>
              <a:ext cx="9004" cy="9004"/>
              <a:chOff x="0" y="0"/>
              <a:chExt cx="219327" cy="219327"/>
            </a:xfrm>
          </p:grpSpPr>
          <p:sp>
            <p:nvSpPr>
              <p:cNvPr id="1282" name="Freeform 128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3" name="TextBox 128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4" name="Group 1284"/>
            <p:cNvGrpSpPr/>
            <p:nvPr/>
          </p:nvGrpSpPr>
          <p:grpSpPr>
            <a:xfrm rot="7889676">
              <a:off x="1139783" y="264865"/>
              <a:ext cx="9004" cy="9004"/>
              <a:chOff x="0" y="0"/>
              <a:chExt cx="237406" cy="237406"/>
            </a:xfrm>
          </p:grpSpPr>
          <p:sp>
            <p:nvSpPr>
              <p:cNvPr id="1285" name="Freeform 128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6" name="TextBox 128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7" name="Group 1287"/>
            <p:cNvGrpSpPr/>
            <p:nvPr/>
          </p:nvGrpSpPr>
          <p:grpSpPr>
            <a:xfrm rot="7889676">
              <a:off x="1075843" y="298253"/>
              <a:ext cx="9004" cy="9004"/>
              <a:chOff x="0" y="0"/>
              <a:chExt cx="219327" cy="219327"/>
            </a:xfrm>
          </p:grpSpPr>
          <p:sp>
            <p:nvSpPr>
              <p:cNvPr id="1288" name="Freeform 128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9" name="TextBox 128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0" name="Group 1290"/>
            <p:cNvGrpSpPr/>
            <p:nvPr/>
          </p:nvGrpSpPr>
          <p:grpSpPr>
            <a:xfrm rot="7889676">
              <a:off x="1075843" y="298253"/>
              <a:ext cx="9004" cy="9004"/>
              <a:chOff x="0" y="0"/>
              <a:chExt cx="237406" cy="237406"/>
            </a:xfrm>
          </p:grpSpPr>
          <p:sp>
            <p:nvSpPr>
              <p:cNvPr id="1291" name="Freeform 129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2" name="TextBox 129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3" name="Group 1293"/>
            <p:cNvGrpSpPr/>
            <p:nvPr/>
          </p:nvGrpSpPr>
          <p:grpSpPr>
            <a:xfrm rot="7889676">
              <a:off x="1112311" y="257026"/>
              <a:ext cx="9004" cy="9004"/>
              <a:chOff x="0" y="0"/>
              <a:chExt cx="219327" cy="219327"/>
            </a:xfrm>
          </p:grpSpPr>
          <p:sp>
            <p:nvSpPr>
              <p:cNvPr id="1294" name="Freeform 129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5" name="TextBox 129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6" name="Group 1296"/>
            <p:cNvGrpSpPr/>
            <p:nvPr/>
          </p:nvGrpSpPr>
          <p:grpSpPr>
            <a:xfrm rot="7889676">
              <a:off x="1112311" y="257026"/>
              <a:ext cx="9004" cy="9004"/>
              <a:chOff x="0" y="0"/>
              <a:chExt cx="237406" cy="237406"/>
            </a:xfrm>
          </p:grpSpPr>
          <p:sp>
            <p:nvSpPr>
              <p:cNvPr id="1297" name="Freeform 129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8" name="TextBox 129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9" name="Group 1299"/>
            <p:cNvGrpSpPr/>
            <p:nvPr/>
          </p:nvGrpSpPr>
          <p:grpSpPr>
            <a:xfrm rot="7054208">
              <a:off x="973602" y="178496"/>
              <a:ext cx="8365" cy="14073"/>
              <a:chOff x="0" y="0"/>
              <a:chExt cx="174642" cy="293797"/>
            </a:xfrm>
          </p:grpSpPr>
          <p:sp>
            <p:nvSpPr>
              <p:cNvPr id="1300" name="Freeform 1300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1" name="TextBox 1301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2" name="Group 1302"/>
            <p:cNvGrpSpPr/>
            <p:nvPr/>
          </p:nvGrpSpPr>
          <p:grpSpPr>
            <a:xfrm rot="6343282">
              <a:off x="923770" y="187757"/>
              <a:ext cx="7660" cy="9479"/>
              <a:chOff x="0" y="0"/>
              <a:chExt cx="237406" cy="293797"/>
            </a:xfrm>
          </p:grpSpPr>
          <p:sp>
            <p:nvSpPr>
              <p:cNvPr id="1303" name="Freeform 1303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4" name="TextBox 1304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5" name="Group 1305"/>
            <p:cNvGrpSpPr/>
            <p:nvPr/>
          </p:nvGrpSpPr>
          <p:grpSpPr>
            <a:xfrm rot="7054208">
              <a:off x="965996" y="136809"/>
              <a:ext cx="8365" cy="14073"/>
              <a:chOff x="0" y="0"/>
              <a:chExt cx="174642" cy="293797"/>
            </a:xfrm>
          </p:grpSpPr>
          <p:sp>
            <p:nvSpPr>
              <p:cNvPr id="1306" name="Freeform 1306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7" name="TextBox 1307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8" name="Group 1308"/>
            <p:cNvGrpSpPr/>
            <p:nvPr/>
          </p:nvGrpSpPr>
          <p:grpSpPr>
            <a:xfrm rot="6343282">
              <a:off x="916165" y="146070"/>
              <a:ext cx="7660" cy="9479"/>
              <a:chOff x="0" y="0"/>
              <a:chExt cx="237406" cy="293797"/>
            </a:xfrm>
          </p:grpSpPr>
          <p:sp>
            <p:nvSpPr>
              <p:cNvPr id="1309" name="Freeform 1309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0" name="TextBox 1310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1" name="Group 1311"/>
            <p:cNvGrpSpPr/>
            <p:nvPr/>
          </p:nvGrpSpPr>
          <p:grpSpPr>
            <a:xfrm rot="7054208">
              <a:off x="999936" y="159596"/>
              <a:ext cx="8365" cy="14073"/>
              <a:chOff x="0" y="0"/>
              <a:chExt cx="174642" cy="293797"/>
            </a:xfrm>
          </p:grpSpPr>
          <p:sp>
            <p:nvSpPr>
              <p:cNvPr id="1312" name="Freeform 1312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3" name="TextBox 1313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4" name="Group 1314"/>
            <p:cNvGrpSpPr/>
            <p:nvPr/>
          </p:nvGrpSpPr>
          <p:grpSpPr>
            <a:xfrm rot="6343282">
              <a:off x="950104" y="168857"/>
              <a:ext cx="7660" cy="9479"/>
              <a:chOff x="0" y="0"/>
              <a:chExt cx="237406" cy="293797"/>
            </a:xfrm>
          </p:grpSpPr>
          <p:sp>
            <p:nvSpPr>
              <p:cNvPr id="1315" name="Freeform 1315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6" name="TextBox 1316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7" name="Group 1317"/>
            <p:cNvGrpSpPr/>
            <p:nvPr/>
          </p:nvGrpSpPr>
          <p:grpSpPr>
            <a:xfrm rot="-4106663">
              <a:off x="905570" y="111260"/>
              <a:ext cx="8365" cy="14073"/>
              <a:chOff x="0" y="0"/>
              <a:chExt cx="174642" cy="293797"/>
            </a:xfrm>
          </p:grpSpPr>
          <p:sp>
            <p:nvSpPr>
              <p:cNvPr id="1318" name="Freeform 1318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9" name="TextBox 1319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0" name="Group 1320"/>
            <p:cNvGrpSpPr/>
            <p:nvPr/>
          </p:nvGrpSpPr>
          <p:grpSpPr>
            <a:xfrm rot="-4280841">
              <a:off x="1055142" y="213341"/>
              <a:ext cx="7660" cy="9479"/>
              <a:chOff x="0" y="0"/>
              <a:chExt cx="237406" cy="293797"/>
            </a:xfrm>
          </p:grpSpPr>
          <p:sp>
            <p:nvSpPr>
              <p:cNvPr id="1321" name="Freeform 1321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2" name="TextBox 1322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3" name="Group 1323"/>
            <p:cNvGrpSpPr/>
            <p:nvPr/>
          </p:nvGrpSpPr>
          <p:grpSpPr>
            <a:xfrm rot="-3569916">
              <a:off x="980313" y="198038"/>
              <a:ext cx="8365" cy="14073"/>
              <a:chOff x="0" y="0"/>
              <a:chExt cx="174642" cy="293797"/>
            </a:xfrm>
          </p:grpSpPr>
          <p:sp>
            <p:nvSpPr>
              <p:cNvPr id="1324" name="Freeform 1324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5" name="TextBox 1325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6" name="Group 1326"/>
            <p:cNvGrpSpPr/>
            <p:nvPr/>
          </p:nvGrpSpPr>
          <p:grpSpPr>
            <a:xfrm rot="-4280841">
              <a:off x="1031140" y="195946"/>
              <a:ext cx="7660" cy="9479"/>
              <a:chOff x="0" y="0"/>
              <a:chExt cx="237406" cy="293797"/>
            </a:xfrm>
          </p:grpSpPr>
          <p:sp>
            <p:nvSpPr>
              <p:cNvPr id="1327" name="Freeform 1327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8" name="TextBox 1328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9" name="Group 1329"/>
            <p:cNvGrpSpPr/>
            <p:nvPr/>
          </p:nvGrpSpPr>
          <p:grpSpPr>
            <a:xfrm rot="-3569916">
              <a:off x="905015" y="209731"/>
              <a:ext cx="8365" cy="14073"/>
              <a:chOff x="0" y="0"/>
              <a:chExt cx="174642" cy="293797"/>
            </a:xfrm>
          </p:grpSpPr>
          <p:sp>
            <p:nvSpPr>
              <p:cNvPr id="1330" name="Freeform 1330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1" name="TextBox 1331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2" name="Group 1332"/>
            <p:cNvGrpSpPr/>
            <p:nvPr/>
          </p:nvGrpSpPr>
          <p:grpSpPr>
            <a:xfrm rot="-4280841">
              <a:off x="955843" y="207639"/>
              <a:ext cx="7660" cy="9479"/>
              <a:chOff x="0" y="0"/>
              <a:chExt cx="237406" cy="293797"/>
            </a:xfrm>
          </p:grpSpPr>
          <p:sp>
            <p:nvSpPr>
              <p:cNvPr id="1333" name="Freeform 1333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4" name="TextBox 1334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5" name="Group 1335"/>
            <p:cNvGrpSpPr/>
            <p:nvPr/>
          </p:nvGrpSpPr>
          <p:grpSpPr>
            <a:xfrm rot="-3569916">
              <a:off x="889199" y="224966"/>
              <a:ext cx="8365" cy="14073"/>
              <a:chOff x="0" y="0"/>
              <a:chExt cx="174642" cy="293797"/>
            </a:xfrm>
          </p:grpSpPr>
          <p:sp>
            <p:nvSpPr>
              <p:cNvPr id="1336" name="Freeform 1336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7" name="TextBox 1337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8" name="Group 1338"/>
            <p:cNvGrpSpPr/>
            <p:nvPr/>
          </p:nvGrpSpPr>
          <p:grpSpPr>
            <a:xfrm rot="-4280841">
              <a:off x="940026" y="222874"/>
              <a:ext cx="7660" cy="9479"/>
              <a:chOff x="0" y="0"/>
              <a:chExt cx="237406" cy="293797"/>
            </a:xfrm>
          </p:grpSpPr>
          <p:sp>
            <p:nvSpPr>
              <p:cNvPr id="1339" name="Freeform 1339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0" name="TextBox 1340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1" name="Group 1341"/>
            <p:cNvGrpSpPr/>
            <p:nvPr/>
          </p:nvGrpSpPr>
          <p:grpSpPr>
            <a:xfrm rot="6645452">
              <a:off x="900483" y="167890"/>
              <a:ext cx="8365" cy="14073"/>
              <a:chOff x="0" y="0"/>
              <a:chExt cx="174642" cy="293797"/>
            </a:xfrm>
          </p:grpSpPr>
          <p:sp>
            <p:nvSpPr>
              <p:cNvPr id="1342" name="Freeform 1342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3" name="TextBox 1343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4" name="Group 1344"/>
            <p:cNvGrpSpPr/>
            <p:nvPr/>
          </p:nvGrpSpPr>
          <p:grpSpPr>
            <a:xfrm rot="6347161">
              <a:off x="864269" y="200921"/>
              <a:ext cx="7660" cy="9479"/>
              <a:chOff x="0" y="0"/>
              <a:chExt cx="237406" cy="293797"/>
            </a:xfrm>
          </p:grpSpPr>
          <p:sp>
            <p:nvSpPr>
              <p:cNvPr id="1345" name="Freeform 1345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6" name="TextBox 1346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7" name="Group 1347"/>
            <p:cNvGrpSpPr/>
            <p:nvPr/>
          </p:nvGrpSpPr>
          <p:grpSpPr>
            <a:xfrm rot="-4280841">
              <a:off x="1014177" y="222119"/>
              <a:ext cx="7660" cy="9479"/>
              <a:chOff x="0" y="0"/>
              <a:chExt cx="237406" cy="293797"/>
            </a:xfrm>
          </p:grpSpPr>
          <p:sp>
            <p:nvSpPr>
              <p:cNvPr id="1348" name="Freeform 1348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9" name="TextBox 1349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0" name="Group 1350"/>
            <p:cNvGrpSpPr/>
            <p:nvPr/>
          </p:nvGrpSpPr>
          <p:grpSpPr>
            <a:xfrm rot="-4280841">
              <a:off x="881366" y="89298"/>
              <a:ext cx="7660" cy="9479"/>
              <a:chOff x="0" y="0"/>
              <a:chExt cx="237406" cy="293797"/>
            </a:xfrm>
          </p:grpSpPr>
          <p:sp>
            <p:nvSpPr>
              <p:cNvPr id="1351" name="Freeform 1351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2" name="TextBox 1352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3" name="Group 1353"/>
            <p:cNvGrpSpPr/>
            <p:nvPr/>
          </p:nvGrpSpPr>
          <p:grpSpPr>
            <a:xfrm rot="7054208">
              <a:off x="534123" y="310014"/>
              <a:ext cx="8365" cy="14073"/>
              <a:chOff x="0" y="0"/>
              <a:chExt cx="174642" cy="293797"/>
            </a:xfrm>
          </p:grpSpPr>
          <p:sp>
            <p:nvSpPr>
              <p:cNvPr id="1354" name="Freeform 1354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5" name="TextBox 1355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6" name="Group 1356"/>
            <p:cNvGrpSpPr/>
            <p:nvPr/>
          </p:nvGrpSpPr>
          <p:grpSpPr>
            <a:xfrm rot="6343282">
              <a:off x="476686" y="277588"/>
              <a:ext cx="7660" cy="9479"/>
              <a:chOff x="0" y="0"/>
              <a:chExt cx="237406" cy="293797"/>
            </a:xfrm>
          </p:grpSpPr>
          <p:sp>
            <p:nvSpPr>
              <p:cNvPr id="1357" name="Freeform 1357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8" name="TextBox 1358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9" name="Group 1359"/>
            <p:cNvGrpSpPr/>
            <p:nvPr/>
          </p:nvGrpSpPr>
          <p:grpSpPr>
            <a:xfrm rot="6343282">
              <a:off x="510625" y="300376"/>
              <a:ext cx="7660" cy="9479"/>
              <a:chOff x="0" y="0"/>
              <a:chExt cx="237406" cy="293797"/>
            </a:xfrm>
          </p:grpSpPr>
          <p:sp>
            <p:nvSpPr>
              <p:cNvPr id="1360" name="Freeform 1360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1" name="TextBox 1361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2" name="Group 1362"/>
            <p:cNvGrpSpPr/>
            <p:nvPr/>
          </p:nvGrpSpPr>
          <p:grpSpPr>
            <a:xfrm rot="6645452">
              <a:off x="461004" y="299408"/>
              <a:ext cx="8365" cy="14073"/>
              <a:chOff x="0" y="0"/>
              <a:chExt cx="174642" cy="293797"/>
            </a:xfrm>
          </p:grpSpPr>
          <p:sp>
            <p:nvSpPr>
              <p:cNvPr id="1363" name="Freeform 1363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4" name="TextBox 1364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5" name="Group 1365"/>
            <p:cNvGrpSpPr/>
            <p:nvPr/>
          </p:nvGrpSpPr>
          <p:grpSpPr>
            <a:xfrm rot="9885533">
              <a:off x="503482" y="327962"/>
              <a:ext cx="7660" cy="9479"/>
              <a:chOff x="0" y="0"/>
              <a:chExt cx="237406" cy="293797"/>
            </a:xfrm>
          </p:grpSpPr>
          <p:sp>
            <p:nvSpPr>
              <p:cNvPr id="1366" name="Freeform 1366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7" name="TextBox 1367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8" name="Group 1368"/>
            <p:cNvGrpSpPr/>
            <p:nvPr/>
          </p:nvGrpSpPr>
          <p:grpSpPr>
            <a:xfrm rot="10187702">
              <a:off x="474562" y="324928"/>
              <a:ext cx="8365" cy="14073"/>
              <a:chOff x="0" y="0"/>
              <a:chExt cx="174642" cy="293797"/>
            </a:xfrm>
          </p:grpSpPr>
          <p:sp>
            <p:nvSpPr>
              <p:cNvPr id="1369" name="Freeform 1369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0" name="TextBox 1370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</p:grpSp>
      <p:sp>
        <p:nvSpPr>
          <p:cNvPr id="1371" name="Freeform 1371"/>
          <p:cNvSpPr/>
          <p:nvPr/>
        </p:nvSpPr>
        <p:spPr>
          <a:xfrm>
            <a:off x="15843809" y="6777115"/>
            <a:ext cx="694750" cy="391586"/>
          </a:xfrm>
          <a:custGeom>
            <a:avLst/>
            <a:gdLst/>
            <a:ahLst/>
            <a:cxnLst/>
            <a:rect l="l" t="t" r="r" b="b"/>
            <a:pathLst>
              <a:path w="694750" h="391586">
                <a:moveTo>
                  <a:pt x="0" y="0"/>
                </a:moveTo>
                <a:lnTo>
                  <a:pt x="694749" y="0"/>
                </a:lnTo>
                <a:lnTo>
                  <a:pt x="694749" y="391586"/>
                </a:lnTo>
                <a:lnTo>
                  <a:pt x="0" y="3915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72" name="Freeform 1372"/>
          <p:cNvSpPr/>
          <p:nvPr/>
        </p:nvSpPr>
        <p:spPr>
          <a:xfrm rot="9161663">
            <a:off x="14086318" y="4723495"/>
            <a:ext cx="2285913" cy="2353578"/>
          </a:xfrm>
          <a:custGeom>
            <a:avLst/>
            <a:gdLst/>
            <a:ahLst/>
            <a:cxnLst/>
            <a:rect l="l" t="t" r="r" b="b"/>
            <a:pathLst>
              <a:path w="2285913" h="2353578">
                <a:moveTo>
                  <a:pt x="0" y="0"/>
                </a:moveTo>
                <a:lnTo>
                  <a:pt x="2285913" y="0"/>
                </a:lnTo>
                <a:lnTo>
                  <a:pt x="2285913" y="2353578"/>
                </a:lnTo>
                <a:lnTo>
                  <a:pt x="0" y="23535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73" name="Freeform 1373"/>
          <p:cNvSpPr/>
          <p:nvPr/>
        </p:nvSpPr>
        <p:spPr>
          <a:xfrm>
            <a:off x="17687935" y="8281196"/>
            <a:ext cx="929642" cy="523980"/>
          </a:xfrm>
          <a:custGeom>
            <a:avLst/>
            <a:gdLst/>
            <a:ahLst/>
            <a:cxnLst/>
            <a:rect l="l" t="t" r="r" b="b"/>
            <a:pathLst>
              <a:path w="929642" h="523980">
                <a:moveTo>
                  <a:pt x="0" y="0"/>
                </a:moveTo>
                <a:lnTo>
                  <a:pt x="929642" y="0"/>
                </a:lnTo>
                <a:lnTo>
                  <a:pt x="929642" y="523980"/>
                </a:lnTo>
                <a:lnTo>
                  <a:pt x="0" y="5239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74" name="Freeform 1374"/>
          <p:cNvSpPr/>
          <p:nvPr/>
        </p:nvSpPr>
        <p:spPr>
          <a:xfrm flipH="1">
            <a:off x="16000280" y="4848207"/>
            <a:ext cx="1957916" cy="1855126"/>
          </a:xfrm>
          <a:custGeom>
            <a:avLst/>
            <a:gdLst/>
            <a:ahLst/>
            <a:cxnLst/>
            <a:rect l="l" t="t" r="r" b="b"/>
            <a:pathLst>
              <a:path w="1957916" h="1855126">
                <a:moveTo>
                  <a:pt x="1957916" y="0"/>
                </a:moveTo>
                <a:lnTo>
                  <a:pt x="0" y="0"/>
                </a:lnTo>
                <a:lnTo>
                  <a:pt x="0" y="1855126"/>
                </a:lnTo>
                <a:lnTo>
                  <a:pt x="1957916" y="1855126"/>
                </a:lnTo>
                <a:lnTo>
                  <a:pt x="1957916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75" name="Freeform 1375"/>
          <p:cNvSpPr/>
          <p:nvPr/>
        </p:nvSpPr>
        <p:spPr>
          <a:xfrm>
            <a:off x="7742650" y="7104261"/>
            <a:ext cx="1298714" cy="732002"/>
          </a:xfrm>
          <a:custGeom>
            <a:avLst/>
            <a:gdLst/>
            <a:ahLst/>
            <a:cxnLst/>
            <a:rect l="l" t="t" r="r" b="b"/>
            <a:pathLst>
              <a:path w="1298714" h="732002">
                <a:moveTo>
                  <a:pt x="0" y="0"/>
                </a:moveTo>
                <a:lnTo>
                  <a:pt x="1298714" y="0"/>
                </a:lnTo>
                <a:lnTo>
                  <a:pt x="1298714" y="732002"/>
                </a:lnTo>
                <a:lnTo>
                  <a:pt x="0" y="7320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76" name="Group 1376"/>
          <p:cNvGrpSpPr/>
          <p:nvPr/>
        </p:nvGrpSpPr>
        <p:grpSpPr>
          <a:xfrm rot="514757">
            <a:off x="8295509" y="7076049"/>
            <a:ext cx="764775" cy="491637"/>
            <a:chOff x="0" y="0"/>
            <a:chExt cx="1019700" cy="655516"/>
          </a:xfrm>
        </p:grpSpPr>
        <p:sp>
          <p:nvSpPr>
            <p:cNvPr id="1377" name="Freeform 1377"/>
            <p:cNvSpPr/>
            <p:nvPr/>
          </p:nvSpPr>
          <p:spPr>
            <a:xfrm rot="250889">
              <a:off x="261887" y="462755"/>
              <a:ext cx="485266" cy="175302"/>
            </a:xfrm>
            <a:custGeom>
              <a:avLst/>
              <a:gdLst/>
              <a:ahLst/>
              <a:cxnLst/>
              <a:rect l="l" t="t" r="r" b="b"/>
              <a:pathLst>
                <a:path w="485266" h="175302">
                  <a:moveTo>
                    <a:pt x="0" y="0"/>
                  </a:moveTo>
                  <a:lnTo>
                    <a:pt x="485266" y="0"/>
                  </a:lnTo>
                  <a:lnTo>
                    <a:pt x="485266" y="175302"/>
                  </a:lnTo>
                  <a:lnTo>
                    <a:pt x="0" y="175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78" name="Freeform 1378"/>
            <p:cNvSpPr/>
            <p:nvPr/>
          </p:nvSpPr>
          <p:spPr>
            <a:xfrm>
              <a:off x="379119" y="498614"/>
              <a:ext cx="197251" cy="62234"/>
            </a:xfrm>
            <a:custGeom>
              <a:avLst/>
              <a:gdLst/>
              <a:ahLst/>
              <a:cxnLst/>
              <a:rect l="l" t="t" r="r" b="b"/>
              <a:pathLst>
                <a:path w="197251" h="62234">
                  <a:moveTo>
                    <a:pt x="0" y="0"/>
                  </a:moveTo>
                  <a:lnTo>
                    <a:pt x="197250" y="0"/>
                  </a:lnTo>
                  <a:lnTo>
                    <a:pt x="197250" y="62234"/>
                  </a:lnTo>
                  <a:lnTo>
                    <a:pt x="0" y="62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79" name="Group 1379"/>
            <p:cNvGrpSpPr/>
            <p:nvPr/>
          </p:nvGrpSpPr>
          <p:grpSpPr>
            <a:xfrm rot="-506993">
              <a:off x="524222" y="533963"/>
              <a:ext cx="71514" cy="44953"/>
              <a:chOff x="0" y="0"/>
              <a:chExt cx="1011698" cy="635948"/>
            </a:xfrm>
          </p:grpSpPr>
          <p:sp>
            <p:nvSpPr>
              <p:cNvPr id="1380" name="Freeform 1380"/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1" name="TextBox 1381"/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382" name="Freeform 1382"/>
            <p:cNvSpPr/>
            <p:nvPr/>
          </p:nvSpPr>
          <p:spPr>
            <a:xfrm rot="-381890">
              <a:off x="430199" y="506634"/>
              <a:ext cx="197251" cy="62234"/>
            </a:xfrm>
            <a:custGeom>
              <a:avLst/>
              <a:gdLst/>
              <a:ahLst/>
              <a:cxnLst/>
              <a:rect l="l" t="t" r="r" b="b"/>
              <a:pathLst>
                <a:path w="197251" h="62234">
                  <a:moveTo>
                    <a:pt x="0" y="0"/>
                  </a:moveTo>
                  <a:lnTo>
                    <a:pt x="197250" y="0"/>
                  </a:lnTo>
                  <a:lnTo>
                    <a:pt x="197250" y="62234"/>
                  </a:lnTo>
                  <a:lnTo>
                    <a:pt x="0" y="62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83" name="Group 1383"/>
            <p:cNvGrpSpPr/>
            <p:nvPr/>
          </p:nvGrpSpPr>
          <p:grpSpPr>
            <a:xfrm rot="-888883">
              <a:off x="577756" y="532701"/>
              <a:ext cx="71514" cy="44953"/>
              <a:chOff x="0" y="0"/>
              <a:chExt cx="1011698" cy="635948"/>
            </a:xfrm>
          </p:grpSpPr>
          <p:sp>
            <p:nvSpPr>
              <p:cNvPr id="1384" name="Freeform 1384"/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5" name="TextBox 1385"/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86" name="Group 1386"/>
            <p:cNvGrpSpPr/>
            <p:nvPr/>
          </p:nvGrpSpPr>
          <p:grpSpPr>
            <a:xfrm rot="-1133282">
              <a:off x="788662" y="243569"/>
              <a:ext cx="83309" cy="48364"/>
              <a:chOff x="0" y="0"/>
              <a:chExt cx="142497" cy="82726"/>
            </a:xfrm>
          </p:grpSpPr>
          <p:sp>
            <p:nvSpPr>
              <p:cNvPr id="1387" name="Freeform 1387"/>
              <p:cNvSpPr/>
              <p:nvPr/>
            </p:nvSpPr>
            <p:spPr>
              <a:xfrm>
                <a:off x="0" y="0"/>
                <a:ext cx="142497" cy="82726"/>
              </a:xfrm>
              <a:custGeom>
                <a:avLst/>
                <a:gdLst/>
                <a:ahLst/>
                <a:cxnLst/>
                <a:rect l="l" t="t" r="r" b="b"/>
                <a:pathLst>
                  <a:path w="142497" h="82726">
                    <a:moveTo>
                      <a:pt x="71249" y="0"/>
                    </a:moveTo>
                    <a:cubicBezTo>
                      <a:pt x="31899" y="0"/>
                      <a:pt x="0" y="18519"/>
                      <a:pt x="0" y="41363"/>
                    </a:cubicBezTo>
                    <a:cubicBezTo>
                      <a:pt x="0" y="64207"/>
                      <a:pt x="31899" y="82726"/>
                      <a:pt x="71249" y="82726"/>
                    </a:cubicBezTo>
                    <a:cubicBezTo>
                      <a:pt x="110598" y="82726"/>
                      <a:pt x="142497" y="64207"/>
                      <a:pt x="142497" y="41363"/>
                    </a:cubicBezTo>
                    <a:cubicBezTo>
                      <a:pt x="142497" y="18519"/>
                      <a:pt x="110598" y="0"/>
                      <a:pt x="7124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8" name="TextBox 1388"/>
              <p:cNvSpPr txBox="1"/>
              <p:nvPr/>
            </p:nvSpPr>
            <p:spPr>
              <a:xfrm>
                <a:off x="13359" y="-30344"/>
                <a:ext cx="115779" cy="1053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89" name="Group 1389"/>
            <p:cNvGrpSpPr/>
            <p:nvPr/>
          </p:nvGrpSpPr>
          <p:grpSpPr>
            <a:xfrm rot="468809">
              <a:off x="175956" y="66830"/>
              <a:ext cx="413354" cy="177937"/>
              <a:chOff x="0" y="0"/>
              <a:chExt cx="923134" cy="397382"/>
            </a:xfrm>
          </p:grpSpPr>
          <p:sp>
            <p:nvSpPr>
              <p:cNvPr id="1390" name="Freeform 1390"/>
              <p:cNvSpPr/>
              <p:nvPr/>
            </p:nvSpPr>
            <p:spPr>
              <a:xfrm>
                <a:off x="0" y="0"/>
                <a:ext cx="923134" cy="397382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97382">
                    <a:moveTo>
                      <a:pt x="461567" y="0"/>
                    </a:moveTo>
                    <a:cubicBezTo>
                      <a:pt x="206651" y="0"/>
                      <a:pt x="0" y="88957"/>
                      <a:pt x="0" y="198691"/>
                    </a:cubicBezTo>
                    <a:cubicBezTo>
                      <a:pt x="0" y="308425"/>
                      <a:pt x="206651" y="397382"/>
                      <a:pt x="461567" y="397382"/>
                    </a:cubicBezTo>
                    <a:cubicBezTo>
                      <a:pt x="716483" y="397382"/>
                      <a:pt x="923134" y="308425"/>
                      <a:pt x="923134" y="198691"/>
                    </a:cubicBezTo>
                    <a:cubicBezTo>
                      <a:pt x="923134" y="8895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1" name="TextBox 1391"/>
              <p:cNvSpPr txBox="1"/>
              <p:nvPr/>
            </p:nvSpPr>
            <p:spPr>
              <a:xfrm>
                <a:off x="86544" y="-845"/>
                <a:ext cx="750046" cy="3609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92" name="Group 1392"/>
            <p:cNvGrpSpPr/>
            <p:nvPr/>
          </p:nvGrpSpPr>
          <p:grpSpPr>
            <a:xfrm rot="967457">
              <a:off x="213490" y="248210"/>
              <a:ext cx="363950" cy="173601"/>
              <a:chOff x="0" y="0"/>
              <a:chExt cx="812800" cy="387698"/>
            </a:xfrm>
          </p:grpSpPr>
          <p:sp>
            <p:nvSpPr>
              <p:cNvPr id="1393" name="Freeform 1393"/>
              <p:cNvSpPr/>
              <p:nvPr/>
            </p:nvSpPr>
            <p:spPr>
              <a:xfrm>
                <a:off x="0" y="0"/>
                <a:ext cx="812800" cy="38769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7698">
                    <a:moveTo>
                      <a:pt x="406400" y="0"/>
                    </a:moveTo>
                    <a:cubicBezTo>
                      <a:pt x="181951" y="0"/>
                      <a:pt x="0" y="86789"/>
                      <a:pt x="0" y="193849"/>
                    </a:cubicBezTo>
                    <a:cubicBezTo>
                      <a:pt x="0" y="300909"/>
                      <a:pt x="181951" y="387698"/>
                      <a:pt x="406400" y="387698"/>
                    </a:cubicBezTo>
                    <a:cubicBezTo>
                      <a:pt x="630849" y="387698"/>
                      <a:pt x="812800" y="300909"/>
                      <a:pt x="812800" y="193849"/>
                    </a:cubicBezTo>
                    <a:cubicBezTo>
                      <a:pt x="812800" y="86789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4" name="TextBox 1394"/>
              <p:cNvSpPr txBox="1"/>
              <p:nvPr/>
            </p:nvSpPr>
            <p:spPr>
              <a:xfrm>
                <a:off x="76200" y="-1753"/>
                <a:ext cx="660400" cy="3531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95" name="Group 1395"/>
            <p:cNvGrpSpPr/>
            <p:nvPr/>
          </p:nvGrpSpPr>
          <p:grpSpPr>
            <a:xfrm rot="-506993">
              <a:off x="344527" y="261359"/>
              <a:ext cx="363950" cy="177465"/>
              <a:chOff x="0" y="0"/>
              <a:chExt cx="812800" cy="396328"/>
            </a:xfrm>
          </p:grpSpPr>
          <p:sp>
            <p:nvSpPr>
              <p:cNvPr id="1396" name="Freeform 1396"/>
              <p:cNvSpPr/>
              <p:nvPr/>
            </p:nvSpPr>
            <p:spPr>
              <a:xfrm>
                <a:off x="0" y="0"/>
                <a:ext cx="812800" cy="39632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96328">
                    <a:moveTo>
                      <a:pt x="406400" y="0"/>
                    </a:moveTo>
                    <a:cubicBezTo>
                      <a:pt x="181951" y="0"/>
                      <a:pt x="0" y="88721"/>
                      <a:pt x="0" y="198164"/>
                    </a:cubicBezTo>
                    <a:cubicBezTo>
                      <a:pt x="0" y="307607"/>
                      <a:pt x="181951" y="396328"/>
                      <a:pt x="406400" y="396328"/>
                    </a:cubicBezTo>
                    <a:cubicBezTo>
                      <a:pt x="630849" y="396328"/>
                      <a:pt x="812800" y="307607"/>
                      <a:pt x="812800" y="198164"/>
                    </a:cubicBezTo>
                    <a:cubicBezTo>
                      <a:pt x="812800" y="8872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7" name="TextBox 1397"/>
              <p:cNvSpPr txBox="1"/>
              <p:nvPr/>
            </p:nvSpPr>
            <p:spPr>
              <a:xfrm>
                <a:off x="76200" y="-944"/>
                <a:ext cx="660400" cy="360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98" name="Group 1398"/>
            <p:cNvGrpSpPr/>
            <p:nvPr/>
          </p:nvGrpSpPr>
          <p:grpSpPr>
            <a:xfrm rot="-506993">
              <a:off x="446163" y="261615"/>
              <a:ext cx="363950" cy="130325"/>
              <a:chOff x="0" y="0"/>
              <a:chExt cx="812800" cy="291052"/>
            </a:xfrm>
          </p:grpSpPr>
          <p:sp>
            <p:nvSpPr>
              <p:cNvPr id="1399" name="Freeform 1399"/>
              <p:cNvSpPr/>
              <p:nvPr/>
            </p:nvSpPr>
            <p:spPr>
              <a:xfrm>
                <a:off x="0" y="0"/>
                <a:ext cx="812800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91052">
                    <a:moveTo>
                      <a:pt x="406400" y="0"/>
                    </a:moveTo>
                    <a:cubicBezTo>
                      <a:pt x="181951" y="0"/>
                      <a:pt x="0" y="65154"/>
                      <a:pt x="0" y="145526"/>
                    </a:cubicBezTo>
                    <a:cubicBezTo>
                      <a:pt x="0" y="225898"/>
                      <a:pt x="181951" y="291052"/>
                      <a:pt x="406400" y="291052"/>
                    </a:cubicBezTo>
                    <a:cubicBezTo>
                      <a:pt x="630849" y="291052"/>
                      <a:pt x="812800" y="225898"/>
                      <a:pt x="812800" y="145526"/>
                    </a:cubicBezTo>
                    <a:cubicBezTo>
                      <a:pt x="812800" y="65154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0" name="TextBox 1400"/>
              <p:cNvSpPr txBox="1"/>
              <p:nvPr/>
            </p:nvSpPr>
            <p:spPr>
              <a:xfrm>
                <a:off x="76200" y="-10814"/>
                <a:ext cx="660400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01" name="Group 1401"/>
            <p:cNvGrpSpPr/>
            <p:nvPr/>
          </p:nvGrpSpPr>
          <p:grpSpPr>
            <a:xfrm rot="-506993">
              <a:off x="102804" y="23991"/>
              <a:ext cx="222290" cy="130325"/>
              <a:chOff x="0" y="0"/>
              <a:chExt cx="496436" cy="291052"/>
            </a:xfrm>
          </p:grpSpPr>
          <p:sp>
            <p:nvSpPr>
              <p:cNvPr id="1402" name="Freeform 1402"/>
              <p:cNvSpPr/>
              <p:nvPr/>
            </p:nvSpPr>
            <p:spPr>
              <a:xfrm>
                <a:off x="0" y="0"/>
                <a:ext cx="496436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496436" h="291052">
                    <a:moveTo>
                      <a:pt x="248218" y="0"/>
                    </a:moveTo>
                    <a:cubicBezTo>
                      <a:pt x="111131" y="0"/>
                      <a:pt x="0" y="65154"/>
                      <a:pt x="0" y="145526"/>
                    </a:cubicBezTo>
                    <a:cubicBezTo>
                      <a:pt x="0" y="225898"/>
                      <a:pt x="111131" y="291052"/>
                      <a:pt x="248218" y="291052"/>
                    </a:cubicBezTo>
                    <a:cubicBezTo>
                      <a:pt x="385305" y="291052"/>
                      <a:pt x="496436" y="225898"/>
                      <a:pt x="496436" y="145526"/>
                    </a:cubicBezTo>
                    <a:cubicBezTo>
                      <a:pt x="496436" y="65154"/>
                      <a:pt x="385305" y="0"/>
                      <a:pt x="24821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3" name="TextBox 1403"/>
              <p:cNvSpPr txBox="1"/>
              <p:nvPr/>
            </p:nvSpPr>
            <p:spPr>
              <a:xfrm>
                <a:off x="46541" y="-10814"/>
                <a:ext cx="403354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04" name="Group 1404"/>
            <p:cNvGrpSpPr/>
            <p:nvPr/>
          </p:nvGrpSpPr>
          <p:grpSpPr>
            <a:xfrm rot="731334">
              <a:off x="152248" y="24628"/>
              <a:ext cx="245379" cy="113190"/>
              <a:chOff x="0" y="0"/>
              <a:chExt cx="547999" cy="252784"/>
            </a:xfrm>
          </p:grpSpPr>
          <p:sp>
            <p:nvSpPr>
              <p:cNvPr id="1405" name="Freeform 1405"/>
              <p:cNvSpPr/>
              <p:nvPr/>
            </p:nvSpPr>
            <p:spPr>
              <a:xfrm>
                <a:off x="0" y="0"/>
                <a:ext cx="547999" cy="252784"/>
              </a:xfrm>
              <a:custGeom>
                <a:avLst/>
                <a:gdLst/>
                <a:ahLst/>
                <a:cxnLst/>
                <a:rect l="l" t="t" r="r" b="b"/>
                <a:pathLst>
                  <a:path w="547999" h="252784">
                    <a:moveTo>
                      <a:pt x="273999" y="0"/>
                    </a:moveTo>
                    <a:cubicBezTo>
                      <a:pt x="122674" y="0"/>
                      <a:pt x="0" y="56588"/>
                      <a:pt x="0" y="126392"/>
                    </a:cubicBezTo>
                    <a:cubicBezTo>
                      <a:pt x="0" y="196196"/>
                      <a:pt x="122674" y="252784"/>
                      <a:pt x="273999" y="252784"/>
                    </a:cubicBezTo>
                    <a:cubicBezTo>
                      <a:pt x="425325" y="252784"/>
                      <a:pt x="547999" y="196196"/>
                      <a:pt x="547999" y="126392"/>
                    </a:cubicBezTo>
                    <a:cubicBezTo>
                      <a:pt x="547999" y="56588"/>
                      <a:pt x="425325" y="0"/>
                      <a:pt x="27399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6" name="TextBox 1406"/>
              <p:cNvSpPr txBox="1"/>
              <p:nvPr/>
            </p:nvSpPr>
            <p:spPr>
              <a:xfrm>
                <a:off x="51375" y="-14402"/>
                <a:ext cx="445249" cy="2434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07" name="Group 1407"/>
            <p:cNvGrpSpPr/>
            <p:nvPr/>
          </p:nvGrpSpPr>
          <p:grpSpPr>
            <a:xfrm rot="731334">
              <a:off x="320150" y="185106"/>
              <a:ext cx="236825" cy="106478"/>
              <a:chOff x="0" y="0"/>
              <a:chExt cx="528895" cy="237795"/>
            </a:xfrm>
          </p:grpSpPr>
          <p:sp>
            <p:nvSpPr>
              <p:cNvPr id="1408" name="Freeform 1408"/>
              <p:cNvSpPr/>
              <p:nvPr/>
            </p:nvSpPr>
            <p:spPr>
              <a:xfrm>
                <a:off x="0" y="0"/>
                <a:ext cx="528895" cy="237795"/>
              </a:xfrm>
              <a:custGeom>
                <a:avLst/>
                <a:gdLst/>
                <a:ahLst/>
                <a:cxnLst/>
                <a:rect l="l" t="t" r="r" b="b"/>
                <a:pathLst>
                  <a:path w="528895" h="237795">
                    <a:moveTo>
                      <a:pt x="264448" y="0"/>
                    </a:moveTo>
                    <a:cubicBezTo>
                      <a:pt x="118397" y="0"/>
                      <a:pt x="0" y="53232"/>
                      <a:pt x="0" y="118898"/>
                    </a:cubicBezTo>
                    <a:cubicBezTo>
                      <a:pt x="0" y="184563"/>
                      <a:pt x="118397" y="237795"/>
                      <a:pt x="264448" y="237795"/>
                    </a:cubicBezTo>
                    <a:cubicBezTo>
                      <a:pt x="410498" y="237795"/>
                      <a:pt x="528895" y="184563"/>
                      <a:pt x="528895" y="118898"/>
                    </a:cubicBezTo>
                    <a:cubicBezTo>
                      <a:pt x="528895" y="53232"/>
                      <a:pt x="410498" y="0"/>
                      <a:pt x="26444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9" name="TextBox 1409"/>
              <p:cNvSpPr txBox="1"/>
              <p:nvPr/>
            </p:nvSpPr>
            <p:spPr>
              <a:xfrm>
                <a:off x="49584" y="-15807"/>
                <a:ext cx="429728" cy="2313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10" name="Group 1410"/>
            <p:cNvGrpSpPr/>
            <p:nvPr/>
          </p:nvGrpSpPr>
          <p:grpSpPr>
            <a:xfrm rot="570107">
              <a:off x="259232" y="81064"/>
              <a:ext cx="413354" cy="173597"/>
              <a:chOff x="0" y="0"/>
              <a:chExt cx="923134" cy="387690"/>
            </a:xfrm>
          </p:grpSpPr>
          <p:sp>
            <p:nvSpPr>
              <p:cNvPr id="1411" name="Freeform 1411"/>
              <p:cNvSpPr/>
              <p:nvPr/>
            </p:nvSpPr>
            <p:spPr>
              <a:xfrm>
                <a:off x="0" y="0"/>
                <a:ext cx="923134" cy="387690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87690">
                    <a:moveTo>
                      <a:pt x="461567" y="0"/>
                    </a:moveTo>
                    <a:cubicBezTo>
                      <a:pt x="206651" y="0"/>
                      <a:pt x="0" y="86787"/>
                      <a:pt x="0" y="193845"/>
                    </a:cubicBezTo>
                    <a:cubicBezTo>
                      <a:pt x="0" y="300903"/>
                      <a:pt x="206651" y="387690"/>
                      <a:pt x="461567" y="387690"/>
                    </a:cubicBezTo>
                    <a:cubicBezTo>
                      <a:pt x="716483" y="387690"/>
                      <a:pt x="923134" y="300903"/>
                      <a:pt x="923134" y="193845"/>
                    </a:cubicBezTo>
                    <a:cubicBezTo>
                      <a:pt x="923134" y="8678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2" name="TextBox 1412"/>
              <p:cNvSpPr txBox="1"/>
              <p:nvPr/>
            </p:nvSpPr>
            <p:spPr>
              <a:xfrm>
                <a:off x="86544" y="-1754"/>
                <a:ext cx="750046" cy="3530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13" name="Group 1413"/>
            <p:cNvGrpSpPr/>
            <p:nvPr/>
          </p:nvGrpSpPr>
          <p:grpSpPr>
            <a:xfrm rot="2473020">
              <a:off x="105472" y="128699"/>
              <a:ext cx="126321" cy="42967"/>
              <a:chOff x="0" y="0"/>
              <a:chExt cx="282109" cy="95958"/>
            </a:xfrm>
          </p:grpSpPr>
          <p:sp>
            <p:nvSpPr>
              <p:cNvPr id="1414" name="Freeform 1414"/>
              <p:cNvSpPr/>
              <p:nvPr/>
            </p:nvSpPr>
            <p:spPr>
              <a:xfrm>
                <a:off x="0" y="0"/>
                <a:ext cx="282109" cy="95958"/>
              </a:xfrm>
              <a:custGeom>
                <a:avLst/>
                <a:gdLst/>
                <a:ahLst/>
                <a:cxnLst/>
                <a:rect l="l" t="t" r="r" b="b"/>
                <a:pathLst>
                  <a:path w="282109" h="95958">
                    <a:moveTo>
                      <a:pt x="141054" y="0"/>
                    </a:moveTo>
                    <a:cubicBezTo>
                      <a:pt x="63152" y="0"/>
                      <a:pt x="0" y="21481"/>
                      <a:pt x="0" y="47979"/>
                    </a:cubicBezTo>
                    <a:cubicBezTo>
                      <a:pt x="0" y="74477"/>
                      <a:pt x="63152" y="95958"/>
                      <a:pt x="141054" y="95958"/>
                    </a:cubicBezTo>
                    <a:cubicBezTo>
                      <a:pt x="218957" y="95958"/>
                      <a:pt x="282109" y="74477"/>
                      <a:pt x="282109" y="47979"/>
                    </a:cubicBezTo>
                    <a:cubicBezTo>
                      <a:pt x="282109" y="21481"/>
                      <a:pt x="218957" y="0"/>
                      <a:pt x="141054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5" name="TextBox 1415"/>
              <p:cNvSpPr txBox="1"/>
              <p:nvPr/>
            </p:nvSpPr>
            <p:spPr>
              <a:xfrm>
                <a:off x="26448" y="-29104"/>
                <a:ext cx="229213" cy="1160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16" name="AutoShape 1416"/>
            <p:cNvSpPr/>
            <p:nvPr/>
          </p:nvSpPr>
          <p:spPr>
            <a:xfrm>
              <a:off x="612008" y="133987"/>
              <a:ext cx="232060" cy="82498"/>
            </a:xfrm>
            <a:prstGeom prst="line">
              <a:avLst/>
            </a:prstGeom>
            <a:ln w="6114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17" name="Group 1417"/>
            <p:cNvGrpSpPr/>
            <p:nvPr/>
          </p:nvGrpSpPr>
          <p:grpSpPr>
            <a:xfrm rot="570107">
              <a:off x="398398" y="184305"/>
              <a:ext cx="413354" cy="118352"/>
              <a:chOff x="0" y="0"/>
              <a:chExt cx="923134" cy="264313"/>
            </a:xfrm>
          </p:grpSpPr>
          <p:sp>
            <p:nvSpPr>
              <p:cNvPr id="1418" name="Freeform 1418"/>
              <p:cNvSpPr/>
              <p:nvPr/>
            </p:nvSpPr>
            <p:spPr>
              <a:xfrm>
                <a:off x="0" y="0"/>
                <a:ext cx="923134" cy="264313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264313">
                    <a:moveTo>
                      <a:pt x="461567" y="0"/>
                    </a:moveTo>
                    <a:cubicBezTo>
                      <a:pt x="206651" y="0"/>
                      <a:pt x="0" y="59169"/>
                      <a:pt x="0" y="132157"/>
                    </a:cubicBezTo>
                    <a:cubicBezTo>
                      <a:pt x="0" y="205145"/>
                      <a:pt x="206651" y="264313"/>
                      <a:pt x="461567" y="264313"/>
                    </a:cubicBezTo>
                    <a:cubicBezTo>
                      <a:pt x="716483" y="264313"/>
                      <a:pt x="923134" y="205145"/>
                      <a:pt x="923134" y="132157"/>
                    </a:cubicBezTo>
                    <a:cubicBezTo>
                      <a:pt x="923134" y="59169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9" name="TextBox 1419"/>
              <p:cNvSpPr txBox="1"/>
              <p:nvPr/>
            </p:nvSpPr>
            <p:spPr>
              <a:xfrm>
                <a:off x="86544" y="-13321"/>
                <a:ext cx="750046" cy="252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0" name="Group 1420"/>
            <p:cNvGrpSpPr/>
            <p:nvPr/>
          </p:nvGrpSpPr>
          <p:grpSpPr>
            <a:xfrm rot="570107">
              <a:off x="12" y="97457"/>
              <a:ext cx="473850" cy="39532"/>
              <a:chOff x="0" y="0"/>
              <a:chExt cx="1058238" cy="88285"/>
            </a:xfrm>
          </p:grpSpPr>
          <p:sp>
            <p:nvSpPr>
              <p:cNvPr id="1421" name="Freeform 1421"/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2" name="TextBox 1422"/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3" name="Group 1423"/>
            <p:cNvGrpSpPr/>
            <p:nvPr/>
          </p:nvGrpSpPr>
          <p:grpSpPr>
            <a:xfrm rot="-1195036">
              <a:off x="80055" y="67010"/>
              <a:ext cx="69606" cy="19328"/>
              <a:chOff x="0" y="0"/>
              <a:chExt cx="155451" cy="43166"/>
            </a:xfrm>
          </p:grpSpPr>
          <p:sp>
            <p:nvSpPr>
              <p:cNvPr id="1424" name="Freeform 1424"/>
              <p:cNvSpPr/>
              <p:nvPr/>
            </p:nvSpPr>
            <p:spPr>
              <a:xfrm>
                <a:off x="0" y="0"/>
                <a:ext cx="155451" cy="43166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43166">
                    <a:moveTo>
                      <a:pt x="77725" y="0"/>
                    </a:moveTo>
                    <a:cubicBezTo>
                      <a:pt x="34799" y="0"/>
                      <a:pt x="0" y="9663"/>
                      <a:pt x="0" y="21583"/>
                    </a:cubicBezTo>
                    <a:cubicBezTo>
                      <a:pt x="0" y="33503"/>
                      <a:pt x="34799" y="43166"/>
                      <a:pt x="77725" y="43166"/>
                    </a:cubicBezTo>
                    <a:cubicBezTo>
                      <a:pt x="120652" y="43166"/>
                      <a:pt x="155451" y="33503"/>
                      <a:pt x="155451" y="21583"/>
                    </a:cubicBezTo>
                    <a:cubicBezTo>
                      <a:pt x="155451" y="9663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5" name="TextBox 1425"/>
              <p:cNvSpPr txBox="1"/>
              <p:nvPr/>
            </p:nvSpPr>
            <p:spPr>
              <a:xfrm>
                <a:off x="14573" y="-34053"/>
                <a:ext cx="126304" cy="731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6" name="Group 1426"/>
            <p:cNvGrpSpPr/>
            <p:nvPr/>
          </p:nvGrpSpPr>
          <p:grpSpPr>
            <a:xfrm rot="190732">
              <a:off x="69020" y="73207"/>
              <a:ext cx="69606" cy="17282"/>
              <a:chOff x="0" y="0"/>
              <a:chExt cx="155451" cy="38595"/>
            </a:xfrm>
          </p:grpSpPr>
          <p:sp>
            <p:nvSpPr>
              <p:cNvPr id="1427" name="Freeform 1427"/>
              <p:cNvSpPr/>
              <p:nvPr/>
            </p:nvSpPr>
            <p:spPr>
              <a:xfrm>
                <a:off x="0" y="0"/>
                <a:ext cx="155451" cy="38595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38595">
                    <a:moveTo>
                      <a:pt x="77725" y="0"/>
                    </a:moveTo>
                    <a:cubicBezTo>
                      <a:pt x="34799" y="0"/>
                      <a:pt x="0" y="8640"/>
                      <a:pt x="0" y="19297"/>
                    </a:cubicBezTo>
                    <a:cubicBezTo>
                      <a:pt x="0" y="29955"/>
                      <a:pt x="34799" y="38595"/>
                      <a:pt x="77725" y="38595"/>
                    </a:cubicBezTo>
                    <a:cubicBezTo>
                      <a:pt x="120652" y="38595"/>
                      <a:pt x="155451" y="29955"/>
                      <a:pt x="155451" y="19297"/>
                    </a:cubicBezTo>
                    <a:cubicBezTo>
                      <a:pt x="155451" y="8640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8" name="TextBox 1428"/>
              <p:cNvSpPr txBox="1"/>
              <p:nvPr/>
            </p:nvSpPr>
            <p:spPr>
              <a:xfrm>
                <a:off x="14573" y="-34482"/>
                <a:ext cx="126304" cy="694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9" name="Group 1429"/>
            <p:cNvGrpSpPr/>
            <p:nvPr/>
          </p:nvGrpSpPr>
          <p:grpSpPr>
            <a:xfrm>
              <a:off x="545850" y="215817"/>
              <a:ext cx="473850" cy="39532"/>
              <a:chOff x="0" y="0"/>
              <a:chExt cx="1058238" cy="88285"/>
            </a:xfrm>
          </p:grpSpPr>
          <p:sp>
            <p:nvSpPr>
              <p:cNvPr id="1430" name="Freeform 1430"/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1" name="TextBox 1431"/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32" name="Group 1432"/>
            <p:cNvGrpSpPr/>
            <p:nvPr/>
          </p:nvGrpSpPr>
          <p:grpSpPr>
            <a:xfrm rot="-1229729">
              <a:off x="786080" y="254984"/>
              <a:ext cx="205405" cy="18624"/>
              <a:chOff x="0" y="0"/>
              <a:chExt cx="458725" cy="41593"/>
            </a:xfrm>
          </p:grpSpPr>
          <p:sp>
            <p:nvSpPr>
              <p:cNvPr id="1433" name="Freeform 1433"/>
              <p:cNvSpPr/>
              <p:nvPr/>
            </p:nvSpPr>
            <p:spPr>
              <a:xfrm>
                <a:off x="0" y="0"/>
                <a:ext cx="458725" cy="41593"/>
              </a:xfrm>
              <a:custGeom>
                <a:avLst/>
                <a:gdLst/>
                <a:ahLst/>
                <a:cxnLst/>
                <a:rect l="l" t="t" r="r" b="b"/>
                <a:pathLst>
                  <a:path w="458725" h="41593">
                    <a:moveTo>
                      <a:pt x="229363" y="0"/>
                    </a:moveTo>
                    <a:cubicBezTo>
                      <a:pt x="102689" y="0"/>
                      <a:pt x="0" y="9311"/>
                      <a:pt x="0" y="20797"/>
                    </a:cubicBezTo>
                    <a:cubicBezTo>
                      <a:pt x="0" y="32282"/>
                      <a:pt x="102689" y="41593"/>
                      <a:pt x="229363" y="41593"/>
                    </a:cubicBezTo>
                    <a:cubicBezTo>
                      <a:pt x="356036" y="41593"/>
                      <a:pt x="458725" y="32282"/>
                      <a:pt x="458725" y="20797"/>
                    </a:cubicBezTo>
                    <a:cubicBezTo>
                      <a:pt x="458725" y="9311"/>
                      <a:pt x="356036" y="0"/>
                      <a:pt x="2293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4" name="TextBox 1434"/>
              <p:cNvSpPr txBox="1"/>
              <p:nvPr/>
            </p:nvSpPr>
            <p:spPr>
              <a:xfrm>
                <a:off x="43006" y="-34201"/>
                <a:ext cx="372714" cy="718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35" name="Group 1435"/>
            <p:cNvGrpSpPr/>
            <p:nvPr/>
          </p:nvGrpSpPr>
          <p:grpSpPr>
            <a:xfrm rot="-2337051">
              <a:off x="796804" y="270400"/>
              <a:ext cx="94562" cy="25222"/>
              <a:chOff x="0" y="0"/>
              <a:chExt cx="257323" cy="68634"/>
            </a:xfrm>
          </p:grpSpPr>
          <p:sp>
            <p:nvSpPr>
              <p:cNvPr id="1436" name="Freeform 1436"/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7" name="TextBox 1437"/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38" name="Group 1438"/>
            <p:cNvGrpSpPr/>
            <p:nvPr/>
          </p:nvGrpSpPr>
          <p:grpSpPr>
            <a:xfrm rot="-2770450">
              <a:off x="782889" y="294924"/>
              <a:ext cx="64933" cy="17319"/>
              <a:chOff x="0" y="0"/>
              <a:chExt cx="257323" cy="68634"/>
            </a:xfrm>
          </p:grpSpPr>
          <p:sp>
            <p:nvSpPr>
              <p:cNvPr id="1439" name="Freeform 1439"/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0" name="TextBox 1440"/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41" name="Group 1441"/>
            <p:cNvGrpSpPr/>
            <p:nvPr/>
          </p:nvGrpSpPr>
          <p:grpSpPr>
            <a:xfrm rot="-412199">
              <a:off x="874459" y="243074"/>
              <a:ext cx="80113" cy="17319"/>
              <a:chOff x="0" y="0"/>
              <a:chExt cx="317481" cy="68634"/>
            </a:xfrm>
          </p:grpSpPr>
          <p:sp>
            <p:nvSpPr>
              <p:cNvPr id="1442" name="Freeform 1442"/>
              <p:cNvSpPr/>
              <p:nvPr/>
            </p:nvSpPr>
            <p:spPr>
              <a:xfrm>
                <a:off x="0" y="0"/>
                <a:ext cx="317481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317481" h="68634">
                    <a:moveTo>
                      <a:pt x="158740" y="0"/>
                    </a:moveTo>
                    <a:cubicBezTo>
                      <a:pt x="71070" y="0"/>
                      <a:pt x="0" y="15364"/>
                      <a:pt x="0" y="34317"/>
                    </a:cubicBezTo>
                    <a:cubicBezTo>
                      <a:pt x="0" y="53270"/>
                      <a:pt x="71070" y="68634"/>
                      <a:pt x="158740" y="68634"/>
                    </a:cubicBezTo>
                    <a:cubicBezTo>
                      <a:pt x="246410" y="68634"/>
                      <a:pt x="317481" y="53270"/>
                      <a:pt x="317481" y="34317"/>
                    </a:cubicBezTo>
                    <a:cubicBezTo>
                      <a:pt x="317481" y="15364"/>
                      <a:pt x="246410" y="0"/>
                      <a:pt x="15874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3" name="TextBox 1443"/>
              <p:cNvSpPr txBox="1"/>
              <p:nvPr/>
            </p:nvSpPr>
            <p:spPr>
              <a:xfrm>
                <a:off x="29764" y="-31666"/>
                <a:ext cx="257953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44" name="Group 1444"/>
            <p:cNvGrpSpPr/>
            <p:nvPr/>
          </p:nvGrpSpPr>
          <p:grpSpPr>
            <a:xfrm>
              <a:off x="473875" y="208013"/>
              <a:ext cx="473850" cy="27570"/>
              <a:chOff x="0" y="0"/>
              <a:chExt cx="1058238" cy="61571"/>
            </a:xfrm>
          </p:grpSpPr>
          <p:sp>
            <p:nvSpPr>
              <p:cNvPr id="1445" name="Freeform 1445"/>
              <p:cNvSpPr/>
              <p:nvPr/>
            </p:nvSpPr>
            <p:spPr>
              <a:xfrm>
                <a:off x="0" y="0"/>
                <a:ext cx="1058238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61571">
                    <a:moveTo>
                      <a:pt x="529119" y="0"/>
                    </a:moveTo>
                    <a:cubicBezTo>
                      <a:pt x="236895" y="0"/>
                      <a:pt x="0" y="13783"/>
                      <a:pt x="0" y="30785"/>
                    </a:cubicBezTo>
                    <a:cubicBezTo>
                      <a:pt x="0" y="47788"/>
                      <a:pt x="236895" y="61571"/>
                      <a:pt x="529119" y="61571"/>
                    </a:cubicBezTo>
                    <a:cubicBezTo>
                      <a:pt x="821343" y="61571"/>
                      <a:pt x="1058238" y="47788"/>
                      <a:pt x="1058238" y="30785"/>
                    </a:cubicBezTo>
                    <a:cubicBezTo>
                      <a:pt x="1058238" y="1378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6" name="TextBox 1446"/>
              <p:cNvSpPr txBox="1"/>
              <p:nvPr/>
            </p:nvSpPr>
            <p:spPr>
              <a:xfrm>
                <a:off x="99210" y="-32328"/>
                <a:ext cx="859818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47" name="Group 1447"/>
            <p:cNvGrpSpPr/>
            <p:nvPr/>
          </p:nvGrpSpPr>
          <p:grpSpPr>
            <a:xfrm rot="736354">
              <a:off x="643847" y="191921"/>
              <a:ext cx="154374" cy="27570"/>
              <a:chOff x="0" y="0"/>
              <a:chExt cx="344759" cy="61571"/>
            </a:xfrm>
          </p:grpSpPr>
          <p:sp>
            <p:nvSpPr>
              <p:cNvPr id="1448" name="Freeform 1448"/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9" name="TextBox 1449"/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50" name="Group 1450"/>
            <p:cNvGrpSpPr/>
            <p:nvPr/>
          </p:nvGrpSpPr>
          <p:grpSpPr>
            <a:xfrm rot="1272753">
              <a:off x="589470" y="170450"/>
              <a:ext cx="154374" cy="27570"/>
              <a:chOff x="0" y="0"/>
              <a:chExt cx="344759" cy="61571"/>
            </a:xfrm>
          </p:grpSpPr>
          <p:sp>
            <p:nvSpPr>
              <p:cNvPr id="1451" name="Freeform 1451"/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2" name="TextBox 1452"/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53" name="Group 1453"/>
            <p:cNvGrpSpPr/>
            <p:nvPr/>
          </p:nvGrpSpPr>
          <p:grpSpPr>
            <a:xfrm rot="4313152">
              <a:off x="442651" y="429913"/>
              <a:ext cx="134422" cy="31756"/>
              <a:chOff x="0" y="0"/>
              <a:chExt cx="433127" cy="102321"/>
            </a:xfrm>
          </p:grpSpPr>
          <p:sp>
            <p:nvSpPr>
              <p:cNvPr id="1454" name="Freeform 1454"/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5" name="TextBox 1455"/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56" name="Group 1456"/>
            <p:cNvGrpSpPr/>
            <p:nvPr/>
          </p:nvGrpSpPr>
          <p:grpSpPr>
            <a:xfrm rot="3213400">
              <a:off x="531413" y="422726"/>
              <a:ext cx="82942" cy="20671"/>
              <a:chOff x="0" y="0"/>
              <a:chExt cx="267250" cy="66606"/>
            </a:xfrm>
          </p:grpSpPr>
          <p:sp>
            <p:nvSpPr>
              <p:cNvPr id="1457" name="Freeform 1457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8" name="TextBox 1458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59" name="Group 1459"/>
            <p:cNvGrpSpPr/>
            <p:nvPr/>
          </p:nvGrpSpPr>
          <p:grpSpPr>
            <a:xfrm rot="6703353">
              <a:off x="563207" y="469814"/>
              <a:ext cx="48583" cy="12108"/>
              <a:chOff x="0" y="0"/>
              <a:chExt cx="267250" cy="66606"/>
            </a:xfrm>
          </p:grpSpPr>
          <p:sp>
            <p:nvSpPr>
              <p:cNvPr id="1460" name="Freeform 1460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1" name="TextBox 1461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62" name="Group 1462"/>
            <p:cNvGrpSpPr/>
            <p:nvPr/>
          </p:nvGrpSpPr>
          <p:grpSpPr>
            <a:xfrm rot="5846030">
              <a:off x="542843" y="470431"/>
              <a:ext cx="42517" cy="10597"/>
              <a:chOff x="0" y="0"/>
              <a:chExt cx="267250" cy="66606"/>
            </a:xfrm>
          </p:grpSpPr>
          <p:sp>
            <p:nvSpPr>
              <p:cNvPr id="1463" name="Freeform 1463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4" name="TextBox 1464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65" name="AutoShape 1465"/>
            <p:cNvSpPr/>
            <p:nvPr/>
          </p:nvSpPr>
          <p:spPr>
            <a:xfrm>
              <a:off x="520627" y="441943"/>
              <a:ext cx="40725" cy="54865"/>
            </a:xfrm>
            <a:prstGeom prst="line">
              <a:avLst/>
            </a:prstGeom>
            <a:ln w="19870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66" name="Group 1466"/>
            <p:cNvGrpSpPr/>
            <p:nvPr/>
          </p:nvGrpSpPr>
          <p:grpSpPr>
            <a:xfrm rot="6703353">
              <a:off x="551803" y="462766"/>
              <a:ext cx="48583" cy="17753"/>
              <a:chOff x="0" y="0"/>
              <a:chExt cx="267250" cy="97660"/>
            </a:xfrm>
          </p:grpSpPr>
          <p:sp>
            <p:nvSpPr>
              <p:cNvPr id="1467" name="Freeform 1467"/>
              <p:cNvSpPr/>
              <p:nvPr/>
            </p:nvSpPr>
            <p:spPr>
              <a:xfrm>
                <a:off x="0" y="0"/>
                <a:ext cx="267250" cy="97660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97660">
                    <a:moveTo>
                      <a:pt x="133625" y="0"/>
                    </a:moveTo>
                    <a:cubicBezTo>
                      <a:pt x="59826" y="0"/>
                      <a:pt x="0" y="21862"/>
                      <a:pt x="0" y="48830"/>
                    </a:cubicBezTo>
                    <a:cubicBezTo>
                      <a:pt x="0" y="75798"/>
                      <a:pt x="59826" y="97660"/>
                      <a:pt x="133625" y="97660"/>
                    </a:cubicBezTo>
                    <a:cubicBezTo>
                      <a:pt x="207424" y="97660"/>
                      <a:pt x="267250" y="75798"/>
                      <a:pt x="267250" y="48830"/>
                    </a:cubicBezTo>
                    <a:cubicBezTo>
                      <a:pt x="267250" y="21862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8" name="TextBox 1468"/>
              <p:cNvSpPr txBox="1"/>
              <p:nvPr/>
            </p:nvSpPr>
            <p:spPr>
              <a:xfrm>
                <a:off x="25055" y="-28944"/>
                <a:ext cx="217141" cy="1174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69" name="AutoShape 1469"/>
            <p:cNvSpPr/>
            <p:nvPr/>
          </p:nvSpPr>
          <p:spPr>
            <a:xfrm flipV="1">
              <a:off x="587470" y="397097"/>
              <a:ext cx="51024" cy="67503"/>
            </a:xfrm>
            <a:prstGeom prst="line">
              <a:avLst/>
            </a:prstGeom>
            <a:ln w="19870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70" name="Group 1470"/>
            <p:cNvGrpSpPr/>
            <p:nvPr/>
          </p:nvGrpSpPr>
          <p:grpSpPr>
            <a:xfrm rot="8884314">
              <a:off x="653037" y="376059"/>
              <a:ext cx="42517" cy="10597"/>
              <a:chOff x="0" y="0"/>
              <a:chExt cx="267250" cy="66606"/>
            </a:xfrm>
          </p:grpSpPr>
          <p:sp>
            <p:nvSpPr>
              <p:cNvPr id="1471" name="Freeform 1471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2" name="TextBox 1472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73" name="Group 1473"/>
            <p:cNvGrpSpPr/>
            <p:nvPr/>
          </p:nvGrpSpPr>
          <p:grpSpPr>
            <a:xfrm rot="4237270">
              <a:off x="490330" y="460660"/>
              <a:ext cx="70053" cy="16549"/>
              <a:chOff x="0" y="0"/>
              <a:chExt cx="433127" cy="102321"/>
            </a:xfrm>
          </p:grpSpPr>
          <p:sp>
            <p:nvSpPr>
              <p:cNvPr id="1474" name="Freeform 1474"/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5" name="TextBox 1475"/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76" name="AutoShape 1476"/>
            <p:cNvSpPr/>
            <p:nvPr/>
          </p:nvSpPr>
          <p:spPr>
            <a:xfrm flipH="1">
              <a:off x="495956" y="460930"/>
              <a:ext cx="13906" cy="58066"/>
            </a:xfrm>
            <a:prstGeom prst="line">
              <a:avLst/>
            </a:prstGeom>
            <a:ln w="15285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77" name="Group 1477"/>
            <p:cNvGrpSpPr/>
            <p:nvPr/>
          </p:nvGrpSpPr>
          <p:grpSpPr>
            <a:xfrm rot="1303209">
              <a:off x="136311" y="70091"/>
              <a:ext cx="51833" cy="7642"/>
              <a:chOff x="0" y="0"/>
              <a:chExt cx="140396" cy="20701"/>
            </a:xfrm>
          </p:grpSpPr>
          <p:sp>
            <p:nvSpPr>
              <p:cNvPr id="1478" name="Freeform 1478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9" name="TextBox 1479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80" name="AutoShape 1480"/>
            <p:cNvSpPr/>
            <p:nvPr/>
          </p:nvSpPr>
          <p:spPr>
            <a:xfrm flipV="1">
              <a:off x="240579" y="148569"/>
              <a:ext cx="90561" cy="60104"/>
            </a:xfrm>
            <a:prstGeom prst="line">
              <a:avLst/>
            </a:prstGeom>
            <a:ln w="6114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81" name="Group 1481"/>
            <p:cNvGrpSpPr/>
            <p:nvPr/>
          </p:nvGrpSpPr>
          <p:grpSpPr>
            <a:xfrm rot="897649">
              <a:off x="384375" y="131459"/>
              <a:ext cx="282347" cy="48921"/>
              <a:chOff x="0" y="0"/>
              <a:chExt cx="630559" cy="109255"/>
            </a:xfrm>
          </p:grpSpPr>
          <p:sp>
            <p:nvSpPr>
              <p:cNvPr id="1482" name="Freeform 1482"/>
              <p:cNvSpPr/>
              <p:nvPr/>
            </p:nvSpPr>
            <p:spPr>
              <a:xfrm>
                <a:off x="0" y="0"/>
                <a:ext cx="630559" cy="10925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09255">
                    <a:moveTo>
                      <a:pt x="315280" y="0"/>
                    </a:moveTo>
                    <a:cubicBezTo>
                      <a:pt x="141155" y="0"/>
                      <a:pt x="0" y="24458"/>
                      <a:pt x="0" y="54627"/>
                    </a:cubicBezTo>
                    <a:cubicBezTo>
                      <a:pt x="0" y="84797"/>
                      <a:pt x="141155" y="109255"/>
                      <a:pt x="315280" y="109255"/>
                    </a:cubicBezTo>
                    <a:cubicBezTo>
                      <a:pt x="489404" y="109255"/>
                      <a:pt x="630559" y="84797"/>
                      <a:pt x="630559" y="54627"/>
                    </a:cubicBezTo>
                    <a:cubicBezTo>
                      <a:pt x="630559" y="24458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3" name="TextBox 1483"/>
              <p:cNvSpPr txBox="1"/>
              <p:nvPr/>
            </p:nvSpPr>
            <p:spPr>
              <a:xfrm>
                <a:off x="59115" y="-27857"/>
                <a:ext cx="512329" cy="1268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84" name="Group 1484"/>
            <p:cNvGrpSpPr/>
            <p:nvPr/>
          </p:nvGrpSpPr>
          <p:grpSpPr>
            <a:xfrm rot="897649">
              <a:off x="482020" y="184031"/>
              <a:ext cx="282347" cy="58047"/>
              <a:chOff x="0" y="0"/>
              <a:chExt cx="630559" cy="129635"/>
            </a:xfrm>
          </p:grpSpPr>
          <p:sp>
            <p:nvSpPr>
              <p:cNvPr id="1485" name="Freeform 1485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6" name="TextBox 1486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87" name="Group 1487"/>
            <p:cNvGrpSpPr/>
            <p:nvPr/>
          </p:nvGrpSpPr>
          <p:grpSpPr>
            <a:xfrm rot="2272236">
              <a:off x="285421" y="225772"/>
              <a:ext cx="137564" cy="7642"/>
              <a:chOff x="0" y="0"/>
              <a:chExt cx="323064" cy="17948"/>
            </a:xfrm>
          </p:grpSpPr>
          <p:sp>
            <p:nvSpPr>
              <p:cNvPr id="1488" name="Freeform 1488"/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9" name="TextBox 1489"/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0" name="Group 1490"/>
            <p:cNvGrpSpPr/>
            <p:nvPr/>
          </p:nvGrpSpPr>
          <p:grpSpPr>
            <a:xfrm rot="2272236">
              <a:off x="296457" y="228618"/>
              <a:ext cx="137564" cy="7642"/>
              <a:chOff x="0" y="0"/>
              <a:chExt cx="323064" cy="17948"/>
            </a:xfrm>
          </p:grpSpPr>
          <p:sp>
            <p:nvSpPr>
              <p:cNvPr id="1491" name="Freeform 1491"/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2" name="TextBox 1492"/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3" name="Group 1493"/>
            <p:cNvGrpSpPr/>
            <p:nvPr/>
          </p:nvGrpSpPr>
          <p:grpSpPr>
            <a:xfrm rot="-1946651">
              <a:off x="262292" y="164488"/>
              <a:ext cx="135804" cy="48882"/>
              <a:chOff x="0" y="0"/>
              <a:chExt cx="794110" cy="285837"/>
            </a:xfrm>
          </p:grpSpPr>
          <p:sp>
            <p:nvSpPr>
              <p:cNvPr id="1494" name="Freeform 1494"/>
              <p:cNvSpPr/>
              <p:nvPr/>
            </p:nvSpPr>
            <p:spPr>
              <a:xfrm>
                <a:off x="0" y="0"/>
                <a:ext cx="794110" cy="285837"/>
              </a:xfrm>
              <a:custGeom>
                <a:avLst/>
                <a:gdLst/>
                <a:ahLst/>
                <a:cxnLst/>
                <a:rect l="l" t="t" r="r" b="b"/>
                <a:pathLst>
                  <a:path w="794110" h="285837">
                    <a:moveTo>
                      <a:pt x="397055" y="0"/>
                    </a:moveTo>
                    <a:cubicBezTo>
                      <a:pt x="177767" y="0"/>
                      <a:pt x="0" y="63987"/>
                      <a:pt x="0" y="142918"/>
                    </a:cubicBezTo>
                    <a:cubicBezTo>
                      <a:pt x="0" y="221850"/>
                      <a:pt x="177767" y="285837"/>
                      <a:pt x="397055" y="285837"/>
                    </a:cubicBezTo>
                    <a:cubicBezTo>
                      <a:pt x="616342" y="285837"/>
                      <a:pt x="794110" y="221850"/>
                      <a:pt x="794110" y="142918"/>
                    </a:cubicBezTo>
                    <a:cubicBezTo>
                      <a:pt x="794110" y="63987"/>
                      <a:pt x="616342" y="0"/>
                      <a:pt x="397055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5" name="TextBox 1495"/>
              <p:cNvSpPr txBox="1"/>
              <p:nvPr/>
            </p:nvSpPr>
            <p:spPr>
              <a:xfrm>
                <a:off x="74448" y="-11303"/>
                <a:ext cx="645214" cy="2703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6" name="Group 1496"/>
            <p:cNvGrpSpPr/>
            <p:nvPr/>
          </p:nvGrpSpPr>
          <p:grpSpPr>
            <a:xfrm rot="2272236">
              <a:off x="276115" y="219722"/>
              <a:ext cx="133158" cy="12066"/>
              <a:chOff x="0" y="0"/>
              <a:chExt cx="323064" cy="29274"/>
            </a:xfrm>
          </p:grpSpPr>
          <p:sp>
            <p:nvSpPr>
              <p:cNvPr id="1497" name="Freeform 1497"/>
              <p:cNvSpPr/>
              <p:nvPr/>
            </p:nvSpPr>
            <p:spPr>
              <a:xfrm>
                <a:off x="0" y="0"/>
                <a:ext cx="323064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29274">
                    <a:moveTo>
                      <a:pt x="161532" y="0"/>
                    </a:moveTo>
                    <a:cubicBezTo>
                      <a:pt x="72320" y="0"/>
                      <a:pt x="0" y="6553"/>
                      <a:pt x="0" y="14637"/>
                    </a:cubicBezTo>
                    <a:cubicBezTo>
                      <a:pt x="0" y="22721"/>
                      <a:pt x="72320" y="29274"/>
                      <a:pt x="161532" y="29274"/>
                    </a:cubicBezTo>
                    <a:cubicBezTo>
                      <a:pt x="250743" y="29274"/>
                      <a:pt x="323064" y="22721"/>
                      <a:pt x="323064" y="14637"/>
                    </a:cubicBezTo>
                    <a:cubicBezTo>
                      <a:pt x="323064" y="6553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8" name="TextBox 1498"/>
              <p:cNvSpPr txBox="1"/>
              <p:nvPr/>
            </p:nvSpPr>
            <p:spPr>
              <a:xfrm>
                <a:off x="30287" y="-35356"/>
                <a:ext cx="262489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9" name="Group 1499"/>
            <p:cNvGrpSpPr/>
            <p:nvPr/>
          </p:nvGrpSpPr>
          <p:grpSpPr>
            <a:xfrm rot="897649">
              <a:off x="335771" y="135867"/>
              <a:ext cx="363950" cy="170244"/>
              <a:chOff x="0" y="0"/>
              <a:chExt cx="812800" cy="380202"/>
            </a:xfrm>
          </p:grpSpPr>
          <p:sp>
            <p:nvSpPr>
              <p:cNvPr id="1500" name="Freeform 1500"/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1" name="TextBox 1501"/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02" name="Group 1502"/>
            <p:cNvGrpSpPr/>
            <p:nvPr/>
          </p:nvGrpSpPr>
          <p:grpSpPr>
            <a:xfrm rot="897649">
              <a:off x="444301" y="164847"/>
              <a:ext cx="282347" cy="58047"/>
              <a:chOff x="0" y="0"/>
              <a:chExt cx="630559" cy="129635"/>
            </a:xfrm>
          </p:grpSpPr>
          <p:sp>
            <p:nvSpPr>
              <p:cNvPr id="1503" name="Freeform 1503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4" name="TextBox 1504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05" name="Group 1505"/>
            <p:cNvGrpSpPr/>
            <p:nvPr/>
          </p:nvGrpSpPr>
          <p:grpSpPr>
            <a:xfrm rot="897649">
              <a:off x="477159" y="185492"/>
              <a:ext cx="282347" cy="55877"/>
              <a:chOff x="0" y="0"/>
              <a:chExt cx="630559" cy="124789"/>
            </a:xfrm>
          </p:grpSpPr>
          <p:sp>
            <p:nvSpPr>
              <p:cNvPr id="1506" name="Freeform 1506"/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7" name="TextBox 1507"/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08" name="Group 1508"/>
            <p:cNvGrpSpPr/>
            <p:nvPr/>
          </p:nvGrpSpPr>
          <p:grpSpPr>
            <a:xfrm rot="897649">
              <a:off x="520453" y="206397"/>
              <a:ext cx="282347" cy="58047"/>
              <a:chOff x="0" y="0"/>
              <a:chExt cx="630559" cy="129635"/>
            </a:xfrm>
          </p:grpSpPr>
          <p:sp>
            <p:nvSpPr>
              <p:cNvPr id="1509" name="Freeform 1509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0" name="TextBox 1510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11" name="Group 1511"/>
            <p:cNvGrpSpPr/>
            <p:nvPr/>
          </p:nvGrpSpPr>
          <p:grpSpPr>
            <a:xfrm>
              <a:off x="547952" y="235421"/>
              <a:ext cx="282347" cy="58047"/>
              <a:chOff x="0" y="0"/>
              <a:chExt cx="630559" cy="129635"/>
            </a:xfrm>
          </p:grpSpPr>
          <p:sp>
            <p:nvSpPr>
              <p:cNvPr id="1512" name="Freeform 1512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3" name="TextBox 1513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14" name="Group 1514"/>
            <p:cNvGrpSpPr/>
            <p:nvPr/>
          </p:nvGrpSpPr>
          <p:grpSpPr>
            <a:xfrm>
              <a:off x="504423" y="247844"/>
              <a:ext cx="282347" cy="58047"/>
              <a:chOff x="0" y="0"/>
              <a:chExt cx="630559" cy="129635"/>
            </a:xfrm>
          </p:grpSpPr>
          <p:sp>
            <p:nvSpPr>
              <p:cNvPr id="1515" name="Freeform 1515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6" name="TextBox 1516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17" name="Group 1517"/>
            <p:cNvGrpSpPr/>
            <p:nvPr/>
          </p:nvGrpSpPr>
          <p:grpSpPr>
            <a:xfrm>
              <a:off x="618332" y="243769"/>
              <a:ext cx="205464" cy="42241"/>
              <a:chOff x="0" y="0"/>
              <a:chExt cx="630559" cy="129635"/>
            </a:xfrm>
          </p:grpSpPr>
          <p:sp>
            <p:nvSpPr>
              <p:cNvPr id="1518" name="Freeform 1518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9" name="TextBox 1519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0" name="Group 1520"/>
            <p:cNvGrpSpPr/>
            <p:nvPr/>
          </p:nvGrpSpPr>
          <p:grpSpPr>
            <a:xfrm rot="-163743">
              <a:off x="695476" y="249347"/>
              <a:ext cx="134102" cy="33489"/>
              <a:chOff x="0" y="0"/>
              <a:chExt cx="229378" cy="57283"/>
            </a:xfrm>
          </p:grpSpPr>
          <p:sp>
            <p:nvSpPr>
              <p:cNvPr id="1521" name="Freeform 1521"/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2" name="TextBox 1522"/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3" name="Group 1523"/>
            <p:cNvGrpSpPr/>
            <p:nvPr/>
          </p:nvGrpSpPr>
          <p:grpSpPr>
            <a:xfrm rot="897649">
              <a:off x="313368" y="120851"/>
              <a:ext cx="363950" cy="170244"/>
              <a:chOff x="0" y="0"/>
              <a:chExt cx="812800" cy="380202"/>
            </a:xfrm>
          </p:grpSpPr>
          <p:sp>
            <p:nvSpPr>
              <p:cNvPr id="1524" name="Freeform 1524"/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5" name="TextBox 1525"/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6" name="Group 1526"/>
            <p:cNvGrpSpPr/>
            <p:nvPr/>
          </p:nvGrpSpPr>
          <p:grpSpPr>
            <a:xfrm rot="897649">
              <a:off x="421898" y="149831"/>
              <a:ext cx="282347" cy="58047"/>
              <a:chOff x="0" y="0"/>
              <a:chExt cx="630559" cy="129635"/>
            </a:xfrm>
          </p:grpSpPr>
          <p:sp>
            <p:nvSpPr>
              <p:cNvPr id="1527" name="Freeform 1527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8" name="TextBox 1528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9" name="Group 1529"/>
            <p:cNvGrpSpPr/>
            <p:nvPr/>
          </p:nvGrpSpPr>
          <p:grpSpPr>
            <a:xfrm rot="897649">
              <a:off x="454756" y="170476"/>
              <a:ext cx="282347" cy="55877"/>
              <a:chOff x="0" y="0"/>
              <a:chExt cx="630559" cy="124789"/>
            </a:xfrm>
          </p:grpSpPr>
          <p:sp>
            <p:nvSpPr>
              <p:cNvPr id="1530" name="Freeform 1530"/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1" name="TextBox 1531"/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32" name="Group 1532"/>
            <p:cNvGrpSpPr/>
            <p:nvPr/>
          </p:nvGrpSpPr>
          <p:grpSpPr>
            <a:xfrm rot="897649">
              <a:off x="498050" y="191381"/>
              <a:ext cx="282347" cy="58047"/>
              <a:chOff x="0" y="0"/>
              <a:chExt cx="630559" cy="129635"/>
            </a:xfrm>
          </p:grpSpPr>
          <p:sp>
            <p:nvSpPr>
              <p:cNvPr id="1533" name="Freeform 1533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4" name="TextBox 1534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35" name="Group 1535"/>
            <p:cNvGrpSpPr/>
            <p:nvPr/>
          </p:nvGrpSpPr>
          <p:grpSpPr>
            <a:xfrm>
              <a:off x="525549" y="220405"/>
              <a:ext cx="282347" cy="58047"/>
              <a:chOff x="0" y="0"/>
              <a:chExt cx="630559" cy="129635"/>
            </a:xfrm>
          </p:grpSpPr>
          <p:sp>
            <p:nvSpPr>
              <p:cNvPr id="1536" name="Freeform 1536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7" name="TextBox 1537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38" name="Group 1538"/>
            <p:cNvGrpSpPr/>
            <p:nvPr/>
          </p:nvGrpSpPr>
          <p:grpSpPr>
            <a:xfrm>
              <a:off x="482020" y="232828"/>
              <a:ext cx="282347" cy="58047"/>
              <a:chOff x="0" y="0"/>
              <a:chExt cx="630559" cy="129635"/>
            </a:xfrm>
          </p:grpSpPr>
          <p:sp>
            <p:nvSpPr>
              <p:cNvPr id="1539" name="Freeform 1539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0" name="TextBox 1540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41" name="Group 1541"/>
            <p:cNvGrpSpPr/>
            <p:nvPr/>
          </p:nvGrpSpPr>
          <p:grpSpPr>
            <a:xfrm>
              <a:off x="595930" y="228753"/>
              <a:ext cx="205464" cy="42241"/>
              <a:chOff x="0" y="0"/>
              <a:chExt cx="630559" cy="129635"/>
            </a:xfrm>
          </p:grpSpPr>
          <p:sp>
            <p:nvSpPr>
              <p:cNvPr id="1542" name="Freeform 1542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3" name="TextBox 1543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44" name="Group 1544"/>
            <p:cNvGrpSpPr/>
            <p:nvPr/>
          </p:nvGrpSpPr>
          <p:grpSpPr>
            <a:xfrm rot="-163743">
              <a:off x="673073" y="234331"/>
              <a:ext cx="134102" cy="33489"/>
              <a:chOff x="0" y="0"/>
              <a:chExt cx="229378" cy="57283"/>
            </a:xfrm>
          </p:grpSpPr>
          <p:sp>
            <p:nvSpPr>
              <p:cNvPr id="1545" name="Freeform 1545"/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6" name="TextBox 1546"/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47" name="Group 1547"/>
            <p:cNvGrpSpPr/>
            <p:nvPr/>
          </p:nvGrpSpPr>
          <p:grpSpPr>
            <a:xfrm rot="643594">
              <a:off x="73870" y="108233"/>
              <a:ext cx="77948" cy="7642"/>
              <a:chOff x="0" y="0"/>
              <a:chExt cx="229670" cy="22518"/>
            </a:xfrm>
          </p:grpSpPr>
          <p:sp>
            <p:nvSpPr>
              <p:cNvPr id="1548" name="Freeform 1548"/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9" name="TextBox 1549"/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0" name="Group 1550"/>
            <p:cNvGrpSpPr/>
            <p:nvPr/>
          </p:nvGrpSpPr>
          <p:grpSpPr>
            <a:xfrm rot="2272236">
              <a:off x="189849" y="336100"/>
              <a:ext cx="164438" cy="9038"/>
              <a:chOff x="0" y="0"/>
              <a:chExt cx="386175" cy="21226"/>
            </a:xfrm>
          </p:grpSpPr>
          <p:sp>
            <p:nvSpPr>
              <p:cNvPr id="1551" name="Freeform 1551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2" name="TextBox 1552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3" name="Group 1553"/>
            <p:cNvGrpSpPr/>
            <p:nvPr/>
          </p:nvGrpSpPr>
          <p:grpSpPr>
            <a:xfrm rot="2272236">
              <a:off x="191483" y="330769"/>
              <a:ext cx="164438" cy="9038"/>
              <a:chOff x="0" y="0"/>
              <a:chExt cx="386175" cy="21226"/>
            </a:xfrm>
          </p:grpSpPr>
          <p:sp>
            <p:nvSpPr>
              <p:cNvPr id="1554" name="Freeform 1554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5" name="TextBox 1555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6" name="Group 1556"/>
            <p:cNvGrpSpPr/>
            <p:nvPr/>
          </p:nvGrpSpPr>
          <p:grpSpPr>
            <a:xfrm rot="2272236">
              <a:off x="199405" y="327160"/>
              <a:ext cx="164438" cy="9038"/>
              <a:chOff x="0" y="0"/>
              <a:chExt cx="386175" cy="21226"/>
            </a:xfrm>
          </p:grpSpPr>
          <p:sp>
            <p:nvSpPr>
              <p:cNvPr id="1557" name="Freeform 1557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8" name="TextBox 1558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9" name="Group 1559"/>
            <p:cNvGrpSpPr/>
            <p:nvPr/>
          </p:nvGrpSpPr>
          <p:grpSpPr>
            <a:xfrm rot="2272236">
              <a:off x="199405" y="320614"/>
              <a:ext cx="164438" cy="9038"/>
              <a:chOff x="0" y="0"/>
              <a:chExt cx="386175" cy="21226"/>
            </a:xfrm>
          </p:grpSpPr>
          <p:sp>
            <p:nvSpPr>
              <p:cNvPr id="1560" name="Freeform 1560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1" name="TextBox 1561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62" name="Group 1562"/>
            <p:cNvGrpSpPr/>
            <p:nvPr/>
          </p:nvGrpSpPr>
          <p:grpSpPr>
            <a:xfrm rot="2272236">
              <a:off x="199405" y="311472"/>
              <a:ext cx="164438" cy="9038"/>
              <a:chOff x="0" y="0"/>
              <a:chExt cx="386175" cy="21226"/>
            </a:xfrm>
          </p:grpSpPr>
          <p:sp>
            <p:nvSpPr>
              <p:cNvPr id="1563" name="Freeform 1563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4" name="TextBox 1564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65" name="Group 1565"/>
            <p:cNvGrpSpPr/>
            <p:nvPr/>
          </p:nvGrpSpPr>
          <p:grpSpPr>
            <a:xfrm rot="2272236">
              <a:off x="205453" y="307215"/>
              <a:ext cx="164438" cy="9038"/>
              <a:chOff x="0" y="0"/>
              <a:chExt cx="386175" cy="21226"/>
            </a:xfrm>
          </p:grpSpPr>
          <p:sp>
            <p:nvSpPr>
              <p:cNvPr id="1566" name="Freeform 1566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7" name="TextBox 1567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68" name="Group 1568"/>
            <p:cNvGrpSpPr/>
            <p:nvPr/>
          </p:nvGrpSpPr>
          <p:grpSpPr>
            <a:xfrm rot="2272236">
              <a:off x="210290" y="302402"/>
              <a:ext cx="164438" cy="9038"/>
              <a:chOff x="0" y="0"/>
              <a:chExt cx="386175" cy="21226"/>
            </a:xfrm>
          </p:grpSpPr>
          <p:sp>
            <p:nvSpPr>
              <p:cNvPr id="1569" name="Freeform 1569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0" name="TextBox 1570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71" name="Group 1571"/>
            <p:cNvGrpSpPr/>
            <p:nvPr/>
          </p:nvGrpSpPr>
          <p:grpSpPr>
            <a:xfrm rot="2272236">
              <a:off x="210290" y="295603"/>
              <a:ext cx="164438" cy="9038"/>
              <a:chOff x="0" y="0"/>
              <a:chExt cx="386175" cy="21226"/>
            </a:xfrm>
          </p:grpSpPr>
          <p:sp>
            <p:nvSpPr>
              <p:cNvPr id="1572" name="Freeform 1572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3" name="TextBox 1573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74" name="Group 1574"/>
            <p:cNvGrpSpPr/>
            <p:nvPr/>
          </p:nvGrpSpPr>
          <p:grpSpPr>
            <a:xfrm rot="2272236">
              <a:off x="214011" y="289549"/>
              <a:ext cx="164438" cy="9038"/>
              <a:chOff x="0" y="0"/>
              <a:chExt cx="386175" cy="21226"/>
            </a:xfrm>
          </p:grpSpPr>
          <p:sp>
            <p:nvSpPr>
              <p:cNvPr id="1575" name="Freeform 1575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6" name="TextBox 1576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77" name="Group 1577"/>
            <p:cNvGrpSpPr/>
            <p:nvPr/>
          </p:nvGrpSpPr>
          <p:grpSpPr>
            <a:xfrm rot="2272236">
              <a:off x="214011" y="282060"/>
              <a:ext cx="164438" cy="9038"/>
              <a:chOff x="0" y="0"/>
              <a:chExt cx="386175" cy="21226"/>
            </a:xfrm>
          </p:grpSpPr>
          <p:sp>
            <p:nvSpPr>
              <p:cNvPr id="1578" name="Freeform 1578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9" name="TextBox 1579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0" name="Group 1580"/>
            <p:cNvGrpSpPr/>
            <p:nvPr/>
          </p:nvGrpSpPr>
          <p:grpSpPr>
            <a:xfrm rot="2272236">
              <a:off x="214011" y="274023"/>
              <a:ext cx="164438" cy="9038"/>
              <a:chOff x="0" y="0"/>
              <a:chExt cx="386175" cy="21226"/>
            </a:xfrm>
          </p:grpSpPr>
          <p:sp>
            <p:nvSpPr>
              <p:cNvPr id="1581" name="Freeform 1581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2" name="TextBox 1582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3" name="Group 1583"/>
            <p:cNvGrpSpPr/>
            <p:nvPr/>
          </p:nvGrpSpPr>
          <p:grpSpPr>
            <a:xfrm rot="2272236">
              <a:off x="221933" y="270414"/>
              <a:ext cx="164438" cy="9038"/>
              <a:chOff x="0" y="0"/>
              <a:chExt cx="386175" cy="21226"/>
            </a:xfrm>
          </p:grpSpPr>
          <p:sp>
            <p:nvSpPr>
              <p:cNvPr id="1584" name="Freeform 1584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5" name="TextBox 1585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6" name="Group 1586"/>
            <p:cNvGrpSpPr/>
            <p:nvPr/>
          </p:nvGrpSpPr>
          <p:grpSpPr>
            <a:xfrm rot="2272236">
              <a:off x="221933" y="263869"/>
              <a:ext cx="164438" cy="9038"/>
              <a:chOff x="0" y="0"/>
              <a:chExt cx="386175" cy="21226"/>
            </a:xfrm>
          </p:grpSpPr>
          <p:sp>
            <p:nvSpPr>
              <p:cNvPr id="1587" name="Freeform 1587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8" name="TextBox 1588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9" name="Group 1589"/>
            <p:cNvGrpSpPr/>
            <p:nvPr/>
          </p:nvGrpSpPr>
          <p:grpSpPr>
            <a:xfrm rot="2272236">
              <a:off x="221933" y="254727"/>
              <a:ext cx="164438" cy="9038"/>
              <a:chOff x="0" y="0"/>
              <a:chExt cx="386175" cy="21226"/>
            </a:xfrm>
          </p:grpSpPr>
          <p:sp>
            <p:nvSpPr>
              <p:cNvPr id="1590" name="Freeform 1590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1" name="TextBox 1591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92" name="Group 1592"/>
            <p:cNvGrpSpPr/>
            <p:nvPr/>
          </p:nvGrpSpPr>
          <p:grpSpPr>
            <a:xfrm rot="2272236">
              <a:off x="227981" y="250470"/>
              <a:ext cx="164438" cy="9038"/>
              <a:chOff x="0" y="0"/>
              <a:chExt cx="386175" cy="21226"/>
            </a:xfrm>
          </p:grpSpPr>
          <p:sp>
            <p:nvSpPr>
              <p:cNvPr id="1593" name="Freeform 1593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4" name="TextBox 1594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95" name="Group 1595"/>
            <p:cNvGrpSpPr/>
            <p:nvPr/>
          </p:nvGrpSpPr>
          <p:grpSpPr>
            <a:xfrm rot="2272236">
              <a:off x="232818" y="245656"/>
              <a:ext cx="164438" cy="9038"/>
              <a:chOff x="0" y="0"/>
              <a:chExt cx="386175" cy="21226"/>
            </a:xfrm>
          </p:grpSpPr>
          <p:sp>
            <p:nvSpPr>
              <p:cNvPr id="1596" name="Freeform 1596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" name="TextBox 1597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98" name="Group 1598"/>
            <p:cNvGrpSpPr/>
            <p:nvPr/>
          </p:nvGrpSpPr>
          <p:grpSpPr>
            <a:xfrm rot="2272236">
              <a:off x="239650" y="241202"/>
              <a:ext cx="156802" cy="9038"/>
              <a:chOff x="0" y="0"/>
              <a:chExt cx="368243" cy="21226"/>
            </a:xfrm>
          </p:grpSpPr>
          <p:sp>
            <p:nvSpPr>
              <p:cNvPr id="1599" name="Freeform 1599"/>
              <p:cNvSpPr/>
              <p:nvPr/>
            </p:nvSpPr>
            <p:spPr>
              <a:xfrm>
                <a:off x="0" y="0"/>
                <a:ext cx="368243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68243" h="21226">
                    <a:moveTo>
                      <a:pt x="184121" y="0"/>
                    </a:moveTo>
                    <a:cubicBezTo>
                      <a:pt x="82434" y="0"/>
                      <a:pt x="0" y="4752"/>
                      <a:pt x="0" y="10613"/>
                    </a:cubicBezTo>
                    <a:cubicBezTo>
                      <a:pt x="0" y="16474"/>
                      <a:pt x="82434" y="21226"/>
                      <a:pt x="184121" y="21226"/>
                    </a:cubicBezTo>
                    <a:cubicBezTo>
                      <a:pt x="285809" y="21226"/>
                      <a:pt x="368243" y="16474"/>
                      <a:pt x="368243" y="10613"/>
                    </a:cubicBezTo>
                    <a:cubicBezTo>
                      <a:pt x="368243" y="4752"/>
                      <a:pt x="285809" y="0"/>
                      <a:pt x="18412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" name="TextBox 1600"/>
              <p:cNvSpPr txBox="1"/>
              <p:nvPr/>
            </p:nvSpPr>
            <p:spPr>
              <a:xfrm>
                <a:off x="34523" y="-36110"/>
                <a:ext cx="299197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01" name="Group 1601"/>
            <p:cNvGrpSpPr/>
            <p:nvPr/>
          </p:nvGrpSpPr>
          <p:grpSpPr>
            <a:xfrm rot="2272236">
              <a:off x="255215" y="239211"/>
              <a:ext cx="142389" cy="12465"/>
              <a:chOff x="0" y="0"/>
              <a:chExt cx="334393" cy="29274"/>
            </a:xfrm>
          </p:grpSpPr>
          <p:sp>
            <p:nvSpPr>
              <p:cNvPr id="1602" name="Freeform 1602"/>
              <p:cNvSpPr/>
              <p:nvPr/>
            </p:nvSpPr>
            <p:spPr>
              <a:xfrm>
                <a:off x="0" y="0"/>
                <a:ext cx="334393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29274">
                    <a:moveTo>
                      <a:pt x="167196" y="0"/>
                    </a:moveTo>
                    <a:cubicBezTo>
                      <a:pt x="74856" y="0"/>
                      <a:pt x="0" y="6553"/>
                      <a:pt x="0" y="14637"/>
                    </a:cubicBezTo>
                    <a:cubicBezTo>
                      <a:pt x="0" y="22721"/>
                      <a:pt x="74856" y="29274"/>
                      <a:pt x="167196" y="29274"/>
                    </a:cubicBezTo>
                    <a:cubicBezTo>
                      <a:pt x="259536" y="29274"/>
                      <a:pt x="334393" y="22721"/>
                      <a:pt x="334393" y="14637"/>
                    </a:cubicBezTo>
                    <a:cubicBezTo>
                      <a:pt x="334393" y="6553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3" name="TextBox 1603"/>
              <p:cNvSpPr txBox="1"/>
              <p:nvPr/>
            </p:nvSpPr>
            <p:spPr>
              <a:xfrm>
                <a:off x="31349" y="-35356"/>
                <a:ext cx="271694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04" name="Group 1604"/>
            <p:cNvGrpSpPr/>
            <p:nvPr/>
          </p:nvGrpSpPr>
          <p:grpSpPr>
            <a:xfrm rot="2272236">
              <a:off x="255430" y="232351"/>
              <a:ext cx="140340" cy="12465"/>
              <a:chOff x="0" y="0"/>
              <a:chExt cx="329582" cy="29274"/>
            </a:xfrm>
          </p:grpSpPr>
          <p:sp>
            <p:nvSpPr>
              <p:cNvPr id="1605" name="Freeform 1605"/>
              <p:cNvSpPr/>
              <p:nvPr/>
            </p:nvSpPr>
            <p:spPr>
              <a:xfrm>
                <a:off x="0" y="0"/>
                <a:ext cx="329582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9582" h="29274">
                    <a:moveTo>
                      <a:pt x="164791" y="0"/>
                    </a:moveTo>
                    <a:cubicBezTo>
                      <a:pt x="73780" y="0"/>
                      <a:pt x="0" y="6553"/>
                      <a:pt x="0" y="14637"/>
                    </a:cubicBezTo>
                    <a:cubicBezTo>
                      <a:pt x="0" y="22721"/>
                      <a:pt x="73780" y="29274"/>
                      <a:pt x="164791" y="29274"/>
                    </a:cubicBezTo>
                    <a:cubicBezTo>
                      <a:pt x="255803" y="29274"/>
                      <a:pt x="329582" y="22721"/>
                      <a:pt x="329582" y="14637"/>
                    </a:cubicBezTo>
                    <a:cubicBezTo>
                      <a:pt x="329582" y="6553"/>
                      <a:pt x="255803" y="0"/>
                      <a:pt x="16479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6" name="TextBox 1606"/>
              <p:cNvSpPr txBox="1"/>
              <p:nvPr/>
            </p:nvSpPr>
            <p:spPr>
              <a:xfrm>
                <a:off x="30898" y="-35356"/>
                <a:ext cx="267786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07" name="Group 1607"/>
            <p:cNvGrpSpPr/>
            <p:nvPr/>
          </p:nvGrpSpPr>
          <p:grpSpPr>
            <a:xfrm rot="2272236">
              <a:off x="263147" y="228735"/>
              <a:ext cx="128922" cy="9842"/>
              <a:chOff x="0" y="0"/>
              <a:chExt cx="323324" cy="24682"/>
            </a:xfrm>
          </p:grpSpPr>
          <p:sp>
            <p:nvSpPr>
              <p:cNvPr id="1608" name="Freeform 1608"/>
              <p:cNvSpPr/>
              <p:nvPr/>
            </p:nvSpPr>
            <p:spPr>
              <a:xfrm>
                <a:off x="0" y="0"/>
                <a:ext cx="323324" cy="24682"/>
              </a:xfrm>
              <a:custGeom>
                <a:avLst/>
                <a:gdLst/>
                <a:ahLst/>
                <a:cxnLst/>
                <a:rect l="l" t="t" r="r" b="b"/>
                <a:pathLst>
                  <a:path w="323324" h="24682">
                    <a:moveTo>
                      <a:pt x="161662" y="0"/>
                    </a:moveTo>
                    <a:cubicBezTo>
                      <a:pt x="72378" y="0"/>
                      <a:pt x="0" y="5525"/>
                      <a:pt x="0" y="12341"/>
                    </a:cubicBezTo>
                    <a:cubicBezTo>
                      <a:pt x="0" y="19157"/>
                      <a:pt x="72378" y="24682"/>
                      <a:pt x="161662" y="24682"/>
                    </a:cubicBezTo>
                    <a:cubicBezTo>
                      <a:pt x="250945" y="24682"/>
                      <a:pt x="323324" y="19157"/>
                      <a:pt x="323324" y="12341"/>
                    </a:cubicBezTo>
                    <a:cubicBezTo>
                      <a:pt x="323324" y="5525"/>
                      <a:pt x="250945" y="0"/>
                      <a:pt x="16166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9" name="TextBox 1609"/>
              <p:cNvSpPr txBox="1"/>
              <p:nvPr/>
            </p:nvSpPr>
            <p:spPr>
              <a:xfrm>
                <a:off x="30312" y="-35786"/>
                <a:ext cx="262701" cy="581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10" name="Group 1610"/>
            <p:cNvGrpSpPr/>
            <p:nvPr/>
          </p:nvGrpSpPr>
          <p:grpSpPr>
            <a:xfrm rot="2272236">
              <a:off x="273005" y="230373"/>
              <a:ext cx="120446" cy="6465"/>
              <a:chOff x="0" y="0"/>
              <a:chExt cx="334393" cy="17948"/>
            </a:xfrm>
          </p:grpSpPr>
          <p:sp>
            <p:nvSpPr>
              <p:cNvPr id="1611" name="Freeform 1611"/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2" name="TextBox 1612"/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13" name="Group 1613"/>
            <p:cNvGrpSpPr/>
            <p:nvPr/>
          </p:nvGrpSpPr>
          <p:grpSpPr>
            <a:xfrm rot="2272236">
              <a:off x="271244" y="226703"/>
              <a:ext cx="130786" cy="7020"/>
              <a:chOff x="0" y="0"/>
              <a:chExt cx="334393" cy="17948"/>
            </a:xfrm>
          </p:grpSpPr>
          <p:sp>
            <p:nvSpPr>
              <p:cNvPr id="1614" name="Freeform 1614"/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5" name="TextBox 1615"/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616" name="AutoShape 1616"/>
            <p:cNvSpPr/>
            <p:nvPr/>
          </p:nvSpPr>
          <p:spPr>
            <a:xfrm>
              <a:off x="190926" y="246082"/>
              <a:ext cx="135483" cy="155568"/>
            </a:xfrm>
            <a:prstGeom prst="line">
              <a:avLst/>
            </a:prstGeom>
            <a:ln w="6114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17" name="Group 1617"/>
            <p:cNvGrpSpPr/>
            <p:nvPr/>
          </p:nvGrpSpPr>
          <p:grpSpPr>
            <a:xfrm rot="2272236">
              <a:off x="200208" y="343404"/>
              <a:ext cx="143721" cy="7900"/>
              <a:chOff x="0" y="0"/>
              <a:chExt cx="386175" cy="21226"/>
            </a:xfrm>
          </p:grpSpPr>
          <p:sp>
            <p:nvSpPr>
              <p:cNvPr id="1618" name="Freeform 1618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9" name="TextBox 1619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0" name="Group 1620"/>
            <p:cNvGrpSpPr/>
            <p:nvPr/>
          </p:nvGrpSpPr>
          <p:grpSpPr>
            <a:xfrm rot="2272236">
              <a:off x="200208" y="350203"/>
              <a:ext cx="143721" cy="7900"/>
              <a:chOff x="0" y="0"/>
              <a:chExt cx="386175" cy="21226"/>
            </a:xfrm>
          </p:grpSpPr>
          <p:sp>
            <p:nvSpPr>
              <p:cNvPr id="1621" name="Freeform 1621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2" name="TextBox 1622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3" name="Group 1623"/>
            <p:cNvGrpSpPr/>
            <p:nvPr/>
          </p:nvGrpSpPr>
          <p:grpSpPr>
            <a:xfrm rot="2148467">
              <a:off x="254442" y="373277"/>
              <a:ext cx="83575" cy="4594"/>
              <a:chOff x="0" y="0"/>
              <a:chExt cx="386175" cy="21226"/>
            </a:xfrm>
          </p:grpSpPr>
          <p:sp>
            <p:nvSpPr>
              <p:cNvPr id="1624" name="Freeform 1624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5" name="TextBox 1625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6" name="Group 1626"/>
            <p:cNvGrpSpPr/>
            <p:nvPr/>
          </p:nvGrpSpPr>
          <p:grpSpPr>
            <a:xfrm rot="2148467">
              <a:off x="254442" y="376877"/>
              <a:ext cx="83575" cy="4594"/>
              <a:chOff x="0" y="0"/>
              <a:chExt cx="386175" cy="21226"/>
            </a:xfrm>
          </p:grpSpPr>
          <p:sp>
            <p:nvSpPr>
              <p:cNvPr id="1627" name="Freeform 1627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8" name="TextBox 1628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9" name="Group 1629"/>
            <p:cNvGrpSpPr/>
            <p:nvPr/>
          </p:nvGrpSpPr>
          <p:grpSpPr>
            <a:xfrm rot="1482167">
              <a:off x="305469" y="397788"/>
              <a:ext cx="26961" cy="5035"/>
              <a:chOff x="0" y="0"/>
              <a:chExt cx="386175" cy="72123"/>
            </a:xfrm>
          </p:grpSpPr>
          <p:sp>
            <p:nvSpPr>
              <p:cNvPr id="1630" name="Freeform 1630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1" name="TextBox 1631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32" name="Group 1632"/>
            <p:cNvGrpSpPr/>
            <p:nvPr/>
          </p:nvGrpSpPr>
          <p:grpSpPr>
            <a:xfrm rot="1482167">
              <a:off x="307084" y="394179"/>
              <a:ext cx="26961" cy="5035"/>
              <a:chOff x="0" y="0"/>
              <a:chExt cx="386175" cy="72123"/>
            </a:xfrm>
          </p:grpSpPr>
          <p:sp>
            <p:nvSpPr>
              <p:cNvPr id="1633" name="Freeform 1633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4" name="TextBox 1634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35" name="Group 1635"/>
            <p:cNvGrpSpPr/>
            <p:nvPr/>
          </p:nvGrpSpPr>
          <p:grpSpPr>
            <a:xfrm rot="1482167">
              <a:off x="305469" y="386810"/>
              <a:ext cx="26961" cy="5035"/>
              <a:chOff x="0" y="0"/>
              <a:chExt cx="386175" cy="72123"/>
            </a:xfrm>
          </p:grpSpPr>
          <p:sp>
            <p:nvSpPr>
              <p:cNvPr id="1636" name="Freeform 1636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7" name="TextBox 1637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38" name="Group 1638"/>
            <p:cNvGrpSpPr/>
            <p:nvPr/>
          </p:nvGrpSpPr>
          <p:grpSpPr>
            <a:xfrm rot="1482167">
              <a:off x="296048" y="378889"/>
              <a:ext cx="26961" cy="5035"/>
              <a:chOff x="0" y="0"/>
              <a:chExt cx="386175" cy="72123"/>
            </a:xfrm>
          </p:grpSpPr>
          <p:sp>
            <p:nvSpPr>
              <p:cNvPr id="1639" name="Freeform 1639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0" name="TextBox 1640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41" name="Group 1641"/>
            <p:cNvGrpSpPr/>
            <p:nvPr/>
          </p:nvGrpSpPr>
          <p:grpSpPr>
            <a:xfrm rot="2329935">
              <a:off x="303889" y="363923"/>
              <a:ext cx="33901" cy="6331"/>
              <a:chOff x="0" y="0"/>
              <a:chExt cx="386175" cy="72123"/>
            </a:xfrm>
          </p:grpSpPr>
          <p:sp>
            <p:nvSpPr>
              <p:cNvPr id="1642" name="Freeform 1642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3" name="TextBox 1643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44" name="Group 1644"/>
            <p:cNvGrpSpPr/>
            <p:nvPr/>
          </p:nvGrpSpPr>
          <p:grpSpPr>
            <a:xfrm rot="2329935">
              <a:off x="328048" y="308568"/>
              <a:ext cx="33901" cy="6331"/>
              <a:chOff x="0" y="0"/>
              <a:chExt cx="386175" cy="72123"/>
            </a:xfrm>
          </p:grpSpPr>
          <p:sp>
            <p:nvSpPr>
              <p:cNvPr id="1645" name="Freeform 1645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6" name="TextBox 1646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47" name="Group 1647"/>
            <p:cNvGrpSpPr/>
            <p:nvPr/>
          </p:nvGrpSpPr>
          <p:grpSpPr>
            <a:xfrm rot="2329935">
              <a:off x="303889" y="348064"/>
              <a:ext cx="33901" cy="6331"/>
              <a:chOff x="0" y="0"/>
              <a:chExt cx="386175" cy="72123"/>
            </a:xfrm>
          </p:grpSpPr>
          <p:sp>
            <p:nvSpPr>
              <p:cNvPr id="1648" name="Freeform 1648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9" name="TextBox 1649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0" name="Group 1650"/>
            <p:cNvGrpSpPr/>
            <p:nvPr/>
          </p:nvGrpSpPr>
          <p:grpSpPr>
            <a:xfrm rot="85615">
              <a:off x="207881" y="139759"/>
              <a:ext cx="33901" cy="6331"/>
              <a:chOff x="0" y="0"/>
              <a:chExt cx="386175" cy="72123"/>
            </a:xfrm>
          </p:grpSpPr>
          <p:sp>
            <p:nvSpPr>
              <p:cNvPr id="1651" name="Freeform 1651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2" name="TextBox 1652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3" name="Group 1653"/>
            <p:cNvGrpSpPr/>
            <p:nvPr/>
          </p:nvGrpSpPr>
          <p:grpSpPr>
            <a:xfrm rot="85615">
              <a:off x="219413" y="141916"/>
              <a:ext cx="33901" cy="6331"/>
              <a:chOff x="0" y="0"/>
              <a:chExt cx="386175" cy="72123"/>
            </a:xfrm>
          </p:grpSpPr>
          <p:sp>
            <p:nvSpPr>
              <p:cNvPr id="1654" name="Freeform 1654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5" name="TextBox 1655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6" name="Group 1656"/>
            <p:cNvGrpSpPr/>
            <p:nvPr/>
          </p:nvGrpSpPr>
          <p:grpSpPr>
            <a:xfrm rot="421745">
              <a:off x="219413" y="146933"/>
              <a:ext cx="33901" cy="6331"/>
              <a:chOff x="0" y="0"/>
              <a:chExt cx="386175" cy="72123"/>
            </a:xfrm>
          </p:grpSpPr>
          <p:sp>
            <p:nvSpPr>
              <p:cNvPr id="1657" name="Freeform 1657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8" name="TextBox 1658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9" name="Group 1659"/>
            <p:cNvGrpSpPr/>
            <p:nvPr/>
          </p:nvGrpSpPr>
          <p:grpSpPr>
            <a:xfrm rot="421745">
              <a:off x="202202" y="134543"/>
              <a:ext cx="33901" cy="6331"/>
              <a:chOff x="0" y="0"/>
              <a:chExt cx="386175" cy="72123"/>
            </a:xfrm>
          </p:grpSpPr>
          <p:sp>
            <p:nvSpPr>
              <p:cNvPr id="1660" name="Freeform 1660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1" name="TextBox 1661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62" name="Group 1662"/>
            <p:cNvGrpSpPr/>
            <p:nvPr/>
          </p:nvGrpSpPr>
          <p:grpSpPr>
            <a:xfrm rot="1777252">
              <a:off x="132279" y="112908"/>
              <a:ext cx="33901" cy="11990"/>
              <a:chOff x="0" y="0"/>
              <a:chExt cx="386175" cy="136585"/>
            </a:xfrm>
          </p:grpSpPr>
          <p:sp>
            <p:nvSpPr>
              <p:cNvPr id="1663" name="Freeform 1663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4" name="TextBox 1664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65" name="Group 1665"/>
            <p:cNvGrpSpPr/>
            <p:nvPr/>
          </p:nvGrpSpPr>
          <p:grpSpPr>
            <a:xfrm rot="1777252">
              <a:off x="121019" y="112908"/>
              <a:ext cx="33901" cy="11990"/>
              <a:chOff x="0" y="0"/>
              <a:chExt cx="386175" cy="136585"/>
            </a:xfrm>
          </p:grpSpPr>
          <p:sp>
            <p:nvSpPr>
              <p:cNvPr id="1666" name="Freeform 1666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7" name="TextBox 1667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68" name="Group 1668"/>
            <p:cNvGrpSpPr/>
            <p:nvPr/>
          </p:nvGrpSpPr>
          <p:grpSpPr>
            <a:xfrm rot="1777252">
              <a:off x="149978" y="118124"/>
              <a:ext cx="33901" cy="11990"/>
              <a:chOff x="0" y="0"/>
              <a:chExt cx="386175" cy="136585"/>
            </a:xfrm>
          </p:grpSpPr>
          <p:sp>
            <p:nvSpPr>
              <p:cNvPr id="1669" name="Freeform 1669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0" name="TextBox 1670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71" name="Group 1671"/>
            <p:cNvGrpSpPr/>
            <p:nvPr/>
          </p:nvGrpSpPr>
          <p:grpSpPr>
            <a:xfrm rot="1777252">
              <a:off x="116527" y="112393"/>
              <a:ext cx="33901" cy="19865"/>
              <a:chOff x="0" y="0"/>
              <a:chExt cx="386175" cy="226288"/>
            </a:xfrm>
          </p:grpSpPr>
          <p:sp>
            <p:nvSpPr>
              <p:cNvPr id="1672" name="Freeform 1672"/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3" name="TextBox 1673"/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674" name="AutoShape 1674"/>
            <p:cNvSpPr/>
            <p:nvPr/>
          </p:nvSpPr>
          <p:spPr>
            <a:xfrm>
              <a:off x="135998" y="131805"/>
              <a:ext cx="103028" cy="162589"/>
            </a:xfrm>
            <a:prstGeom prst="line">
              <a:avLst/>
            </a:prstGeom>
            <a:ln w="6114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75" name="Group 1675"/>
            <p:cNvGrpSpPr/>
            <p:nvPr/>
          </p:nvGrpSpPr>
          <p:grpSpPr>
            <a:xfrm rot="2700000">
              <a:off x="110280" y="165306"/>
              <a:ext cx="225771" cy="79852"/>
              <a:chOff x="0" y="0"/>
              <a:chExt cx="386175" cy="136585"/>
            </a:xfrm>
          </p:grpSpPr>
          <p:sp>
            <p:nvSpPr>
              <p:cNvPr id="1676" name="Freeform 1676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7" name="TextBox 1677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78" name="Group 1678"/>
            <p:cNvGrpSpPr/>
            <p:nvPr/>
          </p:nvGrpSpPr>
          <p:grpSpPr>
            <a:xfrm rot="2700000">
              <a:off x="128362" y="200102"/>
              <a:ext cx="225771" cy="79852"/>
              <a:chOff x="0" y="0"/>
              <a:chExt cx="386175" cy="136585"/>
            </a:xfrm>
          </p:grpSpPr>
          <p:sp>
            <p:nvSpPr>
              <p:cNvPr id="1679" name="Freeform 1679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0" name="TextBox 1680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81" name="Group 1681"/>
            <p:cNvGrpSpPr/>
            <p:nvPr/>
          </p:nvGrpSpPr>
          <p:grpSpPr>
            <a:xfrm rot="2847246">
              <a:off x="178571" y="253402"/>
              <a:ext cx="159752" cy="79852"/>
              <a:chOff x="0" y="0"/>
              <a:chExt cx="273253" cy="136585"/>
            </a:xfrm>
          </p:grpSpPr>
          <p:sp>
            <p:nvSpPr>
              <p:cNvPr id="1682" name="Freeform 1682"/>
              <p:cNvSpPr/>
              <p:nvPr/>
            </p:nvSpPr>
            <p:spPr>
              <a:xfrm>
                <a:off x="0" y="0"/>
                <a:ext cx="273253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273253" h="136585">
                    <a:moveTo>
                      <a:pt x="136626" y="0"/>
                    </a:moveTo>
                    <a:cubicBezTo>
                      <a:pt x="61170" y="0"/>
                      <a:pt x="0" y="30576"/>
                      <a:pt x="0" y="68293"/>
                    </a:cubicBezTo>
                    <a:cubicBezTo>
                      <a:pt x="0" y="106010"/>
                      <a:pt x="61170" y="136585"/>
                      <a:pt x="136626" y="136585"/>
                    </a:cubicBezTo>
                    <a:cubicBezTo>
                      <a:pt x="212083" y="136585"/>
                      <a:pt x="273253" y="106010"/>
                      <a:pt x="273253" y="68293"/>
                    </a:cubicBezTo>
                    <a:cubicBezTo>
                      <a:pt x="273253" y="30576"/>
                      <a:pt x="212083" y="0"/>
                      <a:pt x="13662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3" name="TextBox 1683"/>
              <p:cNvSpPr txBox="1"/>
              <p:nvPr/>
            </p:nvSpPr>
            <p:spPr>
              <a:xfrm>
                <a:off x="25617" y="-25295"/>
                <a:ext cx="22201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84" name="Group 1684"/>
            <p:cNvGrpSpPr/>
            <p:nvPr/>
          </p:nvGrpSpPr>
          <p:grpSpPr>
            <a:xfrm rot="2847246">
              <a:off x="190037" y="319467"/>
              <a:ext cx="147865" cy="37644"/>
              <a:chOff x="0" y="0"/>
              <a:chExt cx="270365" cy="68830"/>
            </a:xfrm>
          </p:grpSpPr>
          <p:sp>
            <p:nvSpPr>
              <p:cNvPr id="1685" name="Freeform 1685"/>
              <p:cNvSpPr/>
              <p:nvPr/>
            </p:nvSpPr>
            <p:spPr>
              <a:xfrm>
                <a:off x="0" y="0"/>
                <a:ext cx="270365" cy="68830"/>
              </a:xfrm>
              <a:custGeom>
                <a:avLst/>
                <a:gdLst/>
                <a:ahLst/>
                <a:cxnLst/>
                <a:rect l="l" t="t" r="r" b="b"/>
                <a:pathLst>
                  <a:path w="270365" h="68830">
                    <a:moveTo>
                      <a:pt x="135182" y="0"/>
                    </a:moveTo>
                    <a:cubicBezTo>
                      <a:pt x="60523" y="0"/>
                      <a:pt x="0" y="15408"/>
                      <a:pt x="0" y="34415"/>
                    </a:cubicBezTo>
                    <a:cubicBezTo>
                      <a:pt x="0" y="53422"/>
                      <a:pt x="60523" y="68830"/>
                      <a:pt x="135182" y="68830"/>
                    </a:cubicBezTo>
                    <a:cubicBezTo>
                      <a:pt x="209842" y="68830"/>
                      <a:pt x="270365" y="53422"/>
                      <a:pt x="270365" y="34415"/>
                    </a:cubicBezTo>
                    <a:cubicBezTo>
                      <a:pt x="270365" y="15408"/>
                      <a:pt x="209842" y="0"/>
                      <a:pt x="13518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6" name="TextBox 1686"/>
              <p:cNvSpPr txBox="1"/>
              <p:nvPr/>
            </p:nvSpPr>
            <p:spPr>
              <a:xfrm>
                <a:off x="25347" y="-31647"/>
                <a:ext cx="219671" cy="94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87" name="Group 1687"/>
            <p:cNvGrpSpPr/>
            <p:nvPr/>
          </p:nvGrpSpPr>
          <p:grpSpPr>
            <a:xfrm rot="85615">
              <a:off x="211602" y="150519"/>
              <a:ext cx="33901" cy="6331"/>
              <a:chOff x="0" y="0"/>
              <a:chExt cx="386175" cy="72123"/>
            </a:xfrm>
          </p:grpSpPr>
          <p:sp>
            <p:nvSpPr>
              <p:cNvPr id="1688" name="Freeform 1688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9" name="TextBox 1689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0" name="Group 1690"/>
            <p:cNvGrpSpPr/>
            <p:nvPr/>
          </p:nvGrpSpPr>
          <p:grpSpPr>
            <a:xfrm rot="986270">
              <a:off x="214149" y="153336"/>
              <a:ext cx="33901" cy="6331"/>
              <a:chOff x="0" y="0"/>
              <a:chExt cx="386175" cy="72123"/>
            </a:xfrm>
          </p:grpSpPr>
          <p:sp>
            <p:nvSpPr>
              <p:cNvPr id="1691" name="Freeform 1691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2" name="TextBox 1692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3" name="Group 1693"/>
            <p:cNvGrpSpPr/>
            <p:nvPr/>
          </p:nvGrpSpPr>
          <p:grpSpPr>
            <a:xfrm rot="284880">
              <a:off x="185891" y="133884"/>
              <a:ext cx="33901" cy="6331"/>
              <a:chOff x="0" y="0"/>
              <a:chExt cx="386175" cy="72123"/>
            </a:xfrm>
          </p:grpSpPr>
          <p:sp>
            <p:nvSpPr>
              <p:cNvPr id="1694" name="Freeform 1694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5" name="TextBox 1695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6" name="Group 1696"/>
            <p:cNvGrpSpPr/>
            <p:nvPr/>
          </p:nvGrpSpPr>
          <p:grpSpPr>
            <a:xfrm rot="284880">
              <a:off x="196995" y="139087"/>
              <a:ext cx="33901" cy="14038"/>
              <a:chOff x="0" y="0"/>
              <a:chExt cx="386175" cy="159916"/>
            </a:xfrm>
          </p:grpSpPr>
          <p:sp>
            <p:nvSpPr>
              <p:cNvPr id="1697" name="Freeform 1697"/>
              <p:cNvSpPr/>
              <p:nvPr/>
            </p:nvSpPr>
            <p:spPr>
              <a:xfrm>
                <a:off x="0" y="0"/>
                <a:ext cx="386175" cy="15991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59916">
                    <a:moveTo>
                      <a:pt x="193088" y="0"/>
                    </a:moveTo>
                    <a:cubicBezTo>
                      <a:pt x="86448" y="0"/>
                      <a:pt x="0" y="35798"/>
                      <a:pt x="0" y="79958"/>
                    </a:cubicBezTo>
                    <a:cubicBezTo>
                      <a:pt x="0" y="124118"/>
                      <a:pt x="86448" y="159916"/>
                      <a:pt x="193088" y="159916"/>
                    </a:cubicBezTo>
                    <a:cubicBezTo>
                      <a:pt x="299727" y="159916"/>
                      <a:pt x="386175" y="124118"/>
                      <a:pt x="386175" y="79958"/>
                    </a:cubicBezTo>
                    <a:cubicBezTo>
                      <a:pt x="386175" y="35798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8" name="TextBox 1698"/>
              <p:cNvSpPr txBox="1"/>
              <p:nvPr/>
            </p:nvSpPr>
            <p:spPr>
              <a:xfrm>
                <a:off x="36204" y="-23108"/>
                <a:ext cx="313768" cy="1680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9" name="Group 1699"/>
            <p:cNvGrpSpPr/>
            <p:nvPr/>
          </p:nvGrpSpPr>
          <p:grpSpPr>
            <a:xfrm rot="421745">
              <a:off x="103728" y="110516"/>
              <a:ext cx="33901" cy="7642"/>
              <a:chOff x="0" y="0"/>
              <a:chExt cx="386175" cy="87058"/>
            </a:xfrm>
          </p:grpSpPr>
          <p:sp>
            <p:nvSpPr>
              <p:cNvPr id="1700" name="Freeform 1700"/>
              <p:cNvSpPr/>
              <p:nvPr/>
            </p:nvSpPr>
            <p:spPr>
              <a:xfrm>
                <a:off x="0" y="0"/>
                <a:ext cx="386175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87058">
                    <a:moveTo>
                      <a:pt x="193088" y="0"/>
                    </a:moveTo>
                    <a:cubicBezTo>
                      <a:pt x="86448" y="0"/>
                      <a:pt x="0" y="19489"/>
                      <a:pt x="0" y="43529"/>
                    </a:cubicBezTo>
                    <a:cubicBezTo>
                      <a:pt x="0" y="67570"/>
                      <a:pt x="86448" y="87058"/>
                      <a:pt x="193088" y="87058"/>
                    </a:cubicBezTo>
                    <a:cubicBezTo>
                      <a:pt x="299727" y="87058"/>
                      <a:pt x="386175" y="67570"/>
                      <a:pt x="386175" y="43529"/>
                    </a:cubicBezTo>
                    <a:cubicBezTo>
                      <a:pt x="386175" y="1948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1" name="TextBox 1701"/>
              <p:cNvSpPr txBox="1"/>
              <p:nvPr/>
            </p:nvSpPr>
            <p:spPr>
              <a:xfrm>
                <a:off x="36204" y="-29938"/>
                <a:ext cx="313768" cy="1088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02" name="Group 1702"/>
            <p:cNvGrpSpPr/>
            <p:nvPr/>
          </p:nvGrpSpPr>
          <p:grpSpPr>
            <a:xfrm rot="3077611">
              <a:off x="99892" y="118707"/>
              <a:ext cx="33901" cy="10823"/>
              <a:chOff x="0" y="0"/>
              <a:chExt cx="386175" cy="123288"/>
            </a:xfrm>
          </p:grpSpPr>
          <p:sp>
            <p:nvSpPr>
              <p:cNvPr id="1703" name="Freeform 1703"/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4" name="TextBox 1704"/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05" name="Group 1705"/>
            <p:cNvGrpSpPr/>
            <p:nvPr/>
          </p:nvGrpSpPr>
          <p:grpSpPr>
            <a:xfrm rot="3077611">
              <a:off x="118143" y="136084"/>
              <a:ext cx="33901" cy="10823"/>
              <a:chOff x="0" y="0"/>
              <a:chExt cx="386175" cy="123288"/>
            </a:xfrm>
          </p:grpSpPr>
          <p:sp>
            <p:nvSpPr>
              <p:cNvPr id="1706" name="Freeform 1706"/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7" name="TextBox 1707"/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08" name="Group 1708"/>
            <p:cNvGrpSpPr/>
            <p:nvPr/>
          </p:nvGrpSpPr>
          <p:grpSpPr>
            <a:xfrm rot="3077611">
              <a:off x="142599" y="160540"/>
              <a:ext cx="33901" cy="10823"/>
              <a:chOff x="0" y="0"/>
              <a:chExt cx="386175" cy="123288"/>
            </a:xfrm>
          </p:grpSpPr>
          <p:sp>
            <p:nvSpPr>
              <p:cNvPr id="1709" name="Freeform 1709"/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0" name="TextBox 1710"/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11" name="Group 1711"/>
            <p:cNvGrpSpPr/>
            <p:nvPr/>
          </p:nvGrpSpPr>
          <p:grpSpPr>
            <a:xfrm rot="-2172567">
              <a:off x="266753" y="192934"/>
              <a:ext cx="33901" cy="19865"/>
              <a:chOff x="0" y="0"/>
              <a:chExt cx="386175" cy="226288"/>
            </a:xfrm>
          </p:grpSpPr>
          <p:sp>
            <p:nvSpPr>
              <p:cNvPr id="1712" name="Freeform 1712"/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3" name="TextBox 1713"/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14" name="Group 1714"/>
            <p:cNvGrpSpPr/>
            <p:nvPr/>
          </p:nvGrpSpPr>
          <p:grpSpPr>
            <a:xfrm rot="643594">
              <a:off x="63046" y="93357"/>
              <a:ext cx="77948" cy="7642"/>
              <a:chOff x="0" y="0"/>
              <a:chExt cx="229670" cy="22518"/>
            </a:xfrm>
          </p:grpSpPr>
          <p:sp>
            <p:nvSpPr>
              <p:cNvPr id="1715" name="Freeform 1715"/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6" name="TextBox 1716"/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17" name="Group 1717"/>
            <p:cNvGrpSpPr/>
            <p:nvPr/>
          </p:nvGrpSpPr>
          <p:grpSpPr>
            <a:xfrm rot="430258">
              <a:off x="932" y="74635"/>
              <a:ext cx="112935" cy="22007"/>
              <a:chOff x="0" y="0"/>
              <a:chExt cx="193172" cy="37643"/>
            </a:xfrm>
          </p:grpSpPr>
          <p:sp>
            <p:nvSpPr>
              <p:cNvPr id="1718" name="Freeform 1718"/>
              <p:cNvSpPr/>
              <p:nvPr/>
            </p:nvSpPr>
            <p:spPr>
              <a:xfrm>
                <a:off x="0" y="0"/>
                <a:ext cx="193172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93172" h="37643">
                    <a:moveTo>
                      <a:pt x="96586" y="0"/>
                    </a:moveTo>
                    <a:cubicBezTo>
                      <a:pt x="43243" y="0"/>
                      <a:pt x="0" y="8427"/>
                      <a:pt x="0" y="18821"/>
                    </a:cubicBezTo>
                    <a:cubicBezTo>
                      <a:pt x="0" y="29216"/>
                      <a:pt x="43243" y="37643"/>
                      <a:pt x="96586" y="37643"/>
                    </a:cubicBezTo>
                    <a:cubicBezTo>
                      <a:pt x="149929" y="37643"/>
                      <a:pt x="193172" y="29216"/>
                      <a:pt x="193172" y="18821"/>
                    </a:cubicBezTo>
                    <a:cubicBezTo>
                      <a:pt x="193172" y="8427"/>
                      <a:pt x="149929" y="0"/>
                      <a:pt x="96586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9" name="TextBox 1719"/>
              <p:cNvSpPr txBox="1"/>
              <p:nvPr/>
            </p:nvSpPr>
            <p:spPr>
              <a:xfrm>
                <a:off x="18110" y="-34571"/>
                <a:ext cx="156952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0" name="Group 1720"/>
            <p:cNvGrpSpPr/>
            <p:nvPr/>
          </p:nvGrpSpPr>
          <p:grpSpPr>
            <a:xfrm rot="430258">
              <a:off x="20221" y="83161"/>
              <a:ext cx="103971" cy="22007"/>
              <a:chOff x="0" y="0"/>
              <a:chExt cx="177839" cy="37643"/>
            </a:xfrm>
          </p:grpSpPr>
          <p:sp>
            <p:nvSpPr>
              <p:cNvPr id="1721" name="Freeform 1721"/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2" name="TextBox 1722"/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3" name="Group 1723"/>
            <p:cNvGrpSpPr/>
            <p:nvPr/>
          </p:nvGrpSpPr>
          <p:grpSpPr>
            <a:xfrm rot="430258">
              <a:off x="63415" y="96646"/>
              <a:ext cx="65760" cy="13919"/>
              <a:chOff x="0" y="0"/>
              <a:chExt cx="177839" cy="37643"/>
            </a:xfrm>
          </p:grpSpPr>
          <p:sp>
            <p:nvSpPr>
              <p:cNvPr id="1724" name="Freeform 1724"/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5" name="TextBox 1725"/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6" name="Group 1726"/>
            <p:cNvGrpSpPr/>
            <p:nvPr/>
          </p:nvGrpSpPr>
          <p:grpSpPr>
            <a:xfrm rot="-104681">
              <a:off x="66259" y="73509"/>
              <a:ext cx="40083" cy="12743"/>
              <a:chOff x="0" y="0"/>
              <a:chExt cx="118406" cy="37643"/>
            </a:xfrm>
          </p:grpSpPr>
          <p:sp>
            <p:nvSpPr>
              <p:cNvPr id="1727" name="Freeform 1727"/>
              <p:cNvSpPr/>
              <p:nvPr/>
            </p:nvSpPr>
            <p:spPr>
              <a:xfrm>
                <a:off x="0" y="0"/>
                <a:ext cx="118406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18406" h="37643">
                    <a:moveTo>
                      <a:pt x="59203" y="0"/>
                    </a:moveTo>
                    <a:cubicBezTo>
                      <a:pt x="26506" y="0"/>
                      <a:pt x="0" y="8427"/>
                      <a:pt x="0" y="18821"/>
                    </a:cubicBezTo>
                    <a:cubicBezTo>
                      <a:pt x="0" y="29216"/>
                      <a:pt x="26506" y="37643"/>
                      <a:pt x="59203" y="37643"/>
                    </a:cubicBezTo>
                    <a:cubicBezTo>
                      <a:pt x="91900" y="37643"/>
                      <a:pt x="118406" y="29216"/>
                      <a:pt x="118406" y="18821"/>
                    </a:cubicBezTo>
                    <a:cubicBezTo>
                      <a:pt x="118406" y="8427"/>
                      <a:pt x="91900" y="0"/>
                      <a:pt x="59203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8" name="TextBox 1728"/>
              <p:cNvSpPr txBox="1"/>
              <p:nvPr/>
            </p:nvSpPr>
            <p:spPr>
              <a:xfrm>
                <a:off x="11101" y="-34571"/>
                <a:ext cx="96205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9" name="Group 1729"/>
            <p:cNvGrpSpPr/>
            <p:nvPr/>
          </p:nvGrpSpPr>
          <p:grpSpPr>
            <a:xfrm>
              <a:off x="78454" y="81515"/>
              <a:ext cx="47649" cy="7642"/>
              <a:chOff x="0" y="0"/>
              <a:chExt cx="140396" cy="22518"/>
            </a:xfrm>
          </p:grpSpPr>
          <p:sp>
            <p:nvSpPr>
              <p:cNvPr id="1730" name="Freeform 1730"/>
              <p:cNvSpPr/>
              <p:nvPr/>
            </p:nvSpPr>
            <p:spPr>
              <a:xfrm>
                <a:off x="0" y="0"/>
                <a:ext cx="140396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2518">
                    <a:moveTo>
                      <a:pt x="70198" y="0"/>
                    </a:moveTo>
                    <a:cubicBezTo>
                      <a:pt x="31429" y="0"/>
                      <a:pt x="0" y="5041"/>
                      <a:pt x="0" y="11259"/>
                    </a:cubicBezTo>
                    <a:cubicBezTo>
                      <a:pt x="0" y="17477"/>
                      <a:pt x="31429" y="22518"/>
                      <a:pt x="70198" y="22518"/>
                    </a:cubicBezTo>
                    <a:cubicBezTo>
                      <a:pt x="108967" y="22518"/>
                      <a:pt x="140396" y="17477"/>
                      <a:pt x="140396" y="11259"/>
                    </a:cubicBezTo>
                    <a:cubicBezTo>
                      <a:pt x="140396" y="5041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1" name="TextBox 1731"/>
              <p:cNvSpPr txBox="1"/>
              <p:nvPr/>
            </p:nvSpPr>
            <p:spPr>
              <a:xfrm>
                <a:off x="13162" y="-35989"/>
                <a:ext cx="114072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32" name="Group 1732"/>
            <p:cNvGrpSpPr/>
            <p:nvPr/>
          </p:nvGrpSpPr>
          <p:grpSpPr>
            <a:xfrm rot="643594">
              <a:off x="27188" y="92523"/>
              <a:ext cx="77948" cy="7642"/>
              <a:chOff x="0" y="0"/>
              <a:chExt cx="229670" cy="22518"/>
            </a:xfrm>
          </p:grpSpPr>
          <p:sp>
            <p:nvSpPr>
              <p:cNvPr id="1733" name="Freeform 1733"/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4" name="TextBox 1734"/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35" name="Group 1735"/>
            <p:cNvGrpSpPr/>
            <p:nvPr/>
          </p:nvGrpSpPr>
          <p:grpSpPr>
            <a:xfrm>
              <a:off x="191473" y="69510"/>
              <a:ext cx="109487" cy="7694"/>
              <a:chOff x="0" y="0"/>
              <a:chExt cx="140396" cy="9866"/>
            </a:xfrm>
          </p:grpSpPr>
          <p:sp>
            <p:nvSpPr>
              <p:cNvPr id="1736" name="Freeform 1736"/>
              <p:cNvSpPr/>
              <p:nvPr/>
            </p:nvSpPr>
            <p:spPr>
              <a:xfrm>
                <a:off x="0" y="0"/>
                <a:ext cx="140396" cy="9866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9866">
                    <a:moveTo>
                      <a:pt x="70198" y="0"/>
                    </a:moveTo>
                    <a:cubicBezTo>
                      <a:pt x="31429" y="0"/>
                      <a:pt x="0" y="2209"/>
                      <a:pt x="0" y="4933"/>
                    </a:cubicBezTo>
                    <a:cubicBezTo>
                      <a:pt x="0" y="7657"/>
                      <a:pt x="31429" y="9866"/>
                      <a:pt x="70198" y="9866"/>
                    </a:cubicBezTo>
                    <a:cubicBezTo>
                      <a:pt x="108967" y="9866"/>
                      <a:pt x="140396" y="7657"/>
                      <a:pt x="140396" y="4933"/>
                    </a:cubicBezTo>
                    <a:cubicBezTo>
                      <a:pt x="140396" y="2209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7" name="TextBox 1737"/>
              <p:cNvSpPr txBox="1"/>
              <p:nvPr/>
            </p:nvSpPr>
            <p:spPr>
              <a:xfrm>
                <a:off x="13162" y="-37175"/>
                <a:ext cx="114072" cy="46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38" name="Group 1738"/>
            <p:cNvGrpSpPr/>
            <p:nvPr/>
          </p:nvGrpSpPr>
          <p:grpSpPr>
            <a:xfrm>
              <a:off x="194361" y="75702"/>
              <a:ext cx="98213" cy="7642"/>
              <a:chOff x="0" y="0"/>
              <a:chExt cx="140396" cy="10925"/>
            </a:xfrm>
          </p:grpSpPr>
          <p:sp>
            <p:nvSpPr>
              <p:cNvPr id="1739" name="Freeform 1739"/>
              <p:cNvSpPr/>
              <p:nvPr/>
            </p:nvSpPr>
            <p:spPr>
              <a:xfrm>
                <a:off x="0" y="0"/>
                <a:ext cx="140396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10925">
                    <a:moveTo>
                      <a:pt x="70198" y="0"/>
                    </a:moveTo>
                    <a:cubicBezTo>
                      <a:pt x="31429" y="0"/>
                      <a:pt x="0" y="2446"/>
                      <a:pt x="0" y="5462"/>
                    </a:cubicBezTo>
                    <a:cubicBezTo>
                      <a:pt x="0" y="8479"/>
                      <a:pt x="31429" y="10925"/>
                      <a:pt x="70198" y="10925"/>
                    </a:cubicBezTo>
                    <a:cubicBezTo>
                      <a:pt x="108967" y="10925"/>
                      <a:pt x="140396" y="8479"/>
                      <a:pt x="140396" y="5462"/>
                    </a:cubicBezTo>
                    <a:cubicBezTo>
                      <a:pt x="140396" y="2446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0" name="TextBox 1740"/>
              <p:cNvSpPr txBox="1"/>
              <p:nvPr/>
            </p:nvSpPr>
            <p:spPr>
              <a:xfrm>
                <a:off x="13162" y="-37076"/>
                <a:ext cx="114072" cy="469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41" name="Group 1741"/>
            <p:cNvGrpSpPr/>
            <p:nvPr/>
          </p:nvGrpSpPr>
          <p:grpSpPr>
            <a:xfrm>
              <a:off x="183016" y="69259"/>
              <a:ext cx="39510" cy="29505"/>
              <a:chOff x="0" y="0"/>
              <a:chExt cx="52962" cy="39551"/>
            </a:xfrm>
          </p:grpSpPr>
          <p:sp>
            <p:nvSpPr>
              <p:cNvPr id="1742" name="Freeform 1742"/>
              <p:cNvSpPr/>
              <p:nvPr/>
            </p:nvSpPr>
            <p:spPr>
              <a:xfrm>
                <a:off x="0" y="0"/>
                <a:ext cx="52962" cy="39551"/>
              </a:xfrm>
              <a:custGeom>
                <a:avLst/>
                <a:gdLst/>
                <a:ahLst/>
                <a:cxnLst/>
                <a:rect l="l" t="t" r="r" b="b"/>
                <a:pathLst>
                  <a:path w="52962" h="39551">
                    <a:moveTo>
                      <a:pt x="26481" y="0"/>
                    </a:moveTo>
                    <a:cubicBezTo>
                      <a:pt x="11856" y="0"/>
                      <a:pt x="0" y="8854"/>
                      <a:pt x="0" y="19776"/>
                    </a:cubicBezTo>
                    <a:cubicBezTo>
                      <a:pt x="0" y="30697"/>
                      <a:pt x="11856" y="39551"/>
                      <a:pt x="26481" y="39551"/>
                    </a:cubicBezTo>
                    <a:cubicBezTo>
                      <a:pt x="41106" y="39551"/>
                      <a:pt x="52962" y="30697"/>
                      <a:pt x="52962" y="19776"/>
                    </a:cubicBezTo>
                    <a:cubicBezTo>
                      <a:pt x="52962" y="8854"/>
                      <a:pt x="41106" y="0"/>
                      <a:pt x="2648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3" name="TextBox 1743"/>
              <p:cNvSpPr txBox="1"/>
              <p:nvPr/>
            </p:nvSpPr>
            <p:spPr>
              <a:xfrm>
                <a:off x="4965" y="-34392"/>
                <a:ext cx="43032" cy="702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44" name="Group 1744"/>
            <p:cNvGrpSpPr/>
            <p:nvPr/>
          </p:nvGrpSpPr>
          <p:grpSpPr>
            <a:xfrm>
              <a:off x="187719" y="69510"/>
              <a:ext cx="30104" cy="27668"/>
              <a:chOff x="0" y="0"/>
              <a:chExt cx="40957" cy="37643"/>
            </a:xfrm>
          </p:grpSpPr>
          <p:sp>
            <p:nvSpPr>
              <p:cNvPr id="1745" name="Freeform 1745"/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6" name="TextBox 1746"/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47" name="Group 1747"/>
            <p:cNvGrpSpPr/>
            <p:nvPr/>
          </p:nvGrpSpPr>
          <p:grpSpPr>
            <a:xfrm>
              <a:off x="187719" y="70845"/>
              <a:ext cx="28651" cy="26333"/>
              <a:chOff x="0" y="0"/>
              <a:chExt cx="40957" cy="37643"/>
            </a:xfrm>
          </p:grpSpPr>
          <p:sp>
            <p:nvSpPr>
              <p:cNvPr id="1748" name="Freeform 1748"/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9" name="TextBox 1749"/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0" name="Group 1750"/>
            <p:cNvGrpSpPr/>
            <p:nvPr/>
          </p:nvGrpSpPr>
          <p:grpSpPr>
            <a:xfrm rot="430258">
              <a:off x="195176" y="77052"/>
              <a:ext cx="13737" cy="13919"/>
              <a:chOff x="0" y="0"/>
              <a:chExt cx="37149" cy="37643"/>
            </a:xfrm>
          </p:grpSpPr>
          <p:sp>
            <p:nvSpPr>
              <p:cNvPr id="1751" name="Freeform 1751"/>
              <p:cNvSpPr/>
              <p:nvPr/>
            </p:nvSpPr>
            <p:spPr>
              <a:xfrm>
                <a:off x="0" y="0"/>
                <a:ext cx="3714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37149" h="37643">
                    <a:moveTo>
                      <a:pt x="18574" y="0"/>
                    </a:moveTo>
                    <a:cubicBezTo>
                      <a:pt x="8316" y="0"/>
                      <a:pt x="0" y="8427"/>
                      <a:pt x="0" y="18821"/>
                    </a:cubicBezTo>
                    <a:cubicBezTo>
                      <a:pt x="0" y="29216"/>
                      <a:pt x="8316" y="37643"/>
                      <a:pt x="18574" y="37643"/>
                    </a:cubicBezTo>
                    <a:cubicBezTo>
                      <a:pt x="28833" y="37643"/>
                      <a:pt x="37149" y="29216"/>
                      <a:pt x="37149" y="18821"/>
                    </a:cubicBezTo>
                    <a:cubicBezTo>
                      <a:pt x="37149" y="8427"/>
                      <a:pt x="28833" y="0"/>
                      <a:pt x="18574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2" name="TextBox 1752"/>
              <p:cNvSpPr txBox="1"/>
              <p:nvPr/>
            </p:nvSpPr>
            <p:spPr>
              <a:xfrm>
                <a:off x="3483" y="-34571"/>
                <a:ext cx="30183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3" name="Group 1753"/>
            <p:cNvGrpSpPr/>
            <p:nvPr/>
          </p:nvGrpSpPr>
          <p:grpSpPr>
            <a:xfrm rot="-3184323">
              <a:off x="538761" y="477218"/>
              <a:ext cx="72706" cy="19239"/>
              <a:chOff x="0" y="0"/>
              <a:chExt cx="162373" cy="42966"/>
            </a:xfrm>
          </p:grpSpPr>
          <p:sp>
            <p:nvSpPr>
              <p:cNvPr id="1754" name="Freeform 1754"/>
              <p:cNvSpPr/>
              <p:nvPr/>
            </p:nvSpPr>
            <p:spPr>
              <a:xfrm>
                <a:off x="0" y="0"/>
                <a:ext cx="162373" cy="42966"/>
              </a:xfrm>
              <a:custGeom>
                <a:avLst/>
                <a:gdLst/>
                <a:ahLst/>
                <a:cxnLst/>
                <a:rect l="l" t="t" r="r" b="b"/>
                <a:pathLst>
                  <a:path w="162373" h="42966">
                    <a:moveTo>
                      <a:pt x="81186" y="0"/>
                    </a:moveTo>
                    <a:cubicBezTo>
                      <a:pt x="36348" y="0"/>
                      <a:pt x="0" y="9618"/>
                      <a:pt x="0" y="21483"/>
                    </a:cubicBezTo>
                    <a:cubicBezTo>
                      <a:pt x="0" y="33348"/>
                      <a:pt x="36348" y="42966"/>
                      <a:pt x="81186" y="42966"/>
                    </a:cubicBezTo>
                    <a:cubicBezTo>
                      <a:pt x="126024" y="42966"/>
                      <a:pt x="162373" y="33348"/>
                      <a:pt x="162373" y="21483"/>
                    </a:cubicBezTo>
                    <a:cubicBezTo>
                      <a:pt x="162373" y="9618"/>
                      <a:pt x="126024" y="0"/>
                      <a:pt x="81186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5" name="TextBox 1755"/>
              <p:cNvSpPr txBox="1"/>
              <p:nvPr/>
            </p:nvSpPr>
            <p:spPr>
              <a:xfrm>
                <a:off x="15222" y="-34072"/>
                <a:ext cx="131928" cy="730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6" name="Group 1756"/>
            <p:cNvGrpSpPr/>
            <p:nvPr/>
          </p:nvGrpSpPr>
          <p:grpSpPr>
            <a:xfrm rot="-3574489">
              <a:off x="553170" y="492144"/>
              <a:ext cx="43924" cy="12941"/>
              <a:chOff x="0" y="0"/>
              <a:chExt cx="98094" cy="28900"/>
            </a:xfrm>
          </p:grpSpPr>
          <p:sp>
            <p:nvSpPr>
              <p:cNvPr id="1757" name="Freeform 1757"/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8" name="TextBox 1758"/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9" name="Group 1759"/>
            <p:cNvGrpSpPr/>
            <p:nvPr/>
          </p:nvGrpSpPr>
          <p:grpSpPr>
            <a:xfrm rot="-4373836">
              <a:off x="533732" y="489601"/>
              <a:ext cx="43924" cy="7642"/>
              <a:chOff x="0" y="0"/>
              <a:chExt cx="98094" cy="17068"/>
            </a:xfrm>
          </p:grpSpPr>
          <p:sp>
            <p:nvSpPr>
              <p:cNvPr id="1760" name="Freeform 1760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1" name="TextBox 1761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62" name="Group 1762"/>
            <p:cNvGrpSpPr/>
            <p:nvPr/>
          </p:nvGrpSpPr>
          <p:grpSpPr>
            <a:xfrm rot="-2534921">
              <a:off x="490385" y="501769"/>
              <a:ext cx="43924" cy="12941"/>
              <a:chOff x="0" y="0"/>
              <a:chExt cx="98094" cy="28900"/>
            </a:xfrm>
          </p:grpSpPr>
          <p:sp>
            <p:nvSpPr>
              <p:cNvPr id="1763" name="Freeform 1763"/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4" name="TextBox 1764"/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65" name="Group 1765"/>
            <p:cNvGrpSpPr/>
            <p:nvPr/>
          </p:nvGrpSpPr>
          <p:grpSpPr>
            <a:xfrm rot="-2534921">
              <a:off x="495792" y="501769"/>
              <a:ext cx="43924" cy="12941"/>
              <a:chOff x="0" y="0"/>
              <a:chExt cx="98094" cy="28900"/>
            </a:xfrm>
          </p:grpSpPr>
          <p:sp>
            <p:nvSpPr>
              <p:cNvPr id="1766" name="Freeform 1766"/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7" name="TextBox 1767"/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68" name="Group 1768"/>
            <p:cNvGrpSpPr/>
            <p:nvPr/>
          </p:nvGrpSpPr>
          <p:grpSpPr>
            <a:xfrm rot="-2272342">
              <a:off x="484754" y="500267"/>
              <a:ext cx="43924" cy="7642"/>
              <a:chOff x="0" y="0"/>
              <a:chExt cx="98094" cy="17068"/>
            </a:xfrm>
          </p:grpSpPr>
          <p:sp>
            <p:nvSpPr>
              <p:cNvPr id="1769" name="Freeform 1769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0" name="TextBox 1770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71" name="Group 1771"/>
            <p:cNvGrpSpPr/>
            <p:nvPr/>
          </p:nvGrpSpPr>
          <p:grpSpPr>
            <a:xfrm rot="-2272342">
              <a:off x="486605" y="504418"/>
              <a:ext cx="43924" cy="7642"/>
              <a:chOff x="0" y="0"/>
              <a:chExt cx="98094" cy="17068"/>
            </a:xfrm>
          </p:grpSpPr>
          <p:sp>
            <p:nvSpPr>
              <p:cNvPr id="1772" name="Freeform 1772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3" name="TextBox 1773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74" name="Group 1774"/>
            <p:cNvGrpSpPr/>
            <p:nvPr/>
          </p:nvGrpSpPr>
          <p:grpSpPr>
            <a:xfrm rot="-2272342">
              <a:off x="499938" y="510552"/>
              <a:ext cx="41360" cy="7196"/>
              <a:chOff x="0" y="0"/>
              <a:chExt cx="98094" cy="17068"/>
            </a:xfrm>
          </p:grpSpPr>
          <p:sp>
            <p:nvSpPr>
              <p:cNvPr id="1775" name="Freeform 1775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6" name="TextBox 1776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77" name="Group 1777"/>
            <p:cNvGrpSpPr/>
            <p:nvPr/>
          </p:nvGrpSpPr>
          <p:grpSpPr>
            <a:xfrm rot="2359592">
              <a:off x="134630" y="83231"/>
              <a:ext cx="51833" cy="7642"/>
              <a:chOff x="0" y="0"/>
              <a:chExt cx="140396" cy="20701"/>
            </a:xfrm>
          </p:grpSpPr>
          <p:sp>
            <p:nvSpPr>
              <p:cNvPr id="1778" name="Freeform 1778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9" name="TextBox 1779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80" name="Group 1780"/>
            <p:cNvGrpSpPr/>
            <p:nvPr/>
          </p:nvGrpSpPr>
          <p:grpSpPr>
            <a:xfrm rot="1986950">
              <a:off x="138455" y="77844"/>
              <a:ext cx="51833" cy="7642"/>
              <a:chOff x="0" y="0"/>
              <a:chExt cx="140396" cy="20701"/>
            </a:xfrm>
          </p:grpSpPr>
          <p:sp>
            <p:nvSpPr>
              <p:cNvPr id="1781" name="Freeform 1781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2" name="TextBox 1782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83" name="Group 1783"/>
            <p:cNvGrpSpPr/>
            <p:nvPr/>
          </p:nvGrpSpPr>
          <p:grpSpPr>
            <a:xfrm rot="2700000">
              <a:off x="124872" y="83231"/>
              <a:ext cx="51833" cy="7642"/>
              <a:chOff x="0" y="0"/>
              <a:chExt cx="140396" cy="20701"/>
            </a:xfrm>
          </p:grpSpPr>
          <p:sp>
            <p:nvSpPr>
              <p:cNvPr id="1784" name="Freeform 1784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5" name="TextBox 1785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86" name="Group 1786"/>
            <p:cNvGrpSpPr/>
            <p:nvPr/>
          </p:nvGrpSpPr>
          <p:grpSpPr>
            <a:xfrm rot="1674115">
              <a:off x="115108" y="76197"/>
              <a:ext cx="51833" cy="7642"/>
              <a:chOff x="0" y="0"/>
              <a:chExt cx="140396" cy="20701"/>
            </a:xfrm>
          </p:grpSpPr>
          <p:sp>
            <p:nvSpPr>
              <p:cNvPr id="1787" name="Freeform 1787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8" name="TextBox 1788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</p:grpSp>
      <p:sp>
        <p:nvSpPr>
          <p:cNvPr id="1789" name="Freeform 1789"/>
          <p:cNvSpPr/>
          <p:nvPr/>
        </p:nvSpPr>
        <p:spPr>
          <a:xfrm flipH="1">
            <a:off x="11073404" y="2967410"/>
            <a:ext cx="1811157" cy="1362896"/>
          </a:xfrm>
          <a:custGeom>
            <a:avLst/>
            <a:gdLst/>
            <a:ahLst/>
            <a:cxnLst/>
            <a:rect l="l" t="t" r="r" b="b"/>
            <a:pathLst>
              <a:path w="1811157" h="1362896">
                <a:moveTo>
                  <a:pt x="1811158" y="0"/>
                </a:moveTo>
                <a:lnTo>
                  <a:pt x="0" y="0"/>
                </a:lnTo>
                <a:lnTo>
                  <a:pt x="0" y="1362896"/>
                </a:lnTo>
                <a:lnTo>
                  <a:pt x="1811158" y="1362896"/>
                </a:lnTo>
                <a:lnTo>
                  <a:pt x="1811158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90" name="TextBox 19">
            <a:extLst>
              <a:ext uri="{FF2B5EF4-FFF2-40B4-BE49-F238E27FC236}">
                <a16:creationId xmlns:a16="http://schemas.microsoft.com/office/drawing/2014/main" id="{994E67CE-A0CD-07B0-1F6A-22BDB58A53B8}"/>
              </a:ext>
            </a:extLst>
          </p:cNvPr>
          <p:cNvSpPr txBox="1"/>
          <p:nvPr/>
        </p:nvSpPr>
        <p:spPr>
          <a:xfrm>
            <a:off x="7921710" y="7970682"/>
            <a:ext cx="2730557" cy="870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8"/>
              </a:lnSpc>
            </a:pP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Workshop 3: </a:t>
            </a:r>
          </a:p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River Catchments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CA0F0-B1D0-9457-EBD3-823EBDFFB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7477381D-5EF8-F421-D8DB-72C77B5FF3B1}"/>
              </a:ext>
            </a:extLst>
          </p:cNvPr>
          <p:cNvSpPr/>
          <p:nvPr/>
        </p:nvSpPr>
        <p:spPr>
          <a:xfrm>
            <a:off x="668051" y="1191964"/>
            <a:ext cx="98082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DFDC055-3D90-4BE2-4E26-A14D761A1093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2CF9D04F-44B7-B731-C1E9-95753F69FD1C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36E4ACB3-6355-EB09-694C-8147D6094F5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BE70F4C1-F033-3BE0-F461-05428EB6BA77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99F5AE6C-689E-6B21-66BC-42BA058282CC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CD367ED6-700C-549E-A206-EF87C6CDDCA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3FD72792-F700-6E1C-666F-91413B89406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06809F9D-5F26-DDA4-57C3-437D893FAD3D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E6AF40E5-9183-1494-002F-194C9C0AF71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97E37780-1B9D-83E5-B70C-E7221D213A2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33FF7964-87D2-5389-550D-73F8FADB28B5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0FA859CF-2288-CFCA-2B2E-11351663353D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00B4C464-CDD3-B779-9AEC-27D095067F2C}"/>
              </a:ext>
            </a:extLst>
          </p:cNvPr>
          <p:cNvSpPr/>
          <p:nvPr/>
        </p:nvSpPr>
        <p:spPr>
          <a:xfrm rot="-10800000">
            <a:off x="-180249" y="1417154"/>
            <a:ext cx="18648499" cy="8718173"/>
          </a:xfrm>
          <a:custGeom>
            <a:avLst/>
            <a:gdLst/>
            <a:ahLst/>
            <a:cxnLst/>
            <a:rect l="l" t="t" r="r" b="b"/>
            <a:pathLst>
              <a:path w="18648499" h="8718173">
                <a:moveTo>
                  <a:pt x="0" y="0"/>
                </a:moveTo>
                <a:lnTo>
                  <a:pt x="18648498" y="0"/>
                </a:lnTo>
                <a:lnTo>
                  <a:pt x="18648498" y="8718174"/>
                </a:lnTo>
                <a:lnTo>
                  <a:pt x="0" y="87181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643B5A05-5CA1-41F7-0EA8-890DE28F9BA1}"/>
              </a:ext>
            </a:extLst>
          </p:cNvPr>
          <p:cNvSpPr txBox="1"/>
          <p:nvPr/>
        </p:nvSpPr>
        <p:spPr>
          <a:xfrm>
            <a:off x="668051" y="337101"/>
            <a:ext cx="980820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Croeso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i'ch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taith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afon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!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FD1C81EB-6E53-2E3F-0A50-EFA5E99B8A53}"/>
              </a:ext>
            </a:extLst>
          </p:cNvPr>
          <p:cNvSpPr txBox="1"/>
          <p:nvPr/>
        </p:nvSpPr>
        <p:spPr>
          <a:xfrm>
            <a:off x="286436" y="4273156"/>
            <a:ext cx="2265983" cy="861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Gweithdy</a:t>
            </a: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1:</a:t>
            </a:r>
          </a:p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Heddiw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9EFB3CFC-D923-291D-B8DA-B15D0A0D0921}"/>
              </a:ext>
            </a:extLst>
          </p:cNvPr>
          <p:cNvSpPr txBox="1"/>
          <p:nvPr/>
        </p:nvSpPr>
        <p:spPr>
          <a:xfrm>
            <a:off x="5572151" y="4957169"/>
            <a:ext cx="3171138" cy="8617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Gweithdy</a:t>
            </a: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2: </a:t>
            </a:r>
            <a:r>
              <a:rPr lang="en-US" sz="2484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Ecosystemau</a:t>
            </a: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484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afon</a:t>
            </a:r>
            <a:endParaRPr lang="en-US" sz="2484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D77CB4E6-126F-85BA-5A38-9F0AE98DE45E}"/>
              </a:ext>
            </a:extLst>
          </p:cNvPr>
          <p:cNvSpPr txBox="1"/>
          <p:nvPr/>
        </p:nvSpPr>
        <p:spPr>
          <a:xfrm>
            <a:off x="9751709" y="2032154"/>
            <a:ext cx="2365535" cy="861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Gweithdy</a:t>
            </a: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4: Iechyd </a:t>
            </a:r>
            <a:r>
              <a:rPr lang="en-US" sz="2484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afon</a:t>
            </a:r>
            <a:endParaRPr lang="en-US" sz="2484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D0CD727D-35A6-1500-658F-AA16547E6257}"/>
              </a:ext>
            </a:extLst>
          </p:cNvPr>
          <p:cNvSpPr/>
          <p:nvPr/>
        </p:nvSpPr>
        <p:spPr>
          <a:xfrm>
            <a:off x="10915203" y="7734111"/>
            <a:ext cx="2404082" cy="2310924"/>
          </a:xfrm>
          <a:custGeom>
            <a:avLst/>
            <a:gdLst/>
            <a:ahLst/>
            <a:cxnLst/>
            <a:rect l="l" t="t" r="r" b="b"/>
            <a:pathLst>
              <a:path w="2404082" h="2310924">
                <a:moveTo>
                  <a:pt x="0" y="0"/>
                </a:moveTo>
                <a:lnTo>
                  <a:pt x="2404082" y="0"/>
                </a:lnTo>
                <a:lnTo>
                  <a:pt x="2404082" y="2310924"/>
                </a:lnTo>
                <a:lnTo>
                  <a:pt x="0" y="2310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2" name="Group 22">
            <a:extLst>
              <a:ext uri="{FF2B5EF4-FFF2-40B4-BE49-F238E27FC236}">
                <a16:creationId xmlns:a16="http://schemas.microsoft.com/office/drawing/2014/main" id="{A7560258-2865-27B2-B96E-930E84EBB448}"/>
              </a:ext>
            </a:extLst>
          </p:cNvPr>
          <p:cNvGrpSpPr/>
          <p:nvPr/>
        </p:nvGrpSpPr>
        <p:grpSpPr>
          <a:xfrm rot="800003">
            <a:off x="12495569" y="1759276"/>
            <a:ext cx="2265708" cy="1650573"/>
            <a:chOff x="0" y="0"/>
            <a:chExt cx="3020944" cy="2200764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A4664120-4BCE-683D-38E7-5ECF600F2F55}"/>
                </a:ext>
              </a:extLst>
            </p:cNvPr>
            <p:cNvSpPr/>
            <p:nvPr/>
          </p:nvSpPr>
          <p:spPr>
            <a:xfrm rot="690824">
              <a:off x="140904" y="256386"/>
              <a:ext cx="2739135" cy="1687992"/>
            </a:xfrm>
            <a:custGeom>
              <a:avLst/>
              <a:gdLst/>
              <a:ahLst/>
              <a:cxnLst/>
              <a:rect l="l" t="t" r="r" b="b"/>
              <a:pathLst>
                <a:path w="2739135" h="1687992">
                  <a:moveTo>
                    <a:pt x="0" y="0"/>
                  </a:moveTo>
                  <a:lnTo>
                    <a:pt x="2739136" y="0"/>
                  </a:lnTo>
                  <a:lnTo>
                    <a:pt x="2739136" y="1687992"/>
                  </a:lnTo>
                  <a:lnTo>
                    <a:pt x="0" y="1687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AutoShape 24">
              <a:extLst>
                <a:ext uri="{FF2B5EF4-FFF2-40B4-BE49-F238E27FC236}">
                  <a16:creationId xmlns:a16="http://schemas.microsoft.com/office/drawing/2014/main" id="{49736D31-90AB-9148-D8FB-04B0C85C76B7}"/>
                </a:ext>
              </a:extLst>
            </p:cNvPr>
            <p:cNvSpPr/>
            <p:nvPr/>
          </p:nvSpPr>
          <p:spPr>
            <a:xfrm>
              <a:off x="2862265" y="748345"/>
              <a:ext cx="48960" cy="45378"/>
            </a:xfrm>
            <a:prstGeom prst="line">
              <a:avLst/>
            </a:prstGeom>
            <a:ln w="39091" cap="flat">
              <a:solidFill>
                <a:srgbClr val="4C230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5" name="Group 25">
              <a:extLst>
                <a:ext uri="{FF2B5EF4-FFF2-40B4-BE49-F238E27FC236}">
                  <a16:creationId xmlns:a16="http://schemas.microsoft.com/office/drawing/2014/main" id="{74A26AC0-5390-9464-342B-8044521B32CB}"/>
                </a:ext>
              </a:extLst>
            </p:cNvPr>
            <p:cNvGrpSpPr/>
            <p:nvPr/>
          </p:nvGrpSpPr>
          <p:grpSpPr>
            <a:xfrm rot="-1047729">
              <a:off x="2889493" y="686836"/>
              <a:ext cx="43465" cy="115013"/>
              <a:chOff x="0" y="0"/>
              <a:chExt cx="28770" cy="76129"/>
            </a:xfrm>
          </p:grpSpPr>
          <p:sp>
            <p:nvSpPr>
              <p:cNvPr id="26" name="Freeform 26">
                <a:extLst>
                  <a:ext uri="{FF2B5EF4-FFF2-40B4-BE49-F238E27FC236}">
                    <a16:creationId xmlns:a16="http://schemas.microsoft.com/office/drawing/2014/main" id="{DF438298-501B-94B8-494A-1AD7FAB0F7AD}"/>
                  </a:ext>
                </a:extLst>
              </p:cNvPr>
              <p:cNvSpPr/>
              <p:nvPr/>
            </p:nvSpPr>
            <p:spPr>
              <a:xfrm>
                <a:off x="0" y="0"/>
                <a:ext cx="28770" cy="76129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76129">
                    <a:moveTo>
                      <a:pt x="0" y="0"/>
                    </a:moveTo>
                    <a:lnTo>
                      <a:pt x="28770" y="0"/>
                    </a:lnTo>
                    <a:lnTo>
                      <a:pt x="28770" y="76129"/>
                    </a:lnTo>
                    <a:lnTo>
                      <a:pt x="0" y="76129"/>
                    </a:lnTo>
                    <a:close/>
                  </a:path>
                </a:pathLst>
              </a:custGeom>
              <a:solidFill>
                <a:srgbClr val="754A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TextBox 27">
                <a:extLst>
                  <a:ext uri="{FF2B5EF4-FFF2-40B4-BE49-F238E27FC236}">
                    <a16:creationId xmlns:a16="http://schemas.microsoft.com/office/drawing/2014/main" id="{A1640D66-69FB-59D9-101D-80F28DA2B63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770" cy="114229"/>
              </a:xfrm>
              <a:prstGeom prst="rect">
                <a:avLst/>
              </a:prstGeom>
            </p:spPr>
            <p:txBody>
              <a:bodyPr lIns="40210" tIns="40210" rIns="40210" bIns="40210" rtlCol="0" anchor="ctr"/>
              <a:lstStyle/>
              <a:p>
                <a:pPr algn="ctr">
                  <a:lnSpc>
                    <a:spcPts val="2138"/>
                  </a:lnSpc>
                </a:pPr>
                <a:endParaRPr/>
              </a:p>
            </p:txBody>
          </p:sp>
        </p:grpSp>
        <p:grpSp>
          <p:nvGrpSpPr>
            <p:cNvPr id="28" name="Group 28">
              <a:extLst>
                <a:ext uri="{FF2B5EF4-FFF2-40B4-BE49-F238E27FC236}">
                  <a16:creationId xmlns:a16="http://schemas.microsoft.com/office/drawing/2014/main" id="{9BC40C45-6988-BDC8-3A20-39F8FD8514BA}"/>
                </a:ext>
              </a:extLst>
            </p:cNvPr>
            <p:cNvGrpSpPr/>
            <p:nvPr/>
          </p:nvGrpSpPr>
          <p:grpSpPr>
            <a:xfrm rot="-2159051">
              <a:off x="2867133" y="675568"/>
              <a:ext cx="43465" cy="145555"/>
              <a:chOff x="0" y="0"/>
              <a:chExt cx="28770" cy="96346"/>
            </a:xfrm>
          </p:grpSpPr>
          <p:sp>
            <p:nvSpPr>
              <p:cNvPr id="29" name="Freeform 29">
                <a:extLst>
                  <a:ext uri="{FF2B5EF4-FFF2-40B4-BE49-F238E27FC236}">
                    <a16:creationId xmlns:a16="http://schemas.microsoft.com/office/drawing/2014/main" id="{6CCC2E8F-F90D-ECC4-56BA-84C56788251C}"/>
                  </a:ext>
                </a:extLst>
              </p:cNvPr>
              <p:cNvSpPr/>
              <p:nvPr/>
            </p:nvSpPr>
            <p:spPr>
              <a:xfrm>
                <a:off x="0" y="0"/>
                <a:ext cx="28770" cy="96346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96346">
                    <a:moveTo>
                      <a:pt x="0" y="0"/>
                    </a:moveTo>
                    <a:lnTo>
                      <a:pt x="28770" y="0"/>
                    </a:lnTo>
                    <a:lnTo>
                      <a:pt x="28770" y="96346"/>
                    </a:lnTo>
                    <a:lnTo>
                      <a:pt x="0" y="96346"/>
                    </a:lnTo>
                    <a:close/>
                  </a:path>
                </a:pathLst>
              </a:custGeom>
              <a:solidFill>
                <a:srgbClr val="754A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TextBox 30">
                <a:extLst>
                  <a:ext uri="{FF2B5EF4-FFF2-40B4-BE49-F238E27FC236}">
                    <a16:creationId xmlns:a16="http://schemas.microsoft.com/office/drawing/2014/main" id="{2840CB24-CDF0-41A8-AEEB-626CBA32FEF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770" cy="134446"/>
              </a:xfrm>
              <a:prstGeom prst="rect">
                <a:avLst/>
              </a:prstGeom>
            </p:spPr>
            <p:txBody>
              <a:bodyPr lIns="40210" tIns="40210" rIns="40210" bIns="40210" rtlCol="0" anchor="ctr"/>
              <a:lstStyle/>
              <a:p>
                <a:pPr algn="ctr">
                  <a:lnSpc>
                    <a:spcPts val="2138"/>
                  </a:lnSpc>
                </a:pPr>
                <a:endParaRPr/>
              </a:p>
            </p:txBody>
          </p:sp>
        </p:grpSp>
      </p:grpSp>
      <p:sp>
        <p:nvSpPr>
          <p:cNvPr id="31" name="Freeform 31">
            <a:extLst>
              <a:ext uri="{FF2B5EF4-FFF2-40B4-BE49-F238E27FC236}">
                <a16:creationId xmlns:a16="http://schemas.microsoft.com/office/drawing/2014/main" id="{27AACA68-EF76-D4A9-853E-B4349FE36CBA}"/>
              </a:ext>
            </a:extLst>
          </p:cNvPr>
          <p:cNvSpPr/>
          <p:nvPr/>
        </p:nvSpPr>
        <p:spPr>
          <a:xfrm>
            <a:off x="4389755" y="4197110"/>
            <a:ext cx="1349246" cy="2447611"/>
          </a:xfrm>
          <a:custGeom>
            <a:avLst/>
            <a:gdLst/>
            <a:ahLst/>
            <a:cxnLst/>
            <a:rect l="l" t="t" r="r" b="b"/>
            <a:pathLst>
              <a:path w="1349246" h="2447611">
                <a:moveTo>
                  <a:pt x="0" y="0"/>
                </a:moveTo>
                <a:lnTo>
                  <a:pt x="1349246" y="0"/>
                </a:lnTo>
                <a:lnTo>
                  <a:pt x="1349246" y="2447611"/>
                </a:lnTo>
                <a:lnTo>
                  <a:pt x="0" y="24476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2" name="Group 32">
            <a:extLst>
              <a:ext uri="{FF2B5EF4-FFF2-40B4-BE49-F238E27FC236}">
                <a16:creationId xmlns:a16="http://schemas.microsoft.com/office/drawing/2014/main" id="{97781688-F7A6-4523-1458-5C1D7242A5DC}"/>
              </a:ext>
            </a:extLst>
          </p:cNvPr>
          <p:cNvGrpSpPr/>
          <p:nvPr/>
        </p:nvGrpSpPr>
        <p:grpSpPr>
          <a:xfrm>
            <a:off x="3467983" y="7783438"/>
            <a:ext cx="1470469" cy="620420"/>
            <a:chOff x="0" y="0"/>
            <a:chExt cx="1960625" cy="827226"/>
          </a:xfrm>
        </p:grpSpPr>
        <p:grpSp>
          <p:nvGrpSpPr>
            <p:cNvPr id="33" name="Group 33">
              <a:extLst>
                <a:ext uri="{FF2B5EF4-FFF2-40B4-BE49-F238E27FC236}">
                  <a16:creationId xmlns:a16="http://schemas.microsoft.com/office/drawing/2014/main" id="{59195FE9-EE04-089D-2D79-2C6D9FCBF679}"/>
                </a:ext>
              </a:extLst>
            </p:cNvPr>
            <p:cNvGrpSpPr/>
            <p:nvPr/>
          </p:nvGrpSpPr>
          <p:grpSpPr>
            <a:xfrm rot="-2239114">
              <a:off x="786403" y="88357"/>
              <a:ext cx="413741" cy="362023"/>
              <a:chOff x="0" y="0"/>
              <a:chExt cx="812800" cy="711200"/>
            </a:xfrm>
          </p:grpSpPr>
          <p:sp>
            <p:nvSpPr>
              <p:cNvPr id="34" name="Freeform 34">
                <a:extLst>
                  <a:ext uri="{FF2B5EF4-FFF2-40B4-BE49-F238E27FC236}">
                    <a16:creationId xmlns:a16="http://schemas.microsoft.com/office/drawing/2014/main" id="{E575DA2A-C067-227C-6645-840B6D9FAFE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TextBox 35">
                <a:extLst>
                  <a:ext uri="{FF2B5EF4-FFF2-40B4-BE49-F238E27FC236}">
                    <a16:creationId xmlns:a16="http://schemas.microsoft.com/office/drawing/2014/main" id="{AD547C7F-77E1-15C7-DBCB-B5F4577B7E37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" name="Group 36">
              <a:extLst>
                <a:ext uri="{FF2B5EF4-FFF2-40B4-BE49-F238E27FC236}">
                  <a16:creationId xmlns:a16="http://schemas.microsoft.com/office/drawing/2014/main" id="{3498D865-F002-AA3B-13CE-1ADE1160F0E0}"/>
                </a:ext>
              </a:extLst>
            </p:cNvPr>
            <p:cNvGrpSpPr/>
            <p:nvPr/>
          </p:nvGrpSpPr>
          <p:grpSpPr>
            <a:xfrm rot="-6751217">
              <a:off x="811086" y="130234"/>
              <a:ext cx="163500" cy="167953"/>
              <a:chOff x="0" y="0"/>
              <a:chExt cx="747806" cy="768176"/>
            </a:xfrm>
          </p:grpSpPr>
          <p:sp>
            <p:nvSpPr>
              <p:cNvPr id="37" name="Freeform 37">
                <a:extLst>
                  <a:ext uri="{FF2B5EF4-FFF2-40B4-BE49-F238E27FC236}">
                    <a16:creationId xmlns:a16="http://schemas.microsoft.com/office/drawing/2014/main" id="{821AA5D7-D21B-078A-F8FB-E171BB7A99D7}"/>
                  </a:ext>
                </a:extLst>
              </p:cNvPr>
              <p:cNvSpPr/>
              <p:nvPr/>
            </p:nvSpPr>
            <p:spPr>
              <a:xfrm>
                <a:off x="0" y="0"/>
                <a:ext cx="747806" cy="768176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68176">
                    <a:moveTo>
                      <a:pt x="373903" y="0"/>
                    </a:moveTo>
                    <a:lnTo>
                      <a:pt x="747806" y="768176"/>
                    </a:lnTo>
                    <a:lnTo>
                      <a:pt x="0" y="768176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TextBox 38">
                <a:extLst>
                  <a:ext uri="{FF2B5EF4-FFF2-40B4-BE49-F238E27FC236}">
                    <a16:creationId xmlns:a16="http://schemas.microsoft.com/office/drawing/2014/main" id="{5F3CCC98-4308-B988-3A1B-D812FC80A711}"/>
                  </a:ext>
                </a:extLst>
              </p:cNvPr>
              <p:cNvSpPr txBox="1"/>
              <p:nvPr/>
            </p:nvSpPr>
            <p:spPr>
              <a:xfrm>
                <a:off x="116845" y="309028"/>
                <a:ext cx="514117" cy="40427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" name="Group 39">
              <a:extLst>
                <a:ext uri="{FF2B5EF4-FFF2-40B4-BE49-F238E27FC236}">
                  <a16:creationId xmlns:a16="http://schemas.microsoft.com/office/drawing/2014/main" id="{E4AA4BA2-A2FF-3C89-BA25-A400419B1CF3}"/>
                </a:ext>
              </a:extLst>
            </p:cNvPr>
            <p:cNvGrpSpPr/>
            <p:nvPr/>
          </p:nvGrpSpPr>
          <p:grpSpPr>
            <a:xfrm rot="-3865383">
              <a:off x="962400" y="57291"/>
              <a:ext cx="20109" cy="193791"/>
              <a:chOff x="0" y="0"/>
              <a:chExt cx="24256" cy="233747"/>
            </a:xfrm>
          </p:grpSpPr>
          <p:sp>
            <p:nvSpPr>
              <p:cNvPr id="40" name="Freeform 40">
                <a:extLst>
                  <a:ext uri="{FF2B5EF4-FFF2-40B4-BE49-F238E27FC236}">
                    <a16:creationId xmlns:a16="http://schemas.microsoft.com/office/drawing/2014/main" id="{48BC6855-1EC2-403A-7EEC-06B92501D694}"/>
                  </a:ext>
                </a:extLst>
              </p:cNvPr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TextBox 41">
                <a:extLst>
                  <a:ext uri="{FF2B5EF4-FFF2-40B4-BE49-F238E27FC236}">
                    <a16:creationId xmlns:a16="http://schemas.microsoft.com/office/drawing/2014/main" id="{1B9DEB27-D713-0022-E3B0-7CE194677A6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4256" cy="28137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" name="Group 42">
              <a:extLst>
                <a:ext uri="{FF2B5EF4-FFF2-40B4-BE49-F238E27FC236}">
                  <a16:creationId xmlns:a16="http://schemas.microsoft.com/office/drawing/2014/main" id="{3700CE05-3325-7B2D-944F-E6B1B8F035BE}"/>
                </a:ext>
              </a:extLst>
            </p:cNvPr>
            <p:cNvGrpSpPr/>
            <p:nvPr/>
          </p:nvGrpSpPr>
          <p:grpSpPr>
            <a:xfrm rot="-3610039">
              <a:off x="940556" y="39158"/>
              <a:ext cx="15959" cy="161680"/>
              <a:chOff x="0" y="0"/>
              <a:chExt cx="19249" cy="195016"/>
            </a:xfrm>
          </p:grpSpPr>
          <p:sp>
            <p:nvSpPr>
              <p:cNvPr id="43" name="Freeform 43">
                <a:extLst>
                  <a:ext uri="{FF2B5EF4-FFF2-40B4-BE49-F238E27FC236}">
                    <a16:creationId xmlns:a16="http://schemas.microsoft.com/office/drawing/2014/main" id="{0233767B-8E3E-BE6C-EA59-84B2D98BA6B3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TextBox 44">
                <a:extLst>
                  <a:ext uri="{FF2B5EF4-FFF2-40B4-BE49-F238E27FC236}">
                    <a16:creationId xmlns:a16="http://schemas.microsoft.com/office/drawing/2014/main" id="{CAC88E02-0AEA-F69A-AF7A-90885B2B672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" name="Group 45">
              <a:extLst>
                <a:ext uri="{FF2B5EF4-FFF2-40B4-BE49-F238E27FC236}">
                  <a16:creationId xmlns:a16="http://schemas.microsoft.com/office/drawing/2014/main" id="{ADDB29B0-E2E9-40FC-3A58-9B5984F64616}"/>
                </a:ext>
              </a:extLst>
            </p:cNvPr>
            <p:cNvGrpSpPr/>
            <p:nvPr/>
          </p:nvGrpSpPr>
          <p:grpSpPr>
            <a:xfrm rot="-614711">
              <a:off x="886517" y="71980"/>
              <a:ext cx="15959" cy="161680"/>
              <a:chOff x="0" y="0"/>
              <a:chExt cx="19249" cy="195016"/>
            </a:xfrm>
          </p:grpSpPr>
          <p:sp>
            <p:nvSpPr>
              <p:cNvPr id="46" name="Freeform 46">
                <a:extLst>
                  <a:ext uri="{FF2B5EF4-FFF2-40B4-BE49-F238E27FC236}">
                    <a16:creationId xmlns:a16="http://schemas.microsoft.com/office/drawing/2014/main" id="{E7883250-13EE-4EAE-6E2B-1E7AA1E4FE3F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TextBox 47">
                <a:extLst>
                  <a:ext uri="{FF2B5EF4-FFF2-40B4-BE49-F238E27FC236}">
                    <a16:creationId xmlns:a16="http://schemas.microsoft.com/office/drawing/2014/main" id="{EA8D67EB-EF8E-88C9-26BA-7376B887328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" name="Group 48">
              <a:extLst>
                <a:ext uri="{FF2B5EF4-FFF2-40B4-BE49-F238E27FC236}">
                  <a16:creationId xmlns:a16="http://schemas.microsoft.com/office/drawing/2014/main" id="{D28B7941-3698-0E55-D8B0-5A1170B5DD7E}"/>
                </a:ext>
              </a:extLst>
            </p:cNvPr>
            <p:cNvGrpSpPr/>
            <p:nvPr/>
          </p:nvGrpSpPr>
          <p:grpSpPr>
            <a:xfrm rot="-3444223">
              <a:off x="1044044" y="128611"/>
              <a:ext cx="25929" cy="129141"/>
              <a:chOff x="0" y="0"/>
              <a:chExt cx="31275" cy="155767"/>
            </a:xfrm>
          </p:grpSpPr>
          <p:sp>
            <p:nvSpPr>
              <p:cNvPr id="49" name="Freeform 49">
                <a:extLst>
                  <a:ext uri="{FF2B5EF4-FFF2-40B4-BE49-F238E27FC236}">
                    <a16:creationId xmlns:a16="http://schemas.microsoft.com/office/drawing/2014/main" id="{FD162950-4C44-E867-2392-77009468640C}"/>
                  </a:ext>
                </a:extLst>
              </p:cNvPr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TextBox 50">
                <a:extLst>
                  <a:ext uri="{FF2B5EF4-FFF2-40B4-BE49-F238E27FC236}">
                    <a16:creationId xmlns:a16="http://schemas.microsoft.com/office/drawing/2014/main" id="{B7908526-9EEC-1092-912E-E30373EE197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1" name="Group 51">
              <a:extLst>
                <a:ext uri="{FF2B5EF4-FFF2-40B4-BE49-F238E27FC236}">
                  <a16:creationId xmlns:a16="http://schemas.microsoft.com/office/drawing/2014/main" id="{3EF6B59E-29F8-5EC8-F6AA-630BEB4D848A}"/>
                </a:ext>
              </a:extLst>
            </p:cNvPr>
            <p:cNvGrpSpPr/>
            <p:nvPr/>
          </p:nvGrpSpPr>
          <p:grpSpPr>
            <a:xfrm rot="-3314711">
              <a:off x="910882" y="77992"/>
              <a:ext cx="37664" cy="105869"/>
              <a:chOff x="0" y="0"/>
              <a:chExt cx="45429" cy="127697"/>
            </a:xfrm>
          </p:grpSpPr>
          <p:sp>
            <p:nvSpPr>
              <p:cNvPr id="52" name="Freeform 52">
                <a:extLst>
                  <a:ext uri="{FF2B5EF4-FFF2-40B4-BE49-F238E27FC236}">
                    <a16:creationId xmlns:a16="http://schemas.microsoft.com/office/drawing/2014/main" id="{BE6B3E19-0A5A-6DB4-6787-82A4FAF55CE3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TextBox 53">
                <a:extLst>
                  <a:ext uri="{FF2B5EF4-FFF2-40B4-BE49-F238E27FC236}">
                    <a16:creationId xmlns:a16="http://schemas.microsoft.com/office/drawing/2014/main" id="{1D5ABBBF-B572-ED93-C0DA-AE42059E9DB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" name="Group 54">
              <a:extLst>
                <a:ext uri="{FF2B5EF4-FFF2-40B4-BE49-F238E27FC236}">
                  <a16:creationId xmlns:a16="http://schemas.microsoft.com/office/drawing/2014/main" id="{F2106E9B-3344-5B64-1C59-7793AD8434BC}"/>
                </a:ext>
              </a:extLst>
            </p:cNvPr>
            <p:cNvGrpSpPr/>
            <p:nvPr/>
          </p:nvGrpSpPr>
          <p:grpSpPr>
            <a:xfrm rot="1517708">
              <a:off x="855606" y="140247"/>
              <a:ext cx="37664" cy="105869"/>
              <a:chOff x="0" y="0"/>
              <a:chExt cx="45429" cy="127697"/>
            </a:xfrm>
          </p:grpSpPr>
          <p:sp>
            <p:nvSpPr>
              <p:cNvPr id="55" name="Freeform 55">
                <a:extLst>
                  <a:ext uri="{FF2B5EF4-FFF2-40B4-BE49-F238E27FC236}">
                    <a16:creationId xmlns:a16="http://schemas.microsoft.com/office/drawing/2014/main" id="{36C89F49-BE9F-4447-3969-F9CD9A6404BA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" name="TextBox 56">
                <a:extLst>
                  <a:ext uri="{FF2B5EF4-FFF2-40B4-BE49-F238E27FC236}">
                    <a16:creationId xmlns:a16="http://schemas.microsoft.com/office/drawing/2014/main" id="{A2D5AFCB-B3B9-CBC6-E6F1-EA625F6B8B7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" name="Group 57">
              <a:extLst>
                <a:ext uri="{FF2B5EF4-FFF2-40B4-BE49-F238E27FC236}">
                  <a16:creationId xmlns:a16="http://schemas.microsoft.com/office/drawing/2014/main" id="{D049DE73-BCCD-20E7-173C-28BDBCBEC3B4}"/>
                </a:ext>
              </a:extLst>
            </p:cNvPr>
            <p:cNvGrpSpPr/>
            <p:nvPr/>
          </p:nvGrpSpPr>
          <p:grpSpPr>
            <a:xfrm rot="1843551">
              <a:off x="895918" y="158983"/>
              <a:ext cx="263368" cy="39814"/>
              <a:chOff x="0" y="0"/>
              <a:chExt cx="488005" cy="73772"/>
            </a:xfrm>
          </p:grpSpPr>
          <p:sp>
            <p:nvSpPr>
              <p:cNvPr id="58" name="Freeform 58">
                <a:extLst>
                  <a:ext uri="{FF2B5EF4-FFF2-40B4-BE49-F238E27FC236}">
                    <a16:creationId xmlns:a16="http://schemas.microsoft.com/office/drawing/2014/main" id="{F6AA1F8B-6783-5A47-78C9-46DDCE356CC1}"/>
                  </a:ext>
                </a:extLst>
              </p:cNvPr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" name="TextBox 59">
                <a:extLst>
                  <a:ext uri="{FF2B5EF4-FFF2-40B4-BE49-F238E27FC236}">
                    <a16:creationId xmlns:a16="http://schemas.microsoft.com/office/drawing/2014/main" id="{8D09BD23-154A-F725-7B03-60B63DF1E8DD}"/>
                  </a:ext>
                </a:extLst>
              </p:cNvPr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" name="Group 60">
              <a:extLst>
                <a:ext uri="{FF2B5EF4-FFF2-40B4-BE49-F238E27FC236}">
                  <a16:creationId xmlns:a16="http://schemas.microsoft.com/office/drawing/2014/main" id="{21628215-B18A-6A06-EE28-6D86E3726842}"/>
                </a:ext>
              </a:extLst>
            </p:cNvPr>
            <p:cNvGrpSpPr/>
            <p:nvPr/>
          </p:nvGrpSpPr>
          <p:grpSpPr>
            <a:xfrm rot="-282818">
              <a:off x="871561" y="70120"/>
              <a:ext cx="18617" cy="105869"/>
              <a:chOff x="0" y="0"/>
              <a:chExt cx="22455" cy="127697"/>
            </a:xfrm>
          </p:grpSpPr>
          <p:sp>
            <p:nvSpPr>
              <p:cNvPr id="61" name="Freeform 61">
                <a:extLst>
                  <a:ext uri="{FF2B5EF4-FFF2-40B4-BE49-F238E27FC236}">
                    <a16:creationId xmlns:a16="http://schemas.microsoft.com/office/drawing/2014/main" id="{82BDDBF9-91CD-55FF-C515-121869E1E14F}"/>
                  </a:ext>
                </a:extLst>
              </p:cNvPr>
              <p:cNvSpPr/>
              <p:nvPr/>
            </p:nvSpPr>
            <p:spPr>
              <a:xfrm>
                <a:off x="0" y="0"/>
                <a:ext cx="22455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22455" h="127697">
                    <a:moveTo>
                      <a:pt x="11228" y="0"/>
                    </a:moveTo>
                    <a:lnTo>
                      <a:pt x="11228" y="0"/>
                    </a:lnTo>
                    <a:cubicBezTo>
                      <a:pt x="17429" y="0"/>
                      <a:pt x="22455" y="5027"/>
                      <a:pt x="22455" y="11228"/>
                    </a:cubicBezTo>
                    <a:lnTo>
                      <a:pt x="22455" y="116469"/>
                    </a:lnTo>
                    <a:cubicBezTo>
                      <a:pt x="22455" y="122670"/>
                      <a:pt x="17429" y="127697"/>
                      <a:pt x="11228" y="127697"/>
                    </a:cubicBezTo>
                    <a:lnTo>
                      <a:pt x="11228" y="127697"/>
                    </a:lnTo>
                    <a:cubicBezTo>
                      <a:pt x="8250" y="127697"/>
                      <a:pt x="5394" y="126514"/>
                      <a:pt x="3289" y="124408"/>
                    </a:cubicBezTo>
                    <a:cubicBezTo>
                      <a:pt x="1183" y="122303"/>
                      <a:pt x="0" y="119447"/>
                      <a:pt x="0" y="116469"/>
                    </a:cubicBezTo>
                    <a:lnTo>
                      <a:pt x="0" y="11228"/>
                    </a:lnTo>
                    <a:cubicBezTo>
                      <a:pt x="0" y="8250"/>
                      <a:pt x="1183" y="5394"/>
                      <a:pt x="3289" y="3289"/>
                    </a:cubicBezTo>
                    <a:cubicBezTo>
                      <a:pt x="5394" y="1183"/>
                      <a:pt x="8250" y="0"/>
                      <a:pt x="112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" name="TextBox 62">
                <a:extLst>
                  <a:ext uri="{FF2B5EF4-FFF2-40B4-BE49-F238E27FC236}">
                    <a16:creationId xmlns:a16="http://schemas.microsoft.com/office/drawing/2014/main" id="{2623D88A-BC11-B064-3295-81393D58398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2455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" name="Group 63">
              <a:extLst>
                <a:ext uri="{FF2B5EF4-FFF2-40B4-BE49-F238E27FC236}">
                  <a16:creationId xmlns:a16="http://schemas.microsoft.com/office/drawing/2014/main" id="{48AB755A-A912-4C6D-008A-7CC81AFBB03A}"/>
                </a:ext>
              </a:extLst>
            </p:cNvPr>
            <p:cNvGrpSpPr/>
            <p:nvPr/>
          </p:nvGrpSpPr>
          <p:grpSpPr>
            <a:xfrm rot="-9801436">
              <a:off x="575860" y="418769"/>
              <a:ext cx="78829" cy="119586"/>
              <a:chOff x="0" y="0"/>
              <a:chExt cx="95083" cy="144243"/>
            </a:xfrm>
          </p:grpSpPr>
          <p:sp>
            <p:nvSpPr>
              <p:cNvPr id="64" name="Freeform 64">
                <a:extLst>
                  <a:ext uri="{FF2B5EF4-FFF2-40B4-BE49-F238E27FC236}">
                    <a16:creationId xmlns:a16="http://schemas.microsoft.com/office/drawing/2014/main" id="{9C8EFA66-2220-8F33-F7B3-2D86ABB16C97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" name="TextBox 65">
                <a:extLst>
                  <a:ext uri="{FF2B5EF4-FFF2-40B4-BE49-F238E27FC236}">
                    <a16:creationId xmlns:a16="http://schemas.microsoft.com/office/drawing/2014/main" id="{0849D61A-241D-01FC-AD24-B7DE7F109DC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" name="Group 66">
              <a:extLst>
                <a:ext uri="{FF2B5EF4-FFF2-40B4-BE49-F238E27FC236}">
                  <a16:creationId xmlns:a16="http://schemas.microsoft.com/office/drawing/2014/main" id="{7C1BE2A4-D11C-F2E7-17A4-08B38297DB5A}"/>
                </a:ext>
              </a:extLst>
            </p:cNvPr>
            <p:cNvGrpSpPr/>
            <p:nvPr/>
          </p:nvGrpSpPr>
          <p:grpSpPr>
            <a:xfrm rot="-6559536">
              <a:off x="502776" y="543327"/>
              <a:ext cx="84026" cy="127697"/>
              <a:chOff x="0" y="0"/>
              <a:chExt cx="101350" cy="154025"/>
            </a:xfrm>
          </p:grpSpPr>
          <p:sp>
            <p:nvSpPr>
              <p:cNvPr id="67" name="Freeform 67">
                <a:extLst>
                  <a:ext uri="{FF2B5EF4-FFF2-40B4-BE49-F238E27FC236}">
                    <a16:creationId xmlns:a16="http://schemas.microsoft.com/office/drawing/2014/main" id="{349B95A8-817A-F11B-1A95-DA2A835C3134}"/>
                  </a:ext>
                </a:extLst>
              </p:cNvPr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" name="TextBox 68">
                <a:extLst>
                  <a:ext uri="{FF2B5EF4-FFF2-40B4-BE49-F238E27FC236}">
                    <a16:creationId xmlns:a16="http://schemas.microsoft.com/office/drawing/2014/main" id="{C7FFAAF6-AC81-C0BC-6822-BAE609D432B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69" name="AutoShape 69">
              <a:extLst>
                <a:ext uri="{FF2B5EF4-FFF2-40B4-BE49-F238E27FC236}">
                  <a16:creationId xmlns:a16="http://schemas.microsoft.com/office/drawing/2014/main" id="{2397940E-8CE1-A103-D75A-7838D630BFFB}"/>
                </a:ext>
              </a:extLst>
            </p:cNvPr>
            <p:cNvSpPr/>
            <p:nvPr/>
          </p:nvSpPr>
          <p:spPr>
            <a:xfrm flipV="1">
              <a:off x="485913" y="426271"/>
              <a:ext cx="109656" cy="163989"/>
            </a:xfrm>
            <a:prstGeom prst="line">
              <a:avLst/>
            </a:prstGeom>
            <a:ln w="16277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70" name="Group 70">
              <a:extLst>
                <a:ext uri="{FF2B5EF4-FFF2-40B4-BE49-F238E27FC236}">
                  <a16:creationId xmlns:a16="http://schemas.microsoft.com/office/drawing/2014/main" id="{F1718BF1-4AAD-51BF-CF9D-1EAB5138BAA9}"/>
                </a:ext>
              </a:extLst>
            </p:cNvPr>
            <p:cNvGrpSpPr/>
            <p:nvPr/>
          </p:nvGrpSpPr>
          <p:grpSpPr>
            <a:xfrm rot="-6440590">
              <a:off x="536500" y="503025"/>
              <a:ext cx="99314" cy="159563"/>
              <a:chOff x="0" y="0"/>
              <a:chExt cx="119791" cy="192462"/>
            </a:xfrm>
          </p:grpSpPr>
          <p:sp>
            <p:nvSpPr>
              <p:cNvPr id="71" name="Freeform 71">
                <a:extLst>
                  <a:ext uri="{FF2B5EF4-FFF2-40B4-BE49-F238E27FC236}">
                    <a16:creationId xmlns:a16="http://schemas.microsoft.com/office/drawing/2014/main" id="{96F92330-4A71-2CC0-B368-CFD1F1F57B97}"/>
                  </a:ext>
                </a:extLst>
              </p:cNvPr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" name="TextBox 72">
                <a:extLst>
                  <a:ext uri="{FF2B5EF4-FFF2-40B4-BE49-F238E27FC236}">
                    <a16:creationId xmlns:a16="http://schemas.microsoft.com/office/drawing/2014/main" id="{32F05465-5D2E-210B-F432-38BEB8F7559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" name="Group 73">
              <a:extLst>
                <a:ext uri="{FF2B5EF4-FFF2-40B4-BE49-F238E27FC236}">
                  <a16:creationId xmlns:a16="http://schemas.microsoft.com/office/drawing/2014/main" id="{DA0C6DF5-0568-4FE1-2DC2-824FFA2C24FD}"/>
                </a:ext>
              </a:extLst>
            </p:cNvPr>
            <p:cNvGrpSpPr/>
            <p:nvPr/>
          </p:nvGrpSpPr>
          <p:grpSpPr>
            <a:xfrm rot="-9801436">
              <a:off x="611620" y="498733"/>
              <a:ext cx="78829" cy="114625"/>
              <a:chOff x="0" y="0"/>
              <a:chExt cx="95083" cy="138259"/>
            </a:xfrm>
          </p:grpSpPr>
          <p:sp>
            <p:nvSpPr>
              <p:cNvPr id="74" name="Freeform 74">
                <a:extLst>
                  <a:ext uri="{FF2B5EF4-FFF2-40B4-BE49-F238E27FC236}">
                    <a16:creationId xmlns:a16="http://schemas.microsoft.com/office/drawing/2014/main" id="{C5CEA8D0-B6AD-1917-4FD4-32083C903511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" name="TextBox 75">
                <a:extLst>
                  <a:ext uri="{FF2B5EF4-FFF2-40B4-BE49-F238E27FC236}">
                    <a16:creationId xmlns:a16="http://schemas.microsoft.com/office/drawing/2014/main" id="{46EB396D-18CB-BFB1-EFA1-5599DC1189A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" name="Group 76">
              <a:extLst>
                <a:ext uri="{FF2B5EF4-FFF2-40B4-BE49-F238E27FC236}">
                  <a16:creationId xmlns:a16="http://schemas.microsoft.com/office/drawing/2014/main" id="{7605DFAF-4659-D2F1-FD37-76BEECF7F3E1}"/>
                </a:ext>
              </a:extLst>
            </p:cNvPr>
            <p:cNvGrpSpPr/>
            <p:nvPr/>
          </p:nvGrpSpPr>
          <p:grpSpPr>
            <a:xfrm rot="9555401">
              <a:off x="622270" y="423016"/>
              <a:ext cx="59645" cy="136698"/>
              <a:chOff x="0" y="0"/>
              <a:chExt cx="71943" cy="164882"/>
            </a:xfrm>
          </p:grpSpPr>
          <p:sp>
            <p:nvSpPr>
              <p:cNvPr id="77" name="Freeform 77">
                <a:extLst>
                  <a:ext uri="{FF2B5EF4-FFF2-40B4-BE49-F238E27FC236}">
                    <a16:creationId xmlns:a16="http://schemas.microsoft.com/office/drawing/2014/main" id="{C291D485-CF7E-6649-EB11-8AF063AD29D3}"/>
                  </a:ext>
                </a:extLst>
              </p:cNvPr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TextBox 78">
                <a:extLst>
                  <a:ext uri="{FF2B5EF4-FFF2-40B4-BE49-F238E27FC236}">
                    <a16:creationId xmlns:a16="http://schemas.microsoft.com/office/drawing/2014/main" id="{6D30F6EB-E2AA-1692-2D1C-28BAF3E666B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" name="Group 79">
              <a:extLst>
                <a:ext uri="{FF2B5EF4-FFF2-40B4-BE49-F238E27FC236}">
                  <a16:creationId xmlns:a16="http://schemas.microsoft.com/office/drawing/2014/main" id="{9A5C2F33-B1E3-924A-D7D1-D39043336D4D}"/>
                </a:ext>
              </a:extLst>
            </p:cNvPr>
            <p:cNvGrpSpPr/>
            <p:nvPr/>
          </p:nvGrpSpPr>
          <p:grpSpPr>
            <a:xfrm rot="-9923663">
              <a:off x="562359" y="420113"/>
              <a:ext cx="92645" cy="159563"/>
              <a:chOff x="0" y="0"/>
              <a:chExt cx="111747" cy="192462"/>
            </a:xfrm>
          </p:grpSpPr>
          <p:sp>
            <p:nvSpPr>
              <p:cNvPr id="80" name="Freeform 80">
                <a:extLst>
                  <a:ext uri="{FF2B5EF4-FFF2-40B4-BE49-F238E27FC236}">
                    <a16:creationId xmlns:a16="http://schemas.microsoft.com/office/drawing/2014/main" id="{DF349D4B-DFAC-306B-DB04-06F1150F34AD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TextBox 81">
                <a:extLst>
                  <a:ext uri="{FF2B5EF4-FFF2-40B4-BE49-F238E27FC236}">
                    <a16:creationId xmlns:a16="http://schemas.microsoft.com/office/drawing/2014/main" id="{3E37D8BB-6258-1A45-43A2-9427AE2B3D1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" name="Group 82">
              <a:extLst>
                <a:ext uri="{FF2B5EF4-FFF2-40B4-BE49-F238E27FC236}">
                  <a16:creationId xmlns:a16="http://schemas.microsoft.com/office/drawing/2014/main" id="{5F0E8C98-FDB0-93AF-77B4-8DE093FDA7E4}"/>
                </a:ext>
              </a:extLst>
            </p:cNvPr>
            <p:cNvGrpSpPr/>
            <p:nvPr/>
          </p:nvGrpSpPr>
          <p:grpSpPr>
            <a:xfrm rot="-6701516">
              <a:off x="494480" y="526202"/>
              <a:ext cx="92645" cy="159563"/>
              <a:chOff x="0" y="0"/>
              <a:chExt cx="111747" cy="192462"/>
            </a:xfrm>
          </p:grpSpPr>
          <p:sp>
            <p:nvSpPr>
              <p:cNvPr id="83" name="Freeform 83">
                <a:extLst>
                  <a:ext uri="{FF2B5EF4-FFF2-40B4-BE49-F238E27FC236}">
                    <a16:creationId xmlns:a16="http://schemas.microsoft.com/office/drawing/2014/main" id="{59D0C08E-2C7F-B268-01EA-27CC51373E6B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TextBox 84">
                <a:extLst>
                  <a:ext uri="{FF2B5EF4-FFF2-40B4-BE49-F238E27FC236}">
                    <a16:creationId xmlns:a16="http://schemas.microsoft.com/office/drawing/2014/main" id="{6E11B7B1-650E-5AD9-27E2-13FE96E1787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" name="Group 85">
              <a:extLst>
                <a:ext uri="{FF2B5EF4-FFF2-40B4-BE49-F238E27FC236}">
                  <a16:creationId xmlns:a16="http://schemas.microsoft.com/office/drawing/2014/main" id="{7B12B3BB-1DEF-B79A-CC50-549AAC717A2B}"/>
                </a:ext>
              </a:extLst>
            </p:cNvPr>
            <p:cNvGrpSpPr/>
            <p:nvPr/>
          </p:nvGrpSpPr>
          <p:grpSpPr>
            <a:xfrm rot="-8687532">
              <a:off x="612525" y="412015"/>
              <a:ext cx="78829" cy="119586"/>
              <a:chOff x="0" y="0"/>
              <a:chExt cx="95083" cy="144243"/>
            </a:xfrm>
          </p:grpSpPr>
          <p:sp>
            <p:nvSpPr>
              <p:cNvPr id="86" name="Freeform 86">
                <a:extLst>
                  <a:ext uri="{FF2B5EF4-FFF2-40B4-BE49-F238E27FC236}">
                    <a16:creationId xmlns:a16="http://schemas.microsoft.com/office/drawing/2014/main" id="{8ABD6D49-3679-436A-8EC9-3188ACEEA8E7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" name="TextBox 87">
                <a:extLst>
                  <a:ext uri="{FF2B5EF4-FFF2-40B4-BE49-F238E27FC236}">
                    <a16:creationId xmlns:a16="http://schemas.microsoft.com/office/drawing/2014/main" id="{FF582A5A-872A-4AD9-DB29-1946F802BF4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" name="Group 88">
              <a:extLst>
                <a:ext uri="{FF2B5EF4-FFF2-40B4-BE49-F238E27FC236}">
                  <a16:creationId xmlns:a16="http://schemas.microsoft.com/office/drawing/2014/main" id="{FA7E7F35-4FBC-88C1-E179-9A8A97EA1475}"/>
                </a:ext>
              </a:extLst>
            </p:cNvPr>
            <p:cNvGrpSpPr/>
            <p:nvPr/>
          </p:nvGrpSpPr>
          <p:grpSpPr>
            <a:xfrm rot="-5445632">
              <a:off x="502161" y="507438"/>
              <a:ext cx="84026" cy="127697"/>
              <a:chOff x="0" y="0"/>
              <a:chExt cx="101350" cy="154025"/>
            </a:xfrm>
          </p:grpSpPr>
          <p:sp>
            <p:nvSpPr>
              <p:cNvPr id="89" name="Freeform 89">
                <a:extLst>
                  <a:ext uri="{FF2B5EF4-FFF2-40B4-BE49-F238E27FC236}">
                    <a16:creationId xmlns:a16="http://schemas.microsoft.com/office/drawing/2014/main" id="{FA87BDF3-11A2-232E-C557-1C817BD200B0}"/>
                  </a:ext>
                </a:extLst>
              </p:cNvPr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" name="TextBox 90">
                <a:extLst>
                  <a:ext uri="{FF2B5EF4-FFF2-40B4-BE49-F238E27FC236}">
                    <a16:creationId xmlns:a16="http://schemas.microsoft.com/office/drawing/2014/main" id="{08D320EE-FCEB-527F-D9C8-EF44CCE32A9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1" name="AutoShape 91">
              <a:extLst>
                <a:ext uri="{FF2B5EF4-FFF2-40B4-BE49-F238E27FC236}">
                  <a16:creationId xmlns:a16="http://schemas.microsoft.com/office/drawing/2014/main" id="{B1C03F4F-CEA7-1571-BD81-FB14C95B9E26}"/>
                </a:ext>
              </a:extLst>
            </p:cNvPr>
            <p:cNvSpPr/>
            <p:nvPr/>
          </p:nvSpPr>
          <p:spPr>
            <a:xfrm flipV="1">
              <a:off x="493747" y="415964"/>
              <a:ext cx="156161" cy="120543"/>
            </a:xfrm>
            <a:prstGeom prst="line">
              <a:avLst/>
            </a:prstGeom>
            <a:ln w="16277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2" name="Group 92">
              <a:extLst>
                <a:ext uri="{FF2B5EF4-FFF2-40B4-BE49-F238E27FC236}">
                  <a16:creationId xmlns:a16="http://schemas.microsoft.com/office/drawing/2014/main" id="{828150DD-7E34-AEEF-E9EA-375EBFF5717B}"/>
                </a:ext>
              </a:extLst>
            </p:cNvPr>
            <p:cNvGrpSpPr/>
            <p:nvPr/>
          </p:nvGrpSpPr>
          <p:grpSpPr>
            <a:xfrm rot="-5326687">
              <a:off x="541491" y="481576"/>
              <a:ext cx="99314" cy="159563"/>
              <a:chOff x="0" y="0"/>
              <a:chExt cx="119791" cy="192462"/>
            </a:xfrm>
          </p:grpSpPr>
          <p:sp>
            <p:nvSpPr>
              <p:cNvPr id="93" name="Freeform 93">
                <a:extLst>
                  <a:ext uri="{FF2B5EF4-FFF2-40B4-BE49-F238E27FC236}">
                    <a16:creationId xmlns:a16="http://schemas.microsoft.com/office/drawing/2014/main" id="{B9F4F190-E06E-9104-CE49-C60E83EB32DE}"/>
                  </a:ext>
                </a:extLst>
              </p:cNvPr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" name="TextBox 94">
                <a:extLst>
                  <a:ext uri="{FF2B5EF4-FFF2-40B4-BE49-F238E27FC236}">
                    <a16:creationId xmlns:a16="http://schemas.microsoft.com/office/drawing/2014/main" id="{A5304158-5D5C-45E0-0EBA-CBEEDB916BD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" name="Group 95">
              <a:extLst>
                <a:ext uri="{FF2B5EF4-FFF2-40B4-BE49-F238E27FC236}">
                  <a16:creationId xmlns:a16="http://schemas.microsoft.com/office/drawing/2014/main" id="{EF6F648C-2BF5-C247-D361-7C0A2724D827}"/>
                </a:ext>
              </a:extLst>
            </p:cNvPr>
            <p:cNvGrpSpPr/>
            <p:nvPr/>
          </p:nvGrpSpPr>
          <p:grpSpPr>
            <a:xfrm rot="-8687532">
              <a:off x="621755" y="499332"/>
              <a:ext cx="78829" cy="114625"/>
              <a:chOff x="0" y="0"/>
              <a:chExt cx="95083" cy="138259"/>
            </a:xfrm>
          </p:grpSpPr>
          <p:sp>
            <p:nvSpPr>
              <p:cNvPr id="96" name="Freeform 96">
                <a:extLst>
                  <a:ext uri="{FF2B5EF4-FFF2-40B4-BE49-F238E27FC236}">
                    <a16:creationId xmlns:a16="http://schemas.microsoft.com/office/drawing/2014/main" id="{9CA126E4-7C58-A05F-0ECF-18896FF6C349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" name="TextBox 97">
                <a:extLst>
                  <a:ext uri="{FF2B5EF4-FFF2-40B4-BE49-F238E27FC236}">
                    <a16:creationId xmlns:a16="http://schemas.microsoft.com/office/drawing/2014/main" id="{259CE8CF-8F8A-97DD-B0A7-58BF0B2E03A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" name="Group 98">
              <a:extLst>
                <a:ext uri="{FF2B5EF4-FFF2-40B4-BE49-F238E27FC236}">
                  <a16:creationId xmlns:a16="http://schemas.microsoft.com/office/drawing/2014/main" id="{1994E9E9-8805-36DD-C245-172C5446D213}"/>
                </a:ext>
              </a:extLst>
            </p:cNvPr>
            <p:cNvGrpSpPr/>
            <p:nvPr/>
          </p:nvGrpSpPr>
          <p:grpSpPr>
            <a:xfrm rot="10669305">
              <a:off x="652943" y="427318"/>
              <a:ext cx="59645" cy="136698"/>
              <a:chOff x="0" y="0"/>
              <a:chExt cx="71943" cy="164882"/>
            </a:xfrm>
          </p:grpSpPr>
          <p:sp>
            <p:nvSpPr>
              <p:cNvPr id="99" name="Freeform 99">
                <a:extLst>
                  <a:ext uri="{FF2B5EF4-FFF2-40B4-BE49-F238E27FC236}">
                    <a16:creationId xmlns:a16="http://schemas.microsoft.com/office/drawing/2014/main" id="{B97C15F4-AF76-A05E-46B7-9C2F2810FA3F}"/>
                  </a:ext>
                </a:extLst>
              </p:cNvPr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" name="TextBox 100">
                <a:extLst>
                  <a:ext uri="{FF2B5EF4-FFF2-40B4-BE49-F238E27FC236}">
                    <a16:creationId xmlns:a16="http://schemas.microsoft.com/office/drawing/2014/main" id="{77252A41-ACD1-CE88-D3C8-62CA165531B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" name="Group 101">
              <a:extLst>
                <a:ext uri="{FF2B5EF4-FFF2-40B4-BE49-F238E27FC236}">
                  <a16:creationId xmlns:a16="http://schemas.microsoft.com/office/drawing/2014/main" id="{F4FA794D-5EAD-E453-7497-3E2AD048B455}"/>
                </a:ext>
              </a:extLst>
            </p:cNvPr>
            <p:cNvGrpSpPr/>
            <p:nvPr/>
          </p:nvGrpSpPr>
          <p:grpSpPr>
            <a:xfrm rot="-8809760">
              <a:off x="592575" y="410149"/>
              <a:ext cx="92645" cy="159563"/>
              <a:chOff x="0" y="0"/>
              <a:chExt cx="111747" cy="192462"/>
            </a:xfrm>
          </p:grpSpPr>
          <p:sp>
            <p:nvSpPr>
              <p:cNvPr id="102" name="Freeform 102">
                <a:extLst>
                  <a:ext uri="{FF2B5EF4-FFF2-40B4-BE49-F238E27FC236}">
                    <a16:creationId xmlns:a16="http://schemas.microsoft.com/office/drawing/2014/main" id="{82302D62-E03C-940A-D4D7-45AD9B382764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" name="TextBox 103">
                <a:extLst>
                  <a:ext uri="{FF2B5EF4-FFF2-40B4-BE49-F238E27FC236}">
                    <a16:creationId xmlns:a16="http://schemas.microsoft.com/office/drawing/2014/main" id="{8AE711B1-595E-2B1B-45F4-313AF37FB61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" name="Group 104">
              <a:extLst>
                <a:ext uri="{FF2B5EF4-FFF2-40B4-BE49-F238E27FC236}">
                  <a16:creationId xmlns:a16="http://schemas.microsoft.com/office/drawing/2014/main" id="{06418656-087E-D3EA-9B30-CE3E7F4C9017}"/>
                </a:ext>
              </a:extLst>
            </p:cNvPr>
            <p:cNvGrpSpPr/>
            <p:nvPr/>
          </p:nvGrpSpPr>
          <p:grpSpPr>
            <a:xfrm rot="-5587613">
              <a:off x="494452" y="489107"/>
              <a:ext cx="92645" cy="159563"/>
              <a:chOff x="0" y="0"/>
              <a:chExt cx="111747" cy="192462"/>
            </a:xfrm>
          </p:grpSpPr>
          <p:sp>
            <p:nvSpPr>
              <p:cNvPr id="105" name="Freeform 105">
                <a:extLst>
                  <a:ext uri="{FF2B5EF4-FFF2-40B4-BE49-F238E27FC236}">
                    <a16:creationId xmlns:a16="http://schemas.microsoft.com/office/drawing/2014/main" id="{22AA6616-C3B0-7E88-05B7-9AFFFE5D8F18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" name="TextBox 106">
                <a:extLst>
                  <a:ext uri="{FF2B5EF4-FFF2-40B4-BE49-F238E27FC236}">
                    <a16:creationId xmlns:a16="http://schemas.microsoft.com/office/drawing/2014/main" id="{82AFE1B9-1C68-E258-E9CA-202C940451E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" name="Group 107">
              <a:extLst>
                <a:ext uri="{FF2B5EF4-FFF2-40B4-BE49-F238E27FC236}">
                  <a16:creationId xmlns:a16="http://schemas.microsoft.com/office/drawing/2014/main" id="{7004F0DD-B931-1364-5FA5-42C763E2AD61}"/>
                </a:ext>
              </a:extLst>
            </p:cNvPr>
            <p:cNvGrpSpPr/>
            <p:nvPr/>
          </p:nvGrpSpPr>
          <p:grpSpPr>
            <a:xfrm rot="89227">
              <a:off x="582270" y="394469"/>
              <a:ext cx="1090008" cy="276496"/>
              <a:chOff x="0" y="0"/>
              <a:chExt cx="1429368" cy="362579"/>
            </a:xfrm>
          </p:grpSpPr>
          <p:sp>
            <p:nvSpPr>
              <p:cNvPr id="108" name="Freeform 108">
                <a:extLst>
                  <a:ext uri="{FF2B5EF4-FFF2-40B4-BE49-F238E27FC236}">
                    <a16:creationId xmlns:a16="http://schemas.microsoft.com/office/drawing/2014/main" id="{0432FA4D-7142-56C0-8AB5-ABA81C1D4061}"/>
                  </a:ext>
                </a:extLst>
              </p:cNvPr>
              <p:cNvSpPr/>
              <p:nvPr/>
            </p:nvSpPr>
            <p:spPr>
              <a:xfrm>
                <a:off x="0" y="0"/>
                <a:ext cx="1429368" cy="362579"/>
              </a:xfrm>
              <a:custGeom>
                <a:avLst/>
                <a:gdLst/>
                <a:ahLst/>
                <a:cxnLst/>
                <a:rect l="l" t="t" r="r" b="b"/>
                <a:pathLst>
                  <a:path w="1429368" h="362579">
                    <a:moveTo>
                      <a:pt x="714684" y="0"/>
                    </a:moveTo>
                    <a:cubicBezTo>
                      <a:pt x="319975" y="0"/>
                      <a:pt x="0" y="81166"/>
                      <a:pt x="0" y="181289"/>
                    </a:cubicBezTo>
                    <a:cubicBezTo>
                      <a:pt x="0" y="281413"/>
                      <a:pt x="319975" y="362579"/>
                      <a:pt x="714684" y="362579"/>
                    </a:cubicBezTo>
                    <a:cubicBezTo>
                      <a:pt x="1109393" y="362579"/>
                      <a:pt x="1429368" y="281413"/>
                      <a:pt x="1429368" y="181289"/>
                    </a:cubicBezTo>
                    <a:cubicBezTo>
                      <a:pt x="1429368" y="81166"/>
                      <a:pt x="1109393" y="0"/>
                      <a:pt x="714684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" name="TextBox 109">
                <a:extLst>
                  <a:ext uri="{FF2B5EF4-FFF2-40B4-BE49-F238E27FC236}">
                    <a16:creationId xmlns:a16="http://schemas.microsoft.com/office/drawing/2014/main" id="{E2922EB4-8DC3-6DFD-396A-A0731F6BE8C8}"/>
                  </a:ext>
                </a:extLst>
              </p:cNvPr>
              <p:cNvSpPr txBox="1"/>
              <p:nvPr/>
            </p:nvSpPr>
            <p:spPr>
              <a:xfrm>
                <a:off x="134003" y="-13633"/>
                <a:ext cx="1161361" cy="34222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" name="Group 110">
              <a:extLst>
                <a:ext uri="{FF2B5EF4-FFF2-40B4-BE49-F238E27FC236}">
                  <a16:creationId xmlns:a16="http://schemas.microsoft.com/office/drawing/2014/main" id="{834002CB-B9EE-0272-39E5-69787D89DE31}"/>
                </a:ext>
              </a:extLst>
            </p:cNvPr>
            <p:cNvGrpSpPr/>
            <p:nvPr/>
          </p:nvGrpSpPr>
          <p:grpSpPr>
            <a:xfrm rot="-316353">
              <a:off x="1058746" y="484532"/>
              <a:ext cx="714330" cy="172623"/>
              <a:chOff x="0" y="0"/>
              <a:chExt cx="1329862" cy="321371"/>
            </a:xfrm>
          </p:grpSpPr>
          <p:sp>
            <p:nvSpPr>
              <p:cNvPr id="111" name="Freeform 111">
                <a:extLst>
                  <a:ext uri="{FF2B5EF4-FFF2-40B4-BE49-F238E27FC236}">
                    <a16:creationId xmlns:a16="http://schemas.microsoft.com/office/drawing/2014/main" id="{6A73C31D-44F3-D106-2526-0A94A8B7E0B1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" name="TextBox 112">
                <a:extLst>
                  <a:ext uri="{FF2B5EF4-FFF2-40B4-BE49-F238E27FC236}">
                    <a16:creationId xmlns:a16="http://schemas.microsoft.com/office/drawing/2014/main" id="{80AE8256-46D1-B224-5989-9C35449ABF4C}"/>
                  </a:ext>
                </a:extLst>
              </p:cNvPr>
              <p:cNvSpPr txBox="1"/>
              <p:nvPr/>
            </p:nvSpPr>
            <p:spPr>
              <a:xfrm>
                <a:off x="124675" y="-17496"/>
                <a:ext cx="1080513" cy="30873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" name="Group 113">
              <a:extLst>
                <a:ext uri="{FF2B5EF4-FFF2-40B4-BE49-F238E27FC236}">
                  <a16:creationId xmlns:a16="http://schemas.microsoft.com/office/drawing/2014/main" id="{ABCCD61B-3710-B7AE-3B3E-CAD09099A057}"/>
                </a:ext>
              </a:extLst>
            </p:cNvPr>
            <p:cNvGrpSpPr/>
            <p:nvPr/>
          </p:nvGrpSpPr>
          <p:grpSpPr>
            <a:xfrm rot="-316353">
              <a:off x="1202834" y="529894"/>
              <a:ext cx="714330" cy="90066"/>
              <a:chOff x="0" y="0"/>
              <a:chExt cx="1329862" cy="167675"/>
            </a:xfrm>
          </p:grpSpPr>
          <p:sp>
            <p:nvSpPr>
              <p:cNvPr id="114" name="Freeform 114">
                <a:extLst>
                  <a:ext uri="{FF2B5EF4-FFF2-40B4-BE49-F238E27FC236}">
                    <a16:creationId xmlns:a16="http://schemas.microsoft.com/office/drawing/2014/main" id="{36257CC1-4ADC-0762-6782-0AC9C18FDBB1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" name="TextBox 115">
                <a:extLst>
                  <a:ext uri="{FF2B5EF4-FFF2-40B4-BE49-F238E27FC236}">
                    <a16:creationId xmlns:a16="http://schemas.microsoft.com/office/drawing/2014/main" id="{39F23801-319C-D1CE-CD5B-CBBA3A208698}"/>
                  </a:ext>
                </a:extLst>
              </p:cNvPr>
              <p:cNvSpPr txBox="1"/>
              <p:nvPr/>
            </p:nvSpPr>
            <p:spPr>
              <a:xfrm>
                <a:off x="124675" y="-31905"/>
                <a:ext cx="1080513" cy="18386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" name="Group 116">
              <a:extLst>
                <a:ext uri="{FF2B5EF4-FFF2-40B4-BE49-F238E27FC236}">
                  <a16:creationId xmlns:a16="http://schemas.microsoft.com/office/drawing/2014/main" id="{0C26319E-6927-44C7-BBEE-B542DC6E3AD1}"/>
                </a:ext>
              </a:extLst>
            </p:cNvPr>
            <p:cNvGrpSpPr/>
            <p:nvPr/>
          </p:nvGrpSpPr>
          <p:grpSpPr>
            <a:xfrm rot="776564">
              <a:off x="265530" y="477284"/>
              <a:ext cx="573497" cy="32007"/>
              <a:chOff x="0" y="0"/>
              <a:chExt cx="1329862" cy="74220"/>
            </a:xfrm>
          </p:grpSpPr>
          <p:sp>
            <p:nvSpPr>
              <p:cNvPr id="117" name="Freeform 117">
                <a:extLst>
                  <a:ext uri="{FF2B5EF4-FFF2-40B4-BE49-F238E27FC236}">
                    <a16:creationId xmlns:a16="http://schemas.microsoft.com/office/drawing/2014/main" id="{9A5022FD-BDC9-0F9D-D714-08B4F4A46DB0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" name="TextBox 118">
                <a:extLst>
                  <a:ext uri="{FF2B5EF4-FFF2-40B4-BE49-F238E27FC236}">
                    <a16:creationId xmlns:a16="http://schemas.microsoft.com/office/drawing/2014/main" id="{3BF32BC9-FD49-F56F-6ADC-3EDC7B197027}"/>
                  </a:ext>
                </a:extLst>
              </p:cNvPr>
              <p:cNvSpPr txBox="1"/>
              <p:nvPr/>
            </p:nvSpPr>
            <p:spPr>
              <a:xfrm>
                <a:off x="124675" y="-40667"/>
                <a:ext cx="1080513" cy="107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" name="Group 119">
              <a:extLst>
                <a:ext uri="{FF2B5EF4-FFF2-40B4-BE49-F238E27FC236}">
                  <a16:creationId xmlns:a16="http://schemas.microsoft.com/office/drawing/2014/main" id="{EE6237AF-C71E-658D-0CD9-852A41577FF1}"/>
                </a:ext>
              </a:extLst>
            </p:cNvPr>
            <p:cNvGrpSpPr/>
            <p:nvPr/>
          </p:nvGrpSpPr>
          <p:grpSpPr>
            <a:xfrm rot="1194821">
              <a:off x="703426" y="448031"/>
              <a:ext cx="98208" cy="31434"/>
              <a:chOff x="0" y="0"/>
              <a:chExt cx="1391177" cy="445281"/>
            </a:xfrm>
          </p:grpSpPr>
          <p:sp>
            <p:nvSpPr>
              <p:cNvPr id="120" name="Freeform 120">
                <a:extLst>
                  <a:ext uri="{FF2B5EF4-FFF2-40B4-BE49-F238E27FC236}">
                    <a16:creationId xmlns:a16="http://schemas.microsoft.com/office/drawing/2014/main" id="{87ACBCB0-8A1A-24C9-A2D4-59BF159C4294}"/>
                  </a:ext>
                </a:extLst>
              </p:cNvPr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" name="TextBox 121">
                <a:extLst>
                  <a:ext uri="{FF2B5EF4-FFF2-40B4-BE49-F238E27FC236}">
                    <a16:creationId xmlns:a16="http://schemas.microsoft.com/office/drawing/2014/main" id="{8E53363E-8ED9-1A84-4959-BDFC2444F392}"/>
                  </a:ext>
                </a:extLst>
              </p:cNvPr>
              <p:cNvSpPr txBox="1"/>
              <p:nvPr/>
            </p:nvSpPr>
            <p:spPr>
              <a:xfrm>
                <a:off x="130423" y="-5880"/>
                <a:ext cx="1130332" cy="409416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22" name="AutoShape 122">
              <a:extLst>
                <a:ext uri="{FF2B5EF4-FFF2-40B4-BE49-F238E27FC236}">
                  <a16:creationId xmlns:a16="http://schemas.microsoft.com/office/drawing/2014/main" id="{3ACDDA69-9B3E-E111-FDCF-D24C5C458CA8}"/>
                </a:ext>
              </a:extLst>
            </p:cNvPr>
            <p:cNvSpPr/>
            <p:nvPr/>
          </p:nvSpPr>
          <p:spPr>
            <a:xfrm>
              <a:off x="334341" y="413636"/>
              <a:ext cx="379770" cy="34858"/>
            </a:xfrm>
            <a:prstGeom prst="line">
              <a:avLst/>
            </a:prstGeom>
            <a:ln w="9766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23" name="Group 123">
              <a:extLst>
                <a:ext uri="{FF2B5EF4-FFF2-40B4-BE49-F238E27FC236}">
                  <a16:creationId xmlns:a16="http://schemas.microsoft.com/office/drawing/2014/main" id="{4F475058-D66D-C254-ACF9-54468FD35BAD}"/>
                </a:ext>
              </a:extLst>
            </p:cNvPr>
            <p:cNvGrpSpPr/>
            <p:nvPr/>
          </p:nvGrpSpPr>
          <p:grpSpPr>
            <a:xfrm rot="547964">
              <a:off x="447488" y="457668"/>
              <a:ext cx="262756" cy="57809"/>
              <a:chOff x="0" y="0"/>
              <a:chExt cx="3722085" cy="818900"/>
            </a:xfrm>
          </p:grpSpPr>
          <p:sp>
            <p:nvSpPr>
              <p:cNvPr id="124" name="Freeform 124">
                <a:extLst>
                  <a:ext uri="{FF2B5EF4-FFF2-40B4-BE49-F238E27FC236}">
                    <a16:creationId xmlns:a16="http://schemas.microsoft.com/office/drawing/2014/main" id="{F543B78C-4985-2B4C-A3E3-0C7DC0C03AD2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" name="TextBox 125">
                <a:extLst>
                  <a:ext uri="{FF2B5EF4-FFF2-40B4-BE49-F238E27FC236}">
                    <a16:creationId xmlns:a16="http://schemas.microsoft.com/office/drawing/2014/main" id="{D25C4BEF-22E8-5950-66AF-16E265A10AF6}"/>
                  </a:ext>
                </a:extLst>
              </p:cNvPr>
              <p:cNvSpPr txBox="1"/>
              <p:nvPr/>
            </p:nvSpPr>
            <p:spPr>
              <a:xfrm>
                <a:off x="348946" y="29147"/>
                <a:ext cx="3024194" cy="71298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" name="Group 126">
              <a:extLst>
                <a:ext uri="{FF2B5EF4-FFF2-40B4-BE49-F238E27FC236}">
                  <a16:creationId xmlns:a16="http://schemas.microsoft.com/office/drawing/2014/main" id="{C12FAA53-8119-9EEF-2571-2360445F676A}"/>
                </a:ext>
              </a:extLst>
            </p:cNvPr>
            <p:cNvGrpSpPr/>
            <p:nvPr/>
          </p:nvGrpSpPr>
          <p:grpSpPr>
            <a:xfrm rot="326193">
              <a:off x="571029" y="452057"/>
              <a:ext cx="148296" cy="68979"/>
              <a:chOff x="0" y="0"/>
              <a:chExt cx="3722085" cy="1731304"/>
            </a:xfrm>
          </p:grpSpPr>
          <p:sp>
            <p:nvSpPr>
              <p:cNvPr id="127" name="Freeform 127">
                <a:extLst>
                  <a:ext uri="{FF2B5EF4-FFF2-40B4-BE49-F238E27FC236}">
                    <a16:creationId xmlns:a16="http://schemas.microsoft.com/office/drawing/2014/main" id="{72F10EA5-D379-AF08-DBDC-814AF908159B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" name="TextBox 128">
                <a:extLst>
                  <a:ext uri="{FF2B5EF4-FFF2-40B4-BE49-F238E27FC236}">
                    <a16:creationId xmlns:a16="http://schemas.microsoft.com/office/drawing/2014/main" id="{55693E97-7C1C-1D0D-6526-37DA9202F0D5}"/>
                  </a:ext>
                </a:extLst>
              </p:cNvPr>
              <p:cNvSpPr txBox="1"/>
              <p:nvPr/>
            </p:nvSpPr>
            <p:spPr>
              <a:xfrm>
                <a:off x="348946" y="114685"/>
                <a:ext cx="3024194" cy="145431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" name="Group 129">
              <a:extLst>
                <a:ext uri="{FF2B5EF4-FFF2-40B4-BE49-F238E27FC236}">
                  <a16:creationId xmlns:a16="http://schemas.microsoft.com/office/drawing/2014/main" id="{E71E6D44-2249-29C8-3A4F-6F3BF9017138}"/>
                </a:ext>
              </a:extLst>
            </p:cNvPr>
            <p:cNvGrpSpPr/>
            <p:nvPr/>
          </p:nvGrpSpPr>
          <p:grpSpPr>
            <a:xfrm rot="89227">
              <a:off x="1516139" y="451034"/>
              <a:ext cx="319088" cy="57711"/>
              <a:chOff x="0" y="0"/>
              <a:chExt cx="418431" cy="75679"/>
            </a:xfrm>
          </p:grpSpPr>
          <p:sp>
            <p:nvSpPr>
              <p:cNvPr id="130" name="Freeform 130">
                <a:extLst>
                  <a:ext uri="{FF2B5EF4-FFF2-40B4-BE49-F238E27FC236}">
                    <a16:creationId xmlns:a16="http://schemas.microsoft.com/office/drawing/2014/main" id="{E9B87272-D043-31EB-707F-06945C3E4766}"/>
                  </a:ext>
                </a:extLst>
              </p:cNvPr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" name="TextBox 131">
                <a:extLst>
                  <a:ext uri="{FF2B5EF4-FFF2-40B4-BE49-F238E27FC236}">
                    <a16:creationId xmlns:a16="http://schemas.microsoft.com/office/drawing/2014/main" id="{768DE680-85CE-2DB2-81F2-20B06EC6ABC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18431" cy="12330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32" name="AutoShape 132">
              <a:extLst>
                <a:ext uri="{FF2B5EF4-FFF2-40B4-BE49-F238E27FC236}">
                  <a16:creationId xmlns:a16="http://schemas.microsoft.com/office/drawing/2014/main" id="{658543D3-D0A5-05BA-F0ED-BE1C1D41C361}"/>
                </a:ext>
              </a:extLst>
            </p:cNvPr>
            <p:cNvSpPr/>
            <p:nvPr/>
          </p:nvSpPr>
          <p:spPr>
            <a:xfrm flipV="1">
              <a:off x="1830809" y="455511"/>
              <a:ext cx="56575" cy="72264"/>
            </a:xfrm>
            <a:prstGeom prst="line">
              <a:avLst/>
            </a:prstGeom>
            <a:ln w="19532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" name="AutoShape 133">
              <a:extLst>
                <a:ext uri="{FF2B5EF4-FFF2-40B4-BE49-F238E27FC236}">
                  <a16:creationId xmlns:a16="http://schemas.microsoft.com/office/drawing/2014/main" id="{B6DEDBF4-C61A-8287-1435-8DB14C48AF38}"/>
                </a:ext>
              </a:extLst>
            </p:cNvPr>
            <p:cNvSpPr/>
            <p:nvPr/>
          </p:nvSpPr>
          <p:spPr>
            <a:xfrm>
              <a:off x="1768198" y="492421"/>
              <a:ext cx="158218" cy="23231"/>
            </a:xfrm>
            <a:prstGeom prst="line">
              <a:avLst/>
            </a:prstGeom>
            <a:ln w="9766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4" name="Group 134">
              <a:extLst>
                <a:ext uri="{FF2B5EF4-FFF2-40B4-BE49-F238E27FC236}">
                  <a16:creationId xmlns:a16="http://schemas.microsoft.com/office/drawing/2014/main" id="{B2603D6C-0C89-1744-A8BE-D88314B720AF}"/>
                </a:ext>
              </a:extLst>
            </p:cNvPr>
            <p:cNvGrpSpPr/>
            <p:nvPr/>
          </p:nvGrpSpPr>
          <p:grpSpPr>
            <a:xfrm rot="1653808">
              <a:off x="1906633" y="515368"/>
              <a:ext cx="16382" cy="41917"/>
              <a:chOff x="0" y="0"/>
              <a:chExt cx="115942" cy="296675"/>
            </a:xfrm>
          </p:grpSpPr>
          <p:sp>
            <p:nvSpPr>
              <p:cNvPr id="135" name="Freeform 135">
                <a:extLst>
                  <a:ext uri="{FF2B5EF4-FFF2-40B4-BE49-F238E27FC236}">
                    <a16:creationId xmlns:a16="http://schemas.microsoft.com/office/drawing/2014/main" id="{9CE8BC8A-546E-8BAC-0DF6-50ADBB67CE83}"/>
                  </a:ext>
                </a:extLst>
              </p:cNvPr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" name="TextBox 136">
                <a:extLst>
                  <a:ext uri="{FF2B5EF4-FFF2-40B4-BE49-F238E27FC236}">
                    <a16:creationId xmlns:a16="http://schemas.microsoft.com/office/drawing/2014/main" id="{844D35F1-536B-D0DE-0E94-4367FE5D8FB6}"/>
                  </a:ext>
                </a:extLst>
              </p:cNvPr>
              <p:cNvSpPr txBox="1"/>
              <p:nvPr/>
            </p:nvSpPr>
            <p:spPr>
              <a:xfrm>
                <a:off x="10870" y="-19812"/>
                <a:ext cx="94203" cy="28867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" name="Group 137">
              <a:extLst>
                <a:ext uri="{FF2B5EF4-FFF2-40B4-BE49-F238E27FC236}">
                  <a16:creationId xmlns:a16="http://schemas.microsoft.com/office/drawing/2014/main" id="{FECCEFC0-F145-C8EC-7C6D-E0F6ACA95689}"/>
                </a:ext>
              </a:extLst>
            </p:cNvPr>
            <p:cNvGrpSpPr/>
            <p:nvPr/>
          </p:nvGrpSpPr>
          <p:grpSpPr>
            <a:xfrm rot="4108516">
              <a:off x="1889815" y="529880"/>
              <a:ext cx="15526" cy="43179"/>
              <a:chOff x="0" y="0"/>
              <a:chExt cx="109886" cy="305605"/>
            </a:xfrm>
          </p:grpSpPr>
          <p:sp>
            <p:nvSpPr>
              <p:cNvPr id="138" name="Freeform 138">
                <a:extLst>
                  <a:ext uri="{FF2B5EF4-FFF2-40B4-BE49-F238E27FC236}">
                    <a16:creationId xmlns:a16="http://schemas.microsoft.com/office/drawing/2014/main" id="{58343E18-2464-5B1A-9BF6-2547410CE06D}"/>
                  </a:ext>
                </a:extLst>
              </p:cNvPr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" name="TextBox 139">
                <a:extLst>
                  <a:ext uri="{FF2B5EF4-FFF2-40B4-BE49-F238E27FC236}">
                    <a16:creationId xmlns:a16="http://schemas.microsoft.com/office/drawing/2014/main" id="{B0613143-92CD-DC00-A63B-D29A595EB288}"/>
                  </a:ext>
                </a:extLst>
              </p:cNvPr>
              <p:cNvSpPr txBox="1"/>
              <p:nvPr/>
            </p:nvSpPr>
            <p:spPr>
              <a:xfrm>
                <a:off x="10302" y="-18975"/>
                <a:ext cx="8928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" name="Group 140">
              <a:extLst>
                <a:ext uri="{FF2B5EF4-FFF2-40B4-BE49-F238E27FC236}">
                  <a16:creationId xmlns:a16="http://schemas.microsoft.com/office/drawing/2014/main" id="{1D917365-8B18-CA92-0843-4BD13B7B0101}"/>
                </a:ext>
              </a:extLst>
            </p:cNvPr>
            <p:cNvGrpSpPr/>
            <p:nvPr/>
          </p:nvGrpSpPr>
          <p:grpSpPr>
            <a:xfrm rot="3477730">
              <a:off x="1899183" y="501068"/>
              <a:ext cx="18698" cy="43179"/>
              <a:chOff x="0" y="0"/>
              <a:chExt cx="132336" cy="305605"/>
            </a:xfrm>
          </p:grpSpPr>
          <p:sp>
            <p:nvSpPr>
              <p:cNvPr id="141" name="Freeform 141">
                <a:extLst>
                  <a:ext uri="{FF2B5EF4-FFF2-40B4-BE49-F238E27FC236}">
                    <a16:creationId xmlns:a16="http://schemas.microsoft.com/office/drawing/2014/main" id="{C8FA127A-3F27-8CDA-F765-6A4E93B956C5}"/>
                  </a:ext>
                </a:extLst>
              </p:cNvPr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" name="TextBox 142">
                <a:extLst>
                  <a:ext uri="{FF2B5EF4-FFF2-40B4-BE49-F238E27FC236}">
                    <a16:creationId xmlns:a16="http://schemas.microsoft.com/office/drawing/2014/main" id="{F670CAC8-2F10-4E6D-3E88-CC1680D7C4C2}"/>
                  </a:ext>
                </a:extLst>
              </p:cNvPr>
              <p:cNvSpPr txBox="1"/>
              <p:nvPr/>
            </p:nvSpPr>
            <p:spPr>
              <a:xfrm>
                <a:off x="12407" y="-18975"/>
                <a:ext cx="10752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" name="Group 143">
              <a:extLst>
                <a:ext uri="{FF2B5EF4-FFF2-40B4-BE49-F238E27FC236}">
                  <a16:creationId xmlns:a16="http://schemas.microsoft.com/office/drawing/2014/main" id="{5D0D7A8B-7C2A-5A62-9E26-315B96C07931}"/>
                </a:ext>
              </a:extLst>
            </p:cNvPr>
            <p:cNvGrpSpPr/>
            <p:nvPr/>
          </p:nvGrpSpPr>
          <p:grpSpPr>
            <a:xfrm rot="89227">
              <a:off x="1729689" y="500413"/>
              <a:ext cx="103797" cy="48336"/>
              <a:chOff x="0" y="0"/>
              <a:chExt cx="136113" cy="63384"/>
            </a:xfrm>
          </p:grpSpPr>
          <p:sp>
            <p:nvSpPr>
              <p:cNvPr id="144" name="Freeform 144">
                <a:extLst>
                  <a:ext uri="{FF2B5EF4-FFF2-40B4-BE49-F238E27FC236}">
                    <a16:creationId xmlns:a16="http://schemas.microsoft.com/office/drawing/2014/main" id="{CE575653-BA51-ABE2-530C-B622124E0AE9}"/>
                  </a:ext>
                </a:extLst>
              </p:cNvPr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" name="TextBox 145">
                <a:extLst>
                  <a:ext uri="{FF2B5EF4-FFF2-40B4-BE49-F238E27FC236}">
                    <a16:creationId xmlns:a16="http://schemas.microsoft.com/office/drawing/2014/main" id="{03A29D69-C52F-D9F0-7DF3-8F8ACEC2F3E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36113" cy="11100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" name="Group 146">
              <a:extLst>
                <a:ext uri="{FF2B5EF4-FFF2-40B4-BE49-F238E27FC236}">
                  <a16:creationId xmlns:a16="http://schemas.microsoft.com/office/drawing/2014/main" id="{417F4FCB-BC1A-A599-BCAF-792438F2AE7C}"/>
                </a:ext>
              </a:extLst>
            </p:cNvPr>
            <p:cNvGrpSpPr/>
            <p:nvPr/>
          </p:nvGrpSpPr>
          <p:grpSpPr>
            <a:xfrm rot="89227">
              <a:off x="1869748" y="522652"/>
              <a:ext cx="32134" cy="21822"/>
              <a:chOff x="0" y="0"/>
              <a:chExt cx="42138" cy="28616"/>
            </a:xfrm>
          </p:grpSpPr>
          <p:sp>
            <p:nvSpPr>
              <p:cNvPr id="147" name="Freeform 147">
                <a:extLst>
                  <a:ext uri="{FF2B5EF4-FFF2-40B4-BE49-F238E27FC236}">
                    <a16:creationId xmlns:a16="http://schemas.microsoft.com/office/drawing/2014/main" id="{90A1ECC6-A17C-7876-B205-53447439B179}"/>
                  </a:ext>
                </a:extLst>
              </p:cNvPr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" name="TextBox 148">
                <a:extLst>
                  <a:ext uri="{FF2B5EF4-FFF2-40B4-BE49-F238E27FC236}">
                    <a16:creationId xmlns:a16="http://schemas.microsoft.com/office/drawing/2014/main" id="{1D6F59A8-F600-769C-3BD2-7D388C4E0CC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2138" cy="762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" name="Group 149">
              <a:extLst>
                <a:ext uri="{FF2B5EF4-FFF2-40B4-BE49-F238E27FC236}">
                  <a16:creationId xmlns:a16="http://schemas.microsoft.com/office/drawing/2014/main" id="{44CE7DBD-9371-548E-A82C-9F0A35C5D295}"/>
                </a:ext>
              </a:extLst>
            </p:cNvPr>
            <p:cNvGrpSpPr/>
            <p:nvPr/>
          </p:nvGrpSpPr>
          <p:grpSpPr>
            <a:xfrm rot="276120">
              <a:off x="318928" y="436234"/>
              <a:ext cx="199483" cy="48741"/>
              <a:chOff x="0" y="0"/>
              <a:chExt cx="261590" cy="63916"/>
            </a:xfrm>
          </p:grpSpPr>
          <p:sp>
            <p:nvSpPr>
              <p:cNvPr id="150" name="Freeform 150">
                <a:extLst>
                  <a:ext uri="{FF2B5EF4-FFF2-40B4-BE49-F238E27FC236}">
                    <a16:creationId xmlns:a16="http://schemas.microsoft.com/office/drawing/2014/main" id="{2FA0128A-6056-1332-F587-746863B473FC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" name="TextBox 151">
                <a:extLst>
                  <a:ext uri="{FF2B5EF4-FFF2-40B4-BE49-F238E27FC236}">
                    <a16:creationId xmlns:a16="http://schemas.microsoft.com/office/drawing/2014/main" id="{CB2884E1-9DC4-5C4B-126D-B7FB12EC565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61590" cy="1115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" name="Group 152">
              <a:extLst>
                <a:ext uri="{FF2B5EF4-FFF2-40B4-BE49-F238E27FC236}">
                  <a16:creationId xmlns:a16="http://schemas.microsoft.com/office/drawing/2014/main" id="{75E05264-22BC-CEC5-9FEA-EC32539EECFD}"/>
                </a:ext>
              </a:extLst>
            </p:cNvPr>
            <p:cNvGrpSpPr/>
            <p:nvPr/>
          </p:nvGrpSpPr>
          <p:grpSpPr>
            <a:xfrm rot="276120">
              <a:off x="281308" y="424396"/>
              <a:ext cx="199483" cy="42925"/>
              <a:chOff x="0" y="0"/>
              <a:chExt cx="261590" cy="56289"/>
            </a:xfrm>
          </p:grpSpPr>
          <p:sp>
            <p:nvSpPr>
              <p:cNvPr id="153" name="Freeform 153">
                <a:extLst>
                  <a:ext uri="{FF2B5EF4-FFF2-40B4-BE49-F238E27FC236}">
                    <a16:creationId xmlns:a16="http://schemas.microsoft.com/office/drawing/2014/main" id="{8DF74075-7408-6596-46B7-4EC48A57DCA6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" name="TextBox 154">
                <a:extLst>
                  <a:ext uri="{FF2B5EF4-FFF2-40B4-BE49-F238E27FC236}">
                    <a16:creationId xmlns:a16="http://schemas.microsoft.com/office/drawing/2014/main" id="{479D5F65-F562-86FB-1A04-AD6B057AF11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61590" cy="10391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" name="Group 155">
              <a:extLst>
                <a:ext uri="{FF2B5EF4-FFF2-40B4-BE49-F238E27FC236}">
                  <a16:creationId xmlns:a16="http://schemas.microsoft.com/office/drawing/2014/main" id="{80CD7972-A202-7739-989B-DBBC842F2FDB}"/>
                </a:ext>
              </a:extLst>
            </p:cNvPr>
            <p:cNvGrpSpPr/>
            <p:nvPr/>
          </p:nvGrpSpPr>
          <p:grpSpPr>
            <a:xfrm rot="-1911480">
              <a:off x="35121" y="229363"/>
              <a:ext cx="225716" cy="197501"/>
              <a:chOff x="0" y="0"/>
              <a:chExt cx="812800" cy="711200"/>
            </a:xfrm>
          </p:grpSpPr>
          <p:sp>
            <p:nvSpPr>
              <p:cNvPr id="156" name="Freeform 156">
                <a:extLst>
                  <a:ext uri="{FF2B5EF4-FFF2-40B4-BE49-F238E27FC236}">
                    <a16:creationId xmlns:a16="http://schemas.microsoft.com/office/drawing/2014/main" id="{230ED576-3EC0-3FA8-028A-52C150F2A22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" name="TextBox 157">
                <a:extLst>
                  <a:ext uri="{FF2B5EF4-FFF2-40B4-BE49-F238E27FC236}">
                    <a16:creationId xmlns:a16="http://schemas.microsoft.com/office/drawing/2014/main" id="{DA876EAF-554A-382F-F28A-A115316ED44F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" name="Group 158">
              <a:extLst>
                <a:ext uri="{FF2B5EF4-FFF2-40B4-BE49-F238E27FC236}">
                  <a16:creationId xmlns:a16="http://schemas.microsoft.com/office/drawing/2014/main" id="{5A74ABB9-5060-6B85-D1C7-B893094CCC55}"/>
                </a:ext>
              </a:extLst>
            </p:cNvPr>
            <p:cNvGrpSpPr/>
            <p:nvPr/>
          </p:nvGrpSpPr>
          <p:grpSpPr>
            <a:xfrm rot="-1911480">
              <a:off x="45352" y="405171"/>
              <a:ext cx="225716" cy="197501"/>
              <a:chOff x="0" y="0"/>
              <a:chExt cx="812800" cy="711200"/>
            </a:xfrm>
          </p:grpSpPr>
          <p:sp>
            <p:nvSpPr>
              <p:cNvPr id="159" name="Freeform 159">
                <a:extLst>
                  <a:ext uri="{FF2B5EF4-FFF2-40B4-BE49-F238E27FC236}">
                    <a16:creationId xmlns:a16="http://schemas.microsoft.com/office/drawing/2014/main" id="{3C371CDF-A9C3-DA9E-3281-EB2BCD56876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" name="TextBox 160">
                <a:extLst>
                  <a:ext uri="{FF2B5EF4-FFF2-40B4-BE49-F238E27FC236}">
                    <a16:creationId xmlns:a16="http://schemas.microsoft.com/office/drawing/2014/main" id="{F897E907-C2FF-F333-ADA2-4AFC3BEC2CA6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61" name="AutoShape 161">
              <a:extLst>
                <a:ext uri="{FF2B5EF4-FFF2-40B4-BE49-F238E27FC236}">
                  <a16:creationId xmlns:a16="http://schemas.microsoft.com/office/drawing/2014/main" id="{B8ABAEFD-C199-9321-0703-E8378E4E50F8}"/>
                </a:ext>
              </a:extLst>
            </p:cNvPr>
            <p:cNvSpPr/>
            <p:nvPr/>
          </p:nvSpPr>
          <p:spPr>
            <a:xfrm flipH="1">
              <a:off x="51412" y="546976"/>
              <a:ext cx="286258" cy="128202"/>
            </a:xfrm>
            <a:prstGeom prst="line">
              <a:avLst/>
            </a:prstGeom>
            <a:ln w="9766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2" name="Group 162">
              <a:extLst>
                <a:ext uri="{FF2B5EF4-FFF2-40B4-BE49-F238E27FC236}">
                  <a16:creationId xmlns:a16="http://schemas.microsoft.com/office/drawing/2014/main" id="{00C9BD1B-7FB1-DF1C-6BE1-3709E3573B68}"/>
                </a:ext>
              </a:extLst>
            </p:cNvPr>
            <p:cNvGrpSpPr/>
            <p:nvPr/>
          </p:nvGrpSpPr>
          <p:grpSpPr>
            <a:xfrm rot="-199826">
              <a:off x="62292" y="435271"/>
              <a:ext cx="199662" cy="202461"/>
              <a:chOff x="0" y="0"/>
              <a:chExt cx="801563" cy="812800"/>
            </a:xfrm>
          </p:grpSpPr>
          <p:sp>
            <p:nvSpPr>
              <p:cNvPr id="163" name="Freeform 163">
                <a:extLst>
                  <a:ext uri="{FF2B5EF4-FFF2-40B4-BE49-F238E27FC236}">
                    <a16:creationId xmlns:a16="http://schemas.microsoft.com/office/drawing/2014/main" id="{815AC340-2D47-FF87-7E01-520E534A4777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" name="TextBox 164">
                <a:extLst>
                  <a:ext uri="{FF2B5EF4-FFF2-40B4-BE49-F238E27FC236}">
                    <a16:creationId xmlns:a16="http://schemas.microsoft.com/office/drawing/2014/main" id="{9CCCDDD3-892C-D389-46B1-4575CE59CAE7}"/>
                  </a:ext>
                </a:extLst>
              </p:cNvPr>
              <p:cNvSpPr txBox="1"/>
              <p:nvPr/>
            </p:nvSpPr>
            <p:spPr>
              <a:xfrm>
                <a:off x="75147" y="28575"/>
                <a:ext cx="651270" cy="7080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" name="Group 165">
              <a:extLst>
                <a:ext uri="{FF2B5EF4-FFF2-40B4-BE49-F238E27FC236}">
                  <a16:creationId xmlns:a16="http://schemas.microsoft.com/office/drawing/2014/main" id="{8FDD7813-3A6A-010C-7595-9AFEE1A7FBBF}"/>
                </a:ext>
              </a:extLst>
            </p:cNvPr>
            <p:cNvGrpSpPr/>
            <p:nvPr/>
          </p:nvGrpSpPr>
          <p:grpSpPr>
            <a:xfrm rot="-535806">
              <a:off x="40536" y="224173"/>
              <a:ext cx="58399" cy="198273"/>
              <a:chOff x="0" y="0"/>
              <a:chExt cx="231837" cy="787122"/>
            </a:xfrm>
          </p:grpSpPr>
          <p:sp>
            <p:nvSpPr>
              <p:cNvPr id="166" name="Freeform 166">
                <a:extLst>
                  <a:ext uri="{FF2B5EF4-FFF2-40B4-BE49-F238E27FC236}">
                    <a16:creationId xmlns:a16="http://schemas.microsoft.com/office/drawing/2014/main" id="{0F31B9F3-6528-79B6-D0B9-D701035A1761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" name="TextBox 167">
                <a:extLst>
                  <a:ext uri="{FF2B5EF4-FFF2-40B4-BE49-F238E27FC236}">
                    <a16:creationId xmlns:a16="http://schemas.microsoft.com/office/drawing/2014/main" id="{72C1FBCA-93FA-AD8C-F55C-F70A11A968B8}"/>
                  </a:ext>
                </a:extLst>
              </p:cNvPr>
              <p:cNvSpPr txBox="1"/>
              <p:nvPr/>
            </p:nvSpPr>
            <p:spPr>
              <a:xfrm>
                <a:off x="21735" y="26168"/>
                <a:ext cx="188368" cy="687162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" name="Group 168">
              <a:extLst>
                <a:ext uri="{FF2B5EF4-FFF2-40B4-BE49-F238E27FC236}">
                  <a16:creationId xmlns:a16="http://schemas.microsoft.com/office/drawing/2014/main" id="{A2CF188B-84A4-E784-7301-A0F25869AA42}"/>
                </a:ext>
              </a:extLst>
            </p:cNvPr>
            <p:cNvGrpSpPr/>
            <p:nvPr/>
          </p:nvGrpSpPr>
          <p:grpSpPr>
            <a:xfrm rot="-7187674">
              <a:off x="78505" y="551200"/>
              <a:ext cx="58399" cy="168127"/>
              <a:chOff x="0" y="0"/>
              <a:chExt cx="231837" cy="667446"/>
            </a:xfrm>
          </p:grpSpPr>
          <p:sp>
            <p:nvSpPr>
              <p:cNvPr id="169" name="Freeform 169">
                <a:extLst>
                  <a:ext uri="{FF2B5EF4-FFF2-40B4-BE49-F238E27FC236}">
                    <a16:creationId xmlns:a16="http://schemas.microsoft.com/office/drawing/2014/main" id="{A6DA362B-9975-8941-4C8F-A998E87EFC20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" name="TextBox 170">
                <a:extLst>
                  <a:ext uri="{FF2B5EF4-FFF2-40B4-BE49-F238E27FC236}">
                    <a16:creationId xmlns:a16="http://schemas.microsoft.com/office/drawing/2014/main" id="{1F3F80AC-B381-5960-EFB9-EADD9ED0DA5F}"/>
                  </a:ext>
                </a:extLst>
              </p:cNvPr>
              <p:cNvSpPr txBox="1"/>
              <p:nvPr/>
            </p:nvSpPr>
            <p:spPr>
              <a:xfrm>
                <a:off x="21735" y="14948"/>
                <a:ext cx="188368" cy="5899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" name="Group 171">
              <a:extLst>
                <a:ext uri="{FF2B5EF4-FFF2-40B4-BE49-F238E27FC236}">
                  <a16:creationId xmlns:a16="http://schemas.microsoft.com/office/drawing/2014/main" id="{2C6FA9C5-186E-181A-C6B0-EB3C5DA1CC8F}"/>
                </a:ext>
              </a:extLst>
            </p:cNvPr>
            <p:cNvGrpSpPr/>
            <p:nvPr/>
          </p:nvGrpSpPr>
          <p:grpSpPr>
            <a:xfrm rot="-7187674">
              <a:off x="209088" y="440747"/>
              <a:ext cx="58399" cy="272916"/>
              <a:chOff x="0" y="0"/>
              <a:chExt cx="231837" cy="1083449"/>
            </a:xfrm>
          </p:grpSpPr>
          <p:sp>
            <p:nvSpPr>
              <p:cNvPr id="172" name="Freeform 172">
                <a:extLst>
                  <a:ext uri="{FF2B5EF4-FFF2-40B4-BE49-F238E27FC236}">
                    <a16:creationId xmlns:a16="http://schemas.microsoft.com/office/drawing/2014/main" id="{B01E5152-53B8-9F1D-BA2E-8C9B89CCA02F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" name="TextBox 173">
                <a:extLst>
                  <a:ext uri="{FF2B5EF4-FFF2-40B4-BE49-F238E27FC236}">
                    <a16:creationId xmlns:a16="http://schemas.microsoft.com/office/drawing/2014/main" id="{F55B794C-4F27-EABE-6012-AD5A03BB6632}"/>
                  </a:ext>
                </a:extLst>
              </p:cNvPr>
              <p:cNvSpPr txBox="1"/>
              <p:nvPr/>
            </p:nvSpPr>
            <p:spPr>
              <a:xfrm>
                <a:off x="21735" y="53948"/>
                <a:ext cx="188368" cy="92792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" name="Group 174">
              <a:extLst>
                <a:ext uri="{FF2B5EF4-FFF2-40B4-BE49-F238E27FC236}">
                  <a16:creationId xmlns:a16="http://schemas.microsoft.com/office/drawing/2014/main" id="{AD45D2CD-0282-E483-568E-E1FA4A31EA92}"/>
                </a:ext>
              </a:extLst>
            </p:cNvPr>
            <p:cNvGrpSpPr/>
            <p:nvPr/>
          </p:nvGrpSpPr>
          <p:grpSpPr>
            <a:xfrm rot="937101">
              <a:off x="57164" y="500376"/>
              <a:ext cx="33896" cy="182482"/>
              <a:chOff x="0" y="0"/>
              <a:chExt cx="40619" cy="218673"/>
            </a:xfrm>
          </p:grpSpPr>
          <p:sp>
            <p:nvSpPr>
              <p:cNvPr id="175" name="Freeform 175">
                <a:extLst>
                  <a:ext uri="{FF2B5EF4-FFF2-40B4-BE49-F238E27FC236}">
                    <a16:creationId xmlns:a16="http://schemas.microsoft.com/office/drawing/2014/main" id="{56D42F1A-02E2-6338-BEE2-7F99E5C9D7AA}"/>
                  </a:ext>
                </a:extLst>
              </p:cNvPr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" name="TextBox 176">
                <a:extLst>
                  <a:ext uri="{FF2B5EF4-FFF2-40B4-BE49-F238E27FC236}">
                    <a16:creationId xmlns:a16="http://schemas.microsoft.com/office/drawing/2014/main" id="{16105921-DFA7-E339-530F-789B6765E57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0619" cy="26629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" name="Group 177">
              <a:extLst>
                <a:ext uri="{FF2B5EF4-FFF2-40B4-BE49-F238E27FC236}">
                  <a16:creationId xmlns:a16="http://schemas.microsoft.com/office/drawing/2014/main" id="{8E5AB1E7-0952-88BE-7211-EDD45D2FC585}"/>
                </a:ext>
              </a:extLst>
            </p:cNvPr>
            <p:cNvGrpSpPr/>
            <p:nvPr/>
          </p:nvGrpSpPr>
          <p:grpSpPr>
            <a:xfrm rot="937101">
              <a:off x="69865" y="596060"/>
              <a:ext cx="38207" cy="34444"/>
              <a:chOff x="0" y="0"/>
              <a:chExt cx="45785" cy="41275"/>
            </a:xfrm>
          </p:grpSpPr>
          <p:sp>
            <p:nvSpPr>
              <p:cNvPr id="178" name="Freeform 178">
                <a:extLst>
                  <a:ext uri="{FF2B5EF4-FFF2-40B4-BE49-F238E27FC236}">
                    <a16:creationId xmlns:a16="http://schemas.microsoft.com/office/drawing/2014/main" id="{B8B177C0-EC93-75C1-9FDE-F2179D635CD7}"/>
                  </a:ext>
                </a:extLst>
              </p:cNvPr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" name="TextBox 179">
                <a:extLst>
                  <a:ext uri="{FF2B5EF4-FFF2-40B4-BE49-F238E27FC236}">
                    <a16:creationId xmlns:a16="http://schemas.microsoft.com/office/drawing/2014/main" id="{57F3172C-1A4C-B9CE-C727-CC5F1D19BCD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785" cy="8890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" name="Group 180">
              <a:extLst>
                <a:ext uri="{FF2B5EF4-FFF2-40B4-BE49-F238E27FC236}">
                  <a16:creationId xmlns:a16="http://schemas.microsoft.com/office/drawing/2014/main" id="{11019AD8-0D43-E0E2-9E6A-CA330DED1776}"/>
                </a:ext>
              </a:extLst>
            </p:cNvPr>
            <p:cNvGrpSpPr/>
            <p:nvPr/>
          </p:nvGrpSpPr>
          <p:grpSpPr>
            <a:xfrm rot="1787212">
              <a:off x="114326" y="331364"/>
              <a:ext cx="245556" cy="167780"/>
              <a:chOff x="0" y="0"/>
              <a:chExt cx="294256" cy="201055"/>
            </a:xfrm>
          </p:grpSpPr>
          <p:sp>
            <p:nvSpPr>
              <p:cNvPr id="181" name="Freeform 181">
                <a:extLst>
                  <a:ext uri="{FF2B5EF4-FFF2-40B4-BE49-F238E27FC236}">
                    <a16:creationId xmlns:a16="http://schemas.microsoft.com/office/drawing/2014/main" id="{5E9C9537-31F3-D832-A055-8C3D545D02D8}"/>
                  </a:ext>
                </a:extLst>
              </p:cNvPr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" name="TextBox 182">
                <a:extLst>
                  <a:ext uri="{FF2B5EF4-FFF2-40B4-BE49-F238E27FC236}">
                    <a16:creationId xmlns:a16="http://schemas.microsoft.com/office/drawing/2014/main" id="{2D6A27E3-98F7-77AB-E2BD-8CECBF394E5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94256" cy="24868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" name="Group 183">
              <a:extLst>
                <a:ext uri="{FF2B5EF4-FFF2-40B4-BE49-F238E27FC236}">
                  <a16:creationId xmlns:a16="http://schemas.microsoft.com/office/drawing/2014/main" id="{BD5971C4-9C67-4301-FE0C-4512725C1C60}"/>
                </a:ext>
              </a:extLst>
            </p:cNvPr>
            <p:cNvGrpSpPr/>
            <p:nvPr/>
          </p:nvGrpSpPr>
          <p:grpSpPr>
            <a:xfrm rot="-6472851">
              <a:off x="10859" y="407640"/>
              <a:ext cx="183062" cy="58008"/>
              <a:chOff x="0" y="0"/>
              <a:chExt cx="219368" cy="69513"/>
            </a:xfrm>
          </p:grpSpPr>
          <p:sp>
            <p:nvSpPr>
              <p:cNvPr id="184" name="Freeform 184">
                <a:extLst>
                  <a:ext uri="{FF2B5EF4-FFF2-40B4-BE49-F238E27FC236}">
                    <a16:creationId xmlns:a16="http://schemas.microsoft.com/office/drawing/2014/main" id="{473FAC99-DC66-6CDF-8F3A-C2B394B52F5E}"/>
                  </a:ext>
                </a:extLst>
              </p:cNvPr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" name="TextBox 185">
                <a:extLst>
                  <a:ext uri="{FF2B5EF4-FFF2-40B4-BE49-F238E27FC236}">
                    <a16:creationId xmlns:a16="http://schemas.microsoft.com/office/drawing/2014/main" id="{E3365FE6-7430-EFB2-44D8-0FD325584D3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19368" cy="11713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" name="Group 186">
              <a:extLst>
                <a:ext uri="{FF2B5EF4-FFF2-40B4-BE49-F238E27FC236}">
                  <a16:creationId xmlns:a16="http://schemas.microsoft.com/office/drawing/2014/main" id="{2EA78D3B-D232-120C-1EC5-D0A8E8C5DA2D}"/>
                </a:ext>
              </a:extLst>
            </p:cNvPr>
            <p:cNvGrpSpPr/>
            <p:nvPr/>
          </p:nvGrpSpPr>
          <p:grpSpPr>
            <a:xfrm rot="-8774296">
              <a:off x="33147" y="253495"/>
              <a:ext cx="183426" cy="74608"/>
              <a:chOff x="0" y="0"/>
              <a:chExt cx="219804" cy="89405"/>
            </a:xfrm>
          </p:grpSpPr>
          <p:sp>
            <p:nvSpPr>
              <p:cNvPr id="187" name="Freeform 187">
                <a:extLst>
                  <a:ext uri="{FF2B5EF4-FFF2-40B4-BE49-F238E27FC236}">
                    <a16:creationId xmlns:a16="http://schemas.microsoft.com/office/drawing/2014/main" id="{F4B941D4-9E6B-84AC-5CE0-7DE5CFDCDF07}"/>
                  </a:ext>
                </a:extLst>
              </p:cNvPr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" name="TextBox 188">
                <a:extLst>
                  <a:ext uri="{FF2B5EF4-FFF2-40B4-BE49-F238E27FC236}">
                    <a16:creationId xmlns:a16="http://schemas.microsoft.com/office/drawing/2014/main" id="{D6F4E743-6BCB-9396-3913-D1631098C5C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19804" cy="13703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" name="Group 189">
              <a:extLst>
                <a:ext uri="{FF2B5EF4-FFF2-40B4-BE49-F238E27FC236}">
                  <a16:creationId xmlns:a16="http://schemas.microsoft.com/office/drawing/2014/main" id="{0E6660D4-D337-6288-66C7-7E674C909520}"/>
                </a:ext>
              </a:extLst>
            </p:cNvPr>
            <p:cNvGrpSpPr/>
            <p:nvPr/>
          </p:nvGrpSpPr>
          <p:grpSpPr>
            <a:xfrm rot="-199826">
              <a:off x="52574" y="524265"/>
              <a:ext cx="73378" cy="117779"/>
              <a:chOff x="0" y="0"/>
              <a:chExt cx="801563" cy="1286579"/>
            </a:xfrm>
          </p:grpSpPr>
          <p:sp>
            <p:nvSpPr>
              <p:cNvPr id="190" name="Freeform 190">
                <a:extLst>
                  <a:ext uri="{FF2B5EF4-FFF2-40B4-BE49-F238E27FC236}">
                    <a16:creationId xmlns:a16="http://schemas.microsoft.com/office/drawing/2014/main" id="{F00AB1FA-3864-984D-A875-1A3DB8444419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" name="TextBox 191">
                <a:extLst>
                  <a:ext uri="{FF2B5EF4-FFF2-40B4-BE49-F238E27FC236}">
                    <a16:creationId xmlns:a16="http://schemas.microsoft.com/office/drawing/2014/main" id="{F709C2C1-82FC-5EA5-4977-79677585E7C4}"/>
                  </a:ext>
                </a:extLst>
              </p:cNvPr>
              <p:cNvSpPr txBox="1"/>
              <p:nvPr/>
            </p:nvSpPr>
            <p:spPr>
              <a:xfrm>
                <a:off x="75147" y="72992"/>
                <a:ext cx="651270" cy="1092971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" name="Group 192">
              <a:extLst>
                <a:ext uri="{FF2B5EF4-FFF2-40B4-BE49-F238E27FC236}">
                  <a16:creationId xmlns:a16="http://schemas.microsoft.com/office/drawing/2014/main" id="{BB96F379-42F0-4ACF-4D07-81A8B3F1EF8C}"/>
                </a:ext>
              </a:extLst>
            </p:cNvPr>
            <p:cNvGrpSpPr/>
            <p:nvPr/>
          </p:nvGrpSpPr>
          <p:grpSpPr>
            <a:xfrm rot="-333792">
              <a:off x="64391" y="353040"/>
              <a:ext cx="73378" cy="131180"/>
              <a:chOff x="0" y="0"/>
              <a:chExt cx="801563" cy="1432970"/>
            </a:xfrm>
          </p:grpSpPr>
          <p:sp>
            <p:nvSpPr>
              <p:cNvPr id="193" name="Freeform 193">
                <a:extLst>
                  <a:ext uri="{FF2B5EF4-FFF2-40B4-BE49-F238E27FC236}">
                    <a16:creationId xmlns:a16="http://schemas.microsoft.com/office/drawing/2014/main" id="{3F8BE42B-54D2-82DB-43F6-6CAF19145005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" name="TextBox 194">
                <a:extLst>
                  <a:ext uri="{FF2B5EF4-FFF2-40B4-BE49-F238E27FC236}">
                    <a16:creationId xmlns:a16="http://schemas.microsoft.com/office/drawing/2014/main" id="{15FEDAE1-FD73-7377-F7EF-36EA337A8A35}"/>
                  </a:ext>
                </a:extLst>
              </p:cNvPr>
              <p:cNvSpPr txBox="1"/>
              <p:nvPr/>
            </p:nvSpPr>
            <p:spPr>
              <a:xfrm>
                <a:off x="75147" y="86716"/>
                <a:ext cx="651270" cy="1211913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" name="Group 195">
              <a:extLst>
                <a:ext uri="{FF2B5EF4-FFF2-40B4-BE49-F238E27FC236}">
                  <a16:creationId xmlns:a16="http://schemas.microsoft.com/office/drawing/2014/main" id="{2509C6FF-BCD3-A42B-6490-515BFCA5DB61}"/>
                </a:ext>
              </a:extLst>
            </p:cNvPr>
            <p:cNvGrpSpPr/>
            <p:nvPr/>
          </p:nvGrpSpPr>
          <p:grpSpPr>
            <a:xfrm rot="-9124287">
              <a:off x="42582" y="230364"/>
              <a:ext cx="92929" cy="26984"/>
              <a:chOff x="0" y="0"/>
              <a:chExt cx="111359" cy="32335"/>
            </a:xfrm>
          </p:grpSpPr>
          <p:sp>
            <p:nvSpPr>
              <p:cNvPr id="196" name="Freeform 196">
                <a:extLst>
                  <a:ext uri="{FF2B5EF4-FFF2-40B4-BE49-F238E27FC236}">
                    <a16:creationId xmlns:a16="http://schemas.microsoft.com/office/drawing/2014/main" id="{393B8B9C-D069-9617-E42D-AD9AAB51FAC5}"/>
                  </a:ext>
                </a:extLst>
              </p:cNvPr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" name="TextBox 197">
                <a:extLst>
                  <a:ext uri="{FF2B5EF4-FFF2-40B4-BE49-F238E27FC236}">
                    <a16:creationId xmlns:a16="http://schemas.microsoft.com/office/drawing/2014/main" id="{FFD6C5E9-4414-A629-DE8C-31E8E25CC02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359" cy="7996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" name="Group 198">
              <a:extLst>
                <a:ext uri="{FF2B5EF4-FFF2-40B4-BE49-F238E27FC236}">
                  <a16:creationId xmlns:a16="http://schemas.microsoft.com/office/drawing/2014/main" id="{088A42EF-393D-7A63-E0C6-C5A4812C93CE}"/>
                </a:ext>
              </a:extLst>
            </p:cNvPr>
            <p:cNvGrpSpPr/>
            <p:nvPr/>
          </p:nvGrpSpPr>
          <p:grpSpPr>
            <a:xfrm rot="-535806">
              <a:off x="32056" y="211156"/>
              <a:ext cx="47127" cy="161500"/>
              <a:chOff x="0" y="0"/>
              <a:chExt cx="187091" cy="641138"/>
            </a:xfrm>
          </p:grpSpPr>
          <p:sp>
            <p:nvSpPr>
              <p:cNvPr id="199" name="Freeform 199">
                <a:extLst>
                  <a:ext uri="{FF2B5EF4-FFF2-40B4-BE49-F238E27FC236}">
                    <a16:creationId xmlns:a16="http://schemas.microsoft.com/office/drawing/2014/main" id="{4A725F7B-9E14-1BCB-3CF5-E709521E582F}"/>
                  </a:ext>
                </a:extLst>
              </p:cNvPr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" name="TextBox 200">
                <a:extLst>
                  <a:ext uri="{FF2B5EF4-FFF2-40B4-BE49-F238E27FC236}">
                    <a16:creationId xmlns:a16="http://schemas.microsoft.com/office/drawing/2014/main" id="{85F548D7-819D-551A-BC45-1B76778FB051}"/>
                  </a:ext>
                </a:extLst>
              </p:cNvPr>
              <p:cNvSpPr txBox="1"/>
              <p:nvPr/>
            </p:nvSpPr>
            <p:spPr>
              <a:xfrm>
                <a:off x="17540" y="12482"/>
                <a:ext cx="152012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" name="Group 201">
              <a:extLst>
                <a:ext uri="{FF2B5EF4-FFF2-40B4-BE49-F238E27FC236}">
                  <a16:creationId xmlns:a16="http://schemas.microsoft.com/office/drawing/2014/main" id="{AEB134CE-523B-6E65-08B8-2412775EAB6F}"/>
                </a:ext>
              </a:extLst>
            </p:cNvPr>
            <p:cNvGrpSpPr/>
            <p:nvPr/>
          </p:nvGrpSpPr>
          <p:grpSpPr>
            <a:xfrm rot="-1227287">
              <a:off x="38079" y="203533"/>
              <a:ext cx="47746" cy="161500"/>
              <a:chOff x="0" y="0"/>
              <a:chExt cx="189546" cy="641138"/>
            </a:xfrm>
          </p:grpSpPr>
          <p:sp>
            <p:nvSpPr>
              <p:cNvPr id="202" name="Freeform 202">
                <a:extLst>
                  <a:ext uri="{FF2B5EF4-FFF2-40B4-BE49-F238E27FC236}">
                    <a16:creationId xmlns:a16="http://schemas.microsoft.com/office/drawing/2014/main" id="{43032740-BCFD-49CB-E684-5EA54BA3212A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" name="TextBox 203">
                <a:extLst>
                  <a:ext uri="{FF2B5EF4-FFF2-40B4-BE49-F238E27FC236}">
                    <a16:creationId xmlns:a16="http://schemas.microsoft.com/office/drawing/2014/main" id="{2B9C8266-34A1-D332-A348-3D505606024E}"/>
                  </a:ext>
                </a:extLst>
              </p:cNvPr>
              <p:cNvSpPr txBox="1"/>
              <p:nvPr/>
            </p:nvSpPr>
            <p:spPr>
              <a:xfrm>
                <a:off x="17770" y="12482"/>
                <a:ext cx="154006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4" name="Group 204">
              <a:extLst>
                <a:ext uri="{FF2B5EF4-FFF2-40B4-BE49-F238E27FC236}">
                  <a16:creationId xmlns:a16="http://schemas.microsoft.com/office/drawing/2014/main" id="{C1E8A936-9F97-4154-6022-738DB9B17FB9}"/>
                </a:ext>
              </a:extLst>
            </p:cNvPr>
            <p:cNvGrpSpPr/>
            <p:nvPr/>
          </p:nvGrpSpPr>
          <p:grpSpPr>
            <a:xfrm rot="-2149172">
              <a:off x="39422" y="194560"/>
              <a:ext cx="47746" cy="134484"/>
              <a:chOff x="0" y="0"/>
              <a:chExt cx="189546" cy="533889"/>
            </a:xfrm>
          </p:grpSpPr>
          <p:sp>
            <p:nvSpPr>
              <p:cNvPr id="205" name="Freeform 205">
                <a:extLst>
                  <a:ext uri="{FF2B5EF4-FFF2-40B4-BE49-F238E27FC236}">
                    <a16:creationId xmlns:a16="http://schemas.microsoft.com/office/drawing/2014/main" id="{7A0838A5-EA43-F2AF-2452-038E6981AB39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" name="TextBox 206">
                <a:extLst>
                  <a:ext uri="{FF2B5EF4-FFF2-40B4-BE49-F238E27FC236}">
                    <a16:creationId xmlns:a16="http://schemas.microsoft.com/office/drawing/2014/main" id="{2B7D22A2-A3FD-7B62-1B72-231FD815C2F8}"/>
                  </a:ext>
                </a:extLst>
              </p:cNvPr>
              <p:cNvSpPr txBox="1"/>
              <p:nvPr/>
            </p:nvSpPr>
            <p:spPr>
              <a:xfrm>
                <a:off x="17770" y="2427"/>
                <a:ext cx="154006" cy="48140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07" name="AutoShape 207">
              <a:extLst>
                <a:ext uri="{FF2B5EF4-FFF2-40B4-BE49-F238E27FC236}">
                  <a16:creationId xmlns:a16="http://schemas.microsoft.com/office/drawing/2014/main" id="{39B2A078-F6DE-43E0-6340-8F1AC1E3AB74}"/>
                </a:ext>
              </a:extLst>
            </p:cNvPr>
            <p:cNvSpPr/>
            <p:nvPr/>
          </p:nvSpPr>
          <p:spPr>
            <a:xfrm flipV="1">
              <a:off x="197637" y="384008"/>
              <a:ext cx="144284" cy="55024"/>
            </a:xfrm>
            <a:prstGeom prst="line">
              <a:avLst/>
            </a:prstGeom>
            <a:ln w="13022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08" name="Group 208">
              <a:extLst>
                <a:ext uri="{FF2B5EF4-FFF2-40B4-BE49-F238E27FC236}">
                  <a16:creationId xmlns:a16="http://schemas.microsoft.com/office/drawing/2014/main" id="{8DDFDF4F-FBE8-E779-D635-ECC1D745DEB9}"/>
                </a:ext>
              </a:extLst>
            </p:cNvPr>
            <p:cNvGrpSpPr/>
            <p:nvPr/>
          </p:nvGrpSpPr>
          <p:grpSpPr>
            <a:xfrm rot="-837714">
              <a:off x="117981" y="472291"/>
              <a:ext cx="388030" cy="93838"/>
              <a:chOff x="0" y="0"/>
              <a:chExt cx="1320469" cy="319333"/>
            </a:xfrm>
          </p:grpSpPr>
          <p:sp>
            <p:nvSpPr>
              <p:cNvPr id="209" name="Freeform 209">
                <a:extLst>
                  <a:ext uri="{FF2B5EF4-FFF2-40B4-BE49-F238E27FC236}">
                    <a16:creationId xmlns:a16="http://schemas.microsoft.com/office/drawing/2014/main" id="{C1043B0D-21AC-1C44-AECA-49E3010C3E4D}"/>
                  </a:ext>
                </a:extLst>
              </p:cNvPr>
              <p:cNvSpPr/>
              <p:nvPr/>
            </p:nvSpPr>
            <p:spPr>
              <a:xfrm>
                <a:off x="0" y="0"/>
                <a:ext cx="1320469" cy="319333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19333">
                    <a:moveTo>
                      <a:pt x="660235" y="0"/>
                    </a:moveTo>
                    <a:cubicBezTo>
                      <a:pt x="295597" y="0"/>
                      <a:pt x="0" y="71485"/>
                      <a:pt x="0" y="159667"/>
                    </a:cubicBezTo>
                    <a:cubicBezTo>
                      <a:pt x="0" y="247848"/>
                      <a:pt x="295597" y="319333"/>
                      <a:pt x="660235" y="319333"/>
                    </a:cubicBezTo>
                    <a:cubicBezTo>
                      <a:pt x="1024872" y="319333"/>
                      <a:pt x="1320469" y="247848"/>
                      <a:pt x="1320469" y="159667"/>
                    </a:cubicBezTo>
                    <a:cubicBezTo>
                      <a:pt x="1320469" y="71485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" name="TextBox 210">
                <a:extLst>
                  <a:ext uri="{FF2B5EF4-FFF2-40B4-BE49-F238E27FC236}">
                    <a16:creationId xmlns:a16="http://schemas.microsoft.com/office/drawing/2014/main" id="{373151C1-E8A5-8647-0E55-727EB5B99BA3}"/>
                  </a:ext>
                </a:extLst>
              </p:cNvPr>
              <p:cNvSpPr txBox="1"/>
              <p:nvPr/>
            </p:nvSpPr>
            <p:spPr>
              <a:xfrm>
                <a:off x="123794" y="-17688"/>
                <a:ext cx="1072881" cy="307083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11" name="AutoShape 211">
              <a:extLst>
                <a:ext uri="{FF2B5EF4-FFF2-40B4-BE49-F238E27FC236}">
                  <a16:creationId xmlns:a16="http://schemas.microsoft.com/office/drawing/2014/main" id="{15AD731A-984A-E41E-9DE2-F3C5594DFBB5}"/>
                </a:ext>
              </a:extLst>
            </p:cNvPr>
            <p:cNvSpPr/>
            <p:nvPr/>
          </p:nvSpPr>
          <p:spPr>
            <a:xfrm>
              <a:off x="197637" y="330671"/>
              <a:ext cx="292817" cy="55221"/>
            </a:xfrm>
            <a:prstGeom prst="line">
              <a:avLst/>
            </a:prstGeom>
            <a:ln w="3255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12" name="Group 212">
              <a:extLst>
                <a:ext uri="{FF2B5EF4-FFF2-40B4-BE49-F238E27FC236}">
                  <a16:creationId xmlns:a16="http://schemas.microsoft.com/office/drawing/2014/main" id="{59E978B2-26E4-11AA-B547-845FDA1D4595}"/>
                </a:ext>
              </a:extLst>
            </p:cNvPr>
            <p:cNvGrpSpPr/>
            <p:nvPr/>
          </p:nvGrpSpPr>
          <p:grpSpPr>
            <a:xfrm rot="397721">
              <a:off x="254115" y="400599"/>
              <a:ext cx="388030" cy="90483"/>
              <a:chOff x="0" y="0"/>
              <a:chExt cx="1320469" cy="307914"/>
            </a:xfrm>
          </p:grpSpPr>
          <p:sp>
            <p:nvSpPr>
              <p:cNvPr id="213" name="Freeform 213">
                <a:extLst>
                  <a:ext uri="{FF2B5EF4-FFF2-40B4-BE49-F238E27FC236}">
                    <a16:creationId xmlns:a16="http://schemas.microsoft.com/office/drawing/2014/main" id="{96DF7BDC-07A0-94EC-D71C-3B05319FC5B2}"/>
                  </a:ext>
                </a:extLst>
              </p:cNvPr>
              <p:cNvSpPr/>
              <p:nvPr/>
            </p:nvSpPr>
            <p:spPr>
              <a:xfrm>
                <a:off x="0" y="0"/>
                <a:ext cx="1320469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07914">
                    <a:moveTo>
                      <a:pt x="660235" y="0"/>
                    </a:moveTo>
                    <a:cubicBezTo>
                      <a:pt x="295597" y="0"/>
                      <a:pt x="0" y="68929"/>
                      <a:pt x="0" y="153957"/>
                    </a:cubicBezTo>
                    <a:cubicBezTo>
                      <a:pt x="0" y="238985"/>
                      <a:pt x="295597" y="307914"/>
                      <a:pt x="660235" y="307914"/>
                    </a:cubicBezTo>
                    <a:cubicBezTo>
                      <a:pt x="1024872" y="307914"/>
                      <a:pt x="1320469" y="238985"/>
                      <a:pt x="1320469" y="153957"/>
                    </a:cubicBezTo>
                    <a:cubicBezTo>
                      <a:pt x="1320469" y="68929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" name="TextBox 214">
                <a:extLst>
                  <a:ext uri="{FF2B5EF4-FFF2-40B4-BE49-F238E27FC236}">
                    <a16:creationId xmlns:a16="http://schemas.microsoft.com/office/drawing/2014/main" id="{786B74F5-80D5-0A0E-F562-90DAA9570986}"/>
                  </a:ext>
                </a:extLst>
              </p:cNvPr>
              <p:cNvSpPr txBox="1"/>
              <p:nvPr/>
            </p:nvSpPr>
            <p:spPr>
              <a:xfrm>
                <a:off x="123794" y="-18758"/>
                <a:ext cx="1072881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5" name="Group 215">
              <a:extLst>
                <a:ext uri="{FF2B5EF4-FFF2-40B4-BE49-F238E27FC236}">
                  <a16:creationId xmlns:a16="http://schemas.microsoft.com/office/drawing/2014/main" id="{FA08D77A-ADDC-C39A-D7BB-22C30D18CCBE}"/>
                </a:ext>
              </a:extLst>
            </p:cNvPr>
            <p:cNvGrpSpPr/>
            <p:nvPr/>
          </p:nvGrpSpPr>
          <p:grpSpPr>
            <a:xfrm>
              <a:off x="236355" y="380371"/>
              <a:ext cx="222465" cy="171098"/>
              <a:chOff x="0" y="0"/>
              <a:chExt cx="757050" cy="582249"/>
            </a:xfrm>
          </p:grpSpPr>
          <p:sp>
            <p:nvSpPr>
              <p:cNvPr id="216" name="Freeform 216">
                <a:extLst>
                  <a:ext uri="{FF2B5EF4-FFF2-40B4-BE49-F238E27FC236}">
                    <a16:creationId xmlns:a16="http://schemas.microsoft.com/office/drawing/2014/main" id="{9D6DC759-04DD-07D4-C0B2-1637005D7A57}"/>
                  </a:ext>
                </a:extLst>
              </p:cNvPr>
              <p:cNvSpPr/>
              <p:nvPr/>
            </p:nvSpPr>
            <p:spPr>
              <a:xfrm>
                <a:off x="0" y="0"/>
                <a:ext cx="757050" cy="582249"/>
              </a:xfrm>
              <a:custGeom>
                <a:avLst/>
                <a:gdLst/>
                <a:ahLst/>
                <a:cxnLst/>
                <a:rect l="l" t="t" r="r" b="b"/>
                <a:pathLst>
                  <a:path w="757050" h="582249">
                    <a:moveTo>
                      <a:pt x="378525" y="0"/>
                    </a:moveTo>
                    <a:cubicBezTo>
                      <a:pt x="169471" y="0"/>
                      <a:pt x="0" y="130341"/>
                      <a:pt x="0" y="291125"/>
                    </a:cubicBezTo>
                    <a:cubicBezTo>
                      <a:pt x="0" y="451908"/>
                      <a:pt x="169471" y="582249"/>
                      <a:pt x="378525" y="582249"/>
                    </a:cubicBezTo>
                    <a:cubicBezTo>
                      <a:pt x="587579" y="582249"/>
                      <a:pt x="757050" y="451908"/>
                      <a:pt x="757050" y="291125"/>
                    </a:cubicBezTo>
                    <a:cubicBezTo>
                      <a:pt x="757050" y="130341"/>
                      <a:pt x="587579" y="0"/>
                      <a:pt x="37852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7" name="TextBox 217">
                <a:extLst>
                  <a:ext uri="{FF2B5EF4-FFF2-40B4-BE49-F238E27FC236}">
                    <a16:creationId xmlns:a16="http://schemas.microsoft.com/office/drawing/2014/main" id="{713C7E71-399B-C905-8472-BD55E3B3AE04}"/>
                  </a:ext>
                </a:extLst>
              </p:cNvPr>
              <p:cNvSpPr txBox="1"/>
              <p:nvPr/>
            </p:nvSpPr>
            <p:spPr>
              <a:xfrm>
                <a:off x="70973" y="6961"/>
                <a:ext cx="615103" cy="52070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8" name="Group 218">
              <a:extLst>
                <a:ext uri="{FF2B5EF4-FFF2-40B4-BE49-F238E27FC236}">
                  <a16:creationId xmlns:a16="http://schemas.microsoft.com/office/drawing/2014/main" id="{F80AD521-CF8B-8E6E-3DE1-3CD4600137F1}"/>
                </a:ext>
              </a:extLst>
            </p:cNvPr>
            <p:cNvGrpSpPr/>
            <p:nvPr/>
          </p:nvGrpSpPr>
          <p:grpSpPr>
            <a:xfrm rot="397721">
              <a:off x="380825" y="451573"/>
              <a:ext cx="293558" cy="90483"/>
              <a:chOff x="0" y="0"/>
              <a:chExt cx="998981" cy="307914"/>
            </a:xfrm>
          </p:grpSpPr>
          <p:sp>
            <p:nvSpPr>
              <p:cNvPr id="219" name="Freeform 219">
                <a:extLst>
                  <a:ext uri="{FF2B5EF4-FFF2-40B4-BE49-F238E27FC236}">
                    <a16:creationId xmlns:a16="http://schemas.microsoft.com/office/drawing/2014/main" id="{A9ABD6AD-D3B7-ECFE-8641-BC6366084CC1}"/>
                  </a:ext>
                </a:extLst>
              </p:cNvPr>
              <p:cNvSpPr/>
              <p:nvPr/>
            </p:nvSpPr>
            <p:spPr>
              <a:xfrm>
                <a:off x="0" y="0"/>
                <a:ext cx="998981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998981" h="307914">
                    <a:moveTo>
                      <a:pt x="499491" y="0"/>
                    </a:moveTo>
                    <a:cubicBezTo>
                      <a:pt x="223630" y="0"/>
                      <a:pt x="0" y="68929"/>
                      <a:pt x="0" y="153957"/>
                    </a:cubicBezTo>
                    <a:cubicBezTo>
                      <a:pt x="0" y="238985"/>
                      <a:pt x="223630" y="307914"/>
                      <a:pt x="499491" y="307914"/>
                    </a:cubicBezTo>
                    <a:cubicBezTo>
                      <a:pt x="775352" y="307914"/>
                      <a:pt x="998981" y="238985"/>
                      <a:pt x="998981" y="153957"/>
                    </a:cubicBezTo>
                    <a:cubicBezTo>
                      <a:pt x="998981" y="68929"/>
                      <a:pt x="775352" y="0"/>
                      <a:pt x="49949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0" name="TextBox 220">
                <a:extLst>
                  <a:ext uri="{FF2B5EF4-FFF2-40B4-BE49-F238E27FC236}">
                    <a16:creationId xmlns:a16="http://schemas.microsoft.com/office/drawing/2014/main" id="{1931DE6A-2B9C-3536-6537-02B1B349E129}"/>
                  </a:ext>
                </a:extLst>
              </p:cNvPr>
              <p:cNvSpPr txBox="1"/>
              <p:nvPr/>
            </p:nvSpPr>
            <p:spPr>
              <a:xfrm>
                <a:off x="93655" y="-18758"/>
                <a:ext cx="811672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21" name="AutoShape 221">
              <a:extLst>
                <a:ext uri="{FF2B5EF4-FFF2-40B4-BE49-F238E27FC236}">
                  <a16:creationId xmlns:a16="http://schemas.microsoft.com/office/drawing/2014/main" id="{545D1A74-01E5-0D9F-68CC-81E06E94B100}"/>
                </a:ext>
              </a:extLst>
            </p:cNvPr>
            <p:cNvSpPr/>
            <p:nvPr/>
          </p:nvSpPr>
          <p:spPr>
            <a:xfrm flipV="1">
              <a:off x="506533" y="482190"/>
              <a:ext cx="1327734" cy="6585"/>
            </a:xfrm>
            <a:prstGeom prst="line">
              <a:avLst/>
            </a:prstGeom>
            <a:ln w="32554" cap="flat">
              <a:solidFill>
                <a:srgbClr val="D6D4D2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22" name="Group 222">
              <a:extLst>
                <a:ext uri="{FF2B5EF4-FFF2-40B4-BE49-F238E27FC236}">
                  <a16:creationId xmlns:a16="http://schemas.microsoft.com/office/drawing/2014/main" id="{7B6E7840-DCE6-202D-C7AF-8F78453687BE}"/>
                </a:ext>
              </a:extLst>
            </p:cNvPr>
            <p:cNvGrpSpPr/>
            <p:nvPr/>
          </p:nvGrpSpPr>
          <p:grpSpPr>
            <a:xfrm>
              <a:off x="401537" y="332432"/>
              <a:ext cx="1414010" cy="248933"/>
              <a:chOff x="0" y="0"/>
              <a:chExt cx="1706104" cy="300355"/>
            </a:xfrm>
          </p:grpSpPr>
          <p:sp>
            <p:nvSpPr>
              <p:cNvPr id="223" name="Freeform 223">
                <a:extLst>
                  <a:ext uri="{FF2B5EF4-FFF2-40B4-BE49-F238E27FC236}">
                    <a16:creationId xmlns:a16="http://schemas.microsoft.com/office/drawing/2014/main" id="{515D0A43-0683-2C4E-BED4-E13F50D626A4}"/>
                  </a:ext>
                </a:extLst>
              </p:cNvPr>
              <p:cNvSpPr/>
              <p:nvPr/>
            </p:nvSpPr>
            <p:spPr>
              <a:xfrm>
                <a:off x="0" y="0"/>
                <a:ext cx="1706104" cy="300355"/>
              </a:xfrm>
              <a:custGeom>
                <a:avLst/>
                <a:gdLst/>
                <a:ahLst/>
                <a:cxnLst/>
                <a:rect l="l" t="t" r="r" b="b"/>
                <a:pathLst>
                  <a:path w="1706104" h="300355">
                    <a:moveTo>
                      <a:pt x="853052" y="0"/>
                    </a:moveTo>
                    <a:cubicBezTo>
                      <a:pt x="381924" y="0"/>
                      <a:pt x="0" y="67237"/>
                      <a:pt x="0" y="150178"/>
                    </a:cubicBezTo>
                    <a:cubicBezTo>
                      <a:pt x="0" y="233119"/>
                      <a:pt x="381924" y="300355"/>
                      <a:pt x="853052" y="300355"/>
                    </a:cubicBezTo>
                    <a:cubicBezTo>
                      <a:pt x="1324180" y="300355"/>
                      <a:pt x="1706104" y="233119"/>
                      <a:pt x="1706104" y="150178"/>
                    </a:cubicBezTo>
                    <a:cubicBezTo>
                      <a:pt x="1706104" y="67237"/>
                      <a:pt x="1324180" y="0"/>
                      <a:pt x="853052" y="0"/>
                    </a:cubicBezTo>
                    <a:close/>
                  </a:path>
                </a:pathLst>
              </a:custGeom>
              <a:solidFill>
                <a:srgbClr val="CACAC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4" name="TextBox 224">
                <a:extLst>
                  <a:ext uri="{FF2B5EF4-FFF2-40B4-BE49-F238E27FC236}">
                    <a16:creationId xmlns:a16="http://schemas.microsoft.com/office/drawing/2014/main" id="{E1FD08F5-0FEC-320F-F41B-8BAB039FCC5D}"/>
                  </a:ext>
                </a:extLst>
              </p:cNvPr>
              <p:cNvSpPr txBox="1"/>
              <p:nvPr/>
            </p:nvSpPr>
            <p:spPr>
              <a:xfrm>
                <a:off x="159947" y="-19467"/>
                <a:ext cx="1386210" cy="29166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5" name="Group 225">
              <a:extLst>
                <a:ext uri="{FF2B5EF4-FFF2-40B4-BE49-F238E27FC236}">
                  <a16:creationId xmlns:a16="http://schemas.microsoft.com/office/drawing/2014/main" id="{A24DB777-D5E2-4AAD-4206-0BE09762F1E5}"/>
                </a:ext>
              </a:extLst>
            </p:cNvPr>
            <p:cNvGrpSpPr/>
            <p:nvPr/>
          </p:nvGrpSpPr>
          <p:grpSpPr>
            <a:xfrm>
              <a:off x="382825" y="370075"/>
              <a:ext cx="1421827" cy="157833"/>
              <a:chOff x="0" y="0"/>
              <a:chExt cx="1715536" cy="190437"/>
            </a:xfrm>
          </p:grpSpPr>
          <p:sp>
            <p:nvSpPr>
              <p:cNvPr id="226" name="Freeform 226">
                <a:extLst>
                  <a:ext uri="{FF2B5EF4-FFF2-40B4-BE49-F238E27FC236}">
                    <a16:creationId xmlns:a16="http://schemas.microsoft.com/office/drawing/2014/main" id="{CC695024-E94F-3C1B-5C93-E8C705FA1F46}"/>
                  </a:ext>
                </a:extLst>
              </p:cNvPr>
              <p:cNvSpPr/>
              <p:nvPr/>
            </p:nvSpPr>
            <p:spPr>
              <a:xfrm>
                <a:off x="0" y="0"/>
                <a:ext cx="1715536" cy="190437"/>
              </a:xfrm>
              <a:custGeom>
                <a:avLst/>
                <a:gdLst/>
                <a:ahLst/>
                <a:cxnLst/>
                <a:rect l="l" t="t" r="r" b="b"/>
                <a:pathLst>
                  <a:path w="1715536" h="190437">
                    <a:moveTo>
                      <a:pt x="857768" y="0"/>
                    </a:moveTo>
                    <a:cubicBezTo>
                      <a:pt x="384036" y="0"/>
                      <a:pt x="0" y="42631"/>
                      <a:pt x="0" y="95219"/>
                    </a:cubicBezTo>
                    <a:cubicBezTo>
                      <a:pt x="0" y="147806"/>
                      <a:pt x="384036" y="190437"/>
                      <a:pt x="857768" y="190437"/>
                    </a:cubicBezTo>
                    <a:cubicBezTo>
                      <a:pt x="1331500" y="190437"/>
                      <a:pt x="1715536" y="147806"/>
                      <a:pt x="1715536" y="95219"/>
                    </a:cubicBezTo>
                    <a:cubicBezTo>
                      <a:pt x="1715536" y="42631"/>
                      <a:pt x="1331500" y="0"/>
                      <a:pt x="85776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7" name="TextBox 227">
                <a:extLst>
                  <a:ext uri="{FF2B5EF4-FFF2-40B4-BE49-F238E27FC236}">
                    <a16:creationId xmlns:a16="http://schemas.microsoft.com/office/drawing/2014/main" id="{A7F95EBF-2340-8E80-F020-5B94275945ED}"/>
                  </a:ext>
                </a:extLst>
              </p:cNvPr>
              <p:cNvSpPr txBox="1"/>
              <p:nvPr/>
            </p:nvSpPr>
            <p:spPr>
              <a:xfrm>
                <a:off x="160831" y="-29772"/>
                <a:ext cx="1393873" cy="20235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8" name="Group 228">
              <a:extLst>
                <a:ext uri="{FF2B5EF4-FFF2-40B4-BE49-F238E27FC236}">
                  <a16:creationId xmlns:a16="http://schemas.microsoft.com/office/drawing/2014/main" id="{B5EE358F-3FFA-CBA9-4572-EC3E03A5938C}"/>
                </a:ext>
              </a:extLst>
            </p:cNvPr>
            <p:cNvGrpSpPr/>
            <p:nvPr/>
          </p:nvGrpSpPr>
          <p:grpSpPr>
            <a:xfrm rot="751719">
              <a:off x="1326922" y="309023"/>
              <a:ext cx="576690" cy="102895"/>
              <a:chOff x="0" y="0"/>
              <a:chExt cx="1329862" cy="237279"/>
            </a:xfrm>
          </p:grpSpPr>
          <p:sp>
            <p:nvSpPr>
              <p:cNvPr id="229" name="Freeform 229">
                <a:extLst>
                  <a:ext uri="{FF2B5EF4-FFF2-40B4-BE49-F238E27FC236}">
                    <a16:creationId xmlns:a16="http://schemas.microsoft.com/office/drawing/2014/main" id="{A4E2D129-BFC3-A29A-A362-67C60017EB84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0" name="TextBox 230">
                <a:extLst>
                  <a:ext uri="{FF2B5EF4-FFF2-40B4-BE49-F238E27FC236}">
                    <a16:creationId xmlns:a16="http://schemas.microsoft.com/office/drawing/2014/main" id="{43595761-46A9-C2E0-D541-AD9BC361A979}"/>
                  </a:ext>
                </a:extLst>
              </p:cNvPr>
              <p:cNvSpPr txBox="1"/>
              <p:nvPr/>
            </p:nvSpPr>
            <p:spPr>
              <a:xfrm>
                <a:off x="124675" y="-25380"/>
                <a:ext cx="1080513" cy="24041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1" name="Group 231">
              <a:extLst>
                <a:ext uri="{FF2B5EF4-FFF2-40B4-BE49-F238E27FC236}">
                  <a16:creationId xmlns:a16="http://schemas.microsoft.com/office/drawing/2014/main" id="{0B095B2F-5D03-4C87-BD66-70CCC3DC1E9D}"/>
                </a:ext>
              </a:extLst>
            </p:cNvPr>
            <p:cNvGrpSpPr/>
            <p:nvPr/>
          </p:nvGrpSpPr>
          <p:grpSpPr>
            <a:xfrm rot="1752864">
              <a:off x="444181" y="297297"/>
              <a:ext cx="224457" cy="81415"/>
              <a:chOff x="0" y="0"/>
              <a:chExt cx="517605" cy="187745"/>
            </a:xfrm>
          </p:grpSpPr>
          <p:sp>
            <p:nvSpPr>
              <p:cNvPr id="232" name="Freeform 232">
                <a:extLst>
                  <a:ext uri="{FF2B5EF4-FFF2-40B4-BE49-F238E27FC236}">
                    <a16:creationId xmlns:a16="http://schemas.microsoft.com/office/drawing/2014/main" id="{E7090FBF-B438-A508-F83F-DF80C4622435}"/>
                  </a:ext>
                </a:extLst>
              </p:cNvPr>
              <p:cNvSpPr/>
              <p:nvPr/>
            </p:nvSpPr>
            <p:spPr>
              <a:xfrm>
                <a:off x="0" y="0"/>
                <a:ext cx="517605" cy="187745"/>
              </a:xfrm>
              <a:custGeom>
                <a:avLst/>
                <a:gdLst/>
                <a:ahLst/>
                <a:cxnLst/>
                <a:rect l="l" t="t" r="r" b="b"/>
                <a:pathLst>
                  <a:path w="517605" h="187745">
                    <a:moveTo>
                      <a:pt x="258802" y="0"/>
                    </a:moveTo>
                    <a:cubicBezTo>
                      <a:pt x="115870" y="0"/>
                      <a:pt x="0" y="42028"/>
                      <a:pt x="0" y="93872"/>
                    </a:cubicBezTo>
                    <a:cubicBezTo>
                      <a:pt x="0" y="145717"/>
                      <a:pt x="115870" y="187745"/>
                      <a:pt x="258802" y="187745"/>
                    </a:cubicBezTo>
                    <a:cubicBezTo>
                      <a:pt x="401735" y="187745"/>
                      <a:pt x="517605" y="145717"/>
                      <a:pt x="517605" y="93872"/>
                    </a:cubicBezTo>
                    <a:cubicBezTo>
                      <a:pt x="517605" y="42028"/>
                      <a:pt x="401735" y="0"/>
                      <a:pt x="258802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3" name="TextBox 233">
                <a:extLst>
                  <a:ext uri="{FF2B5EF4-FFF2-40B4-BE49-F238E27FC236}">
                    <a16:creationId xmlns:a16="http://schemas.microsoft.com/office/drawing/2014/main" id="{FFA35C83-27A5-D47A-B11E-1B19C01CAA13}"/>
                  </a:ext>
                </a:extLst>
              </p:cNvPr>
              <p:cNvSpPr txBox="1"/>
              <p:nvPr/>
            </p:nvSpPr>
            <p:spPr>
              <a:xfrm>
                <a:off x="48525" y="-30024"/>
                <a:ext cx="420554" cy="20016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4" name="Group 234">
              <a:extLst>
                <a:ext uri="{FF2B5EF4-FFF2-40B4-BE49-F238E27FC236}">
                  <a16:creationId xmlns:a16="http://schemas.microsoft.com/office/drawing/2014/main" id="{3F420280-A980-3D65-69DF-7001B5791110}"/>
                </a:ext>
              </a:extLst>
            </p:cNvPr>
            <p:cNvGrpSpPr/>
            <p:nvPr/>
          </p:nvGrpSpPr>
          <p:grpSpPr>
            <a:xfrm>
              <a:off x="578866" y="247698"/>
              <a:ext cx="1160919" cy="249565"/>
              <a:chOff x="0" y="0"/>
              <a:chExt cx="1632284" cy="350896"/>
            </a:xfrm>
          </p:grpSpPr>
          <p:sp>
            <p:nvSpPr>
              <p:cNvPr id="235" name="Freeform 235">
                <a:extLst>
                  <a:ext uri="{FF2B5EF4-FFF2-40B4-BE49-F238E27FC236}">
                    <a16:creationId xmlns:a16="http://schemas.microsoft.com/office/drawing/2014/main" id="{FE85CD3C-A513-AED9-3C78-C13F4EFA830E}"/>
                  </a:ext>
                </a:extLst>
              </p:cNvPr>
              <p:cNvSpPr/>
              <p:nvPr/>
            </p:nvSpPr>
            <p:spPr>
              <a:xfrm>
                <a:off x="0" y="0"/>
                <a:ext cx="1632284" cy="350896"/>
              </a:xfrm>
              <a:custGeom>
                <a:avLst/>
                <a:gdLst/>
                <a:ahLst/>
                <a:cxnLst/>
                <a:rect l="l" t="t" r="r" b="b"/>
                <a:pathLst>
                  <a:path w="1632284" h="350896">
                    <a:moveTo>
                      <a:pt x="816142" y="0"/>
                    </a:moveTo>
                    <a:cubicBezTo>
                      <a:pt x="365399" y="0"/>
                      <a:pt x="0" y="78551"/>
                      <a:pt x="0" y="175448"/>
                    </a:cubicBezTo>
                    <a:cubicBezTo>
                      <a:pt x="0" y="272345"/>
                      <a:pt x="365399" y="350896"/>
                      <a:pt x="816142" y="350896"/>
                    </a:cubicBezTo>
                    <a:cubicBezTo>
                      <a:pt x="1266885" y="350896"/>
                      <a:pt x="1632284" y="272345"/>
                      <a:pt x="1632284" y="175448"/>
                    </a:cubicBezTo>
                    <a:cubicBezTo>
                      <a:pt x="1632284" y="78551"/>
                      <a:pt x="1266885" y="0"/>
                      <a:pt x="816142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6" name="TextBox 236">
                <a:extLst>
                  <a:ext uri="{FF2B5EF4-FFF2-40B4-BE49-F238E27FC236}">
                    <a16:creationId xmlns:a16="http://schemas.microsoft.com/office/drawing/2014/main" id="{657ED33C-FA0F-C253-318E-E75617D86667}"/>
                  </a:ext>
                </a:extLst>
              </p:cNvPr>
              <p:cNvSpPr txBox="1"/>
              <p:nvPr/>
            </p:nvSpPr>
            <p:spPr>
              <a:xfrm>
                <a:off x="153027" y="-14729"/>
                <a:ext cx="1326231" cy="33272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7" name="Group 237">
              <a:extLst>
                <a:ext uri="{FF2B5EF4-FFF2-40B4-BE49-F238E27FC236}">
                  <a16:creationId xmlns:a16="http://schemas.microsoft.com/office/drawing/2014/main" id="{9944135A-9039-A905-BAF3-81FD3A46A3F9}"/>
                </a:ext>
              </a:extLst>
            </p:cNvPr>
            <p:cNvGrpSpPr/>
            <p:nvPr/>
          </p:nvGrpSpPr>
          <p:grpSpPr>
            <a:xfrm rot="428276">
              <a:off x="1058601" y="232981"/>
              <a:ext cx="576690" cy="72776"/>
              <a:chOff x="0" y="0"/>
              <a:chExt cx="1329862" cy="167823"/>
            </a:xfrm>
          </p:grpSpPr>
          <p:sp>
            <p:nvSpPr>
              <p:cNvPr id="238" name="Freeform 238">
                <a:extLst>
                  <a:ext uri="{FF2B5EF4-FFF2-40B4-BE49-F238E27FC236}">
                    <a16:creationId xmlns:a16="http://schemas.microsoft.com/office/drawing/2014/main" id="{1C6D0D05-FD90-7EB2-24CB-1CBAFE932300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9" name="TextBox 239">
                <a:extLst>
                  <a:ext uri="{FF2B5EF4-FFF2-40B4-BE49-F238E27FC236}">
                    <a16:creationId xmlns:a16="http://schemas.microsoft.com/office/drawing/2014/main" id="{3ADD54A3-A0C1-BE93-9815-48C488F2D0C6}"/>
                  </a:ext>
                </a:extLst>
              </p:cNvPr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0" name="Group 240">
              <a:extLst>
                <a:ext uri="{FF2B5EF4-FFF2-40B4-BE49-F238E27FC236}">
                  <a16:creationId xmlns:a16="http://schemas.microsoft.com/office/drawing/2014/main" id="{2BBD0FDA-CB34-C0A4-33B9-52D29ECC6488}"/>
                </a:ext>
              </a:extLst>
            </p:cNvPr>
            <p:cNvGrpSpPr/>
            <p:nvPr/>
          </p:nvGrpSpPr>
          <p:grpSpPr>
            <a:xfrm rot="-69683">
              <a:off x="383862" y="353540"/>
              <a:ext cx="563907" cy="108032"/>
              <a:chOff x="0" y="0"/>
              <a:chExt cx="1300385" cy="249126"/>
            </a:xfrm>
          </p:grpSpPr>
          <p:sp>
            <p:nvSpPr>
              <p:cNvPr id="241" name="Freeform 241">
                <a:extLst>
                  <a:ext uri="{FF2B5EF4-FFF2-40B4-BE49-F238E27FC236}">
                    <a16:creationId xmlns:a16="http://schemas.microsoft.com/office/drawing/2014/main" id="{47968EE9-74FE-48C3-986F-E27C04FA0CD3}"/>
                  </a:ext>
                </a:extLst>
              </p:cNvPr>
              <p:cNvSpPr/>
              <p:nvPr/>
            </p:nvSpPr>
            <p:spPr>
              <a:xfrm>
                <a:off x="0" y="0"/>
                <a:ext cx="1300385" cy="249126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249126">
                    <a:moveTo>
                      <a:pt x="650193" y="0"/>
                    </a:moveTo>
                    <a:cubicBezTo>
                      <a:pt x="291101" y="0"/>
                      <a:pt x="0" y="55769"/>
                      <a:pt x="0" y="124563"/>
                    </a:cubicBezTo>
                    <a:cubicBezTo>
                      <a:pt x="0" y="193357"/>
                      <a:pt x="291101" y="249126"/>
                      <a:pt x="650193" y="249126"/>
                    </a:cubicBezTo>
                    <a:cubicBezTo>
                      <a:pt x="1009284" y="249126"/>
                      <a:pt x="1300385" y="193357"/>
                      <a:pt x="1300385" y="124563"/>
                    </a:cubicBezTo>
                    <a:cubicBezTo>
                      <a:pt x="1300385" y="55769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2" name="TextBox 242">
                <a:extLst>
                  <a:ext uri="{FF2B5EF4-FFF2-40B4-BE49-F238E27FC236}">
                    <a16:creationId xmlns:a16="http://schemas.microsoft.com/office/drawing/2014/main" id="{DBE0302D-A584-D09E-0A23-E042DBA2B77A}"/>
                  </a:ext>
                </a:extLst>
              </p:cNvPr>
              <p:cNvSpPr txBox="1"/>
              <p:nvPr/>
            </p:nvSpPr>
            <p:spPr>
              <a:xfrm>
                <a:off x="121911" y="-24269"/>
                <a:ext cx="1056563" cy="250040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3" name="Group 243">
              <a:extLst>
                <a:ext uri="{FF2B5EF4-FFF2-40B4-BE49-F238E27FC236}">
                  <a16:creationId xmlns:a16="http://schemas.microsoft.com/office/drawing/2014/main" id="{69350E1B-BFF1-0023-B1CE-3CD1291C523A}"/>
                </a:ext>
              </a:extLst>
            </p:cNvPr>
            <p:cNvGrpSpPr/>
            <p:nvPr/>
          </p:nvGrpSpPr>
          <p:grpSpPr>
            <a:xfrm rot="919753">
              <a:off x="1559511" y="400070"/>
              <a:ext cx="152916" cy="55681"/>
              <a:chOff x="0" y="0"/>
              <a:chExt cx="199414" cy="72613"/>
            </a:xfrm>
          </p:grpSpPr>
          <p:sp>
            <p:nvSpPr>
              <p:cNvPr id="244" name="Freeform 244">
                <a:extLst>
                  <a:ext uri="{FF2B5EF4-FFF2-40B4-BE49-F238E27FC236}">
                    <a16:creationId xmlns:a16="http://schemas.microsoft.com/office/drawing/2014/main" id="{2F567839-50E6-A50E-E881-3DD912C0C8CC}"/>
                  </a:ext>
                </a:extLst>
              </p:cNvPr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" name="TextBox 245">
                <a:extLst>
                  <a:ext uri="{FF2B5EF4-FFF2-40B4-BE49-F238E27FC236}">
                    <a16:creationId xmlns:a16="http://schemas.microsoft.com/office/drawing/2014/main" id="{859C00E6-867B-CE1A-D3B6-88F3B79B580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9414" cy="12023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6" name="Group 246">
              <a:extLst>
                <a:ext uri="{FF2B5EF4-FFF2-40B4-BE49-F238E27FC236}">
                  <a16:creationId xmlns:a16="http://schemas.microsoft.com/office/drawing/2014/main" id="{A29653F6-D098-238E-10F4-F53081C91131}"/>
                </a:ext>
              </a:extLst>
            </p:cNvPr>
            <p:cNvGrpSpPr/>
            <p:nvPr/>
          </p:nvGrpSpPr>
          <p:grpSpPr>
            <a:xfrm rot="-624248">
              <a:off x="1668653" y="407012"/>
              <a:ext cx="179899" cy="48470"/>
              <a:chOff x="0" y="0"/>
              <a:chExt cx="234602" cy="63208"/>
            </a:xfrm>
          </p:grpSpPr>
          <p:sp>
            <p:nvSpPr>
              <p:cNvPr id="247" name="Freeform 247">
                <a:extLst>
                  <a:ext uri="{FF2B5EF4-FFF2-40B4-BE49-F238E27FC236}">
                    <a16:creationId xmlns:a16="http://schemas.microsoft.com/office/drawing/2014/main" id="{E2B63730-E150-9B7F-205F-907F8E16F89D}"/>
                  </a:ext>
                </a:extLst>
              </p:cNvPr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8" name="TextBox 248">
                <a:extLst>
                  <a:ext uri="{FF2B5EF4-FFF2-40B4-BE49-F238E27FC236}">
                    <a16:creationId xmlns:a16="http://schemas.microsoft.com/office/drawing/2014/main" id="{D5C3EF19-22CF-DC14-638D-C5F7D819076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34602" cy="11083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9" name="Group 249">
              <a:extLst>
                <a:ext uri="{FF2B5EF4-FFF2-40B4-BE49-F238E27FC236}">
                  <a16:creationId xmlns:a16="http://schemas.microsoft.com/office/drawing/2014/main" id="{A5961529-70F1-906E-BD7C-88E9663103F1}"/>
                </a:ext>
              </a:extLst>
            </p:cNvPr>
            <p:cNvGrpSpPr/>
            <p:nvPr/>
          </p:nvGrpSpPr>
          <p:grpSpPr>
            <a:xfrm rot="948547">
              <a:off x="1376976" y="320725"/>
              <a:ext cx="569924" cy="106097"/>
              <a:chOff x="0" y="0"/>
              <a:chExt cx="1314260" cy="244663"/>
            </a:xfrm>
          </p:grpSpPr>
          <p:sp>
            <p:nvSpPr>
              <p:cNvPr id="250" name="Freeform 250">
                <a:extLst>
                  <a:ext uri="{FF2B5EF4-FFF2-40B4-BE49-F238E27FC236}">
                    <a16:creationId xmlns:a16="http://schemas.microsoft.com/office/drawing/2014/main" id="{CDD5807D-7796-0E9E-5F2A-9E238979AB56}"/>
                  </a:ext>
                </a:extLst>
              </p:cNvPr>
              <p:cNvSpPr/>
              <p:nvPr/>
            </p:nvSpPr>
            <p:spPr>
              <a:xfrm>
                <a:off x="0" y="0"/>
                <a:ext cx="1314260" cy="244663"/>
              </a:xfrm>
              <a:custGeom>
                <a:avLst/>
                <a:gdLst/>
                <a:ahLst/>
                <a:cxnLst/>
                <a:rect l="l" t="t" r="r" b="b"/>
                <a:pathLst>
                  <a:path w="1314260" h="244663">
                    <a:moveTo>
                      <a:pt x="657130" y="0"/>
                    </a:moveTo>
                    <a:cubicBezTo>
                      <a:pt x="294207" y="0"/>
                      <a:pt x="0" y="54770"/>
                      <a:pt x="0" y="122331"/>
                    </a:cubicBezTo>
                    <a:cubicBezTo>
                      <a:pt x="0" y="189893"/>
                      <a:pt x="294207" y="244663"/>
                      <a:pt x="657130" y="244663"/>
                    </a:cubicBezTo>
                    <a:cubicBezTo>
                      <a:pt x="1020053" y="244663"/>
                      <a:pt x="1314260" y="189893"/>
                      <a:pt x="1314260" y="122331"/>
                    </a:cubicBezTo>
                    <a:cubicBezTo>
                      <a:pt x="1314260" y="54770"/>
                      <a:pt x="1020053" y="0"/>
                      <a:pt x="657130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1" name="TextBox 251">
                <a:extLst>
                  <a:ext uri="{FF2B5EF4-FFF2-40B4-BE49-F238E27FC236}">
                    <a16:creationId xmlns:a16="http://schemas.microsoft.com/office/drawing/2014/main" id="{8EC3A4DD-9108-CE6D-48F4-64C7493C5A41}"/>
                  </a:ext>
                </a:extLst>
              </p:cNvPr>
              <p:cNvSpPr txBox="1"/>
              <p:nvPr/>
            </p:nvSpPr>
            <p:spPr>
              <a:xfrm>
                <a:off x="123212" y="-24688"/>
                <a:ext cx="1067836" cy="24641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2" name="Group 252">
              <a:extLst>
                <a:ext uri="{FF2B5EF4-FFF2-40B4-BE49-F238E27FC236}">
                  <a16:creationId xmlns:a16="http://schemas.microsoft.com/office/drawing/2014/main" id="{DC65E1CE-EE04-823B-B6A6-2DB7D2EA0280}"/>
                </a:ext>
              </a:extLst>
            </p:cNvPr>
            <p:cNvGrpSpPr/>
            <p:nvPr/>
          </p:nvGrpSpPr>
          <p:grpSpPr>
            <a:xfrm rot="1316217">
              <a:off x="1688106" y="376989"/>
              <a:ext cx="264311" cy="95169"/>
              <a:chOff x="0" y="0"/>
              <a:chExt cx="609509" cy="219461"/>
            </a:xfrm>
          </p:grpSpPr>
          <p:sp>
            <p:nvSpPr>
              <p:cNvPr id="253" name="Freeform 253">
                <a:extLst>
                  <a:ext uri="{FF2B5EF4-FFF2-40B4-BE49-F238E27FC236}">
                    <a16:creationId xmlns:a16="http://schemas.microsoft.com/office/drawing/2014/main" id="{BACAC7AE-1698-072E-C5C7-5AAA380BE67E}"/>
                  </a:ext>
                </a:extLst>
              </p:cNvPr>
              <p:cNvSpPr/>
              <p:nvPr/>
            </p:nvSpPr>
            <p:spPr>
              <a:xfrm>
                <a:off x="0" y="0"/>
                <a:ext cx="609509" cy="219461"/>
              </a:xfrm>
              <a:custGeom>
                <a:avLst/>
                <a:gdLst/>
                <a:ahLst/>
                <a:cxnLst/>
                <a:rect l="l" t="t" r="r" b="b"/>
                <a:pathLst>
                  <a:path w="609509" h="219461">
                    <a:moveTo>
                      <a:pt x="304754" y="0"/>
                    </a:moveTo>
                    <a:cubicBezTo>
                      <a:pt x="136443" y="0"/>
                      <a:pt x="0" y="49128"/>
                      <a:pt x="0" y="109731"/>
                    </a:cubicBezTo>
                    <a:cubicBezTo>
                      <a:pt x="0" y="170333"/>
                      <a:pt x="136443" y="219461"/>
                      <a:pt x="304754" y="219461"/>
                    </a:cubicBezTo>
                    <a:cubicBezTo>
                      <a:pt x="473066" y="219461"/>
                      <a:pt x="609509" y="170333"/>
                      <a:pt x="609509" y="109731"/>
                    </a:cubicBezTo>
                    <a:cubicBezTo>
                      <a:pt x="609509" y="49128"/>
                      <a:pt x="473066" y="0"/>
                      <a:pt x="304754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4" name="TextBox 254">
                <a:extLst>
                  <a:ext uri="{FF2B5EF4-FFF2-40B4-BE49-F238E27FC236}">
                    <a16:creationId xmlns:a16="http://schemas.microsoft.com/office/drawing/2014/main" id="{6C2DEC9D-4BB4-69FD-5B9E-CD5BB5BFBF98}"/>
                  </a:ext>
                </a:extLst>
              </p:cNvPr>
              <p:cNvSpPr txBox="1"/>
              <p:nvPr/>
            </p:nvSpPr>
            <p:spPr>
              <a:xfrm>
                <a:off x="57141" y="-27050"/>
                <a:ext cx="495226" cy="225937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5" name="Group 255">
              <a:extLst>
                <a:ext uri="{FF2B5EF4-FFF2-40B4-BE49-F238E27FC236}">
                  <a16:creationId xmlns:a16="http://schemas.microsoft.com/office/drawing/2014/main" id="{56BDB18C-A51A-1B27-2A44-DE4A20006BE9}"/>
                </a:ext>
              </a:extLst>
            </p:cNvPr>
            <p:cNvGrpSpPr/>
            <p:nvPr/>
          </p:nvGrpSpPr>
          <p:grpSpPr>
            <a:xfrm rot="1316217">
              <a:off x="1440419" y="308392"/>
              <a:ext cx="428656" cy="150552"/>
              <a:chOff x="0" y="0"/>
              <a:chExt cx="988491" cy="347176"/>
            </a:xfrm>
          </p:grpSpPr>
          <p:sp>
            <p:nvSpPr>
              <p:cNvPr id="256" name="Freeform 256">
                <a:extLst>
                  <a:ext uri="{FF2B5EF4-FFF2-40B4-BE49-F238E27FC236}">
                    <a16:creationId xmlns:a16="http://schemas.microsoft.com/office/drawing/2014/main" id="{AF65EE62-59CE-A3D0-547F-8735AD698C20}"/>
                  </a:ext>
                </a:extLst>
              </p:cNvPr>
              <p:cNvSpPr/>
              <p:nvPr/>
            </p:nvSpPr>
            <p:spPr>
              <a:xfrm>
                <a:off x="0" y="0"/>
                <a:ext cx="988491" cy="347176"/>
              </a:xfrm>
              <a:custGeom>
                <a:avLst/>
                <a:gdLst/>
                <a:ahLst/>
                <a:cxnLst/>
                <a:rect l="l" t="t" r="r" b="b"/>
                <a:pathLst>
                  <a:path w="988491" h="347176">
                    <a:moveTo>
                      <a:pt x="494245" y="0"/>
                    </a:moveTo>
                    <a:cubicBezTo>
                      <a:pt x="221281" y="0"/>
                      <a:pt x="0" y="77718"/>
                      <a:pt x="0" y="173588"/>
                    </a:cubicBezTo>
                    <a:cubicBezTo>
                      <a:pt x="0" y="269458"/>
                      <a:pt x="221281" y="347176"/>
                      <a:pt x="494245" y="347176"/>
                    </a:cubicBezTo>
                    <a:cubicBezTo>
                      <a:pt x="767210" y="347176"/>
                      <a:pt x="988491" y="269458"/>
                      <a:pt x="988491" y="173588"/>
                    </a:cubicBezTo>
                    <a:cubicBezTo>
                      <a:pt x="988491" y="77718"/>
                      <a:pt x="767210" y="0"/>
                      <a:pt x="494245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7" name="TextBox 257">
                <a:extLst>
                  <a:ext uri="{FF2B5EF4-FFF2-40B4-BE49-F238E27FC236}">
                    <a16:creationId xmlns:a16="http://schemas.microsoft.com/office/drawing/2014/main" id="{22CAFAC5-8B2D-18FA-A3D2-452A45541236}"/>
                  </a:ext>
                </a:extLst>
              </p:cNvPr>
              <p:cNvSpPr txBox="1"/>
              <p:nvPr/>
            </p:nvSpPr>
            <p:spPr>
              <a:xfrm>
                <a:off x="92671" y="-15077"/>
                <a:ext cx="803149" cy="329705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8" name="Group 258">
              <a:extLst>
                <a:ext uri="{FF2B5EF4-FFF2-40B4-BE49-F238E27FC236}">
                  <a16:creationId xmlns:a16="http://schemas.microsoft.com/office/drawing/2014/main" id="{53CEB207-8C8E-420E-2D5A-4BC74413D422}"/>
                </a:ext>
              </a:extLst>
            </p:cNvPr>
            <p:cNvGrpSpPr/>
            <p:nvPr/>
          </p:nvGrpSpPr>
          <p:grpSpPr>
            <a:xfrm rot="-397910">
              <a:off x="698604" y="235471"/>
              <a:ext cx="576690" cy="72776"/>
              <a:chOff x="0" y="0"/>
              <a:chExt cx="1329862" cy="167823"/>
            </a:xfrm>
          </p:grpSpPr>
          <p:sp>
            <p:nvSpPr>
              <p:cNvPr id="259" name="Freeform 259">
                <a:extLst>
                  <a:ext uri="{FF2B5EF4-FFF2-40B4-BE49-F238E27FC236}">
                    <a16:creationId xmlns:a16="http://schemas.microsoft.com/office/drawing/2014/main" id="{0AACF8B6-37E1-086F-E852-B000082CC072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0" name="TextBox 260">
                <a:extLst>
                  <a:ext uri="{FF2B5EF4-FFF2-40B4-BE49-F238E27FC236}">
                    <a16:creationId xmlns:a16="http://schemas.microsoft.com/office/drawing/2014/main" id="{4726022A-36BD-2E93-BEC6-1B0F743BC0BA}"/>
                  </a:ext>
                </a:extLst>
              </p:cNvPr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1" name="Group 261">
              <a:extLst>
                <a:ext uri="{FF2B5EF4-FFF2-40B4-BE49-F238E27FC236}">
                  <a16:creationId xmlns:a16="http://schemas.microsoft.com/office/drawing/2014/main" id="{67111387-1D9A-667C-BFF3-E1B0F79B3214}"/>
                </a:ext>
              </a:extLst>
            </p:cNvPr>
            <p:cNvGrpSpPr/>
            <p:nvPr/>
          </p:nvGrpSpPr>
          <p:grpSpPr>
            <a:xfrm rot="1436388">
              <a:off x="1068419" y="712958"/>
              <a:ext cx="36769" cy="53661"/>
              <a:chOff x="0" y="0"/>
              <a:chExt cx="56480" cy="82427"/>
            </a:xfrm>
          </p:grpSpPr>
          <p:sp>
            <p:nvSpPr>
              <p:cNvPr id="262" name="Freeform 262">
                <a:extLst>
                  <a:ext uri="{FF2B5EF4-FFF2-40B4-BE49-F238E27FC236}">
                    <a16:creationId xmlns:a16="http://schemas.microsoft.com/office/drawing/2014/main" id="{3E8AF937-3AB3-B965-7E93-3CD13960CCC5}"/>
                  </a:ext>
                </a:extLst>
              </p:cNvPr>
              <p:cNvSpPr/>
              <p:nvPr/>
            </p:nvSpPr>
            <p:spPr>
              <a:xfrm>
                <a:off x="0" y="0"/>
                <a:ext cx="56480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56480" h="82427">
                    <a:moveTo>
                      <a:pt x="28240" y="0"/>
                    </a:moveTo>
                    <a:lnTo>
                      <a:pt x="28240" y="0"/>
                    </a:lnTo>
                    <a:cubicBezTo>
                      <a:pt x="43837" y="0"/>
                      <a:pt x="56480" y="12644"/>
                      <a:pt x="56480" y="28240"/>
                    </a:cubicBezTo>
                    <a:lnTo>
                      <a:pt x="56480" y="54187"/>
                    </a:lnTo>
                    <a:cubicBezTo>
                      <a:pt x="56480" y="69784"/>
                      <a:pt x="43837" y="82427"/>
                      <a:pt x="28240" y="82427"/>
                    </a:cubicBezTo>
                    <a:lnTo>
                      <a:pt x="28240" y="82427"/>
                    </a:lnTo>
                    <a:cubicBezTo>
                      <a:pt x="12644" y="82427"/>
                      <a:pt x="0" y="69784"/>
                      <a:pt x="0" y="54187"/>
                    </a:cubicBezTo>
                    <a:lnTo>
                      <a:pt x="0" y="28240"/>
                    </a:lnTo>
                    <a:cubicBezTo>
                      <a:pt x="0" y="12644"/>
                      <a:pt x="12644" y="0"/>
                      <a:pt x="282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3" name="TextBox 263">
                <a:extLst>
                  <a:ext uri="{FF2B5EF4-FFF2-40B4-BE49-F238E27FC236}">
                    <a16:creationId xmlns:a16="http://schemas.microsoft.com/office/drawing/2014/main" id="{E8804992-02AE-DFFC-47EB-3C19F633B7D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6480" cy="130052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4" name="Group 264">
              <a:extLst>
                <a:ext uri="{FF2B5EF4-FFF2-40B4-BE49-F238E27FC236}">
                  <a16:creationId xmlns:a16="http://schemas.microsoft.com/office/drawing/2014/main" id="{40C8973E-D557-C4B7-0025-B2ECA073343F}"/>
                </a:ext>
              </a:extLst>
            </p:cNvPr>
            <p:cNvGrpSpPr/>
            <p:nvPr/>
          </p:nvGrpSpPr>
          <p:grpSpPr>
            <a:xfrm rot="3099338">
              <a:off x="1043638" y="692544"/>
              <a:ext cx="43325" cy="100271"/>
              <a:chOff x="0" y="0"/>
              <a:chExt cx="66550" cy="154025"/>
            </a:xfrm>
          </p:grpSpPr>
          <p:sp>
            <p:nvSpPr>
              <p:cNvPr id="265" name="Freeform 265">
                <a:extLst>
                  <a:ext uri="{FF2B5EF4-FFF2-40B4-BE49-F238E27FC236}">
                    <a16:creationId xmlns:a16="http://schemas.microsoft.com/office/drawing/2014/main" id="{0DDFB3DB-EB22-457C-D43A-7307AE89563D}"/>
                  </a:ext>
                </a:extLst>
              </p:cNvPr>
              <p:cNvSpPr/>
              <p:nvPr/>
            </p:nvSpPr>
            <p:spPr>
              <a:xfrm>
                <a:off x="0" y="0"/>
                <a:ext cx="665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66550" h="154025">
                    <a:moveTo>
                      <a:pt x="33275" y="0"/>
                    </a:moveTo>
                    <a:lnTo>
                      <a:pt x="33275" y="0"/>
                    </a:lnTo>
                    <a:cubicBezTo>
                      <a:pt x="51653" y="0"/>
                      <a:pt x="66550" y="14898"/>
                      <a:pt x="66550" y="33275"/>
                    </a:cubicBezTo>
                    <a:lnTo>
                      <a:pt x="66550" y="120750"/>
                    </a:lnTo>
                    <a:cubicBezTo>
                      <a:pt x="66550" y="129575"/>
                      <a:pt x="63045" y="138039"/>
                      <a:pt x="56804" y="144279"/>
                    </a:cubicBezTo>
                    <a:cubicBezTo>
                      <a:pt x="50564" y="150520"/>
                      <a:pt x="42100" y="154025"/>
                      <a:pt x="33275" y="154025"/>
                    </a:cubicBezTo>
                    <a:lnTo>
                      <a:pt x="33275" y="154025"/>
                    </a:lnTo>
                    <a:cubicBezTo>
                      <a:pt x="24450" y="154025"/>
                      <a:pt x="15986" y="150520"/>
                      <a:pt x="9746" y="144279"/>
                    </a:cubicBezTo>
                    <a:cubicBezTo>
                      <a:pt x="3506" y="138039"/>
                      <a:pt x="0" y="129575"/>
                      <a:pt x="0" y="120750"/>
                    </a:cubicBezTo>
                    <a:lnTo>
                      <a:pt x="0" y="33275"/>
                    </a:lnTo>
                    <a:cubicBezTo>
                      <a:pt x="0" y="24450"/>
                      <a:pt x="3506" y="15986"/>
                      <a:pt x="9746" y="9746"/>
                    </a:cubicBezTo>
                    <a:cubicBezTo>
                      <a:pt x="15986" y="3506"/>
                      <a:pt x="24450" y="0"/>
                      <a:pt x="3327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" name="TextBox 266">
                <a:extLst>
                  <a:ext uri="{FF2B5EF4-FFF2-40B4-BE49-F238E27FC236}">
                    <a16:creationId xmlns:a16="http://schemas.microsoft.com/office/drawing/2014/main" id="{C0F0BE15-A6FB-DE1D-ABDF-79072878B49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6550" cy="20165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7" name="Group 267">
              <a:extLst>
                <a:ext uri="{FF2B5EF4-FFF2-40B4-BE49-F238E27FC236}">
                  <a16:creationId xmlns:a16="http://schemas.microsoft.com/office/drawing/2014/main" id="{77E6CF6E-8B29-1C63-0119-465ABBF942CF}"/>
                </a:ext>
              </a:extLst>
            </p:cNvPr>
            <p:cNvGrpSpPr/>
            <p:nvPr/>
          </p:nvGrpSpPr>
          <p:grpSpPr>
            <a:xfrm rot="-2431160">
              <a:off x="1037949" y="642283"/>
              <a:ext cx="57604" cy="54477"/>
              <a:chOff x="0" y="0"/>
              <a:chExt cx="88484" cy="83681"/>
            </a:xfrm>
          </p:grpSpPr>
          <p:sp>
            <p:nvSpPr>
              <p:cNvPr id="268" name="Freeform 268">
                <a:extLst>
                  <a:ext uri="{FF2B5EF4-FFF2-40B4-BE49-F238E27FC236}">
                    <a16:creationId xmlns:a16="http://schemas.microsoft.com/office/drawing/2014/main" id="{1694C0BF-669F-8A73-3621-B98E943EF9F6}"/>
                  </a:ext>
                </a:extLst>
              </p:cNvPr>
              <p:cNvSpPr/>
              <p:nvPr/>
            </p:nvSpPr>
            <p:spPr>
              <a:xfrm>
                <a:off x="0" y="0"/>
                <a:ext cx="88484" cy="83681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83681">
                    <a:moveTo>
                      <a:pt x="41841" y="0"/>
                    </a:moveTo>
                    <a:lnTo>
                      <a:pt x="46644" y="0"/>
                    </a:lnTo>
                    <a:cubicBezTo>
                      <a:pt x="57741" y="0"/>
                      <a:pt x="68383" y="4408"/>
                      <a:pt x="76230" y="12255"/>
                    </a:cubicBezTo>
                    <a:cubicBezTo>
                      <a:pt x="84076" y="20102"/>
                      <a:pt x="88484" y="30744"/>
                      <a:pt x="88484" y="41841"/>
                    </a:cubicBezTo>
                    <a:lnTo>
                      <a:pt x="88484" y="41841"/>
                    </a:lnTo>
                    <a:cubicBezTo>
                      <a:pt x="88484" y="64949"/>
                      <a:pt x="69752" y="83681"/>
                      <a:pt x="46644" y="83681"/>
                    </a:cubicBezTo>
                    <a:lnTo>
                      <a:pt x="41841" y="83681"/>
                    </a:lnTo>
                    <a:cubicBezTo>
                      <a:pt x="30744" y="83681"/>
                      <a:pt x="20102" y="79273"/>
                      <a:pt x="12255" y="71427"/>
                    </a:cubicBezTo>
                    <a:cubicBezTo>
                      <a:pt x="4408" y="63580"/>
                      <a:pt x="0" y="52938"/>
                      <a:pt x="0" y="41841"/>
                    </a:cubicBezTo>
                    <a:lnTo>
                      <a:pt x="0" y="41841"/>
                    </a:lnTo>
                    <a:cubicBezTo>
                      <a:pt x="0" y="30744"/>
                      <a:pt x="4408" y="20102"/>
                      <a:pt x="12255" y="12255"/>
                    </a:cubicBezTo>
                    <a:cubicBezTo>
                      <a:pt x="20102" y="4408"/>
                      <a:pt x="30744" y="0"/>
                      <a:pt x="418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9" name="TextBox 269">
                <a:extLst>
                  <a:ext uri="{FF2B5EF4-FFF2-40B4-BE49-F238E27FC236}">
                    <a16:creationId xmlns:a16="http://schemas.microsoft.com/office/drawing/2014/main" id="{1C8F7D4A-254A-DAC9-CF68-E73FA9A953D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8484" cy="131306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0" name="Group 270">
              <a:extLst>
                <a:ext uri="{FF2B5EF4-FFF2-40B4-BE49-F238E27FC236}">
                  <a16:creationId xmlns:a16="http://schemas.microsoft.com/office/drawing/2014/main" id="{C535952B-A8CA-726F-492E-F646ED770A00}"/>
                </a:ext>
              </a:extLst>
            </p:cNvPr>
            <p:cNvGrpSpPr/>
            <p:nvPr/>
          </p:nvGrpSpPr>
          <p:grpSpPr>
            <a:xfrm rot="2911921">
              <a:off x="1053236" y="620343"/>
              <a:ext cx="34703" cy="82974"/>
              <a:chOff x="0" y="0"/>
              <a:chExt cx="53307" cy="127455"/>
            </a:xfrm>
          </p:grpSpPr>
          <p:sp>
            <p:nvSpPr>
              <p:cNvPr id="271" name="Freeform 271">
                <a:extLst>
                  <a:ext uri="{FF2B5EF4-FFF2-40B4-BE49-F238E27FC236}">
                    <a16:creationId xmlns:a16="http://schemas.microsoft.com/office/drawing/2014/main" id="{86977334-EE9C-D29F-7B7C-031288CEEB6A}"/>
                  </a:ext>
                </a:extLst>
              </p:cNvPr>
              <p:cNvSpPr/>
              <p:nvPr/>
            </p:nvSpPr>
            <p:spPr>
              <a:xfrm>
                <a:off x="0" y="0"/>
                <a:ext cx="53307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53307" h="127455">
                    <a:moveTo>
                      <a:pt x="26654" y="0"/>
                    </a:moveTo>
                    <a:lnTo>
                      <a:pt x="26654" y="0"/>
                    </a:lnTo>
                    <a:cubicBezTo>
                      <a:pt x="41374" y="0"/>
                      <a:pt x="53307" y="11933"/>
                      <a:pt x="53307" y="26654"/>
                    </a:cubicBezTo>
                    <a:lnTo>
                      <a:pt x="53307" y="100801"/>
                    </a:lnTo>
                    <a:cubicBezTo>
                      <a:pt x="53307" y="107870"/>
                      <a:pt x="50499" y="114650"/>
                      <a:pt x="45501" y="119648"/>
                    </a:cubicBezTo>
                    <a:cubicBezTo>
                      <a:pt x="40502" y="124647"/>
                      <a:pt x="33723" y="127455"/>
                      <a:pt x="26654" y="127455"/>
                    </a:cubicBezTo>
                    <a:lnTo>
                      <a:pt x="26654" y="127455"/>
                    </a:lnTo>
                    <a:cubicBezTo>
                      <a:pt x="11933" y="127455"/>
                      <a:pt x="0" y="115522"/>
                      <a:pt x="0" y="100801"/>
                    </a:cubicBezTo>
                    <a:lnTo>
                      <a:pt x="0" y="26654"/>
                    </a:lnTo>
                    <a:cubicBezTo>
                      <a:pt x="0" y="19585"/>
                      <a:pt x="2808" y="12805"/>
                      <a:pt x="7807" y="7807"/>
                    </a:cubicBezTo>
                    <a:cubicBezTo>
                      <a:pt x="12805" y="2808"/>
                      <a:pt x="19585" y="0"/>
                      <a:pt x="2665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2" name="TextBox 272">
                <a:extLst>
                  <a:ext uri="{FF2B5EF4-FFF2-40B4-BE49-F238E27FC236}">
                    <a16:creationId xmlns:a16="http://schemas.microsoft.com/office/drawing/2014/main" id="{317CC87B-1EFC-63F8-4C79-5DC3AD52665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307" cy="17508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3" name="Group 273">
              <a:extLst>
                <a:ext uri="{FF2B5EF4-FFF2-40B4-BE49-F238E27FC236}">
                  <a16:creationId xmlns:a16="http://schemas.microsoft.com/office/drawing/2014/main" id="{3F7BB9A1-A6CA-CDA7-418F-412DCA8C12CC}"/>
                </a:ext>
              </a:extLst>
            </p:cNvPr>
            <p:cNvGrpSpPr/>
            <p:nvPr/>
          </p:nvGrpSpPr>
          <p:grpSpPr>
            <a:xfrm rot="-87011">
              <a:off x="1064765" y="635403"/>
              <a:ext cx="49668" cy="95779"/>
              <a:chOff x="0" y="0"/>
              <a:chExt cx="76294" cy="147126"/>
            </a:xfrm>
          </p:grpSpPr>
          <p:sp>
            <p:nvSpPr>
              <p:cNvPr id="274" name="Freeform 274">
                <a:extLst>
                  <a:ext uri="{FF2B5EF4-FFF2-40B4-BE49-F238E27FC236}">
                    <a16:creationId xmlns:a16="http://schemas.microsoft.com/office/drawing/2014/main" id="{DDD055FC-29B7-CF97-0A43-D8BEAA8097D6}"/>
                  </a:ext>
                </a:extLst>
              </p:cNvPr>
              <p:cNvSpPr/>
              <p:nvPr/>
            </p:nvSpPr>
            <p:spPr>
              <a:xfrm>
                <a:off x="0" y="0"/>
                <a:ext cx="76294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76294" h="147126">
                    <a:moveTo>
                      <a:pt x="38147" y="0"/>
                    </a:moveTo>
                    <a:lnTo>
                      <a:pt x="38147" y="0"/>
                    </a:lnTo>
                    <a:cubicBezTo>
                      <a:pt x="59215" y="0"/>
                      <a:pt x="76294" y="17079"/>
                      <a:pt x="76294" y="38147"/>
                    </a:cubicBezTo>
                    <a:lnTo>
                      <a:pt x="76294" y="108979"/>
                    </a:lnTo>
                    <a:cubicBezTo>
                      <a:pt x="76294" y="130047"/>
                      <a:pt x="59215" y="147126"/>
                      <a:pt x="38147" y="147126"/>
                    </a:cubicBezTo>
                    <a:lnTo>
                      <a:pt x="38147" y="147126"/>
                    </a:lnTo>
                    <a:cubicBezTo>
                      <a:pt x="17079" y="147126"/>
                      <a:pt x="0" y="130047"/>
                      <a:pt x="0" y="108979"/>
                    </a:cubicBezTo>
                    <a:lnTo>
                      <a:pt x="0" y="38147"/>
                    </a:lnTo>
                    <a:cubicBezTo>
                      <a:pt x="0" y="17079"/>
                      <a:pt x="17079" y="0"/>
                      <a:pt x="38147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5" name="TextBox 275">
                <a:extLst>
                  <a:ext uri="{FF2B5EF4-FFF2-40B4-BE49-F238E27FC236}">
                    <a16:creationId xmlns:a16="http://schemas.microsoft.com/office/drawing/2014/main" id="{AA73CE94-55D7-88BC-554B-694A6FC856C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6294" cy="19475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6" name="Group 276">
              <a:extLst>
                <a:ext uri="{FF2B5EF4-FFF2-40B4-BE49-F238E27FC236}">
                  <a16:creationId xmlns:a16="http://schemas.microsoft.com/office/drawing/2014/main" id="{415AAD40-2847-77B9-7F82-A13B28DA2F3E}"/>
                </a:ext>
              </a:extLst>
            </p:cNvPr>
            <p:cNvGrpSpPr/>
            <p:nvPr/>
          </p:nvGrpSpPr>
          <p:grpSpPr>
            <a:xfrm rot="1687345">
              <a:off x="981600" y="678635"/>
              <a:ext cx="58123" cy="114686"/>
              <a:chOff x="0" y="0"/>
              <a:chExt cx="89283" cy="176168"/>
            </a:xfrm>
          </p:grpSpPr>
          <p:sp>
            <p:nvSpPr>
              <p:cNvPr id="277" name="Freeform 277">
                <a:extLst>
                  <a:ext uri="{FF2B5EF4-FFF2-40B4-BE49-F238E27FC236}">
                    <a16:creationId xmlns:a16="http://schemas.microsoft.com/office/drawing/2014/main" id="{0E7671F2-28E9-10C4-DBA5-06B8D2778EDC}"/>
                  </a:ext>
                </a:extLst>
              </p:cNvPr>
              <p:cNvSpPr/>
              <p:nvPr/>
            </p:nvSpPr>
            <p:spPr>
              <a:xfrm>
                <a:off x="0" y="0"/>
                <a:ext cx="8928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89283" h="176168">
                    <a:moveTo>
                      <a:pt x="44641" y="0"/>
                    </a:moveTo>
                    <a:lnTo>
                      <a:pt x="44641" y="0"/>
                    </a:lnTo>
                    <a:cubicBezTo>
                      <a:pt x="56481" y="0"/>
                      <a:pt x="67836" y="4703"/>
                      <a:pt x="76207" y="13075"/>
                    </a:cubicBezTo>
                    <a:cubicBezTo>
                      <a:pt x="84579" y="21447"/>
                      <a:pt x="89283" y="32802"/>
                      <a:pt x="89283" y="44641"/>
                    </a:cubicBezTo>
                    <a:lnTo>
                      <a:pt x="89283" y="131527"/>
                    </a:lnTo>
                    <a:cubicBezTo>
                      <a:pt x="89283" y="143366"/>
                      <a:pt x="84579" y="154721"/>
                      <a:pt x="76207" y="163093"/>
                    </a:cubicBezTo>
                    <a:cubicBezTo>
                      <a:pt x="67836" y="171465"/>
                      <a:pt x="56481" y="176168"/>
                      <a:pt x="44641" y="176168"/>
                    </a:cubicBezTo>
                    <a:lnTo>
                      <a:pt x="44641" y="176168"/>
                    </a:lnTo>
                    <a:cubicBezTo>
                      <a:pt x="19987" y="176168"/>
                      <a:pt x="0" y="156181"/>
                      <a:pt x="0" y="131527"/>
                    </a:cubicBezTo>
                    <a:lnTo>
                      <a:pt x="0" y="44641"/>
                    </a:lnTo>
                    <a:cubicBezTo>
                      <a:pt x="0" y="19987"/>
                      <a:pt x="19987" y="0"/>
                      <a:pt x="446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8" name="TextBox 278">
                <a:extLst>
                  <a:ext uri="{FF2B5EF4-FFF2-40B4-BE49-F238E27FC236}">
                    <a16:creationId xmlns:a16="http://schemas.microsoft.com/office/drawing/2014/main" id="{D21C692D-5358-5DC2-9E44-4583F5CFE2D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9283" cy="22379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9" name="Group 279">
              <a:extLst>
                <a:ext uri="{FF2B5EF4-FFF2-40B4-BE49-F238E27FC236}">
                  <a16:creationId xmlns:a16="http://schemas.microsoft.com/office/drawing/2014/main" id="{EDF12C2F-BEA3-36FA-1E14-67B8B6D9942A}"/>
                </a:ext>
              </a:extLst>
            </p:cNvPr>
            <p:cNvGrpSpPr/>
            <p:nvPr/>
          </p:nvGrpSpPr>
          <p:grpSpPr>
            <a:xfrm rot="1580367">
              <a:off x="997783" y="673155"/>
              <a:ext cx="99097" cy="139319"/>
              <a:chOff x="0" y="0"/>
              <a:chExt cx="152222" cy="214006"/>
            </a:xfrm>
          </p:grpSpPr>
          <p:sp>
            <p:nvSpPr>
              <p:cNvPr id="280" name="Freeform 280">
                <a:extLst>
                  <a:ext uri="{FF2B5EF4-FFF2-40B4-BE49-F238E27FC236}">
                    <a16:creationId xmlns:a16="http://schemas.microsoft.com/office/drawing/2014/main" id="{8B4A46EC-0799-FA9F-726A-4C4545993DEC}"/>
                  </a:ext>
                </a:extLst>
              </p:cNvPr>
              <p:cNvSpPr/>
              <p:nvPr/>
            </p:nvSpPr>
            <p:spPr>
              <a:xfrm>
                <a:off x="0" y="0"/>
                <a:ext cx="15222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52222" h="214006">
                    <a:moveTo>
                      <a:pt x="76111" y="0"/>
                    </a:moveTo>
                    <a:lnTo>
                      <a:pt x="76111" y="0"/>
                    </a:lnTo>
                    <a:cubicBezTo>
                      <a:pt x="118146" y="0"/>
                      <a:pt x="152222" y="34076"/>
                      <a:pt x="152222" y="76111"/>
                    </a:cubicBezTo>
                    <a:lnTo>
                      <a:pt x="152222" y="137895"/>
                    </a:lnTo>
                    <a:cubicBezTo>
                      <a:pt x="152222" y="179930"/>
                      <a:pt x="118146" y="214006"/>
                      <a:pt x="76111" y="214006"/>
                    </a:cubicBezTo>
                    <a:lnTo>
                      <a:pt x="76111" y="214006"/>
                    </a:lnTo>
                    <a:cubicBezTo>
                      <a:pt x="34076" y="214006"/>
                      <a:pt x="0" y="179930"/>
                      <a:pt x="0" y="137895"/>
                    </a:cubicBezTo>
                    <a:lnTo>
                      <a:pt x="0" y="76111"/>
                    </a:lnTo>
                    <a:cubicBezTo>
                      <a:pt x="0" y="34076"/>
                      <a:pt x="34076" y="0"/>
                      <a:pt x="7611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1" name="TextBox 281">
                <a:extLst>
                  <a:ext uri="{FF2B5EF4-FFF2-40B4-BE49-F238E27FC236}">
                    <a16:creationId xmlns:a16="http://schemas.microsoft.com/office/drawing/2014/main" id="{1B5FC4F7-346E-6D41-CBDA-3B27CF90EFE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52222" cy="26163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82" name="AutoShape 282">
              <a:extLst>
                <a:ext uri="{FF2B5EF4-FFF2-40B4-BE49-F238E27FC236}">
                  <a16:creationId xmlns:a16="http://schemas.microsoft.com/office/drawing/2014/main" id="{59F6C62C-6A7D-E543-2E40-AF591803C832}"/>
                </a:ext>
              </a:extLst>
            </p:cNvPr>
            <p:cNvSpPr/>
            <p:nvPr/>
          </p:nvSpPr>
          <p:spPr>
            <a:xfrm flipH="1">
              <a:off x="989313" y="645176"/>
              <a:ext cx="95834" cy="90685"/>
            </a:xfrm>
            <a:prstGeom prst="line">
              <a:avLst/>
            </a:prstGeom>
            <a:ln w="9766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83" name="Group 283">
              <a:extLst>
                <a:ext uri="{FF2B5EF4-FFF2-40B4-BE49-F238E27FC236}">
                  <a16:creationId xmlns:a16="http://schemas.microsoft.com/office/drawing/2014/main" id="{C7BFBB28-2924-8919-8413-2D694485598F}"/>
                </a:ext>
              </a:extLst>
            </p:cNvPr>
            <p:cNvGrpSpPr/>
            <p:nvPr/>
          </p:nvGrpSpPr>
          <p:grpSpPr>
            <a:xfrm rot="-1941172">
              <a:off x="1049084" y="638749"/>
              <a:ext cx="40627" cy="27334"/>
              <a:chOff x="0" y="0"/>
              <a:chExt cx="62407" cy="41988"/>
            </a:xfrm>
          </p:grpSpPr>
          <p:sp>
            <p:nvSpPr>
              <p:cNvPr id="284" name="Freeform 284">
                <a:extLst>
                  <a:ext uri="{FF2B5EF4-FFF2-40B4-BE49-F238E27FC236}">
                    <a16:creationId xmlns:a16="http://schemas.microsoft.com/office/drawing/2014/main" id="{D9E0B0FB-C669-E1E6-8E2D-6BA7055F050F}"/>
                  </a:ext>
                </a:extLst>
              </p:cNvPr>
              <p:cNvSpPr/>
              <p:nvPr/>
            </p:nvSpPr>
            <p:spPr>
              <a:xfrm>
                <a:off x="0" y="0"/>
                <a:ext cx="62407" cy="41988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41988">
                    <a:moveTo>
                      <a:pt x="20994" y="0"/>
                    </a:moveTo>
                    <a:lnTo>
                      <a:pt x="41413" y="0"/>
                    </a:lnTo>
                    <a:cubicBezTo>
                      <a:pt x="46981" y="0"/>
                      <a:pt x="52320" y="2212"/>
                      <a:pt x="56258" y="6149"/>
                    </a:cubicBezTo>
                    <a:cubicBezTo>
                      <a:pt x="60195" y="10086"/>
                      <a:pt x="62407" y="15426"/>
                      <a:pt x="62407" y="20994"/>
                    </a:cubicBezTo>
                    <a:lnTo>
                      <a:pt x="62407" y="20994"/>
                    </a:lnTo>
                    <a:cubicBezTo>
                      <a:pt x="62407" y="32589"/>
                      <a:pt x="53007" y="41988"/>
                      <a:pt x="41413" y="41988"/>
                    </a:cubicBezTo>
                    <a:lnTo>
                      <a:pt x="20994" y="41988"/>
                    </a:lnTo>
                    <a:cubicBezTo>
                      <a:pt x="9399" y="41988"/>
                      <a:pt x="0" y="32589"/>
                      <a:pt x="0" y="20994"/>
                    </a:cubicBezTo>
                    <a:lnTo>
                      <a:pt x="0" y="20994"/>
                    </a:lnTo>
                    <a:cubicBezTo>
                      <a:pt x="0" y="9399"/>
                      <a:pt x="9399" y="0"/>
                      <a:pt x="209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5" name="TextBox 285">
                <a:extLst>
                  <a:ext uri="{FF2B5EF4-FFF2-40B4-BE49-F238E27FC236}">
                    <a16:creationId xmlns:a16="http://schemas.microsoft.com/office/drawing/2014/main" id="{0EEC80F7-F1EA-208C-B3F2-5EFD8CDEAF7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407" cy="8961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6" name="Group 286">
              <a:extLst>
                <a:ext uri="{FF2B5EF4-FFF2-40B4-BE49-F238E27FC236}">
                  <a16:creationId xmlns:a16="http://schemas.microsoft.com/office/drawing/2014/main" id="{2161FABC-0BE3-DF9A-2094-71CE219A14B1}"/>
                </a:ext>
              </a:extLst>
            </p:cNvPr>
            <p:cNvGrpSpPr/>
            <p:nvPr/>
          </p:nvGrpSpPr>
          <p:grpSpPr>
            <a:xfrm rot="-8013893">
              <a:off x="1454429" y="630791"/>
              <a:ext cx="24925" cy="43033"/>
              <a:chOff x="0" y="0"/>
              <a:chExt cx="47742" cy="82427"/>
            </a:xfrm>
          </p:grpSpPr>
          <p:sp>
            <p:nvSpPr>
              <p:cNvPr id="287" name="Freeform 287">
                <a:extLst>
                  <a:ext uri="{FF2B5EF4-FFF2-40B4-BE49-F238E27FC236}">
                    <a16:creationId xmlns:a16="http://schemas.microsoft.com/office/drawing/2014/main" id="{E90BF9DC-5CBC-6C48-F906-13C5BB7ACB7E}"/>
                  </a:ext>
                </a:extLst>
              </p:cNvPr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8" name="TextBox 288">
                <a:extLst>
                  <a:ext uri="{FF2B5EF4-FFF2-40B4-BE49-F238E27FC236}">
                    <a16:creationId xmlns:a16="http://schemas.microsoft.com/office/drawing/2014/main" id="{9D7F8745-2C78-B620-30F5-A6A40AA8E7F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9" name="Group 289">
              <a:extLst>
                <a:ext uri="{FF2B5EF4-FFF2-40B4-BE49-F238E27FC236}">
                  <a16:creationId xmlns:a16="http://schemas.microsoft.com/office/drawing/2014/main" id="{C7CEC392-F3C0-4EAC-9CE0-67C5AB3DE26D}"/>
                </a:ext>
              </a:extLst>
            </p:cNvPr>
            <p:cNvGrpSpPr/>
            <p:nvPr/>
          </p:nvGrpSpPr>
          <p:grpSpPr>
            <a:xfrm rot="-6350943">
              <a:off x="1468891" y="615307"/>
              <a:ext cx="28134" cy="80412"/>
              <a:chOff x="0" y="0"/>
              <a:chExt cx="53889" cy="154025"/>
            </a:xfrm>
          </p:grpSpPr>
          <p:sp>
            <p:nvSpPr>
              <p:cNvPr id="290" name="Freeform 290">
                <a:extLst>
                  <a:ext uri="{FF2B5EF4-FFF2-40B4-BE49-F238E27FC236}">
                    <a16:creationId xmlns:a16="http://schemas.microsoft.com/office/drawing/2014/main" id="{FC0D687B-32EA-3948-E95B-E6D3D513AED8}"/>
                  </a:ext>
                </a:extLst>
              </p:cNvPr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1" name="TextBox 291">
                <a:extLst>
                  <a:ext uri="{FF2B5EF4-FFF2-40B4-BE49-F238E27FC236}">
                    <a16:creationId xmlns:a16="http://schemas.microsoft.com/office/drawing/2014/main" id="{8F76F35B-DCAA-0A2E-E70F-2C1CE9F1AA0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2" name="Group 292">
              <a:extLst>
                <a:ext uri="{FF2B5EF4-FFF2-40B4-BE49-F238E27FC236}">
                  <a16:creationId xmlns:a16="http://schemas.microsoft.com/office/drawing/2014/main" id="{9CF4AE6C-BB1C-51CC-61D5-0C5E4B7797C5}"/>
                </a:ext>
              </a:extLst>
            </p:cNvPr>
            <p:cNvGrpSpPr/>
            <p:nvPr/>
          </p:nvGrpSpPr>
          <p:grpSpPr>
            <a:xfrm rot="9718557">
              <a:off x="1434294" y="687208"/>
              <a:ext cx="46195" cy="37336"/>
              <a:chOff x="0" y="0"/>
              <a:chExt cx="88484" cy="71515"/>
            </a:xfrm>
          </p:grpSpPr>
          <p:sp>
            <p:nvSpPr>
              <p:cNvPr id="293" name="Freeform 293">
                <a:extLst>
                  <a:ext uri="{FF2B5EF4-FFF2-40B4-BE49-F238E27FC236}">
                    <a16:creationId xmlns:a16="http://schemas.microsoft.com/office/drawing/2014/main" id="{C37A3950-AD03-5F62-FA5A-C834AB34C767}"/>
                  </a:ext>
                </a:extLst>
              </p:cNvPr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4" name="TextBox 294">
                <a:extLst>
                  <a:ext uri="{FF2B5EF4-FFF2-40B4-BE49-F238E27FC236}">
                    <a16:creationId xmlns:a16="http://schemas.microsoft.com/office/drawing/2014/main" id="{1605E767-8C9C-BCA8-0956-A4A926F1B1D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5" name="Group 295">
              <a:extLst>
                <a:ext uri="{FF2B5EF4-FFF2-40B4-BE49-F238E27FC236}">
                  <a16:creationId xmlns:a16="http://schemas.microsoft.com/office/drawing/2014/main" id="{D1603992-033C-FB49-20E1-10A3F8FADF9B}"/>
                </a:ext>
              </a:extLst>
            </p:cNvPr>
            <p:cNvGrpSpPr/>
            <p:nvPr/>
          </p:nvGrpSpPr>
          <p:grpSpPr>
            <a:xfrm rot="-9537293">
              <a:off x="1431878" y="652389"/>
              <a:ext cx="28187" cy="76810"/>
              <a:chOff x="0" y="0"/>
              <a:chExt cx="53991" cy="147126"/>
            </a:xfrm>
          </p:grpSpPr>
          <p:sp>
            <p:nvSpPr>
              <p:cNvPr id="296" name="Freeform 296">
                <a:extLst>
                  <a:ext uri="{FF2B5EF4-FFF2-40B4-BE49-F238E27FC236}">
                    <a16:creationId xmlns:a16="http://schemas.microsoft.com/office/drawing/2014/main" id="{52F9F153-A5BB-6748-4683-4D9BE2C47C79}"/>
                  </a:ext>
                </a:extLst>
              </p:cNvPr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7" name="TextBox 297">
                <a:extLst>
                  <a:ext uri="{FF2B5EF4-FFF2-40B4-BE49-F238E27FC236}">
                    <a16:creationId xmlns:a16="http://schemas.microsoft.com/office/drawing/2014/main" id="{84B78571-7BC5-0AD1-9ACE-447C33F2B6A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8" name="Group 298">
              <a:extLst>
                <a:ext uri="{FF2B5EF4-FFF2-40B4-BE49-F238E27FC236}">
                  <a16:creationId xmlns:a16="http://schemas.microsoft.com/office/drawing/2014/main" id="{D8ACA4D9-D9C5-FBC4-B11C-9183C14A9A89}"/>
                </a:ext>
              </a:extLst>
            </p:cNvPr>
            <p:cNvGrpSpPr/>
            <p:nvPr/>
          </p:nvGrpSpPr>
          <p:grpSpPr>
            <a:xfrm rot="-7762935">
              <a:off x="1499275" y="627410"/>
              <a:ext cx="39590" cy="91972"/>
              <a:chOff x="0" y="0"/>
              <a:chExt cx="75833" cy="176168"/>
            </a:xfrm>
          </p:grpSpPr>
          <p:sp>
            <p:nvSpPr>
              <p:cNvPr id="299" name="Freeform 299">
                <a:extLst>
                  <a:ext uri="{FF2B5EF4-FFF2-40B4-BE49-F238E27FC236}">
                    <a16:creationId xmlns:a16="http://schemas.microsoft.com/office/drawing/2014/main" id="{87B661D4-B92C-B04A-23B0-ECD9908EF23F}"/>
                  </a:ext>
                </a:extLst>
              </p:cNvPr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0" name="TextBox 300">
                <a:extLst>
                  <a:ext uri="{FF2B5EF4-FFF2-40B4-BE49-F238E27FC236}">
                    <a16:creationId xmlns:a16="http://schemas.microsoft.com/office/drawing/2014/main" id="{4E9AF0F4-AF89-412A-E78E-207C1780381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01" name="Group 301">
              <a:extLst>
                <a:ext uri="{FF2B5EF4-FFF2-40B4-BE49-F238E27FC236}">
                  <a16:creationId xmlns:a16="http://schemas.microsoft.com/office/drawing/2014/main" id="{FA8C2388-605C-6051-4D04-37D22C315485}"/>
                </a:ext>
              </a:extLst>
            </p:cNvPr>
            <p:cNvGrpSpPr/>
            <p:nvPr/>
          </p:nvGrpSpPr>
          <p:grpSpPr>
            <a:xfrm rot="-7869913">
              <a:off x="1461691" y="603910"/>
              <a:ext cx="67854" cy="111726"/>
              <a:chOff x="0" y="0"/>
              <a:chExt cx="129972" cy="214006"/>
            </a:xfrm>
          </p:grpSpPr>
          <p:sp>
            <p:nvSpPr>
              <p:cNvPr id="302" name="Freeform 302">
                <a:extLst>
                  <a:ext uri="{FF2B5EF4-FFF2-40B4-BE49-F238E27FC236}">
                    <a16:creationId xmlns:a16="http://schemas.microsoft.com/office/drawing/2014/main" id="{8AD25D0B-DE00-802C-6571-6AD1BD8E74C1}"/>
                  </a:ext>
                </a:extLst>
              </p:cNvPr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3" name="TextBox 303">
                <a:extLst>
                  <a:ext uri="{FF2B5EF4-FFF2-40B4-BE49-F238E27FC236}">
                    <a16:creationId xmlns:a16="http://schemas.microsoft.com/office/drawing/2014/main" id="{41BEBF2C-26BC-CAEA-2363-B3CB1D81615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04" name="Group 304">
              <a:extLst>
                <a:ext uri="{FF2B5EF4-FFF2-40B4-BE49-F238E27FC236}">
                  <a16:creationId xmlns:a16="http://schemas.microsoft.com/office/drawing/2014/main" id="{104783A4-6541-FA7F-93C8-3D816FB60B60}"/>
                </a:ext>
              </a:extLst>
            </p:cNvPr>
            <p:cNvGrpSpPr/>
            <p:nvPr/>
          </p:nvGrpSpPr>
          <p:grpSpPr>
            <a:xfrm rot="-6538360">
              <a:off x="1440658" y="677008"/>
              <a:ext cx="22917" cy="66540"/>
              <a:chOff x="0" y="0"/>
              <a:chExt cx="43896" cy="127455"/>
            </a:xfrm>
          </p:grpSpPr>
          <p:sp>
            <p:nvSpPr>
              <p:cNvPr id="305" name="Freeform 305">
                <a:extLst>
                  <a:ext uri="{FF2B5EF4-FFF2-40B4-BE49-F238E27FC236}">
                    <a16:creationId xmlns:a16="http://schemas.microsoft.com/office/drawing/2014/main" id="{2BB96472-B0EB-7584-45F6-E8C6F591BC7B}"/>
                  </a:ext>
                </a:extLst>
              </p:cNvPr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6" name="TextBox 306">
                <a:extLst>
                  <a:ext uri="{FF2B5EF4-FFF2-40B4-BE49-F238E27FC236}">
                    <a16:creationId xmlns:a16="http://schemas.microsoft.com/office/drawing/2014/main" id="{2168B69D-A3DF-AC18-240C-B828735EE22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307" name="AutoShape 307">
              <a:extLst>
                <a:ext uri="{FF2B5EF4-FFF2-40B4-BE49-F238E27FC236}">
                  <a16:creationId xmlns:a16="http://schemas.microsoft.com/office/drawing/2014/main" id="{76EFB84D-23A7-8B09-73B6-066A25D3BF18}"/>
                </a:ext>
              </a:extLst>
            </p:cNvPr>
            <p:cNvSpPr/>
            <p:nvPr/>
          </p:nvSpPr>
          <p:spPr>
            <a:xfrm flipV="1">
              <a:off x="1436307" y="678649"/>
              <a:ext cx="97711" cy="39646"/>
            </a:xfrm>
            <a:prstGeom prst="line">
              <a:avLst/>
            </a:prstGeom>
            <a:ln w="9766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308" name="Group 308">
              <a:extLst>
                <a:ext uri="{FF2B5EF4-FFF2-40B4-BE49-F238E27FC236}">
                  <a16:creationId xmlns:a16="http://schemas.microsoft.com/office/drawing/2014/main" id="{CD184651-D6C4-87F4-6DB7-E1B27CC9D3D7}"/>
                </a:ext>
              </a:extLst>
            </p:cNvPr>
            <p:cNvGrpSpPr/>
            <p:nvPr/>
          </p:nvGrpSpPr>
          <p:grpSpPr>
            <a:xfrm rot="10208545">
              <a:off x="1433504" y="708149"/>
              <a:ext cx="32581" cy="17885"/>
              <a:chOff x="0" y="0"/>
              <a:chExt cx="62407" cy="34257"/>
            </a:xfrm>
          </p:grpSpPr>
          <p:sp>
            <p:nvSpPr>
              <p:cNvPr id="309" name="Freeform 309">
                <a:extLst>
                  <a:ext uri="{FF2B5EF4-FFF2-40B4-BE49-F238E27FC236}">
                    <a16:creationId xmlns:a16="http://schemas.microsoft.com/office/drawing/2014/main" id="{2D359ED4-4CBE-9E83-403C-8D2E89BC41BB}"/>
                  </a:ext>
                </a:extLst>
              </p:cNvPr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0" name="TextBox 310">
                <a:extLst>
                  <a:ext uri="{FF2B5EF4-FFF2-40B4-BE49-F238E27FC236}">
                    <a16:creationId xmlns:a16="http://schemas.microsoft.com/office/drawing/2014/main" id="{EAF71E37-FB8C-48AC-3044-6E8296FF500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1" name="Group 311">
              <a:extLst>
                <a:ext uri="{FF2B5EF4-FFF2-40B4-BE49-F238E27FC236}">
                  <a16:creationId xmlns:a16="http://schemas.microsoft.com/office/drawing/2014/main" id="{CCF28300-B84F-0FC4-2CD9-EBFE0E728D78}"/>
                </a:ext>
              </a:extLst>
            </p:cNvPr>
            <p:cNvGrpSpPr/>
            <p:nvPr/>
          </p:nvGrpSpPr>
          <p:grpSpPr>
            <a:xfrm rot="8785891">
              <a:off x="1518481" y="624241"/>
              <a:ext cx="63761" cy="42889"/>
              <a:chOff x="0" y="0"/>
              <a:chExt cx="122131" cy="82153"/>
            </a:xfrm>
          </p:grpSpPr>
          <p:sp>
            <p:nvSpPr>
              <p:cNvPr id="312" name="Freeform 312">
                <a:extLst>
                  <a:ext uri="{FF2B5EF4-FFF2-40B4-BE49-F238E27FC236}">
                    <a16:creationId xmlns:a16="http://schemas.microsoft.com/office/drawing/2014/main" id="{CFD35646-56BC-3A99-E307-9C69BBC7574A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3" name="TextBox 313">
                <a:extLst>
                  <a:ext uri="{FF2B5EF4-FFF2-40B4-BE49-F238E27FC236}">
                    <a16:creationId xmlns:a16="http://schemas.microsoft.com/office/drawing/2014/main" id="{1F8918B1-1B2D-32C0-7B06-A6852417FCB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29778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4" name="Group 314">
              <a:extLst>
                <a:ext uri="{FF2B5EF4-FFF2-40B4-BE49-F238E27FC236}">
                  <a16:creationId xmlns:a16="http://schemas.microsoft.com/office/drawing/2014/main" id="{7957247E-DBAB-1B4E-AF98-0062A1C755FC}"/>
                </a:ext>
              </a:extLst>
            </p:cNvPr>
            <p:cNvGrpSpPr/>
            <p:nvPr/>
          </p:nvGrpSpPr>
          <p:grpSpPr>
            <a:xfrm rot="10609020">
              <a:off x="1489579" y="604014"/>
              <a:ext cx="84675" cy="34184"/>
              <a:chOff x="0" y="0"/>
              <a:chExt cx="162191" cy="65478"/>
            </a:xfrm>
          </p:grpSpPr>
          <p:sp>
            <p:nvSpPr>
              <p:cNvPr id="315" name="Freeform 315">
                <a:extLst>
                  <a:ext uri="{FF2B5EF4-FFF2-40B4-BE49-F238E27FC236}">
                    <a16:creationId xmlns:a16="http://schemas.microsoft.com/office/drawing/2014/main" id="{5B0DFB45-4E58-4AEF-3374-4469EF597AEF}"/>
                  </a:ext>
                </a:extLst>
              </p:cNvPr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6" name="TextBox 316">
                <a:extLst>
                  <a:ext uri="{FF2B5EF4-FFF2-40B4-BE49-F238E27FC236}">
                    <a16:creationId xmlns:a16="http://schemas.microsoft.com/office/drawing/2014/main" id="{F3EC5563-6A0E-7136-6216-5B67478D6C7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62191" cy="11310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7" name="Group 317">
              <a:extLst>
                <a:ext uri="{FF2B5EF4-FFF2-40B4-BE49-F238E27FC236}">
                  <a16:creationId xmlns:a16="http://schemas.microsoft.com/office/drawing/2014/main" id="{078E81F0-CA26-88DA-ED28-7B941E2B64AD}"/>
                </a:ext>
              </a:extLst>
            </p:cNvPr>
            <p:cNvGrpSpPr/>
            <p:nvPr/>
          </p:nvGrpSpPr>
          <p:grpSpPr>
            <a:xfrm rot="10609020">
              <a:off x="1460564" y="604898"/>
              <a:ext cx="63761" cy="43895"/>
              <a:chOff x="0" y="0"/>
              <a:chExt cx="122131" cy="84080"/>
            </a:xfrm>
          </p:grpSpPr>
          <p:sp>
            <p:nvSpPr>
              <p:cNvPr id="318" name="Freeform 318">
                <a:extLst>
                  <a:ext uri="{FF2B5EF4-FFF2-40B4-BE49-F238E27FC236}">
                    <a16:creationId xmlns:a16="http://schemas.microsoft.com/office/drawing/2014/main" id="{4D881E9D-C15F-AC78-6014-6221FADE1F94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9" name="TextBox 319">
                <a:extLst>
                  <a:ext uri="{FF2B5EF4-FFF2-40B4-BE49-F238E27FC236}">
                    <a16:creationId xmlns:a16="http://schemas.microsoft.com/office/drawing/2014/main" id="{1B993A22-0C75-135F-FA38-559E018196F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3170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0" name="Group 320">
              <a:extLst>
                <a:ext uri="{FF2B5EF4-FFF2-40B4-BE49-F238E27FC236}">
                  <a16:creationId xmlns:a16="http://schemas.microsoft.com/office/drawing/2014/main" id="{42B89608-9657-BC1C-9476-68EFB1CCD7F6}"/>
                </a:ext>
              </a:extLst>
            </p:cNvPr>
            <p:cNvGrpSpPr/>
            <p:nvPr/>
          </p:nvGrpSpPr>
          <p:grpSpPr>
            <a:xfrm rot="10609020">
              <a:off x="1446686" y="627048"/>
              <a:ext cx="63761" cy="43180"/>
              <a:chOff x="0" y="0"/>
              <a:chExt cx="122131" cy="82710"/>
            </a:xfrm>
          </p:grpSpPr>
          <p:sp>
            <p:nvSpPr>
              <p:cNvPr id="321" name="Freeform 321">
                <a:extLst>
                  <a:ext uri="{FF2B5EF4-FFF2-40B4-BE49-F238E27FC236}">
                    <a16:creationId xmlns:a16="http://schemas.microsoft.com/office/drawing/2014/main" id="{035FCEAD-DC2C-CD04-2677-4E98143B2602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2" name="TextBox 322">
                <a:extLst>
                  <a:ext uri="{FF2B5EF4-FFF2-40B4-BE49-F238E27FC236}">
                    <a16:creationId xmlns:a16="http://schemas.microsoft.com/office/drawing/2014/main" id="{994CD795-91C3-C7D4-CCBD-16661F0A4CA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3033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3" name="Group 323">
              <a:extLst>
                <a:ext uri="{FF2B5EF4-FFF2-40B4-BE49-F238E27FC236}">
                  <a16:creationId xmlns:a16="http://schemas.microsoft.com/office/drawing/2014/main" id="{F220CDD6-BD2D-1BBF-034B-1E7E6C46E423}"/>
                </a:ext>
              </a:extLst>
            </p:cNvPr>
            <p:cNvGrpSpPr/>
            <p:nvPr/>
          </p:nvGrpSpPr>
          <p:grpSpPr>
            <a:xfrm>
              <a:off x="1748920" y="402409"/>
              <a:ext cx="60686" cy="60686"/>
              <a:chOff x="0" y="0"/>
              <a:chExt cx="812800" cy="812800"/>
            </a:xfrm>
          </p:grpSpPr>
          <p:sp>
            <p:nvSpPr>
              <p:cNvPr id="324" name="Freeform 324">
                <a:extLst>
                  <a:ext uri="{FF2B5EF4-FFF2-40B4-BE49-F238E27FC236}">
                    <a16:creationId xmlns:a16="http://schemas.microsoft.com/office/drawing/2014/main" id="{0B3DF437-2FB7-2876-8D36-EBBCE8800DF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5" name="TextBox 325">
                <a:extLst>
                  <a:ext uri="{FF2B5EF4-FFF2-40B4-BE49-F238E27FC236}">
                    <a16:creationId xmlns:a16="http://schemas.microsoft.com/office/drawing/2014/main" id="{2EA610CE-29B4-9EEE-A09D-42E6C5FBDF31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6" name="Group 326">
              <a:extLst>
                <a:ext uri="{FF2B5EF4-FFF2-40B4-BE49-F238E27FC236}">
                  <a16:creationId xmlns:a16="http://schemas.microsoft.com/office/drawing/2014/main" id="{04DC462E-3E1B-63E9-4A3C-BFEE2F5C72CF}"/>
                </a:ext>
              </a:extLst>
            </p:cNvPr>
            <p:cNvGrpSpPr/>
            <p:nvPr/>
          </p:nvGrpSpPr>
          <p:grpSpPr>
            <a:xfrm>
              <a:off x="1766873" y="420363"/>
              <a:ext cx="24779" cy="24779"/>
              <a:chOff x="0" y="0"/>
              <a:chExt cx="812800" cy="812800"/>
            </a:xfrm>
          </p:grpSpPr>
          <p:sp>
            <p:nvSpPr>
              <p:cNvPr id="327" name="Freeform 327">
                <a:extLst>
                  <a:ext uri="{FF2B5EF4-FFF2-40B4-BE49-F238E27FC236}">
                    <a16:creationId xmlns:a16="http://schemas.microsoft.com/office/drawing/2014/main" id="{5CC6BDB7-377A-21F1-9DDB-CB0EA46C5B8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" name="TextBox 328">
                <a:extLst>
                  <a:ext uri="{FF2B5EF4-FFF2-40B4-BE49-F238E27FC236}">
                    <a16:creationId xmlns:a16="http://schemas.microsoft.com/office/drawing/2014/main" id="{DC82A718-14F8-A8EC-9290-851FDCC1C7F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9" name="Group 329">
              <a:extLst>
                <a:ext uri="{FF2B5EF4-FFF2-40B4-BE49-F238E27FC236}">
                  <a16:creationId xmlns:a16="http://schemas.microsoft.com/office/drawing/2014/main" id="{9D870668-D60A-716C-4206-E692644F93CD}"/>
                </a:ext>
              </a:extLst>
            </p:cNvPr>
            <p:cNvGrpSpPr/>
            <p:nvPr/>
          </p:nvGrpSpPr>
          <p:grpSpPr>
            <a:xfrm>
              <a:off x="760750" y="432630"/>
              <a:ext cx="13013" cy="13013"/>
              <a:chOff x="0" y="0"/>
              <a:chExt cx="812800" cy="812800"/>
            </a:xfrm>
          </p:grpSpPr>
          <p:sp>
            <p:nvSpPr>
              <p:cNvPr id="330" name="Freeform 330">
                <a:extLst>
                  <a:ext uri="{FF2B5EF4-FFF2-40B4-BE49-F238E27FC236}">
                    <a16:creationId xmlns:a16="http://schemas.microsoft.com/office/drawing/2014/main" id="{60412C5C-BFD6-9E0E-ED2F-308635C5161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1" name="TextBox 331">
                <a:extLst>
                  <a:ext uri="{FF2B5EF4-FFF2-40B4-BE49-F238E27FC236}">
                    <a16:creationId xmlns:a16="http://schemas.microsoft.com/office/drawing/2014/main" id="{B3ED47BD-DE04-C1A5-37BB-0732785A7E83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2" name="Group 332">
              <a:extLst>
                <a:ext uri="{FF2B5EF4-FFF2-40B4-BE49-F238E27FC236}">
                  <a16:creationId xmlns:a16="http://schemas.microsoft.com/office/drawing/2014/main" id="{6427131A-AD4C-041E-C90C-EC56F185DDA3}"/>
                </a:ext>
              </a:extLst>
            </p:cNvPr>
            <p:cNvGrpSpPr/>
            <p:nvPr/>
          </p:nvGrpSpPr>
          <p:grpSpPr>
            <a:xfrm>
              <a:off x="890510" y="406206"/>
              <a:ext cx="21654" cy="21654"/>
              <a:chOff x="0" y="0"/>
              <a:chExt cx="812800" cy="812800"/>
            </a:xfrm>
          </p:grpSpPr>
          <p:sp>
            <p:nvSpPr>
              <p:cNvPr id="333" name="Freeform 333">
                <a:extLst>
                  <a:ext uri="{FF2B5EF4-FFF2-40B4-BE49-F238E27FC236}">
                    <a16:creationId xmlns:a16="http://schemas.microsoft.com/office/drawing/2014/main" id="{FA2902B6-688E-5F46-3B0B-C2C17BE0484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4" name="TextBox 334">
                <a:extLst>
                  <a:ext uri="{FF2B5EF4-FFF2-40B4-BE49-F238E27FC236}">
                    <a16:creationId xmlns:a16="http://schemas.microsoft.com/office/drawing/2014/main" id="{75D0F737-EE78-84EC-8525-279DDE547E3D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5" name="Group 335">
              <a:extLst>
                <a:ext uri="{FF2B5EF4-FFF2-40B4-BE49-F238E27FC236}">
                  <a16:creationId xmlns:a16="http://schemas.microsoft.com/office/drawing/2014/main" id="{29788CB4-1BDB-E2EB-81F3-EDFDA24C360E}"/>
                </a:ext>
              </a:extLst>
            </p:cNvPr>
            <p:cNvGrpSpPr/>
            <p:nvPr/>
          </p:nvGrpSpPr>
          <p:grpSpPr>
            <a:xfrm>
              <a:off x="892850" y="375044"/>
              <a:ext cx="8487" cy="8487"/>
              <a:chOff x="0" y="0"/>
              <a:chExt cx="812800" cy="812800"/>
            </a:xfrm>
          </p:grpSpPr>
          <p:sp>
            <p:nvSpPr>
              <p:cNvPr id="336" name="Freeform 336">
                <a:extLst>
                  <a:ext uri="{FF2B5EF4-FFF2-40B4-BE49-F238E27FC236}">
                    <a16:creationId xmlns:a16="http://schemas.microsoft.com/office/drawing/2014/main" id="{3056FE8A-FF25-38B1-70F2-AC6626888C0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7" name="TextBox 337">
                <a:extLst>
                  <a:ext uri="{FF2B5EF4-FFF2-40B4-BE49-F238E27FC236}">
                    <a16:creationId xmlns:a16="http://schemas.microsoft.com/office/drawing/2014/main" id="{1E9FDCC7-7C54-9818-8A3C-7F8C55F4D29F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8" name="Group 338">
              <a:extLst>
                <a:ext uri="{FF2B5EF4-FFF2-40B4-BE49-F238E27FC236}">
                  <a16:creationId xmlns:a16="http://schemas.microsoft.com/office/drawing/2014/main" id="{F996DA21-BB59-D990-D3DC-D767CCF83DC4}"/>
                </a:ext>
              </a:extLst>
            </p:cNvPr>
            <p:cNvGrpSpPr/>
            <p:nvPr/>
          </p:nvGrpSpPr>
          <p:grpSpPr>
            <a:xfrm>
              <a:off x="641358" y="462840"/>
              <a:ext cx="8487" cy="8487"/>
              <a:chOff x="0" y="0"/>
              <a:chExt cx="812800" cy="812800"/>
            </a:xfrm>
          </p:grpSpPr>
          <p:sp>
            <p:nvSpPr>
              <p:cNvPr id="339" name="Freeform 339">
                <a:extLst>
                  <a:ext uri="{FF2B5EF4-FFF2-40B4-BE49-F238E27FC236}">
                    <a16:creationId xmlns:a16="http://schemas.microsoft.com/office/drawing/2014/main" id="{2B569948-B4CC-BBD4-3AFA-D5462FDE964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0" name="TextBox 340">
                <a:extLst>
                  <a:ext uri="{FF2B5EF4-FFF2-40B4-BE49-F238E27FC236}">
                    <a16:creationId xmlns:a16="http://schemas.microsoft.com/office/drawing/2014/main" id="{F5BC6AF8-6198-2F38-F801-3AB14DF543D4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1" name="Group 341">
              <a:extLst>
                <a:ext uri="{FF2B5EF4-FFF2-40B4-BE49-F238E27FC236}">
                  <a16:creationId xmlns:a16="http://schemas.microsoft.com/office/drawing/2014/main" id="{F0C6E422-7138-669E-51AE-8212E1E2B79A}"/>
                </a:ext>
              </a:extLst>
            </p:cNvPr>
            <p:cNvGrpSpPr/>
            <p:nvPr/>
          </p:nvGrpSpPr>
          <p:grpSpPr>
            <a:xfrm>
              <a:off x="715441" y="401963"/>
              <a:ext cx="8487" cy="8487"/>
              <a:chOff x="0" y="0"/>
              <a:chExt cx="812800" cy="812800"/>
            </a:xfrm>
          </p:grpSpPr>
          <p:sp>
            <p:nvSpPr>
              <p:cNvPr id="342" name="Freeform 342">
                <a:extLst>
                  <a:ext uri="{FF2B5EF4-FFF2-40B4-BE49-F238E27FC236}">
                    <a16:creationId xmlns:a16="http://schemas.microsoft.com/office/drawing/2014/main" id="{468C9EF2-1F4A-9771-2146-656BB5D414B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3" name="TextBox 343">
                <a:extLst>
                  <a:ext uri="{FF2B5EF4-FFF2-40B4-BE49-F238E27FC236}">
                    <a16:creationId xmlns:a16="http://schemas.microsoft.com/office/drawing/2014/main" id="{D3DB8E22-6EF1-1BCF-6D78-CC772AD6A0DC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4" name="Group 344">
              <a:extLst>
                <a:ext uri="{FF2B5EF4-FFF2-40B4-BE49-F238E27FC236}">
                  <a16:creationId xmlns:a16="http://schemas.microsoft.com/office/drawing/2014/main" id="{1BF164C7-9E91-759D-2665-EA19B509AA68}"/>
                </a:ext>
              </a:extLst>
            </p:cNvPr>
            <p:cNvGrpSpPr/>
            <p:nvPr/>
          </p:nvGrpSpPr>
          <p:grpSpPr>
            <a:xfrm>
              <a:off x="802976" y="402987"/>
              <a:ext cx="8487" cy="8487"/>
              <a:chOff x="0" y="0"/>
              <a:chExt cx="812800" cy="812800"/>
            </a:xfrm>
          </p:grpSpPr>
          <p:sp>
            <p:nvSpPr>
              <p:cNvPr id="345" name="Freeform 345">
                <a:extLst>
                  <a:ext uri="{FF2B5EF4-FFF2-40B4-BE49-F238E27FC236}">
                    <a16:creationId xmlns:a16="http://schemas.microsoft.com/office/drawing/2014/main" id="{0BB23522-768A-94AD-8FB5-618A05FA71E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6" name="TextBox 346">
                <a:extLst>
                  <a:ext uri="{FF2B5EF4-FFF2-40B4-BE49-F238E27FC236}">
                    <a16:creationId xmlns:a16="http://schemas.microsoft.com/office/drawing/2014/main" id="{76806231-471B-A7A5-E728-8B793D3564F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7" name="Group 347">
              <a:extLst>
                <a:ext uri="{FF2B5EF4-FFF2-40B4-BE49-F238E27FC236}">
                  <a16:creationId xmlns:a16="http://schemas.microsoft.com/office/drawing/2014/main" id="{90290938-0ABA-1CC0-D50C-6D8D67AB0037}"/>
                </a:ext>
              </a:extLst>
            </p:cNvPr>
            <p:cNvGrpSpPr/>
            <p:nvPr/>
          </p:nvGrpSpPr>
          <p:grpSpPr>
            <a:xfrm>
              <a:off x="971411" y="393476"/>
              <a:ext cx="8487" cy="8487"/>
              <a:chOff x="0" y="0"/>
              <a:chExt cx="812800" cy="812800"/>
            </a:xfrm>
          </p:grpSpPr>
          <p:sp>
            <p:nvSpPr>
              <p:cNvPr id="348" name="Freeform 348">
                <a:extLst>
                  <a:ext uri="{FF2B5EF4-FFF2-40B4-BE49-F238E27FC236}">
                    <a16:creationId xmlns:a16="http://schemas.microsoft.com/office/drawing/2014/main" id="{A9DDC2D4-4BA8-87DF-7803-7BF3922C169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9" name="TextBox 349">
                <a:extLst>
                  <a:ext uri="{FF2B5EF4-FFF2-40B4-BE49-F238E27FC236}">
                    <a16:creationId xmlns:a16="http://schemas.microsoft.com/office/drawing/2014/main" id="{D1CAF9DD-CAB9-FC01-1CC1-037D87FD4DA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0" name="Group 350">
              <a:extLst>
                <a:ext uri="{FF2B5EF4-FFF2-40B4-BE49-F238E27FC236}">
                  <a16:creationId xmlns:a16="http://schemas.microsoft.com/office/drawing/2014/main" id="{44C60326-B97E-7943-31CD-7045A9374AD3}"/>
                </a:ext>
              </a:extLst>
            </p:cNvPr>
            <p:cNvGrpSpPr/>
            <p:nvPr/>
          </p:nvGrpSpPr>
          <p:grpSpPr>
            <a:xfrm>
              <a:off x="1023449" y="359718"/>
              <a:ext cx="8487" cy="8487"/>
              <a:chOff x="0" y="0"/>
              <a:chExt cx="812800" cy="812800"/>
            </a:xfrm>
          </p:grpSpPr>
          <p:sp>
            <p:nvSpPr>
              <p:cNvPr id="351" name="Freeform 351">
                <a:extLst>
                  <a:ext uri="{FF2B5EF4-FFF2-40B4-BE49-F238E27FC236}">
                    <a16:creationId xmlns:a16="http://schemas.microsoft.com/office/drawing/2014/main" id="{CD671E59-D8B1-4615-0D81-4B77BAF2ABD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2" name="TextBox 352">
                <a:extLst>
                  <a:ext uri="{FF2B5EF4-FFF2-40B4-BE49-F238E27FC236}">
                    <a16:creationId xmlns:a16="http://schemas.microsoft.com/office/drawing/2014/main" id="{06EE2CA5-D88B-B5F1-818E-0C5AA775E69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3" name="Group 353">
              <a:extLst>
                <a:ext uri="{FF2B5EF4-FFF2-40B4-BE49-F238E27FC236}">
                  <a16:creationId xmlns:a16="http://schemas.microsoft.com/office/drawing/2014/main" id="{9C054C1A-76FA-37EE-B132-7EF5132B6FA0}"/>
                </a:ext>
              </a:extLst>
            </p:cNvPr>
            <p:cNvGrpSpPr/>
            <p:nvPr/>
          </p:nvGrpSpPr>
          <p:grpSpPr>
            <a:xfrm>
              <a:off x="576585" y="458668"/>
              <a:ext cx="8487" cy="8487"/>
              <a:chOff x="0" y="0"/>
              <a:chExt cx="812800" cy="812800"/>
            </a:xfrm>
          </p:grpSpPr>
          <p:sp>
            <p:nvSpPr>
              <p:cNvPr id="354" name="Freeform 354">
                <a:extLst>
                  <a:ext uri="{FF2B5EF4-FFF2-40B4-BE49-F238E27FC236}">
                    <a16:creationId xmlns:a16="http://schemas.microsoft.com/office/drawing/2014/main" id="{2D7EE8F5-CD61-16FC-57EF-59EFBD2CB66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5" name="TextBox 355">
                <a:extLst>
                  <a:ext uri="{FF2B5EF4-FFF2-40B4-BE49-F238E27FC236}">
                    <a16:creationId xmlns:a16="http://schemas.microsoft.com/office/drawing/2014/main" id="{E339D7C1-422C-19EB-C6EA-85FC387E943C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6" name="Group 356">
              <a:extLst>
                <a:ext uri="{FF2B5EF4-FFF2-40B4-BE49-F238E27FC236}">
                  <a16:creationId xmlns:a16="http://schemas.microsoft.com/office/drawing/2014/main" id="{3CEBC2E4-2267-48B6-491D-26677A641788}"/>
                </a:ext>
              </a:extLst>
            </p:cNvPr>
            <p:cNvGrpSpPr/>
            <p:nvPr/>
          </p:nvGrpSpPr>
          <p:grpSpPr>
            <a:xfrm>
              <a:off x="1068730" y="394500"/>
              <a:ext cx="8487" cy="8487"/>
              <a:chOff x="0" y="0"/>
              <a:chExt cx="812800" cy="812800"/>
            </a:xfrm>
          </p:grpSpPr>
          <p:sp>
            <p:nvSpPr>
              <p:cNvPr id="357" name="Freeform 357">
                <a:extLst>
                  <a:ext uri="{FF2B5EF4-FFF2-40B4-BE49-F238E27FC236}">
                    <a16:creationId xmlns:a16="http://schemas.microsoft.com/office/drawing/2014/main" id="{B8555450-F5A8-13B4-AC34-F32E8BE8432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" name="TextBox 358">
                <a:extLst>
                  <a:ext uri="{FF2B5EF4-FFF2-40B4-BE49-F238E27FC236}">
                    <a16:creationId xmlns:a16="http://schemas.microsoft.com/office/drawing/2014/main" id="{13FC91FC-CF93-CF08-4B96-932B03CA2D9D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9" name="Group 359">
              <a:extLst>
                <a:ext uri="{FF2B5EF4-FFF2-40B4-BE49-F238E27FC236}">
                  <a16:creationId xmlns:a16="http://schemas.microsoft.com/office/drawing/2014/main" id="{C8C6D51C-4FA3-E949-D156-309392482C7C}"/>
                </a:ext>
              </a:extLst>
            </p:cNvPr>
            <p:cNvGrpSpPr/>
            <p:nvPr/>
          </p:nvGrpSpPr>
          <p:grpSpPr>
            <a:xfrm>
              <a:off x="831793" y="441877"/>
              <a:ext cx="13013" cy="13013"/>
              <a:chOff x="0" y="0"/>
              <a:chExt cx="812800" cy="812800"/>
            </a:xfrm>
          </p:grpSpPr>
          <p:sp>
            <p:nvSpPr>
              <p:cNvPr id="360" name="Freeform 360">
                <a:extLst>
                  <a:ext uri="{FF2B5EF4-FFF2-40B4-BE49-F238E27FC236}">
                    <a16:creationId xmlns:a16="http://schemas.microsoft.com/office/drawing/2014/main" id="{9E518EAE-BA2D-3E7C-CC7F-D6EDF795F2D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1" name="TextBox 361">
                <a:extLst>
                  <a:ext uri="{FF2B5EF4-FFF2-40B4-BE49-F238E27FC236}">
                    <a16:creationId xmlns:a16="http://schemas.microsoft.com/office/drawing/2014/main" id="{1DE259DF-359D-4552-BF72-6190DFADB33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2" name="Group 362">
              <a:extLst>
                <a:ext uri="{FF2B5EF4-FFF2-40B4-BE49-F238E27FC236}">
                  <a16:creationId xmlns:a16="http://schemas.microsoft.com/office/drawing/2014/main" id="{9EFB1506-966E-6D95-709C-D0A608258D6C}"/>
                </a:ext>
              </a:extLst>
            </p:cNvPr>
            <p:cNvGrpSpPr/>
            <p:nvPr/>
          </p:nvGrpSpPr>
          <p:grpSpPr>
            <a:xfrm>
              <a:off x="1152833" y="366275"/>
              <a:ext cx="13013" cy="13013"/>
              <a:chOff x="0" y="0"/>
              <a:chExt cx="812800" cy="812800"/>
            </a:xfrm>
          </p:grpSpPr>
          <p:sp>
            <p:nvSpPr>
              <p:cNvPr id="363" name="Freeform 363">
                <a:extLst>
                  <a:ext uri="{FF2B5EF4-FFF2-40B4-BE49-F238E27FC236}">
                    <a16:creationId xmlns:a16="http://schemas.microsoft.com/office/drawing/2014/main" id="{ADF35C40-4C36-52DD-7DDC-EFA48C3307D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4" name="TextBox 364">
                <a:extLst>
                  <a:ext uri="{FF2B5EF4-FFF2-40B4-BE49-F238E27FC236}">
                    <a16:creationId xmlns:a16="http://schemas.microsoft.com/office/drawing/2014/main" id="{4C3CA78A-7056-EEF4-3F50-6F74B6AEAE7B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5" name="Group 365">
              <a:extLst>
                <a:ext uri="{FF2B5EF4-FFF2-40B4-BE49-F238E27FC236}">
                  <a16:creationId xmlns:a16="http://schemas.microsoft.com/office/drawing/2014/main" id="{D6670367-3CB0-0E5C-D2BE-3E1BBAC17A69}"/>
                </a:ext>
              </a:extLst>
            </p:cNvPr>
            <p:cNvGrpSpPr/>
            <p:nvPr/>
          </p:nvGrpSpPr>
          <p:grpSpPr>
            <a:xfrm>
              <a:off x="1287263" y="399700"/>
              <a:ext cx="13013" cy="13013"/>
              <a:chOff x="0" y="0"/>
              <a:chExt cx="812800" cy="812800"/>
            </a:xfrm>
          </p:grpSpPr>
          <p:sp>
            <p:nvSpPr>
              <p:cNvPr id="366" name="Freeform 366">
                <a:extLst>
                  <a:ext uri="{FF2B5EF4-FFF2-40B4-BE49-F238E27FC236}">
                    <a16:creationId xmlns:a16="http://schemas.microsoft.com/office/drawing/2014/main" id="{7421BBC1-F527-7030-3E0C-26DAADB066D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7" name="TextBox 367">
                <a:extLst>
                  <a:ext uri="{FF2B5EF4-FFF2-40B4-BE49-F238E27FC236}">
                    <a16:creationId xmlns:a16="http://schemas.microsoft.com/office/drawing/2014/main" id="{499D377E-1B0A-7260-0FD8-4AA4A6A6645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8" name="Group 368">
              <a:extLst>
                <a:ext uri="{FF2B5EF4-FFF2-40B4-BE49-F238E27FC236}">
                  <a16:creationId xmlns:a16="http://schemas.microsoft.com/office/drawing/2014/main" id="{57017431-E9FE-BD80-DF96-FE3BF8845B4B}"/>
                </a:ext>
              </a:extLst>
            </p:cNvPr>
            <p:cNvGrpSpPr/>
            <p:nvPr/>
          </p:nvGrpSpPr>
          <p:grpSpPr>
            <a:xfrm>
              <a:off x="1390852" y="328554"/>
              <a:ext cx="8487" cy="8487"/>
              <a:chOff x="0" y="0"/>
              <a:chExt cx="812800" cy="812800"/>
            </a:xfrm>
          </p:grpSpPr>
          <p:sp>
            <p:nvSpPr>
              <p:cNvPr id="369" name="Freeform 369">
                <a:extLst>
                  <a:ext uri="{FF2B5EF4-FFF2-40B4-BE49-F238E27FC236}">
                    <a16:creationId xmlns:a16="http://schemas.microsoft.com/office/drawing/2014/main" id="{EF2336A5-3BD2-3D6A-A78B-752412819ED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" name="TextBox 370">
                <a:extLst>
                  <a:ext uri="{FF2B5EF4-FFF2-40B4-BE49-F238E27FC236}">
                    <a16:creationId xmlns:a16="http://schemas.microsoft.com/office/drawing/2014/main" id="{D3E35336-74D7-D25F-888F-82347FF06BF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1" name="Group 371">
              <a:extLst>
                <a:ext uri="{FF2B5EF4-FFF2-40B4-BE49-F238E27FC236}">
                  <a16:creationId xmlns:a16="http://schemas.microsoft.com/office/drawing/2014/main" id="{9249A222-FD7F-E5FC-9BE3-4C7B4BFE90C4}"/>
                </a:ext>
              </a:extLst>
            </p:cNvPr>
            <p:cNvGrpSpPr/>
            <p:nvPr/>
          </p:nvGrpSpPr>
          <p:grpSpPr>
            <a:xfrm>
              <a:off x="1436132" y="373835"/>
              <a:ext cx="8487" cy="8487"/>
              <a:chOff x="0" y="0"/>
              <a:chExt cx="812800" cy="812800"/>
            </a:xfrm>
          </p:grpSpPr>
          <p:sp>
            <p:nvSpPr>
              <p:cNvPr id="372" name="Freeform 372">
                <a:extLst>
                  <a:ext uri="{FF2B5EF4-FFF2-40B4-BE49-F238E27FC236}">
                    <a16:creationId xmlns:a16="http://schemas.microsoft.com/office/drawing/2014/main" id="{4C693542-1CD6-5638-18EE-D5D0B3836E0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3" name="TextBox 373">
                <a:extLst>
                  <a:ext uri="{FF2B5EF4-FFF2-40B4-BE49-F238E27FC236}">
                    <a16:creationId xmlns:a16="http://schemas.microsoft.com/office/drawing/2014/main" id="{23A994A7-856F-8DB6-FA5E-15A84ED8F8D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4" name="Group 374">
              <a:extLst>
                <a:ext uri="{FF2B5EF4-FFF2-40B4-BE49-F238E27FC236}">
                  <a16:creationId xmlns:a16="http://schemas.microsoft.com/office/drawing/2014/main" id="{795267CF-C75A-13EC-C378-3E1ABE3E8660}"/>
                </a:ext>
              </a:extLst>
            </p:cNvPr>
            <p:cNvGrpSpPr/>
            <p:nvPr/>
          </p:nvGrpSpPr>
          <p:grpSpPr>
            <a:xfrm>
              <a:off x="1496363" y="349220"/>
              <a:ext cx="8487" cy="8487"/>
              <a:chOff x="0" y="0"/>
              <a:chExt cx="812800" cy="812800"/>
            </a:xfrm>
          </p:grpSpPr>
          <p:sp>
            <p:nvSpPr>
              <p:cNvPr id="375" name="Freeform 375">
                <a:extLst>
                  <a:ext uri="{FF2B5EF4-FFF2-40B4-BE49-F238E27FC236}">
                    <a16:creationId xmlns:a16="http://schemas.microsoft.com/office/drawing/2014/main" id="{A5985E3E-EFB4-BDED-1B95-99F4D995742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6" name="TextBox 376">
                <a:extLst>
                  <a:ext uri="{FF2B5EF4-FFF2-40B4-BE49-F238E27FC236}">
                    <a16:creationId xmlns:a16="http://schemas.microsoft.com/office/drawing/2014/main" id="{C34695B5-9B94-F85E-EE7F-4DB58470A32B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7" name="Group 377">
              <a:extLst>
                <a:ext uri="{FF2B5EF4-FFF2-40B4-BE49-F238E27FC236}">
                  <a16:creationId xmlns:a16="http://schemas.microsoft.com/office/drawing/2014/main" id="{6BE6BCFA-1D14-D2B2-DF3B-61EA594CFA0D}"/>
                </a:ext>
              </a:extLst>
            </p:cNvPr>
            <p:cNvGrpSpPr/>
            <p:nvPr/>
          </p:nvGrpSpPr>
          <p:grpSpPr>
            <a:xfrm>
              <a:off x="1596892" y="351231"/>
              <a:ext cx="8487" cy="8487"/>
              <a:chOff x="0" y="0"/>
              <a:chExt cx="812800" cy="812800"/>
            </a:xfrm>
          </p:grpSpPr>
          <p:sp>
            <p:nvSpPr>
              <p:cNvPr id="378" name="Freeform 378">
                <a:extLst>
                  <a:ext uri="{FF2B5EF4-FFF2-40B4-BE49-F238E27FC236}">
                    <a16:creationId xmlns:a16="http://schemas.microsoft.com/office/drawing/2014/main" id="{AA066733-9084-825D-1F28-2110655B033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" name="TextBox 379">
                <a:extLst>
                  <a:ext uri="{FF2B5EF4-FFF2-40B4-BE49-F238E27FC236}">
                    <a16:creationId xmlns:a16="http://schemas.microsoft.com/office/drawing/2014/main" id="{62131A56-8648-1137-490E-BFB4A0DDA74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0" name="Group 380">
              <a:extLst>
                <a:ext uri="{FF2B5EF4-FFF2-40B4-BE49-F238E27FC236}">
                  <a16:creationId xmlns:a16="http://schemas.microsoft.com/office/drawing/2014/main" id="{FB4BB303-F51E-115E-5198-2936DAD82B26}"/>
                </a:ext>
              </a:extLst>
            </p:cNvPr>
            <p:cNvGrpSpPr/>
            <p:nvPr/>
          </p:nvGrpSpPr>
          <p:grpSpPr>
            <a:xfrm>
              <a:off x="1667593" y="386013"/>
              <a:ext cx="8487" cy="8487"/>
              <a:chOff x="0" y="0"/>
              <a:chExt cx="812800" cy="812800"/>
            </a:xfrm>
          </p:grpSpPr>
          <p:sp>
            <p:nvSpPr>
              <p:cNvPr id="381" name="Freeform 381">
                <a:extLst>
                  <a:ext uri="{FF2B5EF4-FFF2-40B4-BE49-F238E27FC236}">
                    <a16:creationId xmlns:a16="http://schemas.microsoft.com/office/drawing/2014/main" id="{ABEE0A5E-0557-76B9-DC4D-994BB3E7FA7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2" name="TextBox 382">
                <a:extLst>
                  <a:ext uri="{FF2B5EF4-FFF2-40B4-BE49-F238E27FC236}">
                    <a16:creationId xmlns:a16="http://schemas.microsoft.com/office/drawing/2014/main" id="{48C6B792-E73F-E0E8-DC98-51320FD1BB6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3" name="Group 383">
              <a:extLst>
                <a:ext uri="{FF2B5EF4-FFF2-40B4-BE49-F238E27FC236}">
                  <a16:creationId xmlns:a16="http://schemas.microsoft.com/office/drawing/2014/main" id="{A91DF064-C7E3-51CE-AF5F-1649DACF881B}"/>
                </a:ext>
              </a:extLst>
            </p:cNvPr>
            <p:cNvGrpSpPr/>
            <p:nvPr/>
          </p:nvGrpSpPr>
          <p:grpSpPr>
            <a:xfrm>
              <a:off x="1551386" y="393476"/>
              <a:ext cx="8487" cy="8487"/>
              <a:chOff x="0" y="0"/>
              <a:chExt cx="812800" cy="812800"/>
            </a:xfrm>
          </p:grpSpPr>
          <p:sp>
            <p:nvSpPr>
              <p:cNvPr id="384" name="Freeform 384">
                <a:extLst>
                  <a:ext uri="{FF2B5EF4-FFF2-40B4-BE49-F238E27FC236}">
                    <a16:creationId xmlns:a16="http://schemas.microsoft.com/office/drawing/2014/main" id="{9BF0778B-226A-FF09-799D-265C0DCBBA8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5" name="TextBox 385">
                <a:extLst>
                  <a:ext uri="{FF2B5EF4-FFF2-40B4-BE49-F238E27FC236}">
                    <a16:creationId xmlns:a16="http://schemas.microsoft.com/office/drawing/2014/main" id="{E8B4ADA1-EBA3-7214-A0C2-DE87B43501F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6" name="Group 386">
              <a:extLst>
                <a:ext uri="{FF2B5EF4-FFF2-40B4-BE49-F238E27FC236}">
                  <a16:creationId xmlns:a16="http://schemas.microsoft.com/office/drawing/2014/main" id="{71037270-ED3A-DFC9-368F-0E3169DE3704}"/>
                </a:ext>
              </a:extLst>
            </p:cNvPr>
            <p:cNvGrpSpPr/>
            <p:nvPr/>
          </p:nvGrpSpPr>
          <p:grpSpPr>
            <a:xfrm>
              <a:off x="1247053" y="377526"/>
              <a:ext cx="8487" cy="8487"/>
              <a:chOff x="0" y="0"/>
              <a:chExt cx="812800" cy="812800"/>
            </a:xfrm>
          </p:grpSpPr>
          <p:sp>
            <p:nvSpPr>
              <p:cNvPr id="387" name="Freeform 387">
                <a:extLst>
                  <a:ext uri="{FF2B5EF4-FFF2-40B4-BE49-F238E27FC236}">
                    <a16:creationId xmlns:a16="http://schemas.microsoft.com/office/drawing/2014/main" id="{FC067A01-C2C5-BE8C-EDCD-B7C38F8CB91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8" name="TextBox 388">
                <a:extLst>
                  <a:ext uri="{FF2B5EF4-FFF2-40B4-BE49-F238E27FC236}">
                    <a16:creationId xmlns:a16="http://schemas.microsoft.com/office/drawing/2014/main" id="{200A46A8-28AD-8794-E620-B211152CD10B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9" name="Group 389">
              <a:extLst>
                <a:ext uri="{FF2B5EF4-FFF2-40B4-BE49-F238E27FC236}">
                  <a16:creationId xmlns:a16="http://schemas.microsoft.com/office/drawing/2014/main" id="{B8EA4741-E48C-E10B-D19F-225F8286523F}"/>
                </a:ext>
              </a:extLst>
            </p:cNvPr>
            <p:cNvGrpSpPr/>
            <p:nvPr/>
          </p:nvGrpSpPr>
          <p:grpSpPr>
            <a:xfrm>
              <a:off x="638862" y="417033"/>
              <a:ext cx="8487" cy="8487"/>
              <a:chOff x="0" y="0"/>
              <a:chExt cx="812800" cy="812800"/>
            </a:xfrm>
          </p:grpSpPr>
          <p:sp>
            <p:nvSpPr>
              <p:cNvPr id="390" name="Freeform 390">
                <a:extLst>
                  <a:ext uri="{FF2B5EF4-FFF2-40B4-BE49-F238E27FC236}">
                    <a16:creationId xmlns:a16="http://schemas.microsoft.com/office/drawing/2014/main" id="{9A1AF736-BF34-6DD0-CC6C-637A83EFECF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1" name="TextBox 391">
                <a:extLst>
                  <a:ext uri="{FF2B5EF4-FFF2-40B4-BE49-F238E27FC236}">
                    <a16:creationId xmlns:a16="http://schemas.microsoft.com/office/drawing/2014/main" id="{2428E630-D50E-102C-AB36-ACB337C3F4B4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2" name="Group 392">
              <a:extLst>
                <a:ext uri="{FF2B5EF4-FFF2-40B4-BE49-F238E27FC236}">
                  <a16:creationId xmlns:a16="http://schemas.microsoft.com/office/drawing/2014/main" id="{25FE22C2-A815-BDA1-D26D-2E9172921D17}"/>
                </a:ext>
              </a:extLst>
            </p:cNvPr>
            <p:cNvGrpSpPr/>
            <p:nvPr/>
          </p:nvGrpSpPr>
          <p:grpSpPr>
            <a:xfrm>
              <a:off x="502238" y="411475"/>
              <a:ext cx="8487" cy="8487"/>
              <a:chOff x="0" y="0"/>
              <a:chExt cx="812800" cy="812800"/>
            </a:xfrm>
          </p:grpSpPr>
          <p:sp>
            <p:nvSpPr>
              <p:cNvPr id="393" name="Freeform 393">
                <a:extLst>
                  <a:ext uri="{FF2B5EF4-FFF2-40B4-BE49-F238E27FC236}">
                    <a16:creationId xmlns:a16="http://schemas.microsoft.com/office/drawing/2014/main" id="{87587531-AC3F-6D09-2B69-ECF853580C1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4" name="TextBox 394">
                <a:extLst>
                  <a:ext uri="{FF2B5EF4-FFF2-40B4-BE49-F238E27FC236}">
                    <a16:creationId xmlns:a16="http://schemas.microsoft.com/office/drawing/2014/main" id="{486A1FA6-9B55-9276-BD02-47BCB74D811F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5" name="Group 395">
              <a:extLst>
                <a:ext uri="{FF2B5EF4-FFF2-40B4-BE49-F238E27FC236}">
                  <a16:creationId xmlns:a16="http://schemas.microsoft.com/office/drawing/2014/main" id="{FAF51BDC-3161-FBEA-9D3E-CDE0F8FAFFE7}"/>
                </a:ext>
              </a:extLst>
            </p:cNvPr>
            <p:cNvGrpSpPr/>
            <p:nvPr/>
          </p:nvGrpSpPr>
          <p:grpSpPr>
            <a:xfrm>
              <a:off x="1358071" y="364294"/>
              <a:ext cx="8487" cy="8487"/>
              <a:chOff x="0" y="0"/>
              <a:chExt cx="812800" cy="812800"/>
            </a:xfrm>
          </p:grpSpPr>
          <p:sp>
            <p:nvSpPr>
              <p:cNvPr id="396" name="Freeform 396">
                <a:extLst>
                  <a:ext uri="{FF2B5EF4-FFF2-40B4-BE49-F238E27FC236}">
                    <a16:creationId xmlns:a16="http://schemas.microsoft.com/office/drawing/2014/main" id="{5464DAE7-4847-31B4-EDB1-A4B7923B607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7" name="TextBox 397">
                <a:extLst>
                  <a:ext uri="{FF2B5EF4-FFF2-40B4-BE49-F238E27FC236}">
                    <a16:creationId xmlns:a16="http://schemas.microsoft.com/office/drawing/2014/main" id="{3FEABE14-6447-4ECC-D04A-B4D5BA4B5E4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8" name="Group 398">
              <a:extLst>
                <a:ext uri="{FF2B5EF4-FFF2-40B4-BE49-F238E27FC236}">
                  <a16:creationId xmlns:a16="http://schemas.microsoft.com/office/drawing/2014/main" id="{62AD3959-E810-5961-CAD4-4F0F2B63B715}"/>
                </a:ext>
              </a:extLst>
            </p:cNvPr>
            <p:cNvGrpSpPr/>
            <p:nvPr/>
          </p:nvGrpSpPr>
          <p:grpSpPr>
            <a:xfrm>
              <a:off x="1768046" y="377526"/>
              <a:ext cx="8487" cy="8487"/>
              <a:chOff x="0" y="0"/>
              <a:chExt cx="812800" cy="812800"/>
            </a:xfrm>
          </p:grpSpPr>
          <p:sp>
            <p:nvSpPr>
              <p:cNvPr id="399" name="Freeform 399">
                <a:extLst>
                  <a:ext uri="{FF2B5EF4-FFF2-40B4-BE49-F238E27FC236}">
                    <a16:creationId xmlns:a16="http://schemas.microsoft.com/office/drawing/2014/main" id="{76BBE6FE-6C09-251C-818F-8B034928AA1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0" name="TextBox 400">
                <a:extLst>
                  <a:ext uri="{FF2B5EF4-FFF2-40B4-BE49-F238E27FC236}">
                    <a16:creationId xmlns:a16="http://schemas.microsoft.com/office/drawing/2014/main" id="{075D6081-F18E-C53B-ADFC-429FAE979A0B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1" name="Group 401">
              <a:extLst>
                <a:ext uri="{FF2B5EF4-FFF2-40B4-BE49-F238E27FC236}">
                  <a16:creationId xmlns:a16="http://schemas.microsoft.com/office/drawing/2014/main" id="{4C2C3410-9E56-5CF7-ADDA-574561098D31}"/>
                </a:ext>
              </a:extLst>
            </p:cNvPr>
            <p:cNvGrpSpPr/>
            <p:nvPr/>
          </p:nvGrpSpPr>
          <p:grpSpPr>
            <a:xfrm>
              <a:off x="1000313" y="412790"/>
              <a:ext cx="8487" cy="8487"/>
              <a:chOff x="0" y="0"/>
              <a:chExt cx="812800" cy="812800"/>
            </a:xfrm>
          </p:grpSpPr>
          <p:sp>
            <p:nvSpPr>
              <p:cNvPr id="402" name="Freeform 402">
                <a:extLst>
                  <a:ext uri="{FF2B5EF4-FFF2-40B4-BE49-F238E27FC236}">
                    <a16:creationId xmlns:a16="http://schemas.microsoft.com/office/drawing/2014/main" id="{5DE121A1-E1B7-F0CC-5A4C-BC082D554A6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3" name="TextBox 403">
                <a:extLst>
                  <a:ext uri="{FF2B5EF4-FFF2-40B4-BE49-F238E27FC236}">
                    <a16:creationId xmlns:a16="http://schemas.microsoft.com/office/drawing/2014/main" id="{1B586E84-CE36-79CF-1805-228BB4A2729F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4" name="Group 404">
              <a:extLst>
                <a:ext uri="{FF2B5EF4-FFF2-40B4-BE49-F238E27FC236}">
                  <a16:creationId xmlns:a16="http://schemas.microsoft.com/office/drawing/2014/main" id="{7125ABA5-FCA4-A2F6-7314-94DF127EB5D8}"/>
                </a:ext>
              </a:extLst>
            </p:cNvPr>
            <p:cNvGrpSpPr/>
            <p:nvPr/>
          </p:nvGrpSpPr>
          <p:grpSpPr>
            <a:xfrm rot="-156438">
              <a:off x="436993" y="278181"/>
              <a:ext cx="114634" cy="78345"/>
              <a:chOff x="0" y="0"/>
              <a:chExt cx="120203" cy="82151"/>
            </a:xfrm>
          </p:grpSpPr>
          <p:sp>
            <p:nvSpPr>
              <p:cNvPr id="405" name="Freeform 405">
                <a:extLst>
                  <a:ext uri="{FF2B5EF4-FFF2-40B4-BE49-F238E27FC236}">
                    <a16:creationId xmlns:a16="http://schemas.microsoft.com/office/drawing/2014/main" id="{24DD5325-FC5C-6F52-C71B-0CB0B8C3CBC2}"/>
                  </a:ext>
                </a:extLst>
              </p:cNvPr>
              <p:cNvSpPr/>
              <p:nvPr/>
            </p:nvSpPr>
            <p:spPr>
              <a:xfrm>
                <a:off x="0" y="0"/>
                <a:ext cx="120203" cy="82151"/>
              </a:xfrm>
              <a:custGeom>
                <a:avLst/>
                <a:gdLst/>
                <a:ahLst/>
                <a:cxnLst/>
                <a:rect l="l" t="t" r="r" b="b"/>
                <a:pathLst>
                  <a:path w="120203" h="82151">
                    <a:moveTo>
                      <a:pt x="41076" y="0"/>
                    </a:moveTo>
                    <a:lnTo>
                      <a:pt x="79127" y="0"/>
                    </a:lnTo>
                    <a:cubicBezTo>
                      <a:pt x="90021" y="0"/>
                      <a:pt x="100469" y="4328"/>
                      <a:pt x="108172" y="12031"/>
                    </a:cubicBezTo>
                    <a:cubicBezTo>
                      <a:pt x="115875" y="19734"/>
                      <a:pt x="120203" y="30182"/>
                      <a:pt x="120203" y="41076"/>
                    </a:cubicBezTo>
                    <a:lnTo>
                      <a:pt x="120203" y="41076"/>
                    </a:lnTo>
                    <a:cubicBezTo>
                      <a:pt x="120203" y="63761"/>
                      <a:pt x="101813" y="82151"/>
                      <a:pt x="79127" y="82151"/>
                    </a:cubicBezTo>
                    <a:lnTo>
                      <a:pt x="41076" y="82151"/>
                    </a:lnTo>
                    <a:cubicBezTo>
                      <a:pt x="18390" y="82151"/>
                      <a:pt x="0" y="63761"/>
                      <a:pt x="0" y="41076"/>
                    </a:cubicBezTo>
                    <a:lnTo>
                      <a:pt x="0" y="41076"/>
                    </a:lnTo>
                    <a:cubicBezTo>
                      <a:pt x="0" y="18390"/>
                      <a:pt x="18390" y="0"/>
                      <a:pt x="4107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6" name="TextBox 406">
                <a:extLst>
                  <a:ext uri="{FF2B5EF4-FFF2-40B4-BE49-F238E27FC236}">
                    <a16:creationId xmlns:a16="http://schemas.microsoft.com/office/drawing/2014/main" id="{831AFCF1-AB39-3FE9-85C4-7B3AB4F8654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0203" cy="1297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7" name="Group 407">
              <a:extLst>
                <a:ext uri="{FF2B5EF4-FFF2-40B4-BE49-F238E27FC236}">
                  <a16:creationId xmlns:a16="http://schemas.microsoft.com/office/drawing/2014/main" id="{D09B1950-44FC-A7EB-516F-519F26FF3945}"/>
                </a:ext>
              </a:extLst>
            </p:cNvPr>
            <p:cNvGrpSpPr/>
            <p:nvPr/>
          </p:nvGrpSpPr>
          <p:grpSpPr>
            <a:xfrm rot="-554446">
              <a:off x="446587" y="335027"/>
              <a:ext cx="72163" cy="25617"/>
              <a:chOff x="0" y="0"/>
              <a:chExt cx="166409" cy="59074"/>
            </a:xfrm>
          </p:grpSpPr>
          <p:sp>
            <p:nvSpPr>
              <p:cNvPr id="408" name="Freeform 408">
                <a:extLst>
                  <a:ext uri="{FF2B5EF4-FFF2-40B4-BE49-F238E27FC236}">
                    <a16:creationId xmlns:a16="http://schemas.microsoft.com/office/drawing/2014/main" id="{64DB31D9-DE34-5572-4954-9138DED68745}"/>
                  </a:ext>
                </a:extLst>
              </p:cNvPr>
              <p:cNvSpPr/>
              <p:nvPr/>
            </p:nvSpPr>
            <p:spPr>
              <a:xfrm>
                <a:off x="0" y="0"/>
                <a:ext cx="166409" cy="59074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59074">
                    <a:moveTo>
                      <a:pt x="83205" y="0"/>
                    </a:moveTo>
                    <a:cubicBezTo>
                      <a:pt x="37252" y="0"/>
                      <a:pt x="0" y="13224"/>
                      <a:pt x="0" y="29537"/>
                    </a:cubicBezTo>
                    <a:cubicBezTo>
                      <a:pt x="0" y="45850"/>
                      <a:pt x="37252" y="59074"/>
                      <a:pt x="83205" y="59074"/>
                    </a:cubicBezTo>
                    <a:cubicBezTo>
                      <a:pt x="129157" y="59074"/>
                      <a:pt x="166409" y="45850"/>
                      <a:pt x="166409" y="29537"/>
                    </a:cubicBezTo>
                    <a:cubicBezTo>
                      <a:pt x="166409" y="13224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9" name="TextBox 409">
                <a:extLst>
                  <a:ext uri="{FF2B5EF4-FFF2-40B4-BE49-F238E27FC236}">
                    <a16:creationId xmlns:a16="http://schemas.microsoft.com/office/drawing/2014/main" id="{4A8E88DB-D1EC-2581-A5A4-8534B58F882E}"/>
                  </a:ext>
                </a:extLst>
              </p:cNvPr>
              <p:cNvSpPr txBox="1"/>
              <p:nvPr/>
            </p:nvSpPr>
            <p:spPr>
              <a:xfrm>
                <a:off x="15601" y="-42087"/>
                <a:ext cx="135207" cy="9562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0" name="Group 410">
              <a:extLst>
                <a:ext uri="{FF2B5EF4-FFF2-40B4-BE49-F238E27FC236}">
                  <a16:creationId xmlns:a16="http://schemas.microsoft.com/office/drawing/2014/main" id="{F876DB73-4725-844E-66A5-A5EC672D7B74}"/>
                </a:ext>
              </a:extLst>
            </p:cNvPr>
            <p:cNvGrpSpPr/>
            <p:nvPr/>
          </p:nvGrpSpPr>
          <p:grpSpPr>
            <a:xfrm rot="522875">
              <a:off x="438179" y="274550"/>
              <a:ext cx="111429" cy="75915"/>
              <a:chOff x="0" y="0"/>
              <a:chExt cx="1168988" cy="796414"/>
            </a:xfrm>
          </p:grpSpPr>
          <p:sp>
            <p:nvSpPr>
              <p:cNvPr id="411" name="Freeform 411">
                <a:extLst>
                  <a:ext uri="{FF2B5EF4-FFF2-40B4-BE49-F238E27FC236}">
                    <a16:creationId xmlns:a16="http://schemas.microsoft.com/office/drawing/2014/main" id="{4AB2137A-909B-F941-0296-33BFEEAB9A26}"/>
                  </a:ext>
                </a:extLst>
              </p:cNvPr>
              <p:cNvSpPr/>
              <p:nvPr/>
            </p:nvSpPr>
            <p:spPr>
              <a:xfrm>
                <a:off x="0" y="0"/>
                <a:ext cx="1168988" cy="796414"/>
              </a:xfrm>
              <a:custGeom>
                <a:avLst/>
                <a:gdLst/>
                <a:ahLst/>
                <a:cxnLst/>
                <a:rect l="l" t="t" r="r" b="b"/>
                <a:pathLst>
                  <a:path w="1168988" h="796414">
                    <a:moveTo>
                      <a:pt x="584494" y="0"/>
                    </a:moveTo>
                    <a:cubicBezTo>
                      <a:pt x="261687" y="0"/>
                      <a:pt x="0" y="178283"/>
                      <a:pt x="0" y="398207"/>
                    </a:cubicBezTo>
                    <a:cubicBezTo>
                      <a:pt x="0" y="618130"/>
                      <a:pt x="261687" y="796414"/>
                      <a:pt x="584494" y="796414"/>
                    </a:cubicBezTo>
                    <a:cubicBezTo>
                      <a:pt x="907301" y="796414"/>
                      <a:pt x="1168988" y="618130"/>
                      <a:pt x="1168988" y="398207"/>
                    </a:cubicBezTo>
                    <a:cubicBezTo>
                      <a:pt x="1168988" y="178283"/>
                      <a:pt x="907301" y="0"/>
                      <a:pt x="5844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2" name="TextBox 412">
                <a:extLst>
                  <a:ext uri="{FF2B5EF4-FFF2-40B4-BE49-F238E27FC236}">
                    <a16:creationId xmlns:a16="http://schemas.microsoft.com/office/drawing/2014/main" id="{3CCE0715-6CFD-0E42-E164-AB99B9B1C2CD}"/>
                  </a:ext>
                </a:extLst>
              </p:cNvPr>
              <p:cNvSpPr txBox="1"/>
              <p:nvPr/>
            </p:nvSpPr>
            <p:spPr>
              <a:xfrm>
                <a:off x="109593" y="27039"/>
                <a:ext cx="949803" cy="694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3" name="Group 413">
              <a:extLst>
                <a:ext uri="{FF2B5EF4-FFF2-40B4-BE49-F238E27FC236}">
                  <a16:creationId xmlns:a16="http://schemas.microsoft.com/office/drawing/2014/main" id="{C0F1CA63-304F-FAF2-6C07-6EBF8DB5BE3B}"/>
                </a:ext>
              </a:extLst>
            </p:cNvPr>
            <p:cNvGrpSpPr/>
            <p:nvPr/>
          </p:nvGrpSpPr>
          <p:grpSpPr>
            <a:xfrm rot="5246704">
              <a:off x="426256" y="318332"/>
              <a:ext cx="52116" cy="28199"/>
              <a:chOff x="0" y="0"/>
              <a:chExt cx="166409" cy="90041"/>
            </a:xfrm>
          </p:grpSpPr>
          <p:sp>
            <p:nvSpPr>
              <p:cNvPr id="414" name="Freeform 414">
                <a:extLst>
                  <a:ext uri="{FF2B5EF4-FFF2-40B4-BE49-F238E27FC236}">
                    <a16:creationId xmlns:a16="http://schemas.microsoft.com/office/drawing/2014/main" id="{E55B4560-E944-C5A9-F4A2-78EAB5BF7461}"/>
                  </a:ext>
                </a:extLst>
              </p:cNvPr>
              <p:cNvSpPr/>
              <p:nvPr/>
            </p:nvSpPr>
            <p:spPr>
              <a:xfrm>
                <a:off x="0" y="0"/>
                <a:ext cx="166409" cy="90041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90041">
                    <a:moveTo>
                      <a:pt x="83205" y="0"/>
                    </a:moveTo>
                    <a:cubicBezTo>
                      <a:pt x="37252" y="0"/>
                      <a:pt x="0" y="20156"/>
                      <a:pt x="0" y="45021"/>
                    </a:cubicBezTo>
                    <a:cubicBezTo>
                      <a:pt x="0" y="69885"/>
                      <a:pt x="37252" y="90041"/>
                      <a:pt x="83205" y="90041"/>
                    </a:cubicBezTo>
                    <a:cubicBezTo>
                      <a:pt x="129157" y="90041"/>
                      <a:pt x="166409" y="69885"/>
                      <a:pt x="166409" y="45021"/>
                    </a:cubicBezTo>
                    <a:cubicBezTo>
                      <a:pt x="166409" y="20156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5" name="TextBox 415">
                <a:extLst>
                  <a:ext uri="{FF2B5EF4-FFF2-40B4-BE49-F238E27FC236}">
                    <a16:creationId xmlns:a16="http://schemas.microsoft.com/office/drawing/2014/main" id="{38E8C453-1771-18F5-43A2-3AB3EB13490E}"/>
                  </a:ext>
                </a:extLst>
              </p:cNvPr>
              <p:cNvSpPr txBox="1"/>
              <p:nvPr/>
            </p:nvSpPr>
            <p:spPr>
              <a:xfrm>
                <a:off x="15601" y="-39184"/>
                <a:ext cx="135207" cy="12078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6" name="Group 416">
              <a:extLst>
                <a:ext uri="{FF2B5EF4-FFF2-40B4-BE49-F238E27FC236}">
                  <a16:creationId xmlns:a16="http://schemas.microsoft.com/office/drawing/2014/main" id="{7610140C-900F-9BD8-0493-0C24D544F800}"/>
                </a:ext>
              </a:extLst>
            </p:cNvPr>
            <p:cNvGrpSpPr/>
            <p:nvPr/>
          </p:nvGrpSpPr>
          <p:grpSpPr>
            <a:xfrm rot="-927086">
              <a:off x="448087" y="345940"/>
              <a:ext cx="219527" cy="16277"/>
              <a:chOff x="0" y="0"/>
              <a:chExt cx="1160858" cy="86072"/>
            </a:xfrm>
          </p:grpSpPr>
          <p:sp>
            <p:nvSpPr>
              <p:cNvPr id="417" name="Freeform 417">
                <a:extLst>
                  <a:ext uri="{FF2B5EF4-FFF2-40B4-BE49-F238E27FC236}">
                    <a16:creationId xmlns:a16="http://schemas.microsoft.com/office/drawing/2014/main" id="{2C8847CC-5F26-20FF-E64D-F35165A4B684}"/>
                  </a:ext>
                </a:extLst>
              </p:cNvPr>
              <p:cNvSpPr/>
              <p:nvPr/>
            </p:nvSpPr>
            <p:spPr>
              <a:xfrm>
                <a:off x="0" y="0"/>
                <a:ext cx="1160858" cy="86072"/>
              </a:xfrm>
              <a:custGeom>
                <a:avLst/>
                <a:gdLst/>
                <a:ahLst/>
                <a:cxnLst/>
                <a:rect l="l" t="t" r="r" b="b"/>
                <a:pathLst>
                  <a:path w="1160858" h="86072">
                    <a:moveTo>
                      <a:pt x="580429" y="0"/>
                    </a:moveTo>
                    <a:cubicBezTo>
                      <a:pt x="259867" y="0"/>
                      <a:pt x="0" y="19268"/>
                      <a:pt x="0" y="43036"/>
                    </a:cubicBezTo>
                    <a:cubicBezTo>
                      <a:pt x="0" y="66804"/>
                      <a:pt x="259867" y="86072"/>
                      <a:pt x="580429" y="86072"/>
                    </a:cubicBezTo>
                    <a:cubicBezTo>
                      <a:pt x="900991" y="86072"/>
                      <a:pt x="1160858" y="66804"/>
                      <a:pt x="1160858" y="43036"/>
                    </a:cubicBezTo>
                    <a:cubicBezTo>
                      <a:pt x="1160858" y="19268"/>
                      <a:pt x="900991" y="0"/>
                      <a:pt x="580429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8" name="TextBox 418">
                <a:extLst>
                  <a:ext uri="{FF2B5EF4-FFF2-40B4-BE49-F238E27FC236}">
                    <a16:creationId xmlns:a16="http://schemas.microsoft.com/office/drawing/2014/main" id="{FA9B3320-F8A7-1332-4057-4463F065A6A7}"/>
                  </a:ext>
                </a:extLst>
              </p:cNvPr>
              <p:cNvSpPr txBox="1"/>
              <p:nvPr/>
            </p:nvSpPr>
            <p:spPr>
              <a:xfrm>
                <a:off x="108830" y="-39556"/>
                <a:ext cx="943197" cy="117559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9" name="Group 419">
              <a:extLst>
                <a:ext uri="{FF2B5EF4-FFF2-40B4-BE49-F238E27FC236}">
                  <a16:creationId xmlns:a16="http://schemas.microsoft.com/office/drawing/2014/main" id="{483F4C20-8E18-6AB6-41AA-55185802F9D6}"/>
                </a:ext>
              </a:extLst>
            </p:cNvPr>
            <p:cNvGrpSpPr/>
            <p:nvPr/>
          </p:nvGrpSpPr>
          <p:grpSpPr>
            <a:xfrm>
              <a:off x="788869" y="495987"/>
              <a:ext cx="13013" cy="16277"/>
              <a:chOff x="0" y="0"/>
              <a:chExt cx="812800" cy="1016657"/>
            </a:xfrm>
          </p:grpSpPr>
          <p:sp>
            <p:nvSpPr>
              <p:cNvPr id="420" name="Freeform 420">
                <a:extLst>
                  <a:ext uri="{FF2B5EF4-FFF2-40B4-BE49-F238E27FC236}">
                    <a16:creationId xmlns:a16="http://schemas.microsoft.com/office/drawing/2014/main" id="{1749A474-B373-28E7-0B9D-EEE1A939D5D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1" name="TextBox 421">
                <a:extLst>
                  <a:ext uri="{FF2B5EF4-FFF2-40B4-BE49-F238E27FC236}">
                    <a16:creationId xmlns:a16="http://schemas.microsoft.com/office/drawing/2014/main" id="{52EA438E-67D6-47AA-3550-B1F29C6502DE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2" name="Group 422">
              <a:extLst>
                <a:ext uri="{FF2B5EF4-FFF2-40B4-BE49-F238E27FC236}">
                  <a16:creationId xmlns:a16="http://schemas.microsoft.com/office/drawing/2014/main" id="{99CEFAD5-700A-EF60-7978-340DECEB9057}"/>
                </a:ext>
              </a:extLst>
            </p:cNvPr>
            <p:cNvGrpSpPr/>
            <p:nvPr/>
          </p:nvGrpSpPr>
          <p:grpSpPr>
            <a:xfrm>
              <a:off x="918628" y="486278"/>
              <a:ext cx="21654" cy="16277"/>
              <a:chOff x="0" y="0"/>
              <a:chExt cx="812800" cy="610972"/>
            </a:xfrm>
          </p:grpSpPr>
          <p:sp>
            <p:nvSpPr>
              <p:cNvPr id="423" name="Freeform 423">
                <a:extLst>
                  <a:ext uri="{FF2B5EF4-FFF2-40B4-BE49-F238E27FC236}">
                    <a16:creationId xmlns:a16="http://schemas.microsoft.com/office/drawing/2014/main" id="{29484045-5DD7-F5FA-B52C-2D63AE155A9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61097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10972">
                    <a:moveTo>
                      <a:pt x="406400" y="0"/>
                    </a:moveTo>
                    <a:cubicBezTo>
                      <a:pt x="181951" y="0"/>
                      <a:pt x="0" y="136771"/>
                      <a:pt x="0" y="305486"/>
                    </a:cubicBezTo>
                    <a:cubicBezTo>
                      <a:pt x="0" y="474201"/>
                      <a:pt x="181951" y="610972"/>
                      <a:pt x="406400" y="610972"/>
                    </a:cubicBezTo>
                    <a:cubicBezTo>
                      <a:pt x="630849" y="610972"/>
                      <a:pt x="812800" y="474201"/>
                      <a:pt x="812800" y="305486"/>
                    </a:cubicBezTo>
                    <a:cubicBezTo>
                      <a:pt x="812800" y="13677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4" name="TextBox 424">
                <a:extLst>
                  <a:ext uri="{FF2B5EF4-FFF2-40B4-BE49-F238E27FC236}">
                    <a16:creationId xmlns:a16="http://schemas.microsoft.com/office/drawing/2014/main" id="{FEF61003-B731-36EF-46BE-2957A2D19679}"/>
                  </a:ext>
                </a:extLst>
              </p:cNvPr>
              <p:cNvSpPr txBox="1"/>
              <p:nvPr/>
            </p:nvSpPr>
            <p:spPr>
              <a:xfrm>
                <a:off x="76200" y="9654"/>
                <a:ext cx="660400" cy="54403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5" name="Group 425">
              <a:extLst>
                <a:ext uri="{FF2B5EF4-FFF2-40B4-BE49-F238E27FC236}">
                  <a16:creationId xmlns:a16="http://schemas.microsoft.com/office/drawing/2014/main" id="{B6C3CEAF-F1F9-42F5-5B3B-5E4713309ABB}"/>
                </a:ext>
              </a:extLst>
            </p:cNvPr>
            <p:cNvGrpSpPr/>
            <p:nvPr/>
          </p:nvGrpSpPr>
          <p:grpSpPr>
            <a:xfrm>
              <a:off x="920968" y="462074"/>
              <a:ext cx="8487" cy="16277"/>
              <a:chOff x="0" y="0"/>
              <a:chExt cx="812800" cy="1558836"/>
            </a:xfrm>
          </p:grpSpPr>
          <p:sp>
            <p:nvSpPr>
              <p:cNvPr id="426" name="Freeform 426">
                <a:extLst>
                  <a:ext uri="{FF2B5EF4-FFF2-40B4-BE49-F238E27FC236}">
                    <a16:creationId xmlns:a16="http://schemas.microsoft.com/office/drawing/2014/main" id="{AD33BC71-2E78-1234-5E73-88A7CBC891B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7" name="TextBox 427">
                <a:extLst>
                  <a:ext uri="{FF2B5EF4-FFF2-40B4-BE49-F238E27FC236}">
                    <a16:creationId xmlns:a16="http://schemas.microsoft.com/office/drawing/2014/main" id="{CF769870-90EE-71CC-E8D6-F9E495B00C0A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8" name="Group 428">
              <a:extLst>
                <a:ext uri="{FF2B5EF4-FFF2-40B4-BE49-F238E27FC236}">
                  <a16:creationId xmlns:a16="http://schemas.microsoft.com/office/drawing/2014/main" id="{D82DEC4D-4693-CE1D-7677-D68E09527FEB}"/>
                </a:ext>
              </a:extLst>
            </p:cNvPr>
            <p:cNvGrpSpPr/>
            <p:nvPr/>
          </p:nvGrpSpPr>
          <p:grpSpPr>
            <a:xfrm>
              <a:off x="669477" y="505962"/>
              <a:ext cx="8487" cy="16277"/>
              <a:chOff x="0" y="0"/>
              <a:chExt cx="812800" cy="1558836"/>
            </a:xfrm>
          </p:grpSpPr>
          <p:sp>
            <p:nvSpPr>
              <p:cNvPr id="429" name="Freeform 429">
                <a:extLst>
                  <a:ext uri="{FF2B5EF4-FFF2-40B4-BE49-F238E27FC236}">
                    <a16:creationId xmlns:a16="http://schemas.microsoft.com/office/drawing/2014/main" id="{2AED7168-2415-519B-EA31-1F9E6835B12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0" name="TextBox 430">
                <a:extLst>
                  <a:ext uri="{FF2B5EF4-FFF2-40B4-BE49-F238E27FC236}">
                    <a16:creationId xmlns:a16="http://schemas.microsoft.com/office/drawing/2014/main" id="{637AF8F8-6F4F-B5C0-E4C2-813E0751C3D0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1" name="Group 431">
              <a:extLst>
                <a:ext uri="{FF2B5EF4-FFF2-40B4-BE49-F238E27FC236}">
                  <a16:creationId xmlns:a16="http://schemas.microsoft.com/office/drawing/2014/main" id="{32F29F1A-3BE7-D49D-6CD5-72293B448239}"/>
                </a:ext>
              </a:extLst>
            </p:cNvPr>
            <p:cNvGrpSpPr/>
            <p:nvPr/>
          </p:nvGrpSpPr>
          <p:grpSpPr>
            <a:xfrm>
              <a:off x="743560" y="476772"/>
              <a:ext cx="8487" cy="16277"/>
              <a:chOff x="0" y="0"/>
              <a:chExt cx="812800" cy="1558836"/>
            </a:xfrm>
          </p:grpSpPr>
          <p:sp>
            <p:nvSpPr>
              <p:cNvPr id="432" name="Freeform 432">
                <a:extLst>
                  <a:ext uri="{FF2B5EF4-FFF2-40B4-BE49-F238E27FC236}">
                    <a16:creationId xmlns:a16="http://schemas.microsoft.com/office/drawing/2014/main" id="{70C750BA-1F63-B1EA-F192-719015BAF66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3" name="TextBox 433">
                <a:extLst>
                  <a:ext uri="{FF2B5EF4-FFF2-40B4-BE49-F238E27FC236}">
                    <a16:creationId xmlns:a16="http://schemas.microsoft.com/office/drawing/2014/main" id="{992760B4-E5E8-A9FC-C328-0A0D8F2C8319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4" name="Group 434">
              <a:extLst>
                <a:ext uri="{FF2B5EF4-FFF2-40B4-BE49-F238E27FC236}">
                  <a16:creationId xmlns:a16="http://schemas.microsoft.com/office/drawing/2014/main" id="{17D0C61E-A355-0ABC-2887-F00C8EF201E9}"/>
                </a:ext>
              </a:extLst>
            </p:cNvPr>
            <p:cNvGrpSpPr/>
            <p:nvPr/>
          </p:nvGrpSpPr>
          <p:grpSpPr>
            <a:xfrm>
              <a:off x="831094" y="477331"/>
              <a:ext cx="8487" cy="16277"/>
              <a:chOff x="0" y="0"/>
              <a:chExt cx="812800" cy="1558836"/>
            </a:xfrm>
          </p:grpSpPr>
          <p:sp>
            <p:nvSpPr>
              <p:cNvPr id="435" name="Freeform 435">
                <a:extLst>
                  <a:ext uri="{FF2B5EF4-FFF2-40B4-BE49-F238E27FC236}">
                    <a16:creationId xmlns:a16="http://schemas.microsoft.com/office/drawing/2014/main" id="{003A779C-9866-5280-1922-2F67FE0B5E4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6" name="TextBox 436">
                <a:extLst>
                  <a:ext uri="{FF2B5EF4-FFF2-40B4-BE49-F238E27FC236}">
                    <a16:creationId xmlns:a16="http://schemas.microsoft.com/office/drawing/2014/main" id="{67F7D3F2-E381-5169-7C45-B4155FA19908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7" name="Group 437">
              <a:extLst>
                <a:ext uri="{FF2B5EF4-FFF2-40B4-BE49-F238E27FC236}">
                  <a16:creationId xmlns:a16="http://schemas.microsoft.com/office/drawing/2014/main" id="{79B4DDAA-0C00-3911-2D56-1086681AAAE7}"/>
                </a:ext>
              </a:extLst>
            </p:cNvPr>
            <p:cNvGrpSpPr/>
            <p:nvPr/>
          </p:nvGrpSpPr>
          <p:grpSpPr>
            <a:xfrm>
              <a:off x="999530" y="472138"/>
              <a:ext cx="8487" cy="16277"/>
              <a:chOff x="0" y="0"/>
              <a:chExt cx="812800" cy="1558836"/>
            </a:xfrm>
          </p:grpSpPr>
          <p:sp>
            <p:nvSpPr>
              <p:cNvPr id="438" name="Freeform 438">
                <a:extLst>
                  <a:ext uri="{FF2B5EF4-FFF2-40B4-BE49-F238E27FC236}">
                    <a16:creationId xmlns:a16="http://schemas.microsoft.com/office/drawing/2014/main" id="{60990472-B40C-D13B-95C0-2A2BEBF65D5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9" name="TextBox 439">
                <a:extLst>
                  <a:ext uri="{FF2B5EF4-FFF2-40B4-BE49-F238E27FC236}">
                    <a16:creationId xmlns:a16="http://schemas.microsoft.com/office/drawing/2014/main" id="{CD1E3B6B-D7C1-CEAA-4D64-B0A3B57083B7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0" name="Group 440">
              <a:extLst>
                <a:ext uri="{FF2B5EF4-FFF2-40B4-BE49-F238E27FC236}">
                  <a16:creationId xmlns:a16="http://schemas.microsoft.com/office/drawing/2014/main" id="{30066EA1-F7FF-878C-533D-C5EE52D6AF4A}"/>
                </a:ext>
              </a:extLst>
            </p:cNvPr>
            <p:cNvGrpSpPr/>
            <p:nvPr/>
          </p:nvGrpSpPr>
          <p:grpSpPr>
            <a:xfrm>
              <a:off x="1051568" y="453707"/>
              <a:ext cx="8487" cy="16277"/>
              <a:chOff x="0" y="0"/>
              <a:chExt cx="812800" cy="1558836"/>
            </a:xfrm>
          </p:grpSpPr>
          <p:sp>
            <p:nvSpPr>
              <p:cNvPr id="441" name="Freeform 441">
                <a:extLst>
                  <a:ext uri="{FF2B5EF4-FFF2-40B4-BE49-F238E27FC236}">
                    <a16:creationId xmlns:a16="http://schemas.microsoft.com/office/drawing/2014/main" id="{68B6A57A-5F28-B45A-F719-3D925855C66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2" name="TextBox 442">
                <a:extLst>
                  <a:ext uri="{FF2B5EF4-FFF2-40B4-BE49-F238E27FC236}">
                    <a16:creationId xmlns:a16="http://schemas.microsoft.com/office/drawing/2014/main" id="{7A634B81-1FD9-C80B-1FFE-BD946663FAC4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3" name="Group 443">
              <a:extLst>
                <a:ext uri="{FF2B5EF4-FFF2-40B4-BE49-F238E27FC236}">
                  <a16:creationId xmlns:a16="http://schemas.microsoft.com/office/drawing/2014/main" id="{E6325721-3931-E74A-3421-8BEC8149B27A}"/>
                </a:ext>
              </a:extLst>
            </p:cNvPr>
            <p:cNvGrpSpPr/>
            <p:nvPr/>
          </p:nvGrpSpPr>
          <p:grpSpPr>
            <a:xfrm>
              <a:off x="604703" y="505962"/>
              <a:ext cx="8487" cy="16277"/>
              <a:chOff x="0" y="0"/>
              <a:chExt cx="812800" cy="1558836"/>
            </a:xfrm>
          </p:grpSpPr>
          <p:sp>
            <p:nvSpPr>
              <p:cNvPr id="444" name="Freeform 444">
                <a:extLst>
                  <a:ext uri="{FF2B5EF4-FFF2-40B4-BE49-F238E27FC236}">
                    <a16:creationId xmlns:a16="http://schemas.microsoft.com/office/drawing/2014/main" id="{74712144-A964-D17E-B0D4-547E90A52C6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5" name="TextBox 445">
                <a:extLst>
                  <a:ext uri="{FF2B5EF4-FFF2-40B4-BE49-F238E27FC236}">
                    <a16:creationId xmlns:a16="http://schemas.microsoft.com/office/drawing/2014/main" id="{576AFE8F-1362-D36A-F0EE-D86C95623920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6" name="Group 446">
              <a:extLst>
                <a:ext uri="{FF2B5EF4-FFF2-40B4-BE49-F238E27FC236}">
                  <a16:creationId xmlns:a16="http://schemas.microsoft.com/office/drawing/2014/main" id="{76CBD799-D439-270F-B598-942439DF16D0}"/>
                </a:ext>
              </a:extLst>
            </p:cNvPr>
            <p:cNvGrpSpPr/>
            <p:nvPr/>
          </p:nvGrpSpPr>
          <p:grpSpPr>
            <a:xfrm>
              <a:off x="1096848" y="472698"/>
              <a:ext cx="8487" cy="16277"/>
              <a:chOff x="0" y="0"/>
              <a:chExt cx="812800" cy="1558836"/>
            </a:xfrm>
          </p:grpSpPr>
          <p:sp>
            <p:nvSpPr>
              <p:cNvPr id="447" name="Freeform 447">
                <a:extLst>
                  <a:ext uri="{FF2B5EF4-FFF2-40B4-BE49-F238E27FC236}">
                    <a16:creationId xmlns:a16="http://schemas.microsoft.com/office/drawing/2014/main" id="{16288CA8-AE58-45BF-ECBB-2A09871CC46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8" name="TextBox 448">
                <a:extLst>
                  <a:ext uri="{FF2B5EF4-FFF2-40B4-BE49-F238E27FC236}">
                    <a16:creationId xmlns:a16="http://schemas.microsoft.com/office/drawing/2014/main" id="{543AB7F7-5C5A-D37F-946C-242555127825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9" name="Group 449">
              <a:extLst>
                <a:ext uri="{FF2B5EF4-FFF2-40B4-BE49-F238E27FC236}">
                  <a16:creationId xmlns:a16="http://schemas.microsoft.com/office/drawing/2014/main" id="{79617B5E-6901-7B86-04C4-D67A7C5AEC6C}"/>
                </a:ext>
              </a:extLst>
            </p:cNvPr>
            <p:cNvGrpSpPr/>
            <p:nvPr/>
          </p:nvGrpSpPr>
          <p:grpSpPr>
            <a:xfrm>
              <a:off x="859911" y="501037"/>
              <a:ext cx="13013" cy="16277"/>
              <a:chOff x="0" y="0"/>
              <a:chExt cx="812800" cy="1016657"/>
            </a:xfrm>
          </p:grpSpPr>
          <p:sp>
            <p:nvSpPr>
              <p:cNvPr id="450" name="Freeform 450">
                <a:extLst>
                  <a:ext uri="{FF2B5EF4-FFF2-40B4-BE49-F238E27FC236}">
                    <a16:creationId xmlns:a16="http://schemas.microsoft.com/office/drawing/2014/main" id="{3734B07C-514B-ADB9-661D-DE67AAF3225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1" name="TextBox 451">
                <a:extLst>
                  <a:ext uri="{FF2B5EF4-FFF2-40B4-BE49-F238E27FC236}">
                    <a16:creationId xmlns:a16="http://schemas.microsoft.com/office/drawing/2014/main" id="{1B8CA72D-D2DA-C680-4142-4D182FC1D58B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2" name="Group 452">
              <a:extLst>
                <a:ext uri="{FF2B5EF4-FFF2-40B4-BE49-F238E27FC236}">
                  <a16:creationId xmlns:a16="http://schemas.microsoft.com/office/drawing/2014/main" id="{5A3CD84F-3123-5BFD-07F2-EA910677311A}"/>
                </a:ext>
              </a:extLst>
            </p:cNvPr>
            <p:cNvGrpSpPr/>
            <p:nvPr/>
          </p:nvGrpSpPr>
          <p:grpSpPr>
            <a:xfrm>
              <a:off x="1180952" y="459758"/>
              <a:ext cx="13013" cy="16277"/>
              <a:chOff x="0" y="0"/>
              <a:chExt cx="812800" cy="1016657"/>
            </a:xfrm>
          </p:grpSpPr>
          <p:sp>
            <p:nvSpPr>
              <p:cNvPr id="453" name="Freeform 453">
                <a:extLst>
                  <a:ext uri="{FF2B5EF4-FFF2-40B4-BE49-F238E27FC236}">
                    <a16:creationId xmlns:a16="http://schemas.microsoft.com/office/drawing/2014/main" id="{3B49A7B9-39A7-B02E-31A4-6E0900056B8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4" name="TextBox 454">
                <a:extLst>
                  <a:ext uri="{FF2B5EF4-FFF2-40B4-BE49-F238E27FC236}">
                    <a16:creationId xmlns:a16="http://schemas.microsoft.com/office/drawing/2014/main" id="{9F1A1DF9-B590-53B7-9403-92226DE88563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5" name="Group 455">
              <a:extLst>
                <a:ext uri="{FF2B5EF4-FFF2-40B4-BE49-F238E27FC236}">
                  <a16:creationId xmlns:a16="http://schemas.microsoft.com/office/drawing/2014/main" id="{1EDAA02D-CE4A-AFB2-8408-EDB9FEC477FE}"/>
                </a:ext>
              </a:extLst>
            </p:cNvPr>
            <p:cNvGrpSpPr/>
            <p:nvPr/>
          </p:nvGrpSpPr>
          <p:grpSpPr>
            <a:xfrm>
              <a:off x="1315382" y="478008"/>
              <a:ext cx="13013" cy="16277"/>
              <a:chOff x="0" y="0"/>
              <a:chExt cx="812800" cy="1016657"/>
            </a:xfrm>
          </p:grpSpPr>
          <p:sp>
            <p:nvSpPr>
              <p:cNvPr id="456" name="Freeform 456">
                <a:extLst>
                  <a:ext uri="{FF2B5EF4-FFF2-40B4-BE49-F238E27FC236}">
                    <a16:creationId xmlns:a16="http://schemas.microsoft.com/office/drawing/2014/main" id="{1A15750F-915E-81E9-26E9-5EDFE112B46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7" name="TextBox 457">
                <a:extLst>
                  <a:ext uri="{FF2B5EF4-FFF2-40B4-BE49-F238E27FC236}">
                    <a16:creationId xmlns:a16="http://schemas.microsoft.com/office/drawing/2014/main" id="{A69C52C3-60A3-5B44-1EEF-18E10E4DD736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8" name="Group 458">
              <a:extLst>
                <a:ext uri="{FF2B5EF4-FFF2-40B4-BE49-F238E27FC236}">
                  <a16:creationId xmlns:a16="http://schemas.microsoft.com/office/drawing/2014/main" id="{91B5BCA9-4063-5810-A281-B31C96A3F5EF}"/>
                </a:ext>
              </a:extLst>
            </p:cNvPr>
            <p:cNvGrpSpPr/>
            <p:nvPr/>
          </p:nvGrpSpPr>
          <p:grpSpPr>
            <a:xfrm>
              <a:off x="1418970" y="444285"/>
              <a:ext cx="8487" cy="16277"/>
              <a:chOff x="0" y="0"/>
              <a:chExt cx="812800" cy="1558836"/>
            </a:xfrm>
          </p:grpSpPr>
          <p:sp>
            <p:nvSpPr>
              <p:cNvPr id="459" name="Freeform 459">
                <a:extLst>
                  <a:ext uri="{FF2B5EF4-FFF2-40B4-BE49-F238E27FC236}">
                    <a16:creationId xmlns:a16="http://schemas.microsoft.com/office/drawing/2014/main" id="{C4D381F4-5FD0-7837-5EAA-F250BDD496F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0" name="TextBox 460">
                <a:extLst>
                  <a:ext uri="{FF2B5EF4-FFF2-40B4-BE49-F238E27FC236}">
                    <a16:creationId xmlns:a16="http://schemas.microsoft.com/office/drawing/2014/main" id="{63B8D8A7-32B2-39A7-0717-CAE2FB9BCC3F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1" name="Group 461">
              <a:extLst>
                <a:ext uri="{FF2B5EF4-FFF2-40B4-BE49-F238E27FC236}">
                  <a16:creationId xmlns:a16="http://schemas.microsoft.com/office/drawing/2014/main" id="{00DE76B3-D2A8-959F-5B7B-73C108B7E5FF}"/>
                </a:ext>
              </a:extLst>
            </p:cNvPr>
            <p:cNvGrpSpPr/>
            <p:nvPr/>
          </p:nvGrpSpPr>
          <p:grpSpPr>
            <a:xfrm>
              <a:off x="1464251" y="461414"/>
              <a:ext cx="8487" cy="16277"/>
              <a:chOff x="0" y="0"/>
              <a:chExt cx="812800" cy="1558836"/>
            </a:xfrm>
          </p:grpSpPr>
          <p:sp>
            <p:nvSpPr>
              <p:cNvPr id="462" name="Freeform 462">
                <a:extLst>
                  <a:ext uri="{FF2B5EF4-FFF2-40B4-BE49-F238E27FC236}">
                    <a16:creationId xmlns:a16="http://schemas.microsoft.com/office/drawing/2014/main" id="{399459DF-DA13-4D81-69FE-7F978CCC6EB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3" name="TextBox 463">
                <a:extLst>
                  <a:ext uri="{FF2B5EF4-FFF2-40B4-BE49-F238E27FC236}">
                    <a16:creationId xmlns:a16="http://schemas.microsoft.com/office/drawing/2014/main" id="{124342FE-A0ED-0D05-B6E9-57404417B852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4" name="Group 464">
              <a:extLst>
                <a:ext uri="{FF2B5EF4-FFF2-40B4-BE49-F238E27FC236}">
                  <a16:creationId xmlns:a16="http://schemas.microsoft.com/office/drawing/2014/main" id="{3E5DC6D7-F2A5-72C1-512B-7A05CCB31894}"/>
                </a:ext>
              </a:extLst>
            </p:cNvPr>
            <p:cNvGrpSpPr/>
            <p:nvPr/>
          </p:nvGrpSpPr>
          <p:grpSpPr>
            <a:xfrm>
              <a:off x="1524481" y="447974"/>
              <a:ext cx="8487" cy="16277"/>
              <a:chOff x="0" y="0"/>
              <a:chExt cx="812800" cy="1558836"/>
            </a:xfrm>
          </p:grpSpPr>
          <p:sp>
            <p:nvSpPr>
              <p:cNvPr id="465" name="Freeform 465">
                <a:extLst>
                  <a:ext uri="{FF2B5EF4-FFF2-40B4-BE49-F238E27FC236}">
                    <a16:creationId xmlns:a16="http://schemas.microsoft.com/office/drawing/2014/main" id="{E8B5CB8D-7411-BE34-2696-AA7FAC78F57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6" name="TextBox 466">
                <a:extLst>
                  <a:ext uri="{FF2B5EF4-FFF2-40B4-BE49-F238E27FC236}">
                    <a16:creationId xmlns:a16="http://schemas.microsoft.com/office/drawing/2014/main" id="{4131CC08-2CA3-6910-9E90-B6165BA2D5BD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7" name="Group 467">
              <a:extLst>
                <a:ext uri="{FF2B5EF4-FFF2-40B4-BE49-F238E27FC236}">
                  <a16:creationId xmlns:a16="http://schemas.microsoft.com/office/drawing/2014/main" id="{4F46601F-932B-7614-3EDB-76375062C696}"/>
                </a:ext>
              </a:extLst>
            </p:cNvPr>
            <p:cNvGrpSpPr/>
            <p:nvPr/>
          </p:nvGrpSpPr>
          <p:grpSpPr>
            <a:xfrm>
              <a:off x="1625011" y="449073"/>
              <a:ext cx="8487" cy="16277"/>
              <a:chOff x="0" y="0"/>
              <a:chExt cx="812800" cy="1558836"/>
            </a:xfrm>
          </p:grpSpPr>
          <p:sp>
            <p:nvSpPr>
              <p:cNvPr id="468" name="Freeform 468">
                <a:extLst>
                  <a:ext uri="{FF2B5EF4-FFF2-40B4-BE49-F238E27FC236}">
                    <a16:creationId xmlns:a16="http://schemas.microsoft.com/office/drawing/2014/main" id="{0EE1023E-2EDC-F705-1BE8-3A81073C0C2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9" name="TextBox 469">
                <a:extLst>
                  <a:ext uri="{FF2B5EF4-FFF2-40B4-BE49-F238E27FC236}">
                    <a16:creationId xmlns:a16="http://schemas.microsoft.com/office/drawing/2014/main" id="{E90BB46B-46F2-8253-4FBE-622A2EDE00A1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0" name="Group 470">
              <a:extLst>
                <a:ext uri="{FF2B5EF4-FFF2-40B4-BE49-F238E27FC236}">
                  <a16:creationId xmlns:a16="http://schemas.microsoft.com/office/drawing/2014/main" id="{0EAE5C3F-A9A9-C954-C19F-E5E2746B2AB5}"/>
                </a:ext>
              </a:extLst>
            </p:cNvPr>
            <p:cNvGrpSpPr/>
            <p:nvPr/>
          </p:nvGrpSpPr>
          <p:grpSpPr>
            <a:xfrm>
              <a:off x="1695711" y="468064"/>
              <a:ext cx="8487" cy="16277"/>
              <a:chOff x="0" y="0"/>
              <a:chExt cx="812800" cy="1558836"/>
            </a:xfrm>
          </p:grpSpPr>
          <p:sp>
            <p:nvSpPr>
              <p:cNvPr id="471" name="Freeform 471">
                <a:extLst>
                  <a:ext uri="{FF2B5EF4-FFF2-40B4-BE49-F238E27FC236}">
                    <a16:creationId xmlns:a16="http://schemas.microsoft.com/office/drawing/2014/main" id="{32F06807-E5F2-3093-5FA1-465055CDDA9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2" name="TextBox 472">
                <a:extLst>
                  <a:ext uri="{FF2B5EF4-FFF2-40B4-BE49-F238E27FC236}">
                    <a16:creationId xmlns:a16="http://schemas.microsoft.com/office/drawing/2014/main" id="{96E28D05-7FA4-9CC4-E31D-ADF8036FA1C8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3" name="Group 473">
              <a:extLst>
                <a:ext uri="{FF2B5EF4-FFF2-40B4-BE49-F238E27FC236}">
                  <a16:creationId xmlns:a16="http://schemas.microsoft.com/office/drawing/2014/main" id="{05E44A74-F57C-F7BE-9E05-17C85FEF4739}"/>
                </a:ext>
              </a:extLst>
            </p:cNvPr>
            <p:cNvGrpSpPr/>
            <p:nvPr/>
          </p:nvGrpSpPr>
          <p:grpSpPr>
            <a:xfrm>
              <a:off x="1579505" y="472138"/>
              <a:ext cx="8487" cy="16277"/>
              <a:chOff x="0" y="0"/>
              <a:chExt cx="812800" cy="1558836"/>
            </a:xfrm>
          </p:grpSpPr>
          <p:sp>
            <p:nvSpPr>
              <p:cNvPr id="474" name="Freeform 474">
                <a:extLst>
                  <a:ext uri="{FF2B5EF4-FFF2-40B4-BE49-F238E27FC236}">
                    <a16:creationId xmlns:a16="http://schemas.microsoft.com/office/drawing/2014/main" id="{7108D2BB-3170-A3AD-3995-144F2179CB8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5" name="TextBox 475">
                <a:extLst>
                  <a:ext uri="{FF2B5EF4-FFF2-40B4-BE49-F238E27FC236}">
                    <a16:creationId xmlns:a16="http://schemas.microsoft.com/office/drawing/2014/main" id="{2548DEC4-13A8-E611-586A-139F9CC13754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6" name="Group 476">
              <a:extLst>
                <a:ext uri="{FF2B5EF4-FFF2-40B4-BE49-F238E27FC236}">
                  <a16:creationId xmlns:a16="http://schemas.microsoft.com/office/drawing/2014/main" id="{43E404B7-480A-0D89-9ABB-D0B68D10DDF8}"/>
                </a:ext>
              </a:extLst>
            </p:cNvPr>
            <p:cNvGrpSpPr/>
            <p:nvPr/>
          </p:nvGrpSpPr>
          <p:grpSpPr>
            <a:xfrm>
              <a:off x="1275172" y="463430"/>
              <a:ext cx="8487" cy="16277"/>
              <a:chOff x="0" y="0"/>
              <a:chExt cx="812800" cy="1558836"/>
            </a:xfrm>
          </p:grpSpPr>
          <p:sp>
            <p:nvSpPr>
              <p:cNvPr id="477" name="Freeform 477">
                <a:extLst>
                  <a:ext uri="{FF2B5EF4-FFF2-40B4-BE49-F238E27FC236}">
                    <a16:creationId xmlns:a16="http://schemas.microsoft.com/office/drawing/2014/main" id="{F20CE6D2-0BD1-342B-868B-295FF7CE485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8" name="TextBox 478">
                <a:extLst>
                  <a:ext uri="{FF2B5EF4-FFF2-40B4-BE49-F238E27FC236}">
                    <a16:creationId xmlns:a16="http://schemas.microsoft.com/office/drawing/2014/main" id="{3E608A8B-4F69-ACE3-B9DC-A85603D177FC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9" name="Group 479">
              <a:extLst>
                <a:ext uri="{FF2B5EF4-FFF2-40B4-BE49-F238E27FC236}">
                  <a16:creationId xmlns:a16="http://schemas.microsoft.com/office/drawing/2014/main" id="{CC9DF156-D6FA-3A71-5A79-4E45808EB47E}"/>
                </a:ext>
              </a:extLst>
            </p:cNvPr>
            <p:cNvGrpSpPr/>
            <p:nvPr/>
          </p:nvGrpSpPr>
          <p:grpSpPr>
            <a:xfrm>
              <a:off x="666981" y="485000"/>
              <a:ext cx="8487" cy="16277"/>
              <a:chOff x="0" y="0"/>
              <a:chExt cx="812800" cy="1558836"/>
            </a:xfrm>
          </p:grpSpPr>
          <p:sp>
            <p:nvSpPr>
              <p:cNvPr id="480" name="Freeform 480">
                <a:extLst>
                  <a:ext uri="{FF2B5EF4-FFF2-40B4-BE49-F238E27FC236}">
                    <a16:creationId xmlns:a16="http://schemas.microsoft.com/office/drawing/2014/main" id="{728F9D95-CDA7-A70E-56F5-0365FE8DC06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1" name="TextBox 481">
                <a:extLst>
                  <a:ext uri="{FF2B5EF4-FFF2-40B4-BE49-F238E27FC236}">
                    <a16:creationId xmlns:a16="http://schemas.microsoft.com/office/drawing/2014/main" id="{6668E165-3EC7-6125-32CE-340727D9C064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2" name="Group 482">
              <a:extLst>
                <a:ext uri="{FF2B5EF4-FFF2-40B4-BE49-F238E27FC236}">
                  <a16:creationId xmlns:a16="http://schemas.microsoft.com/office/drawing/2014/main" id="{F410CD37-83E7-6876-8D8D-9D969CC8F157}"/>
                </a:ext>
              </a:extLst>
            </p:cNvPr>
            <p:cNvGrpSpPr/>
            <p:nvPr/>
          </p:nvGrpSpPr>
          <p:grpSpPr>
            <a:xfrm>
              <a:off x="530356" y="481965"/>
              <a:ext cx="8487" cy="16277"/>
              <a:chOff x="0" y="0"/>
              <a:chExt cx="812800" cy="1558836"/>
            </a:xfrm>
          </p:grpSpPr>
          <p:sp>
            <p:nvSpPr>
              <p:cNvPr id="483" name="Freeform 483">
                <a:extLst>
                  <a:ext uri="{FF2B5EF4-FFF2-40B4-BE49-F238E27FC236}">
                    <a16:creationId xmlns:a16="http://schemas.microsoft.com/office/drawing/2014/main" id="{DADB534E-DAE0-FB9C-1F23-98D2E48CAB6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4" name="TextBox 484">
                <a:extLst>
                  <a:ext uri="{FF2B5EF4-FFF2-40B4-BE49-F238E27FC236}">
                    <a16:creationId xmlns:a16="http://schemas.microsoft.com/office/drawing/2014/main" id="{CD0E930F-A306-EC6A-C64F-81EEAAA325DB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5" name="Group 485">
              <a:extLst>
                <a:ext uri="{FF2B5EF4-FFF2-40B4-BE49-F238E27FC236}">
                  <a16:creationId xmlns:a16="http://schemas.microsoft.com/office/drawing/2014/main" id="{630731A2-65B5-FBD2-FEEE-A0629DF252A6}"/>
                </a:ext>
              </a:extLst>
            </p:cNvPr>
            <p:cNvGrpSpPr/>
            <p:nvPr/>
          </p:nvGrpSpPr>
          <p:grpSpPr>
            <a:xfrm>
              <a:off x="1386190" y="456205"/>
              <a:ext cx="8487" cy="16277"/>
              <a:chOff x="0" y="0"/>
              <a:chExt cx="812800" cy="1558836"/>
            </a:xfrm>
          </p:grpSpPr>
          <p:sp>
            <p:nvSpPr>
              <p:cNvPr id="486" name="Freeform 486">
                <a:extLst>
                  <a:ext uri="{FF2B5EF4-FFF2-40B4-BE49-F238E27FC236}">
                    <a16:creationId xmlns:a16="http://schemas.microsoft.com/office/drawing/2014/main" id="{D9A5FFAC-B202-3C56-4254-DA4CD17B4F0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7" name="TextBox 487">
                <a:extLst>
                  <a:ext uri="{FF2B5EF4-FFF2-40B4-BE49-F238E27FC236}">
                    <a16:creationId xmlns:a16="http://schemas.microsoft.com/office/drawing/2014/main" id="{037BA7B6-9140-B8C3-6CB4-57C6FB4DDCE5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8" name="Group 488">
              <a:extLst>
                <a:ext uri="{FF2B5EF4-FFF2-40B4-BE49-F238E27FC236}">
                  <a16:creationId xmlns:a16="http://schemas.microsoft.com/office/drawing/2014/main" id="{996BF864-B2C1-B9C1-3F3E-EE67C001E6CD}"/>
                </a:ext>
              </a:extLst>
            </p:cNvPr>
            <p:cNvGrpSpPr/>
            <p:nvPr/>
          </p:nvGrpSpPr>
          <p:grpSpPr>
            <a:xfrm>
              <a:off x="1796165" y="463430"/>
              <a:ext cx="8487" cy="16277"/>
              <a:chOff x="0" y="0"/>
              <a:chExt cx="812800" cy="1558836"/>
            </a:xfrm>
          </p:grpSpPr>
          <p:sp>
            <p:nvSpPr>
              <p:cNvPr id="489" name="Freeform 489">
                <a:extLst>
                  <a:ext uri="{FF2B5EF4-FFF2-40B4-BE49-F238E27FC236}">
                    <a16:creationId xmlns:a16="http://schemas.microsoft.com/office/drawing/2014/main" id="{19D2DEBC-CF22-E15A-EB9C-8777C53FBE9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0" name="TextBox 490">
                <a:extLst>
                  <a:ext uri="{FF2B5EF4-FFF2-40B4-BE49-F238E27FC236}">
                    <a16:creationId xmlns:a16="http://schemas.microsoft.com/office/drawing/2014/main" id="{4A0DC3B7-F9E6-9D8E-1415-5B71D6182705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91" name="Group 491">
              <a:extLst>
                <a:ext uri="{FF2B5EF4-FFF2-40B4-BE49-F238E27FC236}">
                  <a16:creationId xmlns:a16="http://schemas.microsoft.com/office/drawing/2014/main" id="{E2CD920F-1CBF-A5DC-0724-8CA808FA54EE}"/>
                </a:ext>
              </a:extLst>
            </p:cNvPr>
            <p:cNvGrpSpPr/>
            <p:nvPr/>
          </p:nvGrpSpPr>
          <p:grpSpPr>
            <a:xfrm>
              <a:off x="1028432" y="482683"/>
              <a:ext cx="8487" cy="16277"/>
              <a:chOff x="0" y="0"/>
              <a:chExt cx="812800" cy="1558836"/>
            </a:xfrm>
          </p:grpSpPr>
          <p:sp>
            <p:nvSpPr>
              <p:cNvPr id="492" name="Freeform 492">
                <a:extLst>
                  <a:ext uri="{FF2B5EF4-FFF2-40B4-BE49-F238E27FC236}">
                    <a16:creationId xmlns:a16="http://schemas.microsoft.com/office/drawing/2014/main" id="{93D7FD78-0699-B765-EFB7-299C8962B47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3" name="TextBox 493">
                <a:extLst>
                  <a:ext uri="{FF2B5EF4-FFF2-40B4-BE49-F238E27FC236}">
                    <a16:creationId xmlns:a16="http://schemas.microsoft.com/office/drawing/2014/main" id="{21385376-82BC-3F1C-CC69-25CE2BF58323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494" name="AutoShape 494">
              <a:extLst>
                <a:ext uri="{FF2B5EF4-FFF2-40B4-BE49-F238E27FC236}">
                  <a16:creationId xmlns:a16="http://schemas.microsoft.com/office/drawing/2014/main" id="{7E07DE7D-5D56-EA25-7D6C-D180D0CC0C57}"/>
                </a:ext>
              </a:extLst>
            </p:cNvPr>
            <p:cNvSpPr/>
            <p:nvPr/>
          </p:nvSpPr>
          <p:spPr>
            <a:xfrm>
              <a:off x="875425" y="95310"/>
              <a:ext cx="231732" cy="126423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5" name="AutoShape 495">
              <a:extLst>
                <a:ext uri="{FF2B5EF4-FFF2-40B4-BE49-F238E27FC236}">
                  <a16:creationId xmlns:a16="http://schemas.microsoft.com/office/drawing/2014/main" id="{B09029A9-ADC3-4781-812A-5F94B1C02044}"/>
                </a:ext>
              </a:extLst>
            </p:cNvPr>
            <p:cNvSpPr/>
            <p:nvPr/>
          </p:nvSpPr>
          <p:spPr>
            <a:xfrm>
              <a:off x="876656" y="114102"/>
              <a:ext cx="221886" cy="125458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6" name="AutoShape 496">
              <a:extLst>
                <a:ext uri="{FF2B5EF4-FFF2-40B4-BE49-F238E27FC236}">
                  <a16:creationId xmlns:a16="http://schemas.microsoft.com/office/drawing/2014/main" id="{E06A178E-D5B9-FBAF-BCCA-7086B6E32BEF}"/>
                </a:ext>
              </a:extLst>
            </p:cNvPr>
            <p:cNvSpPr/>
            <p:nvPr/>
          </p:nvSpPr>
          <p:spPr>
            <a:xfrm>
              <a:off x="876287" y="132894"/>
              <a:ext cx="209971" cy="116764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7" name="AutoShape 497">
              <a:extLst>
                <a:ext uri="{FF2B5EF4-FFF2-40B4-BE49-F238E27FC236}">
                  <a16:creationId xmlns:a16="http://schemas.microsoft.com/office/drawing/2014/main" id="{F41A04A4-016E-8939-D6BB-2458DF09569E}"/>
                </a:ext>
              </a:extLst>
            </p:cNvPr>
            <p:cNvSpPr/>
            <p:nvPr/>
          </p:nvSpPr>
          <p:spPr>
            <a:xfrm>
              <a:off x="877856" y="152066"/>
              <a:ext cx="209971" cy="116764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8" name="AutoShape 498">
              <a:extLst>
                <a:ext uri="{FF2B5EF4-FFF2-40B4-BE49-F238E27FC236}">
                  <a16:creationId xmlns:a16="http://schemas.microsoft.com/office/drawing/2014/main" id="{84536FCD-3938-5463-3B68-35492C2B5FDE}"/>
                </a:ext>
              </a:extLst>
            </p:cNvPr>
            <p:cNvSpPr/>
            <p:nvPr/>
          </p:nvSpPr>
          <p:spPr>
            <a:xfrm>
              <a:off x="870441" y="171238"/>
              <a:ext cx="209971" cy="116764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9" name="AutoShape 499">
              <a:extLst>
                <a:ext uri="{FF2B5EF4-FFF2-40B4-BE49-F238E27FC236}">
                  <a16:creationId xmlns:a16="http://schemas.microsoft.com/office/drawing/2014/main" id="{F5C81CA3-03D1-AB13-75B8-B50982E6899C}"/>
                </a:ext>
              </a:extLst>
            </p:cNvPr>
            <p:cNvSpPr/>
            <p:nvPr/>
          </p:nvSpPr>
          <p:spPr>
            <a:xfrm>
              <a:off x="865315" y="189964"/>
              <a:ext cx="194740" cy="98039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0" name="AutoShape 500">
              <a:extLst>
                <a:ext uri="{FF2B5EF4-FFF2-40B4-BE49-F238E27FC236}">
                  <a16:creationId xmlns:a16="http://schemas.microsoft.com/office/drawing/2014/main" id="{D0F9A3CE-6972-1DEE-C2F4-7BDCFCA2391E}"/>
                </a:ext>
              </a:extLst>
            </p:cNvPr>
            <p:cNvSpPr/>
            <p:nvPr/>
          </p:nvSpPr>
          <p:spPr>
            <a:xfrm>
              <a:off x="865315" y="202048"/>
              <a:ext cx="170330" cy="66782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1" name="AutoShape 501">
              <a:extLst>
                <a:ext uri="{FF2B5EF4-FFF2-40B4-BE49-F238E27FC236}">
                  <a16:creationId xmlns:a16="http://schemas.microsoft.com/office/drawing/2014/main" id="{16C97326-C269-2E33-C8A6-B9AC2DC8E266}"/>
                </a:ext>
              </a:extLst>
            </p:cNvPr>
            <p:cNvSpPr/>
            <p:nvPr/>
          </p:nvSpPr>
          <p:spPr>
            <a:xfrm>
              <a:off x="854343" y="219235"/>
              <a:ext cx="181302" cy="68768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2" name="AutoShape 502">
              <a:extLst>
                <a:ext uri="{FF2B5EF4-FFF2-40B4-BE49-F238E27FC236}">
                  <a16:creationId xmlns:a16="http://schemas.microsoft.com/office/drawing/2014/main" id="{ABEFD578-EFF0-9E8F-DA26-D1AF92BC457E}"/>
                </a:ext>
              </a:extLst>
            </p:cNvPr>
            <p:cNvSpPr/>
            <p:nvPr/>
          </p:nvSpPr>
          <p:spPr>
            <a:xfrm>
              <a:off x="839111" y="228626"/>
              <a:ext cx="196534" cy="59376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" name="AutoShape 503">
              <a:extLst>
                <a:ext uri="{FF2B5EF4-FFF2-40B4-BE49-F238E27FC236}">
                  <a16:creationId xmlns:a16="http://schemas.microsoft.com/office/drawing/2014/main" id="{9EE687C6-79BD-4CBF-5808-4E5348B41A07}"/>
                </a:ext>
              </a:extLst>
            </p:cNvPr>
            <p:cNvSpPr/>
            <p:nvPr/>
          </p:nvSpPr>
          <p:spPr>
            <a:xfrm flipH="1" flipV="1">
              <a:off x="1673090" y="375863"/>
              <a:ext cx="3732" cy="150742"/>
            </a:xfrm>
            <a:prstGeom prst="line">
              <a:avLst/>
            </a:prstGeom>
            <a:ln w="3255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" name="AutoShape 504">
              <a:extLst>
                <a:ext uri="{FF2B5EF4-FFF2-40B4-BE49-F238E27FC236}">
                  <a16:creationId xmlns:a16="http://schemas.microsoft.com/office/drawing/2014/main" id="{03B57D89-BAC3-FA27-D4FB-259D30FBCC43}"/>
                </a:ext>
              </a:extLst>
            </p:cNvPr>
            <p:cNvSpPr/>
            <p:nvPr/>
          </p:nvSpPr>
          <p:spPr>
            <a:xfrm flipH="1" flipV="1">
              <a:off x="1553379" y="365207"/>
              <a:ext cx="48762" cy="229861"/>
            </a:xfrm>
            <a:prstGeom prst="line">
              <a:avLst/>
            </a:prstGeom>
            <a:ln w="3255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" name="AutoShape 505">
              <a:extLst>
                <a:ext uri="{FF2B5EF4-FFF2-40B4-BE49-F238E27FC236}">
                  <a16:creationId xmlns:a16="http://schemas.microsoft.com/office/drawing/2014/main" id="{E637CA0A-DABC-5A4D-579E-A81298B68250}"/>
                </a:ext>
              </a:extLst>
            </p:cNvPr>
            <p:cNvSpPr/>
            <p:nvPr/>
          </p:nvSpPr>
          <p:spPr>
            <a:xfrm flipH="1" flipV="1">
              <a:off x="252368" y="413613"/>
              <a:ext cx="20241" cy="115838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6" name="AutoShape 506">
              <a:extLst>
                <a:ext uri="{FF2B5EF4-FFF2-40B4-BE49-F238E27FC236}">
                  <a16:creationId xmlns:a16="http://schemas.microsoft.com/office/drawing/2014/main" id="{908DBB76-F2BC-CF33-1F1A-49BEA6215453}"/>
                </a:ext>
              </a:extLst>
            </p:cNvPr>
            <p:cNvSpPr/>
            <p:nvPr/>
          </p:nvSpPr>
          <p:spPr>
            <a:xfrm flipH="1" flipV="1">
              <a:off x="82173" y="267991"/>
              <a:ext cx="190436" cy="117594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7" name="AutoShape 507">
              <a:extLst>
                <a:ext uri="{FF2B5EF4-FFF2-40B4-BE49-F238E27FC236}">
                  <a16:creationId xmlns:a16="http://schemas.microsoft.com/office/drawing/2014/main" id="{4E1F0A79-AE9F-7961-E54A-81408023C64E}"/>
                </a:ext>
              </a:extLst>
            </p:cNvPr>
            <p:cNvSpPr/>
            <p:nvPr/>
          </p:nvSpPr>
          <p:spPr>
            <a:xfrm flipH="1" flipV="1">
              <a:off x="82173" y="313185"/>
              <a:ext cx="170194" cy="91759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8" name="AutoShape 508">
              <a:extLst>
                <a:ext uri="{FF2B5EF4-FFF2-40B4-BE49-F238E27FC236}">
                  <a16:creationId xmlns:a16="http://schemas.microsoft.com/office/drawing/2014/main" id="{A9BF2C9B-BA45-5708-F164-804158EF886B}"/>
                </a:ext>
              </a:extLst>
            </p:cNvPr>
            <p:cNvSpPr/>
            <p:nvPr/>
          </p:nvSpPr>
          <p:spPr>
            <a:xfrm flipV="1">
              <a:off x="54803" y="551189"/>
              <a:ext cx="217806" cy="90861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9" name="AutoShape 509">
              <a:extLst>
                <a:ext uri="{FF2B5EF4-FFF2-40B4-BE49-F238E27FC236}">
                  <a16:creationId xmlns:a16="http://schemas.microsoft.com/office/drawing/2014/main" id="{40B721A1-BB63-3C51-8507-A13B431007F3}"/>
                </a:ext>
              </a:extLst>
            </p:cNvPr>
            <p:cNvSpPr/>
            <p:nvPr/>
          </p:nvSpPr>
          <p:spPr>
            <a:xfrm flipV="1">
              <a:off x="82625" y="545213"/>
              <a:ext cx="157272" cy="45478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0" name="AutoShape 510">
              <a:extLst>
                <a:ext uri="{FF2B5EF4-FFF2-40B4-BE49-F238E27FC236}">
                  <a16:creationId xmlns:a16="http://schemas.microsoft.com/office/drawing/2014/main" id="{3228F9AF-B839-85C2-1895-A7602D2113C1}"/>
                </a:ext>
              </a:extLst>
            </p:cNvPr>
            <p:cNvSpPr/>
            <p:nvPr/>
          </p:nvSpPr>
          <p:spPr>
            <a:xfrm flipV="1">
              <a:off x="99492" y="510627"/>
              <a:ext cx="120159" cy="21738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1" name="AutoShape 511">
              <a:extLst>
                <a:ext uri="{FF2B5EF4-FFF2-40B4-BE49-F238E27FC236}">
                  <a16:creationId xmlns:a16="http://schemas.microsoft.com/office/drawing/2014/main" id="{E3DB01B3-181E-05DD-99E6-C5AE3E6AE732}"/>
                </a:ext>
              </a:extLst>
            </p:cNvPr>
            <p:cNvSpPr/>
            <p:nvPr/>
          </p:nvSpPr>
          <p:spPr>
            <a:xfrm>
              <a:off x="90993" y="476551"/>
              <a:ext cx="119060" cy="0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" name="AutoShape 512">
              <a:extLst>
                <a:ext uri="{FF2B5EF4-FFF2-40B4-BE49-F238E27FC236}">
                  <a16:creationId xmlns:a16="http://schemas.microsoft.com/office/drawing/2014/main" id="{98785409-827E-18DC-CF8E-74903B90A792}"/>
                </a:ext>
              </a:extLst>
            </p:cNvPr>
            <p:cNvSpPr/>
            <p:nvPr/>
          </p:nvSpPr>
          <p:spPr>
            <a:xfrm flipH="1" flipV="1">
              <a:off x="90993" y="404944"/>
              <a:ext cx="132830" cy="19804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" name="AutoShape 513">
              <a:extLst>
                <a:ext uri="{FF2B5EF4-FFF2-40B4-BE49-F238E27FC236}">
                  <a16:creationId xmlns:a16="http://schemas.microsoft.com/office/drawing/2014/main" id="{45093BA5-CF9B-43BD-E5E4-1E3D7D5A05B0}"/>
                </a:ext>
              </a:extLst>
            </p:cNvPr>
            <p:cNvSpPr/>
            <p:nvPr/>
          </p:nvSpPr>
          <p:spPr>
            <a:xfrm flipV="1">
              <a:off x="1009333" y="655962"/>
              <a:ext cx="92582" cy="149718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" name="AutoShape 514">
              <a:extLst>
                <a:ext uri="{FF2B5EF4-FFF2-40B4-BE49-F238E27FC236}">
                  <a16:creationId xmlns:a16="http://schemas.microsoft.com/office/drawing/2014/main" id="{EF3B1635-9E15-FF10-CB44-80C5947AB596}"/>
                </a:ext>
              </a:extLst>
            </p:cNvPr>
            <p:cNvSpPr/>
            <p:nvPr/>
          </p:nvSpPr>
          <p:spPr>
            <a:xfrm flipV="1">
              <a:off x="1005351" y="646388"/>
              <a:ext cx="82585" cy="131649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" name="AutoShape 515">
              <a:extLst>
                <a:ext uri="{FF2B5EF4-FFF2-40B4-BE49-F238E27FC236}">
                  <a16:creationId xmlns:a16="http://schemas.microsoft.com/office/drawing/2014/main" id="{FABF5B3A-1BDC-3776-8E9D-237A6E9FDC54}"/>
                </a:ext>
              </a:extLst>
            </p:cNvPr>
            <p:cNvSpPr/>
            <p:nvPr/>
          </p:nvSpPr>
          <p:spPr>
            <a:xfrm flipV="1">
              <a:off x="1000917" y="649426"/>
              <a:ext cx="65932" cy="97823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" name="AutoShape 516">
              <a:extLst>
                <a:ext uri="{FF2B5EF4-FFF2-40B4-BE49-F238E27FC236}">
                  <a16:creationId xmlns:a16="http://schemas.microsoft.com/office/drawing/2014/main" id="{97119CBE-C554-61BB-3BE6-AD6F2EE5C707}"/>
                </a:ext>
              </a:extLst>
            </p:cNvPr>
            <p:cNvSpPr/>
            <p:nvPr/>
          </p:nvSpPr>
          <p:spPr>
            <a:xfrm flipV="1">
              <a:off x="998132" y="651297"/>
              <a:ext cx="55725" cy="76620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" name="AutoShape 517">
              <a:extLst>
                <a:ext uri="{FF2B5EF4-FFF2-40B4-BE49-F238E27FC236}">
                  <a16:creationId xmlns:a16="http://schemas.microsoft.com/office/drawing/2014/main" id="{396B2D38-CB68-E9BC-4E81-8B1619A48994}"/>
                </a:ext>
              </a:extLst>
            </p:cNvPr>
            <p:cNvSpPr/>
            <p:nvPr/>
          </p:nvSpPr>
          <p:spPr>
            <a:xfrm flipV="1">
              <a:off x="529007" y="562178"/>
              <a:ext cx="71060" cy="64261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" name="AutoShape 518">
              <a:extLst>
                <a:ext uri="{FF2B5EF4-FFF2-40B4-BE49-F238E27FC236}">
                  <a16:creationId xmlns:a16="http://schemas.microsoft.com/office/drawing/2014/main" id="{346BF863-28E3-5264-1552-7D9A5C738E8F}"/>
                </a:ext>
              </a:extLst>
            </p:cNvPr>
            <p:cNvSpPr/>
            <p:nvPr/>
          </p:nvSpPr>
          <p:spPr>
            <a:xfrm flipV="1">
              <a:off x="506596" y="561390"/>
              <a:ext cx="73707" cy="41006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" name="AutoShape 519">
              <a:extLst>
                <a:ext uri="{FF2B5EF4-FFF2-40B4-BE49-F238E27FC236}">
                  <a16:creationId xmlns:a16="http://schemas.microsoft.com/office/drawing/2014/main" id="{470ED6E4-E332-2081-538C-44A397CAC14A}"/>
                </a:ext>
              </a:extLst>
            </p:cNvPr>
            <p:cNvSpPr/>
            <p:nvPr/>
          </p:nvSpPr>
          <p:spPr>
            <a:xfrm flipV="1">
              <a:off x="488863" y="550832"/>
              <a:ext cx="72361" cy="33210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" name="AutoShape 520">
              <a:extLst>
                <a:ext uri="{FF2B5EF4-FFF2-40B4-BE49-F238E27FC236}">
                  <a16:creationId xmlns:a16="http://schemas.microsoft.com/office/drawing/2014/main" id="{6A7F17A9-9639-7DBD-7072-7D0C1F5AB032}"/>
                </a:ext>
              </a:extLst>
            </p:cNvPr>
            <p:cNvSpPr/>
            <p:nvPr/>
          </p:nvSpPr>
          <p:spPr>
            <a:xfrm flipV="1">
              <a:off x="466118" y="549146"/>
              <a:ext cx="74633" cy="5077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" name="AutoShape 521">
              <a:extLst>
                <a:ext uri="{FF2B5EF4-FFF2-40B4-BE49-F238E27FC236}">
                  <a16:creationId xmlns:a16="http://schemas.microsoft.com/office/drawing/2014/main" id="{D17D16A9-712C-2531-473A-7B8713DD9C12}"/>
                </a:ext>
              </a:extLst>
            </p:cNvPr>
            <p:cNvSpPr/>
            <p:nvPr/>
          </p:nvSpPr>
          <p:spPr>
            <a:xfrm flipV="1">
              <a:off x="1432833" y="619257"/>
              <a:ext cx="99785" cy="89964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" name="AutoShape 522">
              <a:extLst>
                <a:ext uri="{FF2B5EF4-FFF2-40B4-BE49-F238E27FC236}">
                  <a16:creationId xmlns:a16="http://schemas.microsoft.com/office/drawing/2014/main" id="{77115E27-2853-353C-5749-4FCF3D9E3E81}"/>
                </a:ext>
              </a:extLst>
            </p:cNvPr>
            <p:cNvSpPr/>
            <p:nvPr/>
          </p:nvSpPr>
          <p:spPr>
            <a:xfrm flipV="1">
              <a:off x="1444969" y="619257"/>
              <a:ext cx="87649" cy="102717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" name="AutoShape 523">
              <a:extLst>
                <a:ext uri="{FF2B5EF4-FFF2-40B4-BE49-F238E27FC236}">
                  <a16:creationId xmlns:a16="http://schemas.microsoft.com/office/drawing/2014/main" id="{133A1820-6D08-E657-3F74-ACBEC3874B77}"/>
                </a:ext>
              </a:extLst>
            </p:cNvPr>
            <p:cNvSpPr/>
            <p:nvPr/>
          </p:nvSpPr>
          <p:spPr>
            <a:xfrm flipV="1">
              <a:off x="1478324" y="618830"/>
              <a:ext cx="66114" cy="94682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4" name="AutoShape 524">
              <a:extLst>
                <a:ext uri="{FF2B5EF4-FFF2-40B4-BE49-F238E27FC236}">
                  <a16:creationId xmlns:a16="http://schemas.microsoft.com/office/drawing/2014/main" id="{78228C7E-E11B-3ED2-4D1B-E0BF21252F86}"/>
                </a:ext>
              </a:extLst>
            </p:cNvPr>
            <p:cNvSpPr/>
            <p:nvPr/>
          </p:nvSpPr>
          <p:spPr>
            <a:xfrm flipV="1">
              <a:off x="1510896" y="632779"/>
              <a:ext cx="41971" cy="63821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25" name="Group 525">
              <a:extLst>
                <a:ext uri="{FF2B5EF4-FFF2-40B4-BE49-F238E27FC236}">
                  <a16:creationId xmlns:a16="http://schemas.microsoft.com/office/drawing/2014/main" id="{46374A03-1B8B-9207-D95E-BB324047B80E}"/>
                </a:ext>
              </a:extLst>
            </p:cNvPr>
            <p:cNvGrpSpPr/>
            <p:nvPr/>
          </p:nvGrpSpPr>
          <p:grpSpPr>
            <a:xfrm>
              <a:off x="751232" y="531351"/>
              <a:ext cx="38279" cy="17943"/>
              <a:chOff x="0" y="0"/>
              <a:chExt cx="433490" cy="203199"/>
            </a:xfrm>
          </p:grpSpPr>
          <p:sp>
            <p:nvSpPr>
              <p:cNvPr id="526" name="Freeform 526">
                <a:extLst>
                  <a:ext uri="{FF2B5EF4-FFF2-40B4-BE49-F238E27FC236}">
                    <a16:creationId xmlns:a16="http://schemas.microsoft.com/office/drawing/2014/main" id="{D8410F01-7819-BB81-5B0D-DB241D5C30AF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" name="TextBox 527">
                <a:extLst>
                  <a:ext uri="{FF2B5EF4-FFF2-40B4-BE49-F238E27FC236}">
                    <a16:creationId xmlns:a16="http://schemas.microsoft.com/office/drawing/2014/main" id="{0B464B09-5D0C-10BA-1804-BB41405C00AC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28" name="Group 528">
              <a:extLst>
                <a:ext uri="{FF2B5EF4-FFF2-40B4-BE49-F238E27FC236}">
                  <a16:creationId xmlns:a16="http://schemas.microsoft.com/office/drawing/2014/main" id="{1D9AC9D4-F865-0AED-F00C-D5F9AECF80CB}"/>
                </a:ext>
              </a:extLst>
            </p:cNvPr>
            <p:cNvGrpSpPr/>
            <p:nvPr/>
          </p:nvGrpSpPr>
          <p:grpSpPr>
            <a:xfrm>
              <a:off x="752690" y="532034"/>
              <a:ext cx="35364" cy="16577"/>
              <a:chOff x="0" y="0"/>
              <a:chExt cx="433490" cy="203199"/>
            </a:xfrm>
          </p:grpSpPr>
          <p:sp>
            <p:nvSpPr>
              <p:cNvPr id="529" name="Freeform 529">
                <a:extLst>
                  <a:ext uri="{FF2B5EF4-FFF2-40B4-BE49-F238E27FC236}">
                    <a16:creationId xmlns:a16="http://schemas.microsoft.com/office/drawing/2014/main" id="{68FD473B-5AE6-ED9F-AC1D-EA3FF5F81E75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" name="TextBox 530">
                <a:extLst>
                  <a:ext uri="{FF2B5EF4-FFF2-40B4-BE49-F238E27FC236}">
                    <a16:creationId xmlns:a16="http://schemas.microsoft.com/office/drawing/2014/main" id="{C20C10DB-BD6E-C4F5-E448-9FECC6536EBF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1" name="Group 531">
              <a:extLst>
                <a:ext uri="{FF2B5EF4-FFF2-40B4-BE49-F238E27FC236}">
                  <a16:creationId xmlns:a16="http://schemas.microsoft.com/office/drawing/2014/main" id="{1EFF5228-60DB-527A-924A-607E4DB3E64E}"/>
                </a:ext>
              </a:extLst>
            </p:cNvPr>
            <p:cNvGrpSpPr/>
            <p:nvPr/>
          </p:nvGrpSpPr>
          <p:grpSpPr>
            <a:xfrm>
              <a:off x="810278" y="497859"/>
              <a:ext cx="21553" cy="19532"/>
              <a:chOff x="0" y="0"/>
              <a:chExt cx="433490" cy="392853"/>
            </a:xfrm>
          </p:grpSpPr>
          <p:sp>
            <p:nvSpPr>
              <p:cNvPr id="532" name="Freeform 532">
                <a:extLst>
                  <a:ext uri="{FF2B5EF4-FFF2-40B4-BE49-F238E27FC236}">
                    <a16:creationId xmlns:a16="http://schemas.microsoft.com/office/drawing/2014/main" id="{0004B1A3-4C67-A701-13A4-E095BCD729F9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" name="TextBox 533">
                <a:extLst>
                  <a:ext uri="{FF2B5EF4-FFF2-40B4-BE49-F238E27FC236}">
                    <a16:creationId xmlns:a16="http://schemas.microsoft.com/office/drawing/2014/main" id="{1B0067D3-367A-1723-34B8-F0E63C0E3792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4" name="Group 534">
              <a:extLst>
                <a:ext uri="{FF2B5EF4-FFF2-40B4-BE49-F238E27FC236}">
                  <a16:creationId xmlns:a16="http://schemas.microsoft.com/office/drawing/2014/main" id="{5F57B56C-C7DB-5280-F40E-E5D1669C28CA}"/>
                </a:ext>
              </a:extLst>
            </p:cNvPr>
            <p:cNvGrpSpPr/>
            <p:nvPr/>
          </p:nvGrpSpPr>
          <p:grpSpPr>
            <a:xfrm>
              <a:off x="811099" y="498603"/>
              <a:ext cx="19911" cy="18045"/>
              <a:chOff x="0" y="0"/>
              <a:chExt cx="433490" cy="392853"/>
            </a:xfrm>
          </p:grpSpPr>
          <p:sp>
            <p:nvSpPr>
              <p:cNvPr id="535" name="Freeform 535">
                <a:extLst>
                  <a:ext uri="{FF2B5EF4-FFF2-40B4-BE49-F238E27FC236}">
                    <a16:creationId xmlns:a16="http://schemas.microsoft.com/office/drawing/2014/main" id="{4FC187D6-49D6-DC02-F519-8B108B37998D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" name="TextBox 536">
                <a:extLst>
                  <a:ext uri="{FF2B5EF4-FFF2-40B4-BE49-F238E27FC236}">
                    <a16:creationId xmlns:a16="http://schemas.microsoft.com/office/drawing/2014/main" id="{5B9E8B62-3CA1-552D-4627-1C11D630A1AC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7" name="Group 537">
              <a:extLst>
                <a:ext uri="{FF2B5EF4-FFF2-40B4-BE49-F238E27FC236}">
                  <a16:creationId xmlns:a16="http://schemas.microsoft.com/office/drawing/2014/main" id="{D1061D58-5409-BBC6-B51E-CED2E0722CD0}"/>
                </a:ext>
              </a:extLst>
            </p:cNvPr>
            <p:cNvGrpSpPr/>
            <p:nvPr/>
          </p:nvGrpSpPr>
          <p:grpSpPr>
            <a:xfrm>
              <a:off x="851747" y="540323"/>
              <a:ext cx="24358" cy="29155"/>
              <a:chOff x="0" y="0"/>
              <a:chExt cx="328213" cy="392853"/>
            </a:xfrm>
          </p:grpSpPr>
          <p:sp>
            <p:nvSpPr>
              <p:cNvPr id="538" name="Freeform 538">
                <a:extLst>
                  <a:ext uri="{FF2B5EF4-FFF2-40B4-BE49-F238E27FC236}">
                    <a16:creationId xmlns:a16="http://schemas.microsoft.com/office/drawing/2014/main" id="{C03B36A8-CB3C-6A5C-1C2D-67360B194D08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" name="TextBox 539">
                <a:extLst>
                  <a:ext uri="{FF2B5EF4-FFF2-40B4-BE49-F238E27FC236}">
                    <a16:creationId xmlns:a16="http://schemas.microsoft.com/office/drawing/2014/main" id="{D43697AF-38FC-280F-9C9F-79C81F0F9698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0" name="Group 540">
              <a:extLst>
                <a:ext uri="{FF2B5EF4-FFF2-40B4-BE49-F238E27FC236}">
                  <a16:creationId xmlns:a16="http://schemas.microsoft.com/office/drawing/2014/main" id="{A8EECDE7-FE1D-FE51-F083-C4B8098DCDF3}"/>
                </a:ext>
              </a:extLst>
            </p:cNvPr>
            <p:cNvGrpSpPr/>
            <p:nvPr/>
          </p:nvGrpSpPr>
          <p:grpSpPr>
            <a:xfrm>
              <a:off x="852674" y="541433"/>
              <a:ext cx="22503" cy="26935"/>
              <a:chOff x="0" y="0"/>
              <a:chExt cx="328213" cy="392853"/>
            </a:xfrm>
          </p:grpSpPr>
          <p:sp>
            <p:nvSpPr>
              <p:cNvPr id="541" name="Freeform 541">
                <a:extLst>
                  <a:ext uri="{FF2B5EF4-FFF2-40B4-BE49-F238E27FC236}">
                    <a16:creationId xmlns:a16="http://schemas.microsoft.com/office/drawing/2014/main" id="{C237100C-6ABC-C09C-B635-679D7B878D0F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" name="TextBox 542">
                <a:extLst>
                  <a:ext uri="{FF2B5EF4-FFF2-40B4-BE49-F238E27FC236}">
                    <a16:creationId xmlns:a16="http://schemas.microsoft.com/office/drawing/2014/main" id="{F95300C4-B6DA-18E9-8E8D-7A27A751077C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3" name="Group 543">
              <a:extLst>
                <a:ext uri="{FF2B5EF4-FFF2-40B4-BE49-F238E27FC236}">
                  <a16:creationId xmlns:a16="http://schemas.microsoft.com/office/drawing/2014/main" id="{2FBFD084-105A-64E0-B79B-3201134A22BB}"/>
                </a:ext>
              </a:extLst>
            </p:cNvPr>
            <p:cNvGrpSpPr/>
            <p:nvPr/>
          </p:nvGrpSpPr>
          <p:grpSpPr>
            <a:xfrm>
              <a:off x="858258" y="554900"/>
              <a:ext cx="24358" cy="19135"/>
              <a:chOff x="0" y="0"/>
              <a:chExt cx="328213" cy="257837"/>
            </a:xfrm>
          </p:grpSpPr>
          <p:sp>
            <p:nvSpPr>
              <p:cNvPr id="544" name="Freeform 544">
                <a:extLst>
                  <a:ext uri="{FF2B5EF4-FFF2-40B4-BE49-F238E27FC236}">
                    <a16:creationId xmlns:a16="http://schemas.microsoft.com/office/drawing/2014/main" id="{C5170E0F-DC01-4117-236F-9132FD019E7B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" name="TextBox 545">
                <a:extLst>
                  <a:ext uri="{FF2B5EF4-FFF2-40B4-BE49-F238E27FC236}">
                    <a16:creationId xmlns:a16="http://schemas.microsoft.com/office/drawing/2014/main" id="{1AA84ACC-BAD8-2A2A-F659-9D2B56799575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6" name="Group 546">
              <a:extLst>
                <a:ext uri="{FF2B5EF4-FFF2-40B4-BE49-F238E27FC236}">
                  <a16:creationId xmlns:a16="http://schemas.microsoft.com/office/drawing/2014/main" id="{F4BA63DE-C697-DF24-79B7-75D3796F0408}"/>
                </a:ext>
              </a:extLst>
            </p:cNvPr>
            <p:cNvGrpSpPr/>
            <p:nvPr/>
          </p:nvGrpSpPr>
          <p:grpSpPr>
            <a:xfrm>
              <a:off x="859185" y="555629"/>
              <a:ext cx="22503" cy="17678"/>
              <a:chOff x="0" y="0"/>
              <a:chExt cx="328213" cy="257837"/>
            </a:xfrm>
          </p:grpSpPr>
          <p:sp>
            <p:nvSpPr>
              <p:cNvPr id="547" name="Freeform 547">
                <a:extLst>
                  <a:ext uri="{FF2B5EF4-FFF2-40B4-BE49-F238E27FC236}">
                    <a16:creationId xmlns:a16="http://schemas.microsoft.com/office/drawing/2014/main" id="{E9E9DDCF-C6C3-449A-44BB-42DF1FA28DF1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" name="TextBox 548">
                <a:extLst>
                  <a:ext uri="{FF2B5EF4-FFF2-40B4-BE49-F238E27FC236}">
                    <a16:creationId xmlns:a16="http://schemas.microsoft.com/office/drawing/2014/main" id="{F9C6A6BF-EA7E-24C1-BF38-0F6EC2E0E771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9" name="Group 549">
              <a:extLst>
                <a:ext uri="{FF2B5EF4-FFF2-40B4-BE49-F238E27FC236}">
                  <a16:creationId xmlns:a16="http://schemas.microsoft.com/office/drawing/2014/main" id="{2760897D-8B0E-A23A-E0BA-C797A53010FF}"/>
                </a:ext>
              </a:extLst>
            </p:cNvPr>
            <p:cNvGrpSpPr/>
            <p:nvPr/>
          </p:nvGrpSpPr>
          <p:grpSpPr>
            <a:xfrm>
              <a:off x="870436" y="464941"/>
              <a:ext cx="38279" cy="17943"/>
              <a:chOff x="0" y="0"/>
              <a:chExt cx="433490" cy="203199"/>
            </a:xfrm>
          </p:grpSpPr>
          <p:sp>
            <p:nvSpPr>
              <p:cNvPr id="550" name="Freeform 550">
                <a:extLst>
                  <a:ext uri="{FF2B5EF4-FFF2-40B4-BE49-F238E27FC236}">
                    <a16:creationId xmlns:a16="http://schemas.microsoft.com/office/drawing/2014/main" id="{096844F1-6AA6-6AB9-D5FC-09A46D1E778C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" name="TextBox 551">
                <a:extLst>
                  <a:ext uri="{FF2B5EF4-FFF2-40B4-BE49-F238E27FC236}">
                    <a16:creationId xmlns:a16="http://schemas.microsoft.com/office/drawing/2014/main" id="{2E0A681A-8DE9-4277-8E56-B32BB5F82F82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2" name="Group 552">
              <a:extLst>
                <a:ext uri="{FF2B5EF4-FFF2-40B4-BE49-F238E27FC236}">
                  <a16:creationId xmlns:a16="http://schemas.microsoft.com/office/drawing/2014/main" id="{00E87301-6E68-4A52-ECBF-0DD01910A590}"/>
                </a:ext>
              </a:extLst>
            </p:cNvPr>
            <p:cNvGrpSpPr/>
            <p:nvPr/>
          </p:nvGrpSpPr>
          <p:grpSpPr>
            <a:xfrm>
              <a:off x="871894" y="465624"/>
              <a:ext cx="35364" cy="16577"/>
              <a:chOff x="0" y="0"/>
              <a:chExt cx="433490" cy="203199"/>
            </a:xfrm>
          </p:grpSpPr>
          <p:sp>
            <p:nvSpPr>
              <p:cNvPr id="553" name="Freeform 553">
                <a:extLst>
                  <a:ext uri="{FF2B5EF4-FFF2-40B4-BE49-F238E27FC236}">
                    <a16:creationId xmlns:a16="http://schemas.microsoft.com/office/drawing/2014/main" id="{058BD454-2733-4319-CB9E-C9BF43D23579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" name="TextBox 554">
                <a:extLst>
                  <a:ext uri="{FF2B5EF4-FFF2-40B4-BE49-F238E27FC236}">
                    <a16:creationId xmlns:a16="http://schemas.microsoft.com/office/drawing/2014/main" id="{3A31DD83-C25A-BF10-9997-E2472A812922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5" name="Group 555">
              <a:extLst>
                <a:ext uri="{FF2B5EF4-FFF2-40B4-BE49-F238E27FC236}">
                  <a16:creationId xmlns:a16="http://schemas.microsoft.com/office/drawing/2014/main" id="{F202A1E1-4322-7126-CE86-3A92CAB79E91}"/>
                </a:ext>
              </a:extLst>
            </p:cNvPr>
            <p:cNvGrpSpPr/>
            <p:nvPr/>
          </p:nvGrpSpPr>
          <p:grpSpPr>
            <a:xfrm>
              <a:off x="929483" y="431449"/>
              <a:ext cx="21553" cy="19532"/>
              <a:chOff x="0" y="0"/>
              <a:chExt cx="433490" cy="392853"/>
            </a:xfrm>
          </p:grpSpPr>
          <p:sp>
            <p:nvSpPr>
              <p:cNvPr id="556" name="Freeform 556">
                <a:extLst>
                  <a:ext uri="{FF2B5EF4-FFF2-40B4-BE49-F238E27FC236}">
                    <a16:creationId xmlns:a16="http://schemas.microsoft.com/office/drawing/2014/main" id="{7FBCFF42-18DE-6C40-51AF-342D441C3D30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" name="TextBox 557">
                <a:extLst>
                  <a:ext uri="{FF2B5EF4-FFF2-40B4-BE49-F238E27FC236}">
                    <a16:creationId xmlns:a16="http://schemas.microsoft.com/office/drawing/2014/main" id="{DEADB057-784F-0098-B28B-AEB02E4F962A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8" name="Group 558">
              <a:extLst>
                <a:ext uri="{FF2B5EF4-FFF2-40B4-BE49-F238E27FC236}">
                  <a16:creationId xmlns:a16="http://schemas.microsoft.com/office/drawing/2014/main" id="{BA098EF1-C367-5F68-30A7-D7E1565B2C11}"/>
                </a:ext>
              </a:extLst>
            </p:cNvPr>
            <p:cNvGrpSpPr/>
            <p:nvPr/>
          </p:nvGrpSpPr>
          <p:grpSpPr>
            <a:xfrm>
              <a:off x="930303" y="432193"/>
              <a:ext cx="19911" cy="18045"/>
              <a:chOff x="0" y="0"/>
              <a:chExt cx="433490" cy="392853"/>
            </a:xfrm>
          </p:grpSpPr>
          <p:sp>
            <p:nvSpPr>
              <p:cNvPr id="559" name="Freeform 559">
                <a:extLst>
                  <a:ext uri="{FF2B5EF4-FFF2-40B4-BE49-F238E27FC236}">
                    <a16:creationId xmlns:a16="http://schemas.microsoft.com/office/drawing/2014/main" id="{E8C2553E-2DA7-732A-99E5-5D944B62542F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" name="TextBox 560">
                <a:extLst>
                  <a:ext uri="{FF2B5EF4-FFF2-40B4-BE49-F238E27FC236}">
                    <a16:creationId xmlns:a16="http://schemas.microsoft.com/office/drawing/2014/main" id="{C7D248B9-3850-76E3-2F63-335CCE45E3D8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1" name="Group 561">
              <a:extLst>
                <a:ext uri="{FF2B5EF4-FFF2-40B4-BE49-F238E27FC236}">
                  <a16:creationId xmlns:a16="http://schemas.microsoft.com/office/drawing/2014/main" id="{22FF29B4-3615-E3D3-A0FF-8E0113FA2D77}"/>
                </a:ext>
              </a:extLst>
            </p:cNvPr>
            <p:cNvGrpSpPr/>
            <p:nvPr/>
          </p:nvGrpSpPr>
          <p:grpSpPr>
            <a:xfrm>
              <a:off x="970951" y="473913"/>
              <a:ext cx="24358" cy="29155"/>
              <a:chOff x="0" y="0"/>
              <a:chExt cx="328213" cy="392853"/>
            </a:xfrm>
          </p:grpSpPr>
          <p:sp>
            <p:nvSpPr>
              <p:cNvPr id="562" name="Freeform 562">
                <a:extLst>
                  <a:ext uri="{FF2B5EF4-FFF2-40B4-BE49-F238E27FC236}">
                    <a16:creationId xmlns:a16="http://schemas.microsoft.com/office/drawing/2014/main" id="{D2997930-4F07-D73A-B011-B2F9250F2C8F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" name="TextBox 563">
                <a:extLst>
                  <a:ext uri="{FF2B5EF4-FFF2-40B4-BE49-F238E27FC236}">
                    <a16:creationId xmlns:a16="http://schemas.microsoft.com/office/drawing/2014/main" id="{FDD219E3-0E14-E0EA-7968-C9BCEE89941E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4" name="Group 564">
              <a:extLst>
                <a:ext uri="{FF2B5EF4-FFF2-40B4-BE49-F238E27FC236}">
                  <a16:creationId xmlns:a16="http://schemas.microsoft.com/office/drawing/2014/main" id="{1A208EC4-4E6D-6137-A2A5-B122F2389492}"/>
                </a:ext>
              </a:extLst>
            </p:cNvPr>
            <p:cNvGrpSpPr/>
            <p:nvPr/>
          </p:nvGrpSpPr>
          <p:grpSpPr>
            <a:xfrm>
              <a:off x="971878" y="475023"/>
              <a:ext cx="22503" cy="26935"/>
              <a:chOff x="0" y="0"/>
              <a:chExt cx="328213" cy="392853"/>
            </a:xfrm>
          </p:grpSpPr>
          <p:sp>
            <p:nvSpPr>
              <p:cNvPr id="565" name="Freeform 565">
                <a:extLst>
                  <a:ext uri="{FF2B5EF4-FFF2-40B4-BE49-F238E27FC236}">
                    <a16:creationId xmlns:a16="http://schemas.microsoft.com/office/drawing/2014/main" id="{7DB35770-94A0-2CB0-FFBB-67E656EA4941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" name="TextBox 566">
                <a:extLst>
                  <a:ext uri="{FF2B5EF4-FFF2-40B4-BE49-F238E27FC236}">
                    <a16:creationId xmlns:a16="http://schemas.microsoft.com/office/drawing/2014/main" id="{343AB568-9C43-47CD-944D-148922139D20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7" name="Group 567">
              <a:extLst>
                <a:ext uri="{FF2B5EF4-FFF2-40B4-BE49-F238E27FC236}">
                  <a16:creationId xmlns:a16="http://schemas.microsoft.com/office/drawing/2014/main" id="{72730F6C-D401-1C91-44B5-47906F4D5BF8}"/>
                </a:ext>
              </a:extLst>
            </p:cNvPr>
            <p:cNvGrpSpPr/>
            <p:nvPr/>
          </p:nvGrpSpPr>
          <p:grpSpPr>
            <a:xfrm>
              <a:off x="977462" y="488490"/>
              <a:ext cx="24358" cy="19135"/>
              <a:chOff x="0" y="0"/>
              <a:chExt cx="328213" cy="257837"/>
            </a:xfrm>
          </p:grpSpPr>
          <p:sp>
            <p:nvSpPr>
              <p:cNvPr id="568" name="Freeform 568">
                <a:extLst>
                  <a:ext uri="{FF2B5EF4-FFF2-40B4-BE49-F238E27FC236}">
                    <a16:creationId xmlns:a16="http://schemas.microsoft.com/office/drawing/2014/main" id="{1BA6ADFF-019D-8591-5F8F-924FDEDFCDB8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9" name="TextBox 569">
                <a:extLst>
                  <a:ext uri="{FF2B5EF4-FFF2-40B4-BE49-F238E27FC236}">
                    <a16:creationId xmlns:a16="http://schemas.microsoft.com/office/drawing/2014/main" id="{4CD48019-D10C-19C7-2E1B-43C37A4D307A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0" name="Group 570">
              <a:extLst>
                <a:ext uri="{FF2B5EF4-FFF2-40B4-BE49-F238E27FC236}">
                  <a16:creationId xmlns:a16="http://schemas.microsoft.com/office/drawing/2014/main" id="{3AF066C1-9EAF-C1BB-45CC-819E3A2745BA}"/>
                </a:ext>
              </a:extLst>
            </p:cNvPr>
            <p:cNvGrpSpPr/>
            <p:nvPr/>
          </p:nvGrpSpPr>
          <p:grpSpPr>
            <a:xfrm>
              <a:off x="978389" y="489219"/>
              <a:ext cx="22503" cy="17678"/>
              <a:chOff x="0" y="0"/>
              <a:chExt cx="328213" cy="257837"/>
            </a:xfrm>
          </p:grpSpPr>
          <p:sp>
            <p:nvSpPr>
              <p:cNvPr id="571" name="Freeform 571">
                <a:extLst>
                  <a:ext uri="{FF2B5EF4-FFF2-40B4-BE49-F238E27FC236}">
                    <a16:creationId xmlns:a16="http://schemas.microsoft.com/office/drawing/2014/main" id="{29468951-9F50-DEC7-BAA7-CEBAB8DB2C50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2" name="TextBox 572">
                <a:extLst>
                  <a:ext uri="{FF2B5EF4-FFF2-40B4-BE49-F238E27FC236}">
                    <a16:creationId xmlns:a16="http://schemas.microsoft.com/office/drawing/2014/main" id="{AEABC16F-C58A-8EDA-B291-A57080BDDE38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3" name="Group 573">
              <a:extLst>
                <a:ext uri="{FF2B5EF4-FFF2-40B4-BE49-F238E27FC236}">
                  <a16:creationId xmlns:a16="http://schemas.microsoft.com/office/drawing/2014/main" id="{162E7A80-7705-BC88-0D9E-394B019BD987}"/>
                </a:ext>
              </a:extLst>
            </p:cNvPr>
            <p:cNvGrpSpPr/>
            <p:nvPr/>
          </p:nvGrpSpPr>
          <p:grpSpPr>
            <a:xfrm>
              <a:off x="587868" y="455175"/>
              <a:ext cx="38279" cy="17943"/>
              <a:chOff x="0" y="0"/>
              <a:chExt cx="433490" cy="203199"/>
            </a:xfrm>
          </p:grpSpPr>
          <p:sp>
            <p:nvSpPr>
              <p:cNvPr id="574" name="Freeform 574">
                <a:extLst>
                  <a:ext uri="{FF2B5EF4-FFF2-40B4-BE49-F238E27FC236}">
                    <a16:creationId xmlns:a16="http://schemas.microsoft.com/office/drawing/2014/main" id="{DAA54F8B-34CF-0333-438D-AC52E728CBA7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5" name="TextBox 575">
                <a:extLst>
                  <a:ext uri="{FF2B5EF4-FFF2-40B4-BE49-F238E27FC236}">
                    <a16:creationId xmlns:a16="http://schemas.microsoft.com/office/drawing/2014/main" id="{9DF9CA9E-A303-03BF-D1F9-69C99B136850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6" name="Group 576">
              <a:extLst>
                <a:ext uri="{FF2B5EF4-FFF2-40B4-BE49-F238E27FC236}">
                  <a16:creationId xmlns:a16="http://schemas.microsoft.com/office/drawing/2014/main" id="{BBA61105-0E94-CBE7-7CB9-5DFA913142DA}"/>
                </a:ext>
              </a:extLst>
            </p:cNvPr>
            <p:cNvGrpSpPr/>
            <p:nvPr/>
          </p:nvGrpSpPr>
          <p:grpSpPr>
            <a:xfrm>
              <a:off x="589325" y="455858"/>
              <a:ext cx="35364" cy="16577"/>
              <a:chOff x="0" y="0"/>
              <a:chExt cx="433490" cy="203199"/>
            </a:xfrm>
          </p:grpSpPr>
          <p:sp>
            <p:nvSpPr>
              <p:cNvPr id="577" name="Freeform 577">
                <a:extLst>
                  <a:ext uri="{FF2B5EF4-FFF2-40B4-BE49-F238E27FC236}">
                    <a16:creationId xmlns:a16="http://schemas.microsoft.com/office/drawing/2014/main" id="{31C1BD0D-970F-446F-0FB2-FB48ACE74945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8" name="TextBox 578">
                <a:extLst>
                  <a:ext uri="{FF2B5EF4-FFF2-40B4-BE49-F238E27FC236}">
                    <a16:creationId xmlns:a16="http://schemas.microsoft.com/office/drawing/2014/main" id="{9B4BA16A-F93A-72CE-F31C-C3985E706B14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9" name="Group 579">
              <a:extLst>
                <a:ext uri="{FF2B5EF4-FFF2-40B4-BE49-F238E27FC236}">
                  <a16:creationId xmlns:a16="http://schemas.microsoft.com/office/drawing/2014/main" id="{ABC8E265-A0E9-E7CD-F6F3-6E2498E76BB8}"/>
                </a:ext>
              </a:extLst>
            </p:cNvPr>
            <p:cNvGrpSpPr/>
            <p:nvPr/>
          </p:nvGrpSpPr>
          <p:grpSpPr>
            <a:xfrm>
              <a:off x="646914" y="421683"/>
              <a:ext cx="21553" cy="19532"/>
              <a:chOff x="0" y="0"/>
              <a:chExt cx="433490" cy="392853"/>
            </a:xfrm>
          </p:grpSpPr>
          <p:sp>
            <p:nvSpPr>
              <p:cNvPr id="580" name="Freeform 580">
                <a:extLst>
                  <a:ext uri="{FF2B5EF4-FFF2-40B4-BE49-F238E27FC236}">
                    <a16:creationId xmlns:a16="http://schemas.microsoft.com/office/drawing/2014/main" id="{79AB0D17-776E-C025-18C2-5E4BDEC06458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1" name="TextBox 581">
                <a:extLst>
                  <a:ext uri="{FF2B5EF4-FFF2-40B4-BE49-F238E27FC236}">
                    <a16:creationId xmlns:a16="http://schemas.microsoft.com/office/drawing/2014/main" id="{0D4C0696-78D4-4D8E-5972-32B069455B10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2" name="Group 582">
              <a:extLst>
                <a:ext uri="{FF2B5EF4-FFF2-40B4-BE49-F238E27FC236}">
                  <a16:creationId xmlns:a16="http://schemas.microsoft.com/office/drawing/2014/main" id="{1F30819B-463A-1C92-324C-C4FF84DB30C1}"/>
                </a:ext>
              </a:extLst>
            </p:cNvPr>
            <p:cNvGrpSpPr/>
            <p:nvPr/>
          </p:nvGrpSpPr>
          <p:grpSpPr>
            <a:xfrm>
              <a:off x="647735" y="422426"/>
              <a:ext cx="19911" cy="18045"/>
              <a:chOff x="0" y="0"/>
              <a:chExt cx="433490" cy="392853"/>
            </a:xfrm>
          </p:grpSpPr>
          <p:sp>
            <p:nvSpPr>
              <p:cNvPr id="583" name="Freeform 583">
                <a:extLst>
                  <a:ext uri="{FF2B5EF4-FFF2-40B4-BE49-F238E27FC236}">
                    <a16:creationId xmlns:a16="http://schemas.microsoft.com/office/drawing/2014/main" id="{A53E70C8-924A-9725-706A-51C15D57AA95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4" name="TextBox 584">
                <a:extLst>
                  <a:ext uri="{FF2B5EF4-FFF2-40B4-BE49-F238E27FC236}">
                    <a16:creationId xmlns:a16="http://schemas.microsoft.com/office/drawing/2014/main" id="{BAE1D799-744C-B394-2D1E-9C9D5F29232F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5" name="Group 585">
              <a:extLst>
                <a:ext uri="{FF2B5EF4-FFF2-40B4-BE49-F238E27FC236}">
                  <a16:creationId xmlns:a16="http://schemas.microsoft.com/office/drawing/2014/main" id="{0A1C24E2-2D84-8928-858B-8AE8D3F59DDF}"/>
                </a:ext>
              </a:extLst>
            </p:cNvPr>
            <p:cNvGrpSpPr/>
            <p:nvPr/>
          </p:nvGrpSpPr>
          <p:grpSpPr>
            <a:xfrm>
              <a:off x="711821" y="440597"/>
              <a:ext cx="24358" cy="29155"/>
              <a:chOff x="0" y="0"/>
              <a:chExt cx="328213" cy="392853"/>
            </a:xfrm>
          </p:grpSpPr>
          <p:sp>
            <p:nvSpPr>
              <p:cNvPr id="586" name="Freeform 586">
                <a:extLst>
                  <a:ext uri="{FF2B5EF4-FFF2-40B4-BE49-F238E27FC236}">
                    <a16:creationId xmlns:a16="http://schemas.microsoft.com/office/drawing/2014/main" id="{4AA287F1-C6C6-CC15-C5DB-2F0A9F47CF17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7" name="TextBox 587">
                <a:extLst>
                  <a:ext uri="{FF2B5EF4-FFF2-40B4-BE49-F238E27FC236}">
                    <a16:creationId xmlns:a16="http://schemas.microsoft.com/office/drawing/2014/main" id="{6C69AD8B-2E44-15BC-9721-864E058A59B9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8" name="Group 588">
              <a:extLst>
                <a:ext uri="{FF2B5EF4-FFF2-40B4-BE49-F238E27FC236}">
                  <a16:creationId xmlns:a16="http://schemas.microsoft.com/office/drawing/2014/main" id="{090B8502-C54C-2EAD-1455-D72BE2BB58B2}"/>
                </a:ext>
              </a:extLst>
            </p:cNvPr>
            <p:cNvGrpSpPr/>
            <p:nvPr/>
          </p:nvGrpSpPr>
          <p:grpSpPr>
            <a:xfrm>
              <a:off x="712749" y="441707"/>
              <a:ext cx="22503" cy="26935"/>
              <a:chOff x="0" y="0"/>
              <a:chExt cx="328213" cy="392853"/>
            </a:xfrm>
          </p:grpSpPr>
          <p:sp>
            <p:nvSpPr>
              <p:cNvPr id="589" name="Freeform 589">
                <a:extLst>
                  <a:ext uri="{FF2B5EF4-FFF2-40B4-BE49-F238E27FC236}">
                    <a16:creationId xmlns:a16="http://schemas.microsoft.com/office/drawing/2014/main" id="{4CB7BAAD-4A65-87F4-AD5A-BED6D25AD2BE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0" name="TextBox 590">
                <a:extLst>
                  <a:ext uri="{FF2B5EF4-FFF2-40B4-BE49-F238E27FC236}">
                    <a16:creationId xmlns:a16="http://schemas.microsoft.com/office/drawing/2014/main" id="{E01E2303-E3B3-03B8-CD88-37B49ED3CF6F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1" name="Group 591">
              <a:extLst>
                <a:ext uri="{FF2B5EF4-FFF2-40B4-BE49-F238E27FC236}">
                  <a16:creationId xmlns:a16="http://schemas.microsoft.com/office/drawing/2014/main" id="{517C0D83-FAC2-B49A-ADE8-F81AF374923A}"/>
                </a:ext>
              </a:extLst>
            </p:cNvPr>
            <p:cNvGrpSpPr/>
            <p:nvPr/>
          </p:nvGrpSpPr>
          <p:grpSpPr>
            <a:xfrm>
              <a:off x="699642" y="453983"/>
              <a:ext cx="24358" cy="19135"/>
              <a:chOff x="0" y="0"/>
              <a:chExt cx="328213" cy="257837"/>
            </a:xfrm>
          </p:grpSpPr>
          <p:sp>
            <p:nvSpPr>
              <p:cNvPr id="592" name="Freeform 592">
                <a:extLst>
                  <a:ext uri="{FF2B5EF4-FFF2-40B4-BE49-F238E27FC236}">
                    <a16:creationId xmlns:a16="http://schemas.microsoft.com/office/drawing/2014/main" id="{2C7324E0-61C0-E4B1-BC5B-E7315617E269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3" name="TextBox 593">
                <a:extLst>
                  <a:ext uri="{FF2B5EF4-FFF2-40B4-BE49-F238E27FC236}">
                    <a16:creationId xmlns:a16="http://schemas.microsoft.com/office/drawing/2014/main" id="{629D152D-3120-8D0B-B19B-8521064A1059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4" name="Group 594">
              <a:extLst>
                <a:ext uri="{FF2B5EF4-FFF2-40B4-BE49-F238E27FC236}">
                  <a16:creationId xmlns:a16="http://schemas.microsoft.com/office/drawing/2014/main" id="{52AFFDBD-EE77-10F7-F975-230BE4DC24A5}"/>
                </a:ext>
              </a:extLst>
            </p:cNvPr>
            <p:cNvGrpSpPr/>
            <p:nvPr/>
          </p:nvGrpSpPr>
          <p:grpSpPr>
            <a:xfrm>
              <a:off x="700570" y="454712"/>
              <a:ext cx="22503" cy="17678"/>
              <a:chOff x="0" y="0"/>
              <a:chExt cx="328213" cy="257837"/>
            </a:xfrm>
          </p:grpSpPr>
          <p:sp>
            <p:nvSpPr>
              <p:cNvPr id="595" name="Freeform 595">
                <a:extLst>
                  <a:ext uri="{FF2B5EF4-FFF2-40B4-BE49-F238E27FC236}">
                    <a16:creationId xmlns:a16="http://schemas.microsoft.com/office/drawing/2014/main" id="{43850989-38CD-A3DE-187D-2D359868DF6B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6" name="TextBox 596">
                <a:extLst>
                  <a:ext uri="{FF2B5EF4-FFF2-40B4-BE49-F238E27FC236}">
                    <a16:creationId xmlns:a16="http://schemas.microsoft.com/office/drawing/2014/main" id="{F4716250-BCC3-A253-2B33-4F392C951460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7" name="Group 597">
              <a:extLst>
                <a:ext uri="{FF2B5EF4-FFF2-40B4-BE49-F238E27FC236}">
                  <a16:creationId xmlns:a16="http://schemas.microsoft.com/office/drawing/2014/main" id="{F4620737-6BF9-FC25-2785-8A06AF3D3453}"/>
                </a:ext>
              </a:extLst>
            </p:cNvPr>
            <p:cNvGrpSpPr/>
            <p:nvPr/>
          </p:nvGrpSpPr>
          <p:grpSpPr>
            <a:xfrm>
              <a:off x="1085081" y="460185"/>
              <a:ext cx="24358" cy="19135"/>
              <a:chOff x="0" y="0"/>
              <a:chExt cx="328213" cy="257837"/>
            </a:xfrm>
          </p:grpSpPr>
          <p:sp>
            <p:nvSpPr>
              <p:cNvPr id="598" name="Freeform 598">
                <a:extLst>
                  <a:ext uri="{FF2B5EF4-FFF2-40B4-BE49-F238E27FC236}">
                    <a16:creationId xmlns:a16="http://schemas.microsoft.com/office/drawing/2014/main" id="{6C10AF6B-9B8A-27BA-765D-AAA2AC1FA18F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9" name="TextBox 599">
                <a:extLst>
                  <a:ext uri="{FF2B5EF4-FFF2-40B4-BE49-F238E27FC236}">
                    <a16:creationId xmlns:a16="http://schemas.microsoft.com/office/drawing/2014/main" id="{94DD9258-0E37-3BE0-B0EA-4E5A8662B636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0" name="Group 600">
              <a:extLst>
                <a:ext uri="{FF2B5EF4-FFF2-40B4-BE49-F238E27FC236}">
                  <a16:creationId xmlns:a16="http://schemas.microsoft.com/office/drawing/2014/main" id="{99B33B39-58A8-2DF7-36D5-9A3DFAB3F14B}"/>
                </a:ext>
              </a:extLst>
            </p:cNvPr>
            <p:cNvGrpSpPr/>
            <p:nvPr/>
          </p:nvGrpSpPr>
          <p:grpSpPr>
            <a:xfrm>
              <a:off x="1086009" y="460913"/>
              <a:ext cx="22503" cy="17678"/>
              <a:chOff x="0" y="0"/>
              <a:chExt cx="328213" cy="257837"/>
            </a:xfrm>
          </p:grpSpPr>
          <p:sp>
            <p:nvSpPr>
              <p:cNvPr id="601" name="Freeform 601">
                <a:extLst>
                  <a:ext uri="{FF2B5EF4-FFF2-40B4-BE49-F238E27FC236}">
                    <a16:creationId xmlns:a16="http://schemas.microsoft.com/office/drawing/2014/main" id="{0E4D64A0-1B66-A822-6AEF-D71295976A39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2" name="TextBox 602">
                <a:extLst>
                  <a:ext uri="{FF2B5EF4-FFF2-40B4-BE49-F238E27FC236}">
                    <a16:creationId xmlns:a16="http://schemas.microsoft.com/office/drawing/2014/main" id="{B204F228-AA28-3A73-4577-1B4735506F09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3" name="Group 603">
              <a:extLst>
                <a:ext uri="{FF2B5EF4-FFF2-40B4-BE49-F238E27FC236}">
                  <a16:creationId xmlns:a16="http://schemas.microsoft.com/office/drawing/2014/main" id="{0D878D3B-F21D-AC21-8922-B11775CBE8C9}"/>
                </a:ext>
              </a:extLst>
            </p:cNvPr>
            <p:cNvGrpSpPr/>
            <p:nvPr/>
          </p:nvGrpSpPr>
          <p:grpSpPr>
            <a:xfrm>
              <a:off x="977462" y="539727"/>
              <a:ext cx="24358" cy="19135"/>
              <a:chOff x="0" y="0"/>
              <a:chExt cx="328213" cy="257837"/>
            </a:xfrm>
          </p:grpSpPr>
          <p:sp>
            <p:nvSpPr>
              <p:cNvPr id="604" name="Freeform 604">
                <a:extLst>
                  <a:ext uri="{FF2B5EF4-FFF2-40B4-BE49-F238E27FC236}">
                    <a16:creationId xmlns:a16="http://schemas.microsoft.com/office/drawing/2014/main" id="{461C2C2D-7C77-7AC1-1419-377E323CBF5D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5" name="TextBox 605">
                <a:extLst>
                  <a:ext uri="{FF2B5EF4-FFF2-40B4-BE49-F238E27FC236}">
                    <a16:creationId xmlns:a16="http://schemas.microsoft.com/office/drawing/2014/main" id="{2B7D45F1-FF4F-9792-F367-4E135B8DC317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6" name="Group 606">
              <a:extLst>
                <a:ext uri="{FF2B5EF4-FFF2-40B4-BE49-F238E27FC236}">
                  <a16:creationId xmlns:a16="http://schemas.microsoft.com/office/drawing/2014/main" id="{F1A3636F-FFEA-04FC-EB30-EEABB331D77A}"/>
                </a:ext>
              </a:extLst>
            </p:cNvPr>
            <p:cNvGrpSpPr/>
            <p:nvPr/>
          </p:nvGrpSpPr>
          <p:grpSpPr>
            <a:xfrm>
              <a:off x="978389" y="540455"/>
              <a:ext cx="22503" cy="17678"/>
              <a:chOff x="0" y="0"/>
              <a:chExt cx="328213" cy="257837"/>
            </a:xfrm>
          </p:grpSpPr>
          <p:sp>
            <p:nvSpPr>
              <p:cNvPr id="607" name="Freeform 607">
                <a:extLst>
                  <a:ext uri="{FF2B5EF4-FFF2-40B4-BE49-F238E27FC236}">
                    <a16:creationId xmlns:a16="http://schemas.microsoft.com/office/drawing/2014/main" id="{E208C360-99D6-B4E9-0FFE-91F6CDA708C2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8" name="TextBox 608">
                <a:extLst>
                  <a:ext uri="{FF2B5EF4-FFF2-40B4-BE49-F238E27FC236}">
                    <a16:creationId xmlns:a16="http://schemas.microsoft.com/office/drawing/2014/main" id="{1516FFDF-BF80-3FFF-D182-8BCA4AFDC91C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9" name="Group 609">
              <a:extLst>
                <a:ext uri="{FF2B5EF4-FFF2-40B4-BE49-F238E27FC236}">
                  <a16:creationId xmlns:a16="http://schemas.microsoft.com/office/drawing/2014/main" id="{2484DE81-CDD5-1A32-E9E3-F95710D4F936}"/>
                </a:ext>
              </a:extLst>
            </p:cNvPr>
            <p:cNvGrpSpPr/>
            <p:nvPr/>
          </p:nvGrpSpPr>
          <p:grpSpPr>
            <a:xfrm>
              <a:off x="1052144" y="502196"/>
              <a:ext cx="24358" cy="29155"/>
              <a:chOff x="0" y="0"/>
              <a:chExt cx="328213" cy="392853"/>
            </a:xfrm>
          </p:grpSpPr>
          <p:sp>
            <p:nvSpPr>
              <p:cNvPr id="610" name="Freeform 610">
                <a:extLst>
                  <a:ext uri="{FF2B5EF4-FFF2-40B4-BE49-F238E27FC236}">
                    <a16:creationId xmlns:a16="http://schemas.microsoft.com/office/drawing/2014/main" id="{9083EE3F-A1BE-3C00-1497-DEFC29D98C82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1" name="TextBox 611">
                <a:extLst>
                  <a:ext uri="{FF2B5EF4-FFF2-40B4-BE49-F238E27FC236}">
                    <a16:creationId xmlns:a16="http://schemas.microsoft.com/office/drawing/2014/main" id="{E44F4B57-56A2-C10B-8695-FAFEA0973013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2" name="Group 612">
              <a:extLst>
                <a:ext uri="{FF2B5EF4-FFF2-40B4-BE49-F238E27FC236}">
                  <a16:creationId xmlns:a16="http://schemas.microsoft.com/office/drawing/2014/main" id="{E507EF2C-B82B-3CE8-4BD6-DC3D02B2EC2E}"/>
                </a:ext>
              </a:extLst>
            </p:cNvPr>
            <p:cNvGrpSpPr/>
            <p:nvPr/>
          </p:nvGrpSpPr>
          <p:grpSpPr>
            <a:xfrm>
              <a:off x="1053072" y="503306"/>
              <a:ext cx="22503" cy="26935"/>
              <a:chOff x="0" y="0"/>
              <a:chExt cx="328213" cy="392853"/>
            </a:xfrm>
          </p:grpSpPr>
          <p:sp>
            <p:nvSpPr>
              <p:cNvPr id="613" name="Freeform 613">
                <a:extLst>
                  <a:ext uri="{FF2B5EF4-FFF2-40B4-BE49-F238E27FC236}">
                    <a16:creationId xmlns:a16="http://schemas.microsoft.com/office/drawing/2014/main" id="{238C6532-1DDB-DAAE-4A6D-55EA68A661AB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4" name="TextBox 614">
                <a:extLst>
                  <a:ext uri="{FF2B5EF4-FFF2-40B4-BE49-F238E27FC236}">
                    <a16:creationId xmlns:a16="http://schemas.microsoft.com/office/drawing/2014/main" id="{787B446F-3993-A9B6-119B-1DB64088B5DB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5" name="Group 615">
              <a:extLst>
                <a:ext uri="{FF2B5EF4-FFF2-40B4-BE49-F238E27FC236}">
                  <a16:creationId xmlns:a16="http://schemas.microsoft.com/office/drawing/2014/main" id="{8090A083-299B-1256-761B-FA94392FA573}"/>
                </a:ext>
              </a:extLst>
            </p:cNvPr>
            <p:cNvGrpSpPr/>
            <p:nvPr/>
          </p:nvGrpSpPr>
          <p:grpSpPr>
            <a:xfrm>
              <a:off x="1070834" y="426814"/>
              <a:ext cx="38279" cy="17943"/>
              <a:chOff x="0" y="0"/>
              <a:chExt cx="433490" cy="203199"/>
            </a:xfrm>
          </p:grpSpPr>
          <p:sp>
            <p:nvSpPr>
              <p:cNvPr id="616" name="Freeform 616">
                <a:extLst>
                  <a:ext uri="{FF2B5EF4-FFF2-40B4-BE49-F238E27FC236}">
                    <a16:creationId xmlns:a16="http://schemas.microsoft.com/office/drawing/2014/main" id="{B241272E-85C3-B440-3FA7-0D5F15CDDAC5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7" name="TextBox 617">
                <a:extLst>
                  <a:ext uri="{FF2B5EF4-FFF2-40B4-BE49-F238E27FC236}">
                    <a16:creationId xmlns:a16="http://schemas.microsoft.com/office/drawing/2014/main" id="{AD18665D-3A38-12E9-3A5F-129F609F6D89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8" name="Group 618">
              <a:extLst>
                <a:ext uri="{FF2B5EF4-FFF2-40B4-BE49-F238E27FC236}">
                  <a16:creationId xmlns:a16="http://schemas.microsoft.com/office/drawing/2014/main" id="{17198B82-C67D-06F2-964E-067A69886716}"/>
                </a:ext>
              </a:extLst>
            </p:cNvPr>
            <p:cNvGrpSpPr/>
            <p:nvPr/>
          </p:nvGrpSpPr>
          <p:grpSpPr>
            <a:xfrm>
              <a:off x="1072291" y="427498"/>
              <a:ext cx="35364" cy="16577"/>
              <a:chOff x="0" y="0"/>
              <a:chExt cx="433490" cy="203199"/>
            </a:xfrm>
          </p:grpSpPr>
          <p:sp>
            <p:nvSpPr>
              <p:cNvPr id="619" name="Freeform 619">
                <a:extLst>
                  <a:ext uri="{FF2B5EF4-FFF2-40B4-BE49-F238E27FC236}">
                    <a16:creationId xmlns:a16="http://schemas.microsoft.com/office/drawing/2014/main" id="{0A3BAD46-90DE-06CA-50D9-AF2D71EAD2A5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0" name="TextBox 620">
                <a:extLst>
                  <a:ext uri="{FF2B5EF4-FFF2-40B4-BE49-F238E27FC236}">
                    <a16:creationId xmlns:a16="http://schemas.microsoft.com/office/drawing/2014/main" id="{C25F35ED-70B2-D226-3FEC-38FEA49C477A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1" name="Group 621">
              <a:extLst>
                <a:ext uri="{FF2B5EF4-FFF2-40B4-BE49-F238E27FC236}">
                  <a16:creationId xmlns:a16="http://schemas.microsoft.com/office/drawing/2014/main" id="{E79BCBDA-F391-E55D-EBA0-D02AB6669843}"/>
                </a:ext>
              </a:extLst>
            </p:cNvPr>
            <p:cNvGrpSpPr/>
            <p:nvPr/>
          </p:nvGrpSpPr>
          <p:grpSpPr>
            <a:xfrm>
              <a:off x="1177859" y="450363"/>
              <a:ext cx="24358" cy="19135"/>
              <a:chOff x="0" y="0"/>
              <a:chExt cx="328213" cy="257837"/>
            </a:xfrm>
          </p:grpSpPr>
          <p:sp>
            <p:nvSpPr>
              <p:cNvPr id="622" name="Freeform 622">
                <a:extLst>
                  <a:ext uri="{FF2B5EF4-FFF2-40B4-BE49-F238E27FC236}">
                    <a16:creationId xmlns:a16="http://schemas.microsoft.com/office/drawing/2014/main" id="{E4B23124-F8A4-753F-264C-42AB1D93CF00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3" name="TextBox 623">
                <a:extLst>
                  <a:ext uri="{FF2B5EF4-FFF2-40B4-BE49-F238E27FC236}">
                    <a16:creationId xmlns:a16="http://schemas.microsoft.com/office/drawing/2014/main" id="{FB05B31D-88F5-BF21-E07B-85B845898FE1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4" name="Group 624">
              <a:extLst>
                <a:ext uri="{FF2B5EF4-FFF2-40B4-BE49-F238E27FC236}">
                  <a16:creationId xmlns:a16="http://schemas.microsoft.com/office/drawing/2014/main" id="{0DFCB595-5447-B8E7-690B-728DEECA41A3}"/>
                </a:ext>
              </a:extLst>
            </p:cNvPr>
            <p:cNvGrpSpPr/>
            <p:nvPr/>
          </p:nvGrpSpPr>
          <p:grpSpPr>
            <a:xfrm>
              <a:off x="1178787" y="451092"/>
              <a:ext cx="22503" cy="17678"/>
              <a:chOff x="0" y="0"/>
              <a:chExt cx="328213" cy="257837"/>
            </a:xfrm>
          </p:grpSpPr>
          <p:sp>
            <p:nvSpPr>
              <p:cNvPr id="625" name="Freeform 625">
                <a:extLst>
                  <a:ext uri="{FF2B5EF4-FFF2-40B4-BE49-F238E27FC236}">
                    <a16:creationId xmlns:a16="http://schemas.microsoft.com/office/drawing/2014/main" id="{682147BD-9435-ADDA-E16E-0E84F2EB4004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6" name="TextBox 626">
                <a:extLst>
                  <a:ext uri="{FF2B5EF4-FFF2-40B4-BE49-F238E27FC236}">
                    <a16:creationId xmlns:a16="http://schemas.microsoft.com/office/drawing/2014/main" id="{AA517D3B-2E5C-BB81-FCBB-A92D0090582A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7" name="Group 627">
              <a:extLst>
                <a:ext uri="{FF2B5EF4-FFF2-40B4-BE49-F238E27FC236}">
                  <a16:creationId xmlns:a16="http://schemas.microsoft.com/office/drawing/2014/main" id="{1CEBEB96-0DC3-538E-93A9-37EFA035D51F}"/>
                </a:ext>
              </a:extLst>
            </p:cNvPr>
            <p:cNvGrpSpPr/>
            <p:nvPr/>
          </p:nvGrpSpPr>
          <p:grpSpPr>
            <a:xfrm>
              <a:off x="1177859" y="501600"/>
              <a:ext cx="24358" cy="19135"/>
              <a:chOff x="0" y="0"/>
              <a:chExt cx="328213" cy="257837"/>
            </a:xfrm>
          </p:grpSpPr>
          <p:sp>
            <p:nvSpPr>
              <p:cNvPr id="628" name="Freeform 628">
                <a:extLst>
                  <a:ext uri="{FF2B5EF4-FFF2-40B4-BE49-F238E27FC236}">
                    <a16:creationId xmlns:a16="http://schemas.microsoft.com/office/drawing/2014/main" id="{7B522278-1710-2026-27E9-CAD61AE453EA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9" name="TextBox 629">
                <a:extLst>
                  <a:ext uri="{FF2B5EF4-FFF2-40B4-BE49-F238E27FC236}">
                    <a16:creationId xmlns:a16="http://schemas.microsoft.com/office/drawing/2014/main" id="{7F646143-4FBE-585C-BEB6-B7B5AF4C2872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0" name="Group 630">
              <a:extLst>
                <a:ext uri="{FF2B5EF4-FFF2-40B4-BE49-F238E27FC236}">
                  <a16:creationId xmlns:a16="http://schemas.microsoft.com/office/drawing/2014/main" id="{52FD657A-BA46-C409-6AE0-1E07F0952B04}"/>
                </a:ext>
              </a:extLst>
            </p:cNvPr>
            <p:cNvGrpSpPr/>
            <p:nvPr/>
          </p:nvGrpSpPr>
          <p:grpSpPr>
            <a:xfrm>
              <a:off x="1178787" y="502329"/>
              <a:ext cx="22503" cy="17678"/>
              <a:chOff x="0" y="0"/>
              <a:chExt cx="328213" cy="257837"/>
            </a:xfrm>
          </p:grpSpPr>
          <p:sp>
            <p:nvSpPr>
              <p:cNvPr id="631" name="Freeform 631">
                <a:extLst>
                  <a:ext uri="{FF2B5EF4-FFF2-40B4-BE49-F238E27FC236}">
                    <a16:creationId xmlns:a16="http://schemas.microsoft.com/office/drawing/2014/main" id="{15916AD8-9A12-1729-D181-65DCC64C9EEA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2" name="TextBox 632">
                <a:extLst>
                  <a:ext uri="{FF2B5EF4-FFF2-40B4-BE49-F238E27FC236}">
                    <a16:creationId xmlns:a16="http://schemas.microsoft.com/office/drawing/2014/main" id="{6662E3FB-4251-B9F3-E897-DE09554B616E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3" name="Group 633">
              <a:extLst>
                <a:ext uri="{FF2B5EF4-FFF2-40B4-BE49-F238E27FC236}">
                  <a16:creationId xmlns:a16="http://schemas.microsoft.com/office/drawing/2014/main" id="{3774B46B-00EC-A60F-6708-CC1630210216}"/>
                </a:ext>
              </a:extLst>
            </p:cNvPr>
            <p:cNvGrpSpPr/>
            <p:nvPr/>
          </p:nvGrpSpPr>
          <p:grpSpPr>
            <a:xfrm>
              <a:off x="1018257" y="402548"/>
              <a:ext cx="24358" cy="19135"/>
              <a:chOff x="0" y="0"/>
              <a:chExt cx="328213" cy="257837"/>
            </a:xfrm>
          </p:grpSpPr>
          <p:sp>
            <p:nvSpPr>
              <p:cNvPr id="634" name="Freeform 634">
                <a:extLst>
                  <a:ext uri="{FF2B5EF4-FFF2-40B4-BE49-F238E27FC236}">
                    <a16:creationId xmlns:a16="http://schemas.microsoft.com/office/drawing/2014/main" id="{23BC63F6-8B28-BDD3-579D-48CEAFFE0A48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5" name="TextBox 635">
                <a:extLst>
                  <a:ext uri="{FF2B5EF4-FFF2-40B4-BE49-F238E27FC236}">
                    <a16:creationId xmlns:a16="http://schemas.microsoft.com/office/drawing/2014/main" id="{C6044A89-F72B-A84D-466F-84B2694718C0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6" name="Group 636">
              <a:extLst>
                <a:ext uri="{FF2B5EF4-FFF2-40B4-BE49-F238E27FC236}">
                  <a16:creationId xmlns:a16="http://schemas.microsoft.com/office/drawing/2014/main" id="{A64A41EF-FC80-93C8-2A0F-3F073A46CFCF}"/>
                </a:ext>
              </a:extLst>
            </p:cNvPr>
            <p:cNvGrpSpPr/>
            <p:nvPr/>
          </p:nvGrpSpPr>
          <p:grpSpPr>
            <a:xfrm>
              <a:off x="1019185" y="403276"/>
              <a:ext cx="22503" cy="17678"/>
              <a:chOff x="0" y="0"/>
              <a:chExt cx="328213" cy="257837"/>
            </a:xfrm>
          </p:grpSpPr>
          <p:sp>
            <p:nvSpPr>
              <p:cNvPr id="637" name="Freeform 637">
                <a:extLst>
                  <a:ext uri="{FF2B5EF4-FFF2-40B4-BE49-F238E27FC236}">
                    <a16:creationId xmlns:a16="http://schemas.microsoft.com/office/drawing/2014/main" id="{CF5BB77B-6BE5-720D-F390-F29561F2BB21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8" name="TextBox 638">
                <a:extLst>
                  <a:ext uri="{FF2B5EF4-FFF2-40B4-BE49-F238E27FC236}">
                    <a16:creationId xmlns:a16="http://schemas.microsoft.com/office/drawing/2014/main" id="{9565C98A-243D-B183-E324-78C5A2789D7B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9" name="Group 639">
              <a:extLst>
                <a:ext uri="{FF2B5EF4-FFF2-40B4-BE49-F238E27FC236}">
                  <a16:creationId xmlns:a16="http://schemas.microsoft.com/office/drawing/2014/main" id="{02A3299B-625E-2EB6-F6EC-3E4CBB4599B1}"/>
                </a:ext>
              </a:extLst>
            </p:cNvPr>
            <p:cNvGrpSpPr/>
            <p:nvPr/>
          </p:nvGrpSpPr>
          <p:grpSpPr>
            <a:xfrm>
              <a:off x="794277" y="444758"/>
              <a:ext cx="17169" cy="20183"/>
              <a:chOff x="0" y="0"/>
              <a:chExt cx="219327" cy="257837"/>
            </a:xfrm>
          </p:grpSpPr>
          <p:sp>
            <p:nvSpPr>
              <p:cNvPr id="640" name="Freeform 640">
                <a:extLst>
                  <a:ext uri="{FF2B5EF4-FFF2-40B4-BE49-F238E27FC236}">
                    <a16:creationId xmlns:a16="http://schemas.microsoft.com/office/drawing/2014/main" id="{699398E6-8AF3-04D5-209E-5B9B38DB2C3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1" name="TextBox 641">
                <a:extLst>
                  <a:ext uri="{FF2B5EF4-FFF2-40B4-BE49-F238E27FC236}">
                    <a16:creationId xmlns:a16="http://schemas.microsoft.com/office/drawing/2014/main" id="{CC9C2DAA-9C42-CF4A-BE91-04FF74DAFE62}"/>
                  </a:ext>
                </a:extLst>
              </p:cNvPr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2" name="Group 642">
              <a:extLst>
                <a:ext uri="{FF2B5EF4-FFF2-40B4-BE49-F238E27FC236}">
                  <a16:creationId xmlns:a16="http://schemas.microsoft.com/office/drawing/2014/main" id="{03F72C55-084D-11BA-601D-B4147A730271}"/>
                </a:ext>
              </a:extLst>
            </p:cNvPr>
            <p:cNvGrpSpPr/>
            <p:nvPr/>
          </p:nvGrpSpPr>
          <p:grpSpPr>
            <a:xfrm>
              <a:off x="794277" y="445526"/>
              <a:ext cx="17169" cy="18646"/>
              <a:chOff x="0" y="0"/>
              <a:chExt cx="237406" cy="257837"/>
            </a:xfrm>
          </p:grpSpPr>
          <p:sp>
            <p:nvSpPr>
              <p:cNvPr id="643" name="Freeform 643">
                <a:extLst>
                  <a:ext uri="{FF2B5EF4-FFF2-40B4-BE49-F238E27FC236}">
                    <a16:creationId xmlns:a16="http://schemas.microsoft.com/office/drawing/2014/main" id="{9EE37D9F-63DE-E316-404B-347521F0AA9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4" name="TextBox 644">
                <a:extLst>
                  <a:ext uri="{FF2B5EF4-FFF2-40B4-BE49-F238E27FC236}">
                    <a16:creationId xmlns:a16="http://schemas.microsoft.com/office/drawing/2014/main" id="{64490DB6-BECE-EA90-1F94-FB6D0EA89094}"/>
                  </a:ext>
                </a:extLst>
              </p:cNvPr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5" name="Group 645">
              <a:extLst>
                <a:ext uri="{FF2B5EF4-FFF2-40B4-BE49-F238E27FC236}">
                  <a16:creationId xmlns:a16="http://schemas.microsoft.com/office/drawing/2014/main" id="{F7F24F62-4A4E-F817-A170-6AD2FF035B88}"/>
                </a:ext>
              </a:extLst>
            </p:cNvPr>
            <p:cNvGrpSpPr/>
            <p:nvPr/>
          </p:nvGrpSpPr>
          <p:grpSpPr>
            <a:xfrm>
              <a:off x="861852" y="396444"/>
              <a:ext cx="17169" cy="17169"/>
              <a:chOff x="0" y="0"/>
              <a:chExt cx="219327" cy="219327"/>
            </a:xfrm>
          </p:grpSpPr>
          <p:sp>
            <p:nvSpPr>
              <p:cNvPr id="646" name="Freeform 646">
                <a:extLst>
                  <a:ext uri="{FF2B5EF4-FFF2-40B4-BE49-F238E27FC236}">
                    <a16:creationId xmlns:a16="http://schemas.microsoft.com/office/drawing/2014/main" id="{B806917C-7462-792F-7764-BE5DC35A594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7" name="TextBox 647">
                <a:extLst>
                  <a:ext uri="{FF2B5EF4-FFF2-40B4-BE49-F238E27FC236}">
                    <a16:creationId xmlns:a16="http://schemas.microsoft.com/office/drawing/2014/main" id="{28645B9D-0779-79CF-9A17-CB6815F4F7B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8" name="Group 648">
              <a:extLst>
                <a:ext uri="{FF2B5EF4-FFF2-40B4-BE49-F238E27FC236}">
                  <a16:creationId xmlns:a16="http://schemas.microsoft.com/office/drawing/2014/main" id="{0F70F5E5-3160-D21C-BAC3-044EE7CCAE66}"/>
                </a:ext>
              </a:extLst>
            </p:cNvPr>
            <p:cNvGrpSpPr/>
            <p:nvPr/>
          </p:nvGrpSpPr>
          <p:grpSpPr>
            <a:xfrm>
              <a:off x="861852" y="396444"/>
              <a:ext cx="17169" cy="17169"/>
              <a:chOff x="0" y="0"/>
              <a:chExt cx="237406" cy="237406"/>
            </a:xfrm>
          </p:grpSpPr>
          <p:sp>
            <p:nvSpPr>
              <p:cNvPr id="649" name="Freeform 649">
                <a:extLst>
                  <a:ext uri="{FF2B5EF4-FFF2-40B4-BE49-F238E27FC236}">
                    <a16:creationId xmlns:a16="http://schemas.microsoft.com/office/drawing/2014/main" id="{28A336D4-92C1-90EA-8D19-66E9F7F9EEC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0" name="TextBox 650">
                <a:extLst>
                  <a:ext uri="{FF2B5EF4-FFF2-40B4-BE49-F238E27FC236}">
                    <a16:creationId xmlns:a16="http://schemas.microsoft.com/office/drawing/2014/main" id="{C9AEF2C5-EE0C-0B5A-5A6E-336DFFE25FB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1" name="Group 651">
              <a:extLst>
                <a:ext uri="{FF2B5EF4-FFF2-40B4-BE49-F238E27FC236}">
                  <a16:creationId xmlns:a16="http://schemas.microsoft.com/office/drawing/2014/main" id="{743EC8A3-8E17-EDD1-B734-CAB1E74B94D4}"/>
                </a:ext>
              </a:extLst>
            </p:cNvPr>
            <p:cNvGrpSpPr/>
            <p:nvPr/>
          </p:nvGrpSpPr>
          <p:grpSpPr>
            <a:xfrm>
              <a:off x="1125333" y="523154"/>
              <a:ext cx="17169" cy="17169"/>
              <a:chOff x="0" y="0"/>
              <a:chExt cx="219327" cy="219327"/>
            </a:xfrm>
          </p:grpSpPr>
          <p:sp>
            <p:nvSpPr>
              <p:cNvPr id="652" name="Freeform 652">
                <a:extLst>
                  <a:ext uri="{FF2B5EF4-FFF2-40B4-BE49-F238E27FC236}">
                    <a16:creationId xmlns:a16="http://schemas.microsoft.com/office/drawing/2014/main" id="{40B324FE-0C0D-7C2A-39A4-D108E365960A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3" name="TextBox 653">
                <a:extLst>
                  <a:ext uri="{FF2B5EF4-FFF2-40B4-BE49-F238E27FC236}">
                    <a16:creationId xmlns:a16="http://schemas.microsoft.com/office/drawing/2014/main" id="{51105644-5836-7B23-F0A4-50D0A370D8E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4" name="Group 654">
              <a:extLst>
                <a:ext uri="{FF2B5EF4-FFF2-40B4-BE49-F238E27FC236}">
                  <a16:creationId xmlns:a16="http://schemas.microsoft.com/office/drawing/2014/main" id="{F342A66D-4CA4-8697-5BBB-C5A2F0D4DB5A}"/>
                </a:ext>
              </a:extLst>
            </p:cNvPr>
            <p:cNvGrpSpPr/>
            <p:nvPr/>
          </p:nvGrpSpPr>
          <p:grpSpPr>
            <a:xfrm>
              <a:off x="1125333" y="523154"/>
              <a:ext cx="17169" cy="17169"/>
              <a:chOff x="0" y="0"/>
              <a:chExt cx="237406" cy="237406"/>
            </a:xfrm>
          </p:grpSpPr>
          <p:sp>
            <p:nvSpPr>
              <p:cNvPr id="655" name="Freeform 655">
                <a:extLst>
                  <a:ext uri="{FF2B5EF4-FFF2-40B4-BE49-F238E27FC236}">
                    <a16:creationId xmlns:a16="http://schemas.microsoft.com/office/drawing/2014/main" id="{9B40234F-DC62-4BC7-7F81-2EDE60F3388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6" name="TextBox 656">
                <a:extLst>
                  <a:ext uri="{FF2B5EF4-FFF2-40B4-BE49-F238E27FC236}">
                    <a16:creationId xmlns:a16="http://schemas.microsoft.com/office/drawing/2014/main" id="{2D35F903-4011-199E-3523-2DF223287C4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7" name="Group 657">
              <a:extLst>
                <a:ext uri="{FF2B5EF4-FFF2-40B4-BE49-F238E27FC236}">
                  <a16:creationId xmlns:a16="http://schemas.microsoft.com/office/drawing/2014/main" id="{72D57A84-915C-903C-3FF6-A7F05AB037B3}"/>
                </a:ext>
              </a:extLst>
            </p:cNvPr>
            <p:cNvGrpSpPr/>
            <p:nvPr/>
          </p:nvGrpSpPr>
          <p:grpSpPr>
            <a:xfrm>
              <a:off x="1288697" y="525431"/>
              <a:ext cx="38279" cy="17943"/>
              <a:chOff x="0" y="0"/>
              <a:chExt cx="433490" cy="203199"/>
            </a:xfrm>
          </p:grpSpPr>
          <p:sp>
            <p:nvSpPr>
              <p:cNvPr id="658" name="Freeform 658">
                <a:extLst>
                  <a:ext uri="{FF2B5EF4-FFF2-40B4-BE49-F238E27FC236}">
                    <a16:creationId xmlns:a16="http://schemas.microsoft.com/office/drawing/2014/main" id="{CE99940A-C5ED-D8C1-8B10-147D19317377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9" name="TextBox 659">
                <a:extLst>
                  <a:ext uri="{FF2B5EF4-FFF2-40B4-BE49-F238E27FC236}">
                    <a16:creationId xmlns:a16="http://schemas.microsoft.com/office/drawing/2014/main" id="{F4725A56-FA36-9CA2-6E86-9F59C39238DF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0" name="Group 660">
              <a:extLst>
                <a:ext uri="{FF2B5EF4-FFF2-40B4-BE49-F238E27FC236}">
                  <a16:creationId xmlns:a16="http://schemas.microsoft.com/office/drawing/2014/main" id="{01D69B9D-57F0-FB4F-BCF0-C9205ABCEEEC}"/>
                </a:ext>
              </a:extLst>
            </p:cNvPr>
            <p:cNvGrpSpPr/>
            <p:nvPr/>
          </p:nvGrpSpPr>
          <p:grpSpPr>
            <a:xfrm>
              <a:off x="1290155" y="526114"/>
              <a:ext cx="35364" cy="16577"/>
              <a:chOff x="0" y="0"/>
              <a:chExt cx="433490" cy="203199"/>
            </a:xfrm>
          </p:grpSpPr>
          <p:sp>
            <p:nvSpPr>
              <p:cNvPr id="661" name="Freeform 661">
                <a:extLst>
                  <a:ext uri="{FF2B5EF4-FFF2-40B4-BE49-F238E27FC236}">
                    <a16:creationId xmlns:a16="http://schemas.microsoft.com/office/drawing/2014/main" id="{C6608474-9F15-7A18-5F21-5003DEC9A8EC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2" name="TextBox 662">
                <a:extLst>
                  <a:ext uri="{FF2B5EF4-FFF2-40B4-BE49-F238E27FC236}">
                    <a16:creationId xmlns:a16="http://schemas.microsoft.com/office/drawing/2014/main" id="{E1D7AC53-471F-94BC-E3BF-D8315A4E51C3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3" name="Group 663">
              <a:extLst>
                <a:ext uri="{FF2B5EF4-FFF2-40B4-BE49-F238E27FC236}">
                  <a16:creationId xmlns:a16="http://schemas.microsoft.com/office/drawing/2014/main" id="{18750169-9875-9D15-B517-CB538191B549}"/>
                </a:ext>
              </a:extLst>
            </p:cNvPr>
            <p:cNvGrpSpPr/>
            <p:nvPr/>
          </p:nvGrpSpPr>
          <p:grpSpPr>
            <a:xfrm>
              <a:off x="1347744" y="491939"/>
              <a:ext cx="21553" cy="19532"/>
              <a:chOff x="0" y="0"/>
              <a:chExt cx="433490" cy="392853"/>
            </a:xfrm>
          </p:grpSpPr>
          <p:sp>
            <p:nvSpPr>
              <p:cNvPr id="664" name="Freeform 664">
                <a:extLst>
                  <a:ext uri="{FF2B5EF4-FFF2-40B4-BE49-F238E27FC236}">
                    <a16:creationId xmlns:a16="http://schemas.microsoft.com/office/drawing/2014/main" id="{688046FB-1C30-2ABD-A9D1-8FCEFAF49ED9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5" name="TextBox 665">
                <a:extLst>
                  <a:ext uri="{FF2B5EF4-FFF2-40B4-BE49-F238E27FC236}">
                    <a16:creationId xmlns:a16="http://schemas.microsoft.com/office/drawing/2014/main" id="{E50FE411-359E-A426-40F6-0828619D0CFE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6" name="Group 666">
              <a:extLst>
                <a:ext uri="{FF2B5EF4-FFF2-40B4-BE49-F238E27FC236}">
                  <a16:creationId xmlns:a16="http://schemas.microsoft.com/office/drawing/2014/main" id="{B1981A0E-2959-364F-E575-C5441A647532}"/>
                </a:ext>
              </a:extLst>
            </p:cNvPr>
            <p:cNvGrpSpPr/>
            <p:nvPr/>
          </p:nvGrpSpPr>
          <p:grpSpPr>
            <a:xfrm>
              <a:off x="1348564" y="492683"/>
              <a:ext cx="19911" cy="18045"/>
              <a:chOff x="0" y="0"/>
              <a:chExt cx="433490" cy="392853"/>
            </a:xfrm>
          </p:grpSpPr>
          <p:sp>
            <p:nvSpPr>
              <p:cNvPr id="667" name="Freeform 667">
                <a:extLst>
                  <a:ext uri="{FF2B5EF4-FFF2-40B4-BE49-F238E27FC236}">
                    <a16:creationId xmlns:a16="http://schemas.microsoft.com/office/drawing/2014/main" id="{3069CB72-EF0F-4F6B-B8BD-7F125C574BD7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8" name="TextBox 668">
                <a:extLst>
                  <a:ext uri="{FF2B5EF4-FFF2-40B4-BE49-F238E27FC236}">
                    <a16:creationId xmlns:a16="http://schemas.microsoft.com/office/drawing/2014/main" id="{2C2E1068-1FC5-82FB-40ED-F5835E556F24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9" name="Group 669">
              <a:extLst>
                <a:ext uri="{FF2B5EF4-FFF2-40B4-BE49-F238E27FC236}">
                  <a16:creationId xmlns:a16="http://schemas.microsoft.com/office/drawing/2014/main" id="{9377AE1F-0B29-7A28-56DA-B8CE21833B85}"/>
                </a:ext>
              </a:extLst>
            </p:cNvPr>
            <p:cNvGrpSpPr/>
            <p:nvPr/>
          </p:nvGrpSpPr>
          <p:grpSpPr>
            <a:xfrm>
              <a:off x="1395723" y="548980"/>
              <a:ext cx="24358" cy="19135"/>
              <a:chOff x="0" y="0"/>
              <a:chExt cx="328213" cy="257837"/>
            </a:xfrm>
          </p:grpSpPr>
          <p:sp>
            <p:nvSpPr>
              <p:cNvPr id="670" name="Freeform 670">
                <a:extLst>
                  <a:ext uri="{FF2B5EF4-FFF2-40B4-BE49-F238E27FC236}">
                    <a16:creationId xmlns:a16="http://schemas.microsoft.com/office/drawing/2014/main" id="{B629E98F-8192-7692-5B6E-99E1E9EE6232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1" name="TextBox 671">
                <a:extLst>
                  <a:ext uri="{FF2B5EF4-FFF2-40B4-BE49-F238E27FC236}">
                    <a16:creationId xmlns:a16="http://schemas.microsoft.com/office/drawing/2014/main" id="{367667D9-5AEB-6034-8CCA-BE963797E223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2" name="Group 672">
              <a:extLst>
                <a:ext uri="{FF2B5EF4-FFF2-40B4-BE49-F238E27FC236}">
                  <a16:creationId xmlns:a16="http://schemas.microsoft.com/office/drawing/2014/main" id="{EFCC35C2-0DF5-A4A3-33D5-249565EB3C08}"/>
                </a:ext>
              </a:extLst>
            </p:cNvPr>
            <p:cNvGrpSpPr/>
            <p:nvPr/>
          </p:nvGrpSpPr>
          <p:grpSpPr>
            <a:xfrm>
              <a:off x="1396650" y="549709"/>
              <a:ext cx="22503" cy="17678"/>
              <a:chOff x="0" y="0"/>
              <a:chExt cx="328213" cy="257837"/>
            </a:xfrm>
          </p:grpSpPr>
          <p:sp>
            <p:nvSpPr>
              <p:cNvPr id="673" name="Freeform 673">
                <a:extLst>
                  <a:ext uri="{FF2B5EF4-FFF2-40B4-BE49-F238E27FC236}">
                    <a16:creationId xmlns:a16="http://schemas.microsoft.com/office/drawing/2014/main" id="{7CAFBA70-1577-5FA0-1D5A-DFD402163FC3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4" name="TextBox 674">
                <a:extLst>
                  <a:ext uri="{FF2B5EF4-FFF2-40B4-BE49-F238E27FC236}">
                    <a16:creationId xmlns:a16="http://schemas.microsoft.com/office/drawing/2014/main" id="{46A60B87-B727-7DE6-DA52-D72C4E14851F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5" name="Group 675">
              <a:extLst>
                <a:ext uri="{FF2B5EF4-FFF2-40B4-BE49-F238E27FC236}">
                  <a16:creationId xmlns:a16="http://schemas.microsoft.com/office/drawing/2014/main" id="{F79EDDC7-445E-C0BE-3266-A396455DBD25}"/>
                </a:ext>
              </a:extLst>
            </p:cNvPr>
            <p:cNvGrpSpPr/>
            <p:nvPr/>
          </p:nvGrpSpPr>
          <p:grpSpPr>
            <a:xfrm>
              <a:off x="1407902" y="459021"/>
              <a:ext cx="38279" cy="17943"/>
              <a:chOff x="0" y="0"/>
              <a:chExt cx="433490" cy="203199"/>
            </a:xfrm>
          </p:grpSpPr>
          <p:sp>
            <p:nvSpPr>
              <p:cNvPr id="676" name="Freeform 676">
                <a:extLst>
                  <a:ext uri="{FF2B5EF4-FFF2-40B4-BE49-F238E27FC236}">
                    <a16:creationId xmlns:a16="http://schemas.microsoft.com/office/drawing/2014/main" id="{A2CDF9DB-23C2-2BBD-B41D-A14D3ADC8CF4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7" name="TextBox 677">
                <a:extLst>
                  <a:ext uri="{FF2B5EF4-FFF2-40B4-BE49-F238E27FC236}">
                    <a16:creationId xmlns:a16="http://schemas.microsoft.com/office/drawing/2014/main" id="{B54BDAC4-EAA1-2652-5347-86A5955A43EE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8" name="Group 678">
              <a:extLst>
                <a:ext uri="{FF2B5EF4-FFF2-40B4-BE49-F238E27FC236}">
                  <a16:creationId xmlns:a16="http://schemas.microsoft.com/office/drawing/2014/main" id="{860C60AD-852B-0F9D-A7AB-3F29D9299EFE}"/>
                </a:ext>
              </a:extLst>
            </p:cNvPr>
            <p:cNvGrpSpPr/>
            <p:nvPr/>
          </p:nvGrpSpPr>
          <p:grpSpPr>
            <a:xfrm>
              <a:off x="1409359" y="459704"/>
              <a:ext cx="35364" cy="16577"/>
              <a:chOff x="0" y="0"/>
              <a:chExt cx="433490" cy="203199"/>
            </a:xfrm>
          </p:grpSpPr>
          <p:sp>
            <p:nvSpPr>
              <p:cNvPr id="679" name="Freeform 679">
                <a:extLst>
                  <a:ext uri="{FF2B5EF4-FFF2-40B4-BE49-F238E27FC236}">
                    <a16:creationId xmlns:a16="http://schemas.microsoft.com/office/drawing/2014/main" id="{17A7B8B9-3064-2B43-DB54-BB205D45DBC9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0" name="TextBox 680">
                <a:extLst>
                  <a:ext uri="{FF2B5EF4-FFF2-40B4-BE49-F238E27FC236}">
                    <a16:creationId xmlns:a16="http://schemas.microsoft.com/office/drawing/2014/main" id="{D8E969D2-79A4-89B4-604E-F591B692B925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81" name="Group 681">
              <a:extLst>
                <a:ext uri="{FF2B5EF4-FFF2-40B4-BE49-F238E27FC236}">
                  <a16:creationId xmlns:a16="http://schemas.microsoft.com/office/drawing/2014/main" id="{7B319D98-FF38-5ABB-4AAC-938551EA2B40}"/>
                </a:ext>
              </a:extLst>
            </p:cNvPr>
            <p:cNvGrpSpPr/>
            <p:nvPr/>
          </p:nvGrpSpPr>
          <p:grpSpPr>
            <a:xfrm>
              <a:off x="1466948" y="425529"/>
              <a:ext cx="21553" cy="19532"/>
              <a:chOff x="0" y="0"/>
              <a:chExt cx="433490" cy="392853"/>
            </a:xfrm>
          </p:grpSpPr>
          <p:sp>
            <p:nvSpPr>
              <p:cNvPr id="682" name="Freeform 682">
                <a:extLst>
                  <a:ext uri="{FF2B5EF4-FFF2-40B4-BE49-F238E27FC236}">
                    <a16:creationId xmlns:a16="http://schemas.microsoft.com/office/drawing/2014/main" id="{1A7217D4-86F4-54D8-B7AD-DBA81EF8EADC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3" name="TextBox 683">
                <a:extLst>
                  <a:ext uri="{FF2B5EF4-FFF2-40B4-BE49-F238E27FC236}">
                    <a16:creationId xmlns:a16="http://schemas.microsoft.com/office/drawing/2014/main" id="{CAD21783-AED7-D0F0-9448-CEACBA6D78EF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84" name="Group 684">
              <a:extLst>
                <a:ext uri="{FF2B5EF4-FFF2-40B4-BE49-F238E27FC236}">
                  <a16:creationId xmlns:a16="http://schemas.microsoft.com/office/drawing/2014/main" id="{8580980A-A966-578A-DDAB-F3290EF677D8}"/>
                </a:ext>
              </a:extLst>
            </p:cNvPr>
            <p:cNvGrpSpPr/>
            <p:nvPr/>
          </p:nvGrpSpPr>
          <p:grpSpPr>
            <a:xfrm>
              <a:off x="1467768" y="426273"/>
              <a:ext cx="19911" cy="18045"/>
              <a:chOff x="0" y="0"/>
              <a:chExt cx="433490" cy="392853"/>
            </a:xfrm>
          </p:grpSpPr>
          <p:sp>
            <p:nvSpPr>
              <p:cNvPr id="685" name="Freeform 685">
                <a:extLst>
                  <a:ext uri="{FF2B5EF4-FFF2-40B4-BE49-F238E27FC236}">
                    <a16:creationId xmlns:a16="http://schemas.microsoft.com/office/drawing/2014/main" id="{0911543A-221D-482C-08D8-F681994473BD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" name="TextBox 686">
                <a:extLst>
                  <a:ext uri="{FF2B5EF4-FFF2-40B4-BE49-F238E27FC236}">
                    <a16:creationId xmlns:a16="http://schemas.microsoft.com/office/drawing/2014/main" id="{96B76AF9-760E-F4DF-EDD3-0A14E4E629B3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87" name="Group 687">
              <a:extLst>
                <a:ext uri="{FF2B5EF4-FFF2-40B4-BE49-F238E27FC236}">
                  <a16:creationId xmlns:a16="http://schemas.microsoft.com/office/drawing/2014/main" id="{104A08F5-7A9D-B2AB-8186-874B8ABC460B}"/>
                </a:ext>
              </a:extLst>
            </p:cNvPr>
            <p:cNvGrpSpPr/>
            <p:nvPr/>
          </p:nvGrpSpPr>
          <p:grpSpPr>
            <a:xfrm>
              <a:off x="1508416" y="467993"/>
              <a:ext cx="24358" cy="29155"/>
              <a:chOff x="0" y="0"/>
              <a:chExt cx="328213" cy="392853"/>
            </a:xfrm>
          </p:grpSpPr>
          <p:sp>
            <p:nvSpPr>
              <p:cNvPr id="688" name="Freeform 688">
                <a:extLst>
                  <a:ext uri="{FF2B5EF4-FFF2-40B4-BE49-F238E27FC236}">
                    <a16:creationId xmlns:a16="http://schemas.microsoft.com/office/drawing/2014/main" id="{BF18293A-22E2-3064-49F1-5201CB65435B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9" name="TextBox 689">
                <a:extLst>
                  <a:ext uri="{FF2B5EF4-FFF2-40B4-BE49-F238E27FC236}">
                    <a16:creationId xmlns:a16="http://schemas.microsoft.com/office/drawing/2014/main" id="{24D9EDEF-4229-45DE-8C68-A61DAABB0819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0" name="Group 690">
              <a:extLst>
                <a:ext uri="{FF2B5EF4-FFF2-40B4-BE49-F238E27FC236}">
                  <a16:creationId xmlns:a16="http://schemas.microsoft.com/office/drawing/2014/main" id="{8C52CCA6-5090-AD6A-F2F7-6C0CAB598AD2}"/>
                </a:ext>
              </a:extLst>
            </p:cNvPr>
            <p:cNvGrpSpPr/>
            <p:nvPr/>
          </p:nvGrpSpPr>
          <p:grpSpPr>
            <a:xfrm>
              <a:off x="1509344" y="469103"/>
              <a:ext cx="22503" cy="26935"/>
              <a:chOff x="0" y="0"/>
              <a:chExt cx="328213" cy="392853"/>
            </a:xfrm>
          </p:grpSpPr>
          <p:sp>
            <p:nvSpPr>
              <p:cNvPr id="691" name="Freeform 691">
                <a:extLst>
                  <a:ext uri="{FF2B5EF4-FFF2-40B4-BE49-F238E27FC236}">
                    <a16:creationId xmlns:a16="http://schemas.microsoft.com/office/drawing/2014/main" id="{00C93160-4032-CBCB-8553-7CD87BB7EB77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2" name="TextBox 692">
                <a:extLst>
                  <a:ext uri="{FF2B5EF4-FFF2-40B4-BE49-F238E27FC236}">
                    <a16:creationId xmlns:a16="http://schemas.microsoft.com/office/drawing/2014/main" id="{E448EB1B-147C-9F28-AF9B-CE3D28C43E93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3" name="Group 693">
              <a:extLst>
                <a:ext uri="{FF2B5EF4-FFF2-40B4-BE49-F238E27FC236}">
                  <a16:creationId xmlns:a16="http://schemas.microsoft.com/office/drawing/2014/main" id="{CA16BB17-FE39-C7EA-C961-70EC31CF9101}"/>
                </a:ext>
              </a:extLst>
            </p:cNvPr>
            <p:cNvGrpSpPr/>
            <p:nvPr/>
          </p:nvGrpSpPr>
          <p:grpSpPr>
            <a:xfrm>
              <a:off x="1125333" y="449255"/>
              <a:ext cx="38279" cy="17943"/>
              <a:chOff x="0" y="0"/>
              <a:chExt cx="433490" cy="203199"/>
            </a:xfrm>
          </p:grpSpPr>
          <p:sp>
            <p:nvSpPr>
              <p:cNvPr id="694" name="Freeform 694">
                <a:extLst>
                  <a:ext uri="{FF2B5EF4-FFF2-40B4-BE49-F238E27FC236}">
                    <a16:creationId xmlns:a16="http://schemas.microsoft.com/office/drawing/2014/main" id="{093DBC0C-7E81-43A9-8C45-02518F6AB6D8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5" name="TextBox 695">
                <a:extLst>
                  <a:ext uri="{FF2B5EF4-FFF2-40B4-BE49-F238E27FC236}">
                    <a16:creationId xmlns:a16="http://schemas.microsoft.com/office/drawing/2014/main" id="{0B52266B-C7F3-9C7F-4F41-0C53835B8878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6" name="Group 696">
              <a:extLst>
                <a:ext uri="{FF2B5EF4-FFF2-40B4-BE49-F238E27FC236}">
                  <a16:creationId xmlns:a16="http://schemas.microsoft.com/office/drawing/2014/main" id="{6D4A4293-9F30-A65C-BADC-6E598B138562}"/>
                </a:ext>
              </a:extLst>
            </p:cNvPr>
            <p:cNvGrpSpPr/>
            <p:nvPr/>
          </p:nvGrpSpPr>
          <p:grpSpPr>
            <a:xfrm>
              <a:off x="1126791" y="449938"/>
              <a:ext cx="35364" cy="16577"/>
              <a:chOff x="0" y="0"/>
              <a:chExt cx="433490" cy="203199"/>
            </a:xfrm>
          </p:grpSpPr>
          <p:sp>
            <p:nvSpPr>
              <p:cNvPr id="697" name="Freeform 697">
                <a:extLst>
                  <a:ext uri="{FF2B5EF4-FFF2-40B4-BE49-F238E27FC236}">
                    <a16:creationId xmlns:a16="http://schemas.microsoft.com/office/drawing/2014/main" id="{1770C12B-FF90-7897-F63B-04EA13A6C710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8" name="TextBox 698">
                <a:extLst>
                  <a:ext uri="{FF2B5EF4-FFF2-40B4-BE49-F238E27FC236}">
                    <a16:creationId xmlns:a16="http://schemas.microsoft.com/office/drawing/2014/main" id="{1FD92FFF-0F0F-FA72-98AF-D8E68FE34607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9" name="Group 699">
              <a:extLst>
                <a:ext uri="{FF2B5EF4-FFF2-40B4-BE49-F238E27FC236}">
                  <a16:creationId xmlns:a16="http://schemas.microsoft.com/office/drawing/2014/main" id="{D78558AD-6BFE-321D-13B3-4D65220F061D}"/>
                </a:ext>
              </a:extLst>
            </p:cNvPr>
            <p:cNvGrpSpPr/>
            <p:nvPr/>
          </p:nvGrpSpPr>
          <p:grpSpPr>
            <a:xfrm>
              <a:off x="1184379" y="415763"/>
              <a:ext cx="21553" cy="19532"/>
              <a:chOff x="0" y="0"/>
              <a:chExt cx="433490" cy="392853"/>
            </a:xfrm>
          </p:grpSpPr>
          <p:sp>
            <p:nvSpPr>
              <p:cNvPr id="700" name="Freeform 700">
                <a:extLst>
                  <a:ext uri="{FF2B5EF4-FFF2-40B4-BE49-F238E27FC236}">
                    <a16:creationId xmlns:a16="http://schemas.microsoft.com/office/drawing/2014/main" id="{06F6E8D1-F150-2C42-7A0E-67B711A067AB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1" name="TextBox 701">
                <a:extLst>
                  <a:ext uri="{FF2B5EF4-FFF2-40B4-BE49-F238E27FC236}">
                    <a16:creationId xmlns:a16="http://schemas.microsoft.com/office/drawing/2014/main" id="{2C5CBCD1-702B-E80C-0E23-3BF4935B20B4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2" name="Group 702">
              <a:extLst>
                <a:ext uri="{FF2B5EF4-FFF2-40B4-BE49-F238E27FC236}">
                  <a16:creationId xmlns:a16="http://schemas.microsoft.com/office/drawing/2014/main" id="{795C6078-9891-558D-1DC5-34EC93B33843}"/>
                </a:ext>
              </a:extLst>
            </p:cNvPr>
            <p:cNvGrpSpPr/>
            <p:nvPr/>
          </p:nvGrpSpPr>
          <p:grpSpPr>
            <a:xfrm>
              <a:off x="1185200" y="416506"/>
              <a:ext cx="19911" cy="18045"/>
              <a:chOff x="0" y="0"/>
              <a:chExt cx="433490" cy="392853"/>
            </a:xfrm>
          </p:grpSpPr>
          <p:sp>
            <p:nvSpPr>
              <p:cNvPr id="703" name="Freeform 703">
                <a:extLst>
                  <a:ext uri="{FF2B5EF4-FFF2-40B4-BE49-F238E27FC236}">
                    <a16:creationId xmlns:a16="http://schemas.microsoft.com/office/drawing/2014/main" id="{F85C51B7-8954-E135-6F3F-1EC04E075437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4" name="TextBox 704">
                <a:extLst>
                  <a:ext uri="{FF2B5EF4-FFF2-40B4-BE49-F238E27FC236}">
                    <a16:creationId xmlns:a16="http://schemas.microsoft.com/office/drawing/2014/main" id="{4A406422-9FAF-6B6A-4957-AA01DA922376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5" name="Group 705">
              <a:extLst>
                <a:ext uri="{FF2B5EF4-FFF2-40B4-BE49-F238E27FC236}">
                  <a16:creationId xmlns:a16="http://schemas.microsoft.com/office/drawing/2014/main" id="{371F189C-4C59-22B9-C3EB-3AA193EADF6C}"/>
                </a:ext>
              </a:extLst>
            </p:cNvPr>
            <p:cNvGrpSpPr/>
            <p:nvPr/>
          </p:nvGrpSpPr>
          <p:grpSpPr>
            <a:xfrm>
              <a:off x="1249286" y="434677"/>
              <a:ext cx="24358" cy="29155"/>
              <a:chOff x="0" y="0"/>
              <a:chExt cx="328213" cy="392853"/>
            </a:xfrm>
          </p:grpSpPr>
          <p:sp>
            <p:nvSpPr>
              <p:cNvPr id="706" name="Freeform 706">
                <a:extLst>
                  <a:ext uri="{FF2B5EF4-FFF2-40B4-BE49-F238E27FC236}">
                    <a16:creationId xmlns:a16="http://schemas.microsoft.com/office/drawing/2014/main" id="{6D0DFBD9-1B12-7893-37CF-5147DFC3EEEE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7" name="TextBox 707">
                <a:extLst>
                  <a:ext uri="{FF2B5EF4-FFF2-40B4-BE49-F238E27FC236}">
                    <a16:creationId xmlns:a16="http://schemas.microsoft.com/office/drawing/2014/main" id="{67476DAE-0FF1-03DB-7F02-2C23DE2A654C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8" name="Group 708">
              <a:extLst>
                <a:ext uri="{FF2B5EF4-FFF2-40B4-BE49-F238E27FC236}">
                  <a16:creationId xmlns:a16="http://schemas.microsoft.com/office/drawing/2014/main" id="{15084AF0-982B-A243-458C-B97B268A919E}"/>
                </a:ext>
              </a:extLst>
            </p:cNvPr>
            <p:cNvGrpSpPr/>
            <p:nvPr/>
          </p:nvGrpSpPr>
          <p:grpSpPr>
            <a:xfrm>
              <a:off x="1250214" y="435787"/>
              <a:ext cx="22503" cy="26935"/>
              <a:chOff x="0" y="0"/>
              <a:chExt cx="328213" cy="392853"/>
            </a:xfrm>
          </p:grpSpPr>
          <p:sp>
            <p:nvSpPr>
              <p:cNvPr id="709" name="Freeform 709">
                <a:extLst>
                  <a:ext uri="{FF2B5EF4-FFF2-40B4-BE49-F238E27FC236}">
                    <a16:creationId xmlns:a16="http://schemas.microsoft.com/office/drawing/2014/main" id="{6CA8EB09-F7EF-74DF-20D0-E40F07A4A69A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0" name="TextBox 710">
                <a:extLst>
                  <a:ext uri="{FF2B5EF4-FFF2-40B4-BE49-F238E27FC236}">
                    <a16:creationId xmlns:a16="http://schemas.microsoft.com/office/drawing/2014/main" id="{9791DDAE-9DB8-6C12-260B-35C3931B5EA8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1" name="Group 711">
              <a:extLst>
                <a:ext uri="{FF2B5EF4-FFF2-40B4-BE49-F238E27FC236}">
                  <a16:creationId xmlns:a16="http://schemas.microsoft.com/office/drawing/2014/main" id="{4C0253AD-FF65-BAF1-9436-25D93C96ED39}"/>
                </a:ext>
              </a:extLst>
            </p:cNvPr>
            <p:cNvGrpSpPr/>
            <p:nvPr/>
          </p:nvGrpSpPr>
          <p:grpSpPr>
            <a:xfrm>
              <a:off x="1237107" y="448063"/>
              <a:ext cx="24358" cy="19135"/>
              <a:chOff x="0" y="0"/>
              <a:chExt cx="328213" cy="257837"/>
            </a:xfrm>
          </p:grpSpPr>
          <p:sp>
            <p:nvSpPr>
              <p:cNvPr id="712" name="Freeform 712">
                <a:extLst>
                  <a:ext uri="{FF2B5EF4-FFF2-40B4-BE49-F238E27FC236}">
                    <a16:creationId xmlns:a16="http://schemas.microsoft.com/office/drawing/2014/main" id="{C4B53594-A93E-FED7-F2EF-E4E2FCD6AE9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3" name="TextBox 713">
                <a:extLst>
                  <a:ext uri="{FF2B5EF4-FFF2-40B4-BE49-F238E27FC236}">
                    <a16:creationId xmlns:a16="http://schemas.microsoft.com/office/drawing/2014/main" id="{C0DF4019-E89E-64A7-F90D-267766C4B0F9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4" name="Group 714">
              <a:extLst>
                <a:ext uri="{FF2B5EF4-FFF2-40B4-BE49-F238E27FC236}">
                  <a16:creationId xmlns:a16="http://schemas.microsoft.com/office/drawing/2014/main" id="{A2E04A20-FCC6-1D78-EA0E-5468EA3774BB}"/>
                </a:ext>
              </a:extLst>
            </p:cNvPr>
            <p:cNvGrpSpPr/>
            <p:nvPr/>
          </p:nvGrpSpPr>
          <p:grpSpPr>
            <a:xfrm>
              <a:off x="1238035" y="448792"/>
              <a:ext cx="22503" cy="17678"/>
              <a:chOff x="0" y="0"/>
              <a:chExt cx="328213" cy="257837"/>
            </a:xfrm>
          </p:grpSpPr>
          <p:sp>
            <p:nvSpPr>
              <p:cNvPr id="715" name="Freeform 715">
                <a:extLst>
                  <a:ext uri="{FF2B5EF4-FFF2-40B4-BE49-F238E27FC236}">
                    <a16:creationId xmlns:a16="http://schemas.microsoft.com/office/drawing/2014/main" id="{11BE0521-9999-1F00-5511-39CC1AE74D0D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6" name="TextBox 716">
                <a:extLst>
                  <a:ext uri="{FF2B5EF4-FFF2-40B4-BE49-F238E27FC236}">
                    <a16:creationId xmlns:a16="http://schemas.microsoft.com/office/drawing/2014/main" id="{6304FEDB-6A91-B86E-4A38-41F2D8590ED5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7" name="Group 717">
              <a:extLst>
                <a:ext uri="{FF2B5EF4-FFF2-40B4-BE49-F238E27FC236}">
                  <a16:creationId xmlns:a16="http://schemas.microsoft.com/office/drawing/2014/main" id="{6A1B3B6C-DE8F-F75F-90FA-250B2E7BC1DC}"/>
                </a:ext>
              </a:extLst>
            </p:cNvPr>
            <p:cNvGrpSpPr/>
            <p:nvPr/>
          </p:nvGrpSpPr>
          <p:grpSpPr>
            <a:xfrm>
              <a:off x="1622547" y="454265"/>
              <a:ext cx="24358" cy="19135"/>
              <a:chOff x="0" y="0"/>
              <a:chExt cx="328213" cy="257837"/>
            </a:xfrm>
          </p:grpSpPr>
          <p:sp>
            <p:nvSpPr>
              <p:cNvPr id="718" name="Freeform 718">
                <a:extLst>
                  <a:ext uri="{FF2B5EF4-FFF2-40B4-BE49-F238E27FC236}">
                    <a16:creationId xmlns:a16="http://schemas.microsoft.com/office/drawing/2014/main" id="{E078828B-2BF3-7E8A-3BE3-D6600958F160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9" name="TextBox 719">
                <a:extLst>
                  <a:ext uri="{FF2B5EF4-FFF2-40B4-BE49-F238E27FC236}">
                    <a16:creationId xmlns:a16="http://schemas.microsoft.com/office/drawing/2014/main" id="{2191AADD-A6D8-8C14-0DDD-AF4AFD2ED46C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0" name="Group 720">
              <a:extLst>
                <a:ext uri="{FF2B5EF4-FFF2-40B4-BE49-F238E27FC236}">
                  <a16:creationId xmlns:a16="http://schemas.microsoft.com/office/drawing/2014/main" id="{4A661A92-0A58-643D-B4A4-CE6005F4ED0A}"/>
                </a:ext>
              </a:extLst>
            </p:cNvPr>
            <p:cNvGrpSpPr/>
            <p:nvPr/>
          </p:nvGrpSpPr>
          <p:grpSpPr>
            <a:xfrm>
              <a:off x="1623474" y="454993"/>
              <a:ext cx="22503" cy="17678"/>
              <a:chOff x="0" y="0"/>
              <a:chExt cx="328213" cy="257837"/>
            </a:xfrm>
          </p:grpSpPr>
          <p:sp>
            <p:nvSpPr>
              <p:cNvPr id="721" name="Freeform 721">
                <a:extLst>
                  <a:ext uri="{FF2B5EF4-FFF2-40B4-BE49-F238E27FC236}">
                    <a16:creationId xmlns:a16="http://schemas.microsoft.com/office/drawing/2014/main" id="{0C618195-FAB8-E33A-E123-500C3F5A9E8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2" name="TextBox 722">
                <a:extLst>
                  <a:ext uri="{FF2B5EF4-FFF2-40B4-BE49-F238E27FC236}">
                    <a16:creationId xmlns:a16="http://schemas.microsoft.com/office/drawing/2014/main" id="{1DD231F1-332A-1414-DA85-A8B053CD5733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3" name="Group 723">
              <a:extLst>
                <a:ext uri="{FF2B5EF4-FFF2-40B4-BE49-F238E27FC236}">
                  <a16:creationId xmlns:a16="http://schemas.microsoft.com/office/drawing/2014/main" id="{0446EDFA-D45A-0F34-9BFD-67AA7CCF4C06}"/>
                </a:ext>
              </a:extLst>
            </p:cNvPr>
            <p:cNvGrpSpPr/>
            <p:nvPr/>
          </p:nvGrpSpPr>
          <p:grpSpPr>
            <a:xfrm>
              <a:off x="1514927" y="533807"/>
              <a:ext cx="24358" cy="19135"/>
              <a:chOff x="0" y="0"/>
              <a:chExt cx="328213" cy="257837"/>
            </a:xfrm>
          </p:grpSpPr>
          <p:sp>
            <p:nvSpPr>
              <p:cNvPr id="724" name="Freeform 724">
                <a:extLst>
                  <a:ext uri="{FF2B5EF4-FFF2-40B4-BE49-F238E27FC236}">
                    <a16:creationId xmlns:a16="http://schemas.microsoft.com/office/drawing/2014/main" id="{7361DE3F-BCF5-5B3A-FD97-5F5DE7E185FA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5" name="TextBox 725">
                <a:extLst>
                  <a:ext uri="{FF2B5EF4-FFF2-40B4-BE49-F238E27FC236}">
                    <a16:creationId xmlns:a16="http://schemas.microsoft.com/office/drawing/2014/main" id="{8D4DA220-4763-D34A-94E8-A366E759D513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6" name="Group 726">
              <a:extLst>
                <a:ext uri="{FF2B5EF4-FFF2-40B4-BE49-F238E27FC236}">
                  <a16:creationId xmlns:a16="http://schemas.microsoft.com/office/drawing/2014/main" id="{40AFD567-0590-A5C9-3FA9-8CA3813B7CED}"/>
                </a:ext>
              </a:extLst>
            </p:cNvPr>
            <p:cNvGrpSpPr/>
            <p:nvPr/>
          </p:nvGrpSpPr>
          <p:grpSpPr>
            <a:xfrm>
              <a:off x="1515854" y="534535"/>
              <a:ext cx="22503" cy="17678"/>
              <a:chOff x="0" y="0"/>
              <a:chExt cx="328213" cy="257837"/>
            </a:xfrm>
          </p:grpSpPr>
          <p:sp>
            <p:nvSpPr>
              <p:cNvPr id="727" name="Freeform 727">
                <a:extLst>
                  <a:ext uri="{FF2B5EF4-FFF2-40B4-BE49-F238E27FC236}">
                    <a16:creationId xmlns:a16="http://schemas.microsoft.com/office/drawing/2014/main" id="{6841B96F-D26E-032A-F778-A32DA01E514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8" name="TextBox 728">
                <a:extLst>
                  <a:ext uri="{FF2B5EF4-FFF2-40B4-BE49-F238E27FC236}">
                    <a16:creationId xmlns:a16="http://schemas.microsoft.com/office/drawing/2014/main" id="{EE2CF7F3-EF6C-12C1-7570-BC3A57381288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9" name="Group 729">
              <a:extLst>
                <a:ext uri="{FF2B5EF4-FFF2-40B4-BE49-F238E27FC236}">
                  <a16:creationId xmlns:a16="http://schemas.microsoft.com/office/drawing/2014/main" id="{991B0826-450F-16F7-33B2-2FD46A2D0B69}"/>
                </a:ext>
              </a:extLst>
            </p:cNvPr>
            <p:cNvGrpSpPr/>
            <p:nvPr/>
          </p:nvGrpSpPr>
          <p:grpSpPr>
            <a:xfrm>
              <a:off x="1589609" y="496276"/>
              <a:ext cx="24358" cy="29155"/>
              <a:chOff x="0" y="0"/>
              <a:chExt cx="328213" cy="392853"/>
            </a:xfrm>
          </p:grpSpPr>
          <p:sp>
            <p:nvSpPr>
              <p:cNvPr id="730" name="Freeform 730">
                <a:extLst>
                  <a:ext uri="{FF2B5EF4-FFF2-40B4-BE49-F238E27FC236}">
                    <a16:creationId xmlns:a16="http://schemas.microsoft.com/office/drawing/2014/main" id="{66F7C8A4-0DBF-10A8-678A-FB6B0F31D06F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1" name="TextBox 731">
                <a:extLst>
                  <a:ext uri="{FF2B5EF4-FFF2-40B4-BE49-F238E27FC236}">
                    <a16:creationId xmlns:a16="http://schemas.microsoft.com/office/drawing/2014/main" id="{9CF4C8B7-567C-38C4-F2CA-A0E297E30A93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2" name="Group 732">
              <a:extLst>
                <a:ext uri="{FF2B5EF4-FFF2-40B4-BE49-F238E27FC236}">
                  <a16:creationId xmlns:a16="http://schemas.microsoft.com/office/drawing/2014/main" id="{DF9EB198-4554-7BCF-CE0C-D24E5BA7D946}"/>
                </a:ext>
              </a:extLst>
            </p:cNvPr>
            <p:cNvGrpSpPr/>
            <p:nvPr/>
          </p:nvGrpSpPr>
          <p:grpSpPr>
            <a:xfrm>
              <a:off x="1590537" y="497386"/>
              <a:ext cx="22503" cy="26935"/>
              <a:chOff x="0" y="0"/>
              <a:chExt cx="328213" cy="392853"/>
            </a:xfrm>
          </p:grpSpPr>
          <p:sp>
            <p:nvSpPr>
              <p:cNvPr id="733" name="Freeform 733">
                <a:extLst>
                  <a:ext uri="{FF2B5EF4-FFF2-40B4-BE49-F238E27FC236}">
                    <a16:creationId xmlns:a16="http://schemas.microsoft.com/office/drawing/2014/main" id="{9885529B-3D05-ABE8-412A-B2DA1C27FB0F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4" name="TextBox 734">
                <a:extLst>
                  <a:ext uri="{FF2B5EF4-FFF2-40B4-BE49-F238E27FC236}">
                    <a16:creationId xmlns:a16="http://schemas.microsoft.com/office/drawing/2014/main" id="{1E955592-5605-F1FE-E28B-BE8F27DD28B5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5" name="Group 735">
              <a:extLst>
                <a:ext uri="{FF2B5EF4-FFF2-40B4-BE49-F238E27FC236}">
                  <a16:creationId xmlns:a16="http://schemas.microsoft.com/office/drawing/2014/main" id="{9CD92514-3A1B-F3EB-AC5F-E547BC46FDF6}"/>
                </a:ext>
              </a:extLst>
            </p:cNvPr>
            <p:cNvGrpSpPr/>
            <p:nvPr/>
          </p:nvGrpSpPr>
          <p:grpSpPr>
            <a:xfrm>
              <a:off x="1608299" y="420894"/>
              <a:ext cx="38279" cy="17943"/>
              <a:chOff x="0" y="0"/>
              <a:chExt cx="433490" cy="203199"/>
            </a:xfrm>
          </p:grpSpPr>
          <p:sp>
            <p:nvSpPr>
              <p:cNvPr id="736" name="Freeform 736">
                <a:extLst>
                  <a:ext uri="{FF2B5EF4-FFF2-40B4-BE49-F238E27FC236}">
                    <a16:creationId xmlns:a16="http://schemas.microsoft.com/office/drawing/2014/main" id="{401BD11F-BD40-4F96-D54A-8758D706CE86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7" name="TextBox 737">
                <a:extLst>
                  <a:ext uri="{FF2B5EF4-FFF2-40B4-BE49-F238E27FC236}">
                    <a16:creationId xmlns:a16="http://schemas.microsoft.com/office/drawing/2014/main" id="{42148587-D4BE-A5D0-9523-1BF8617F2544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8" name="Group 738">
              <a:extLst>
                <a:ext uri="{FF2B5EF4-FFF2-40B4-BE49-F238E27FC236}">
                  <a16:creationId xmlns:a16="http://schemas.microsoft.com/office/drawing/2014/main" id="{D7E30F0E-E151-D4F4-6B61-090538F6510C}"/>
                </a:ext>
              </a:extLst>
            </p:cNvPr>
            <p:cNvGrpSpPr/>
            <p:nvPr/>
          </p:nvGrpSpPr>
          <p:grpSpPr>
            <a:xfrm>
              <a:off x="1609757" y="421578"/>
              <a:ext cx="35364" cy="16577"/>
              <a:chOff x="0" y="0"/>
              <a:chExt cx="433490" cy="203199"/>
            </a:xfrm>
          </p:grpSpPr>
          <p:sp>
            <p:nvSpPr>
              <p:cNvPr id="739" name="Freeform 739">
                <a:extLst>
                  <a:ext uri="{FF2B5EF4-FFF2-40B4-BE49-F238E27FC236}">
                    <a16:creationId xmlns:a16="http://schemas.microsoft.com/office/drawing/2014/main" id="{883E2173-5FE2-5493-ABA2-71E045B6D8E3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0" name="TextBox 740">
                <a:extLst>
                  <a:ext uri="{FF2B5EF4-FFF2-40B4-BE49-F238E27FC236}">
                    <a16:creationId xmlns:a16="http://schemas.microsoft.com/office/drawing/2014/main" id="{66AB3D72-4077-A745-2A0D-F2CC7D92CD82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1" name="Group 741">
              <a:extLst>
                <a:ext uri="{FF2B5EF4-FFF2-40B4-BE49-F238E27FC236}">
                  <a16:creationId xmlns:a16="http://schemas.microsoft.com/office/drawing/2014/main" id="{EB6F4222-2BC2-EECE-C404-E0C2C73320F6}"/>
                </a:ext>
              </a:extLst>
            </p:cNvPr>
            <p:cNvGrpSpPr/>
            <p:nvPr/>
          </p:nvGrpSpPr>
          <p:grpSpPr>
            <a:xfrm>
              <a:off x="1715324" y="444443"/>
              <a:ext cx="24358" cy="19135"/>
              <a:chOff x="0" y="0"/>
              <a:chExt cx="328213" cy="257837"/>
            </a:xfrm>
          </p:grpSpPr>
          <p:sp>
            <p:nvSpPr>
              <p:cNvPr id="742" name="Freeform 742">
                <a:extLst>
                  <a:ext uri="{FF2B5EF4-FFF2-40B4-BE49-F238E27FC236}">
                    <a16:creationId xmlns:a16="http://schemas.microsoft.com/office/drawing/2014/main" id="{EE4E4638-E8A3-24F4-AE13-4B649C7FBEA4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3" name="TextBox 743">
                <a:extLst>
                  <a:ext uri="{FF2B5EF4-FFF2-40B4-BE49-F238E27FC236}">
                    <a16:creationId xmlns:a16="http://schemas.microsoft.com/office/drawing/2014/main" id="{988E6B93-932E-8782-C29D-CD3E16331C26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4" name="Group 744">
              <a:extLst>
                <a:ext uri="{FF2B5EF4-FFF2-40B4-BE49-F238E27FC236}">
                  <a16:creationId xmlns:a16="http://schemas.microsoft.com/office/drawing/2014/main" id="{BF1647F1-28AF-8562-39F3-53D00E25BBBA}"/>
                </a:ext>
              </a:extLst>
            </p:cNvPr>
            <p:cNvGrpSpPr/>
            <p:nvPr/>
          </p:nvGrpSpPr>
          <p:grpSpPr>
            <a:xfrm>
              <a:off x="1716252" y="445172"/>
              <a:ext cx="22503" cy="17678"/>
              <a:chOff x="0" y="0"/>
              <a:chExt cx="328213" cy="257837"/>
            </a:xfrm>
          </p:grpSpPr>
          <p:sp>
            <p:nvSpPr>
              <p:cNvPr id="745" name="Freeform 745">
                <a:extLst>
                  <a:ext uri="{FF2B5EF4-FFF2-40B4-BE49-F238E27FC236}">
                    <a16:creationId xmlns:a16="http://schemas.microsoft.com/office/drawing/2014/main" id="{A4132457-D2BB-0FCB-8DA4-8E993287BBC0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6" name="TextBox 746">
                <a:extLst>
                  <a:ext uri="{FF2B5EF4-FFF2-40B4-BE49-F238E27FC236}">
                    <a16:creationId xmlns:a16="http://schemas.microsoft.com/office/drawing/2014/main" id="{4B5505EE-CA91-92FA-2A2A-50BB3FA92717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7" name="Group 747">
              <a:extLst>
                <a:ext uri="{FF2B5EF4-FFF2-40B4-BE49-F238E27FC236}">
                  <a16:creationId xmlns:a16="http://schemas.microsoft.com/office/drawing/2014/main" id="{00246B55-8221-13F6-6DE4-5B24928BEB42}"/>
                </a:ext>
              </a:extLst>
            </p:cNvPr>
            <p:cNvGrpSpPr/>
            <p:nvPr/>
          </p:nvGrpSpPr>
          <p:grpSpPr>
            <a:xfrm>
              <a:off x="1715324" y="495680"/>
              <a:ext cx="24358" cy="19135"/>
              <a:chOff x="0" y="0"/>
              <a:chExt cx="328213" cy="257837"/>
            </a:xfrm>
          </p:grpSpPr>
          <p:sp>
            <p:nvSpPr>
              <p:cNvPr id="748" name="Freeform 748">
                <a:extLst>
                  <a:ext uri="{FF2B5EF4-FFF2-40B4-BE49-F238E27FC236}">
                    <a16:creationId xmlns:a16="http://schemas.microsoft.com/office/drawing/2014/main" id="{117BEF66-C823-4B38-06BC-123504173144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9" name="TextBox 749">
                <a:extLst>
                  <a:ext uri="{FF2B5EF4-FFF2-40B4-BE49-F238E27FC236}">
                    <a16:creationId xmlns:a16="http://schemas.microsoft.com/office/drawing/2014/main" id="{31B1990F-D0EC-7F40-8F0A-A205EDB2CBC3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0" name="Group 750">
              <a:extLst>
                <a:ext uri="{FF2B5EF4-FFF2-40B4-BE49-F238E27FC236}">
                  <a16:creationId xmlns:a16="http://schemas.microsoft.com/office/drawing/2014/main" id="{EE9AEE37-E27E-1C6A-C170-DFBD81893238}"/>
                </a:ext>
              </a:extLst>
            </p:cNvPr>
            <p:cNvGrpSpPr/>
            <p:nvPr/>
          </p:nvGrpSpPr>
          <p:grpSpPr>
            <a:xfrm>
              <a:off x="1716252" y="496409"/>
              <a:ext cx="22503" cy="17678"/>
              <a:chOff x="0" y="0"/>
              <a:chExt cx="328213" cy="257837"/>
            </a:xfrm>
          </p:grpSpPr>
          <p:sp>
            <p:nvSpPr>
              <p:cNvPr id="751" name="Freeform 751">
                <a:extLst>
                  <a:ext uri="{FF2B5EF4-FFF2-40B4-BE49-F238E27FC236}">
                    <a16:creationId xmlns:a16="http://schemas.microsoft.com/office/drawing/2014/main" id="{3FC0DAEF-DC11-177F-E5C7-4F428D0D579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2" name="TextBox 752">
                <a:extLst>
                  <a:ext uri="{FF2B5EF4-FFF2-40B4-BE49-F238E27FC236}">
                    <a16:creationId xmlns:a16="http://schemas.microsoft.com/office/drawing/2014/main" id="{B15028C4-6552-3EE0-0E4B-CF033AF50569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3" name="Group 753">
              <a:extLst>
                <a:ext uri="{FF2B5EF4-FFF2-40B4-BE49-F238E27FC236}">
                  <a16:creationId xmlns:a16="http://schemas.microsoft.com/office/drawing/2014/main" id="{D9EE2BA1-E7C9-D453-B059-054BB961B588}"/>
                </a:ext>
              </a:extLst>
            </p:cNvPr>
            <p:cNvGrpSpPr/>
            <p:nvPr/>
          </p:nvGrpSpPr>
          <p:grpSpPr>
            <a:xfrm>
              <a:off x="1555722" y="396628"/>
              <a:ext cx="24358" cy="19135"/>
              <a:chOff x="0" y="0"/>
              <a:chExt cx="328213" cy="257837"/>
            </a:xfrm>
          </p:grpSpPr>
          <p:sp>
            <p:nvSpPr>
              <p:cNvPr id="754" name="Freeform 754">
                <a:extLst>
                  <a:ext uri="{FF2B5EF4-FFF2-40B4-BE49-F238E27FC236}">
                    <a16:creationId xmlns:a16="http://schemas.microsoft.com/office/drawing/2014/main" id="{A3B3C4E0-2D3A-9010-0D70-E323C32B5147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5" name="TextBox 755">
                <a:extLst>
                  <a:ext uri="{FF2B5EF4-FFF2-40B4-BE49-F238E27FC236}">
                    <a16:creationId xmlns:a16="http://schemas.microsoft.com/office/drawing/2014/main" id="{7829DE46-05D8-8681-81CA-7F20EE90E23B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6" name="Group 756">
              <a:extLst>
                <a:ext uri="{FF2B5EF4-FFF2-40B4-BE49-F238E27FC236}">
                  <a16:creationId xmlns:a16="http://schemas.microsoft.com/office/drawing/2014/main" id="{D2F6E867-3461-3848-4C43-92FD002EFE10}"/>
                </a:ext>
              </a:extLst>
            </p:cNvPr>
            <p:cNvGrpSpPr/>
            <p:nvPr/>
          </p:nvGrpSpPr>
          <p:grpSpPr>
            <a:xfrm>
              <a:off x="1556650" y="397356"/>
              <a:ext cx="22503" cy="17678"/>
              <a:chOff x="0" y="0"/>
              <a:chExt cx="328213" cy="257837"/>
            </a:xfrm>
          </p:grpSpPr>
          <p:sp>
            <p:nvSpPr>
              <p:cNvPr id="757" name="Freeform 757">
                <a:extLst>
                  <a:ext uri="{FF2B5EF4-FFF2-40B4-BE49-F238E27FC236}">
                    <a16:creationId xmlns:a16="http://schemas.microsoft.com/office/drawing/2014/main" id="{BB9A282F-687F-E472-4530-8E52F6BB8C00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8" name="TextBox 758">
                <a:extLst>
                  <a:ext uri="{FF2B5EF4-FFF2-40B4-BE49-F238E27FC236}">
                    <a16:creationId xmlns:a16="http://schemas.microsoft.com/office/drawing/2014/main" id="{01B07077-9E4C-23B2-E530-4959BAE26551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9" name="Group 759">
              <a:extLst>
                <a:ext uri="{FF2B5EF4-FFF2-40B4-BE49-F238E27FC236}">
                  <a16:creationId xmlns:a16="http://schemas.microsoft.com/office/drawing/2014/main" id="{8D904B80-F025-2986-1270-88EB14B92AD0}"/>
                </a:ext>
              </a:extLst>
            </p:cNvPr>
            <p:cNvGrpSpPr/>
            <p:nvPr/>
          </p:nvGrpSpPr>
          <p:grpSpPr>
            <a:xfrm>
              <a:off x="1331743" y="438838"/>
              <a:ext cx="17169" cy="20183"/>
              <a:chOff x="0" y="0"/>
              <a:chExt cx="219327" cy="257837"/>
            </a:xfrm>
          </p:grpSpPr>
          <p:sp>
            <p:nvSpPr>
              <p:cNvPr id="760" name="Freeform 760">
                <a:extLst>
                  <a:ext uri="{FF2B5EF4-FFF2-40B4-BE49-F238E27FC236}">
                    <a16:creationId xmlns:a16="http://schemas.microsoft.com/office/drawing/2014/main" id="{62D01549-9EED-F2EE-4779-469B5AC3FF2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1" name="TextBox 761">
                <a:extLst>
                  <a:ext uri="{FF2B5EF4-FFF2-40B4-BE49-F238E27FC236}">
                    <a16:creationId xmlns:a16="http://schemas.microsoft.com/office/drawing/2014/main" id="{EF7A8FF5-7546-C8C6-BA13-8E7C979C7054}"/>
                  </a:ext>
                </a:extLst>
              </p:cNvPr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2" name="Group 762">
              <a:extLst>
                <a:ext uri="{FF2B5EF4-FFF2-40B4-BE49-F238E27FC236}">
                  <a16:creationId xmlns:a16="http://schemas.microsoft.com/office/drawing/2014/main" id="{E06EA131-D8B6-0D7F-CEE8-73835E38E893}"/>
                </a:ext>
              </a:extLst>
            </p:cNvPr>
            <p:cNvGrpSpPr/>
            <p:nvPr/>
          </p:nvGrpSpPr>
          <p:grpSpPr>
            <a:xfrm>
              <a:off x="1331743" y="439606"/>
              <a:ext cx="17169" cy="18646"/>
              <a:chOff x="0" y="0"/>
              <a:chExt cx="237406" cy="257837"/>
            </a:xfrm>
          </p:grpSpPr>
          <p:sp>
            <p:nvSpPr>
              <p:cNvPr id="763" name="Freeform 763">
                <a:extLst>
                  <a:ext uri="{FF2B5EF4-FFF2-40B4-BE49-F238E27FC236}">
                    <a16:creationId xmlns:a16="http://schemas.microsoft.com/office/drawing/2014/main" id="{98008578-3EE8-ED8D-8C84-5FCB885F4D1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4" name="TextBox 764">
                <a:extLst>
                  <a:ext uri="{FF2B5EF4-FFF2-40B4-BE49-F238E27FC236}">
                    <a16:creationId xmlns:a16="http://schemas.microsoft.com/office/drawing/2014/main" id="{93F90AD3-F10B-CCA8-5A6E-BB4F0B281B37}"/>
                  </a:ext>
                </a:extLst>
              </p:cNvPr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5" name="Group 765">
              <a:extLst>
                <a:ext uri="{FF2B5EF4-FFF2-40B4-BE49-F238E27FC236}">
                  <a16:creationId xmlns:a16="http://schemas.microsoft.com/office/drawing/2014/main" id="{B2B5A811-D279-CE06-E8CC-3262C9763BB5}"/>
                </a:ext>
              </a:extLst>
            </p:cNvPr>
            <p:cNvGrpSpPr/>
            <p:nvPr/>
          </p:nvGrpSpPr>
          <p:grpSpPr>
            <a:xfrm>
              <a:off x="1399317" y="390524"/>
              <a:ext cx="17169" cy="17169"/>
              <a:chOff x="0" y="0"/>
              <a:chExt cx="219327" cy="219327"/>
            </a:xfrm>
          </p:grpSpPr>
          <p:sp>
            <p:nvSpPr>
              <p:cNvPr id="766" name="Freeform 766">
                <a:extLst>
                  <a:ext uri="{FF2B5EF4-FFF2-40B4-BE49-F238E27FC236}">
                    <a16:creationId xmlns:a16="http://schemas.microsoft.com/office/drawing/2014/main" id="{A3C9ABE9-4D32-DC45-39FD-3C35D131091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7" name="TextBox 767">
                <a:extLst>
                  <a:ext uri="{FF2B5EF4-FFF2-40B4-BE49-F238E27FC236}">
                    <a16:creationId xmlns:a16="http://schemas.microsoft.com/office/drawing/2014/main" id="{2FF1ED3D-7B9C-9060-D7F7-D9174161BCB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8" name="Group 768">
              <a:extLst>
                <a:ext uri="{FF2B5EF4-FFF2-40B4-BE49-F238E27FC236}">
                  <a16:creationId xmlns:a16="http://schemas.microsoft.com/office/drawing/2014/main" id="{B0D4FFC1-E6D7-9600-A69C-0B7F70A934D2}"/>
                </a:ext>
              </a:extLst>
            </p:cNvPr>
            <p:cNvGrpSpPr/>
            <p:nvPr/>
          </p:nvGrpSpPr>
          <p:grpSpPr>
            <a:xfrm>
              <a:off x="1399317" y="390524"/>
              <a:ext cx="17169" cy="17169"/>
              <a:chOff x="0" y="0"/>
              <a:chExt cx="237406" cy="237406"/>
            </a:xfrm>
          </p:grpSpPr>
          <p:sp>
            <p:nvSpPr>
              <p:cNvPr id="769" name="Freeform 769">
                <a:extLst>
                  <a:ext uri="{FF2B5EF4-FFF2-40B4-BE49-F238E27FC236}">
                    <a16:creationId xmlns:a16="http://schemas.microsoft.com/office/drawing/2014/main" id="{B0094D3F-34A9-E8B7-6E99-D61850DEC08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0" name="TextBox 770">
                <a:extLst>
                  <a:ext uri="{FF2B5EF4-FFF2-40B4-BE49-F238E27FC236}">
                    <a16:creationId xmlns:a16="http://schemas.microsoft.com/office/drawing/2014/main" id="{6B1889D7-45D7-8285-AA8C-C5303E696DF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1" name="Group 771">
              <a:extLst>
                <a:ext uri="{FF2B5EF4-FFF2-40B4-BE49-F238E27FC236}">
                  <a16:creationId xmlns:a16="http://schemas.microsoft.com/office/drawing/2014/main" id="{82C1B1FB-C48C-0851-7B62-D83671A0ED2A}"/>
                </a:ext>
              </a:extLst>
            </p:cNvPr>
            <p:cNvGrpSpPr/>
            <p:nvPr/>
          </p:nvGrpSpPr>
          <p:grpSpPr>
            <a:xfrm>
              <a:off x="1662798" y="517234"/>
              <a:ext cx="17169" cy="17169"/>
              <a:chOff x="0" y="0"/>
              <a:chExt cx="219327" cy="219327"/>
            </a:xfrm>
          </p:grpSpPr>
          <p:sp>
            <p:nvSpPr>
              <p:cNvPr id="772" name="Freeform 772">
                <a:extLst>
                  <a:ext uri="{FF2B5EF4-FFF2-40B4-BE49-F238E27FC236}">
                    <a16:creationId xmlns:a16="http://schemas.microsoft.com/office/drawing/2014/main" id="{0C756BAF-FF3D-3DD2-C9A6-CFA6AF03FCE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3" name="TextBox 773">
                <a:extLst>
                  <a:ext uri="{FF2B5EF4-FFF2-40B4-BE49-F238E27FC236}">
                    <a16:creationId xmlns:a16="http://schemas.microsoft.com/office/drawing/2014/main" id="{960988D0-30C2-0504-8B4D-0A2E1714B76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4" name="Group 774">
              <a:extLst>
                <a:ext uri="{FF2B5EF4-FFF2-40B4-BE49-F238E27FC236}">
                  <a16:creationId xmlns:a16="http://schemas.microsoft.com/office/drawing/2014/main" id="{46E23F65-3ED0-EECB-1551-9EE0ECB02949}"/>
                </a:ext>
              </a:extLst>
            </p:cNvPr>
            <p:cNvGrpSpPr/>
            <p:nvPr/>
          </p:nvGrpSpPr>
          <p:grpSpPr>
            <a:xfrm>
              <a:off x="1662798" y="517234"/>
              <a:ext cx="17169" cy="17169"/>
              <a:chOff x="0" y="0"/>
              <a:chExt cx="237406" cy="237406"/>
            </a:xfrm>
          </p:grpSpPr>
          <p:sp>
            <p:nvSpPr>
              <p:cNvPr id="775" name="Freeform 775">
                <a:extLst>
                  <a:ext uri="{FF2B5EF4-FFF2-40B4-BE49-F238E27FC236}">
                    <a16:creationId xmlns:a16="http://schemas.microsoft.com/office/drawing/2014/main" id="{6F2AFCB6-3E4B-9AB9-91F8-2FB11FBB5AD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6" name="TextBox 776">
                <a:extLst>
                  <a:ext uri="{FF2B5EF4-FFF2-40B4-BE49-F238E27FC236}">
                    <a16:creationId xmlns:a16="http://schemas.microsoft.com/office/drawing/2014/main" id="{19A1836E-1CB1-35EA-62EB-E1B36FC36C1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7" name="Group 777">
              <a:extLst>
                <a:ext uri="{FF2B5EF4-FFF2-40B4-BE49-F238E27FC236}">
                  <a16:creationId xmlns:a16="http://schemas.microsoft.com/office/drawing/2014/main" id="{53EC3D9B-D698-4FAD-C3F2-EB4BD2891300}"/>
                </a:ext>
              </a:extLst>
            </p:cNvPr>
            <p:cNvGrpSpPr/>
            <p:nvPr/>
          </p:nvGrpSpPr>
          <p:grpSpPr>
            <a:xfrm>
              <a:off x="452296" y="429270"/>
              <a:ext cx="24358" cy="19135"/>
              <a:chOff x="0" y="0"/>
              <a:chExt cx="328213" cy="257837"/>
            </a:xfrm>
          </p:grpSpPr>
          <p:sp>
            <p:nvSpPr>
              <p:cNvPr id="778" name="Freeform 778">
                <a:extLst>
                  <a:ext uri="{FF2B5EF4-FFF2-40B4-BE49-F238E27FC236}">
                    <a16:creationId xmlns:a16="http://schemas.microsoft.com/office/drawing/2014/main" id="{A5D90879-93CE-5F4C-FF88-D1C578E9309F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9" name="TextBox 779">
                <a:extLst>
                  <a:ext uri="{FF2B5EF4-FFF2-40B4-BE49-F238E27FC236}">
                    <a16:creationId xmlns:a16="http://schemas.microsoft.com/office/drawing/2014/main" id="{4E295FDE-F889-3F8F-5235-C9218B2F8BC7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0" name="Group 780">
              <a:extLst>
                <a:ext uri="{FF2B5EF4-FFF2-40B4-BE49-F238E27FC236}">
                  <a16:creationId xmlns:a16="http://schemas.microsoft.com/office/drawing/2014/main" id="{3ECD0C2D-31D0-F19C-B5E6-AA61A911C612}"/>
                </a:ext>
              </a:extLst>
            </p:cNvPr>
            <p:cNvGrpSpPr/>
            <p:nvPr/>
          </p:nvGrpSpPr>
          <p:grpSpPr>
            <a:xfrm>
              <a:off x="453223" y="429999"/>
              <a:ext cx="22503" cy="17678"/>
              <a:chOff x="0" y="0"/>
              <a:chExt cx="328213" cy="257837"/>
            </a:xfrm>
          </p:grpSpPr>
          <p:sp>
            <p:nvSpPr>
              <p:cNvPr id="781" name="Freeform 781">
                <a:extLst>
                  <a:ext uri="{FF2B5EF4-FFF2-40B4-BE49-F238E27FC236}">
                    <a16:creationId xmlns:a16="http://schemas.microsoft.com/office/drawing/2014/main" id="{0B4F03F8-1564-6AD4-4446-002C2F9BC910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2" name="TextBox 782">
                <a:extLst>
                  <a:ext uri="{FF2B5EF4-FFF2-40B4-BE49-F238E27FC236}">
                    <a16:creationId xmlns:a16="http://schemas.microsoft.com/office/drawing/2014/main" id="{1199DEFA-8549-078D-3415-75AA7AA10994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3" name="Group 783">
              <a:extLst>
                <a:ext uri="{FF2B5EF4-FFF2-40B4-BE49-F238E27FC236}">
                  <a16:creationId xmlns:a16="http://schemas.microsoft.com/office/drawing/2014/main" id="{2EF34C4C-1663-7B0E-ED7C-21A1DFB5B7F5}"/>
                </a:ext>
              </a:extLst>
            </p:cNvPr>
            <p:cNvGrpSpPr/>
            <p:nvPr/>
          </p:nvGrpSpPr>
          <p:grpSpPr>
            <a:xfrm>
              <a:off x="547682" y="426814"/>
              <a:ext cx="24358" cy="19135"/>
              <a:chOff x="0" y="0"/>
              <a:chExt cx="328213" cy="257837"/>
            </a:xfrm>
          </p:grpSpPr>
          <p:sp>
            <p:nvSpPr>
              <p:cNvPr id="784" name="Freeform 784">
                <a:extLst>
                  <a:ext uri="{FF2B5EF4-FFF2-40B4-BE49-F238E27FC236}">
                    <a16:creationId xmlns:a16="http://schemas.microsoft.com/office/drawing/2014/main" id="{C28A69B2-E384-C7BE-66B5-CCBF10DB3407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5" name="TextBox 785">
                <a:extLst>
                  <a:ext uri="{FF2B5EF4-FFF2-40B4-BE49-F238E27FC236}">
                    <a16:creationId xmlns:a16="http://schemas.microsoft.com/office/drawing/2014/main" id="{F69FF7C4-74EC-26B7-661D-5AA5314FC5D5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6" name="Group 786">
              <a:extLst>
                <a:ext uri="{FF2B5EF4-FFF2-40B4-BE49-F238E27FC236}">
                  <a16:creationId xmlns:a16="http://schemas.microsoft.com/office/drawing/2014/main" id="{4CECC00E-2DFE-75E4-991E-AE412A9EBF4F}"/>
                </a:ext>
              </a:extLst>
            </p:cNvPr>
            <p:cNvGrpSpPr/>
            <p:nvPr/>
          </p:nvGrpSpPr>
          <p:grpSpPr>
            <a:xfrm>
              <a:off x="548610" y="427543"/>
              <a:ext cx="22503" cy="17678"/>
              <a:chOff x="0" y="0"/>
              <a:chExt cx="328213" cy="257837"/>
            </a:xfrm>
          </p:grpSpPr>
          <p:sp>
            <p:nvSpPr>
              <p:cNvPr id="787" name="Freeform 787">
                <a:extLst>
                  <a:ext uri="{FF2B5EF4-FFF2-40B4-BE49-F238E27FC236}">
                    <a16:creationId xmlns:a16="http://schemas.microsoft.com/office/drawing/2014/main" id="{CB5ED34C-EB29-8C5A-4710-49F2966D21BD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8" name="TextBox 788">
                <a:extLst>
                  <a:ext uri="{FF2B5EF4-FFF2-40B4-BE49-F238E27FC236}">
                    <a16:creationId xmlns:a16="http://schemas.microsoft.com/office/drawing/2014/main" id="{4B0DE3A7-1A52-8FF9-6800-24AD6029781A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9" name="Group 789">
              <a:extLst>
                <a:ext uri="{FF2B5EF4-FFF2-40B4-BE49-F238E27FC236}">
                  <a16:creationId xmlns:a16="http://schemas.microsoft.com/office/drawing/2014/main" id="{08B491D1-5465-3ED3-4A9D-0DF99DF015FE}"/>
                </a:ext>
              </a:extLst>
            </p:cNvPr>
            <p:cNvGrpSpPr/>
            <p:nvPr/>
          </p:nvGrpSpPr>
          <p:grpSpPr>
            <a:xfrm>
              <a:off x="638330" y="373356"/>
              <a:ext cx="17169" cy="17169"/>
              <a:chOff x="0" y="0"/>
              <a:chExt cx="219327" cy="219327"/>
            </a:xfrm>
          </p:grpSpPr>
          <p:sp>
            <p:nvSpPr>
              <p:cNvPr id="790" name="Freeform 790">
                <a:extLst>
                  <a:ext uri="{FF2B5EF4-FFF2-40B4-BE49-F238E27FC236}">
                    <a16:creationId xmlns:a16="http://schemas.microsoft.com/office/drawing/2014/main" id="{276E623D-2EAD-CE46-40BD-2B4389B7BD8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1" name="TextBox 791">
                <a:extLst>
                  <a:ext uri="{FF2B5EF4-FFF2-40B4-BE49-F238E27FC236}">
                    <a16:creationId xmlns:a16="http://schemas.microsoft.com/office/drawing/2014/main" id="{8991BA3B-E2CD-EDA1-B6E3-65FE9627249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2" name="Group 792">
              <a:extLst>
                <a:ext uri="{FF2B5EF4-FFF2-40B4-BE49-F238E27FC236}">
                  <a16:creationId xmlns:a16="http://schemas.microsoft.com/office/drawing/2014/main" id="{E8CCA8B5-B06B-2F1E-F69C-86EDC92FAF66}"/>
                </a:ext>
              </a:extLst>
            </p:cNvPr>
            <p:cNvGrpSpPr/>
            <p:nvPr/>
          </p:nvGrpSpPr>
          <p:grpSpPr>
            <a:xfrm>
              <a:off x="638330" y="373356"/>
              <a:ext cx="17169" cy="17169"/>
              <a:chOff x="0" y="0"/>
              <a:chExt cx="237406" cy="237406"/>
            </a:xfrm>
          </p:grpSpPr>
          <p:sp>
            <p:nvSpPr>
              <p:cNvPr id="793" name="Freeform 793">
                <a:extLst>
                  <a:ext uri="{FF2B5EF4-FFF2-40B4-BE49-F238E27FC236}">
                    <a16:creationId xmlns:a16="http://schemas.microsoft.com/office/drawing/2014/main" id="{4C1035EC-C775-038B-BECA-05C97ABD6E5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4" name="TextBox 794">
                <a:extLst>
                  <a:ext uri="{FF2B5EF4-FFF2-40B4-BE49-F238E27FC236}">
                    <a16:creationId xmlns:a16="http://schemas.microsoft.com/office/drawing/2014/main" id="{18D5808B-2050-64F2-DF9E-35FC7D9C1FC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5" name="Group 795">
              <a:extLst>
                <a:ext uri="{FF2B5EF4-FFF2-40B4-BE49-F238E27FC236}">
                  <a16:creationId xmlns:a16="http://schemas.microsoft.com/office/drawing/2014/main" id="{7AC72987-F36A-B8CB-9E0B-307F364702DD}"/>
                </a:ext>
              </a:extLst>
            </p:cNvPr>
            <p:cNvGrpSpPr/>
            <p:nvPr/>
          </p:nvGrpSpPr>
          <p:grpSpPr>
            <a:xfrm>
              <a:off x="1081389" y="338072"/>
              <a:ext cx="17169" cy="17169"/>
              <a:chOff x="0" y="0"/>
              <a:chExt cx="219327" cy="219327"/>
            </a:xfrm>
          </p:grpSpPr>
          <p:sp>
            <p:nvSpPr>
              <p:cNvPr id="796" name="Freeform 796">
                <a:extLst>
                  <a:ext uri="{FF2B5EF4-FFF2-40B4-BE49-F238E27FC236}">
                    <a16:creationId xmlns:a16="http://schemas.microsoft.com/office/drawing/2014/main" id="{A81ECD4C-758D-45AA-66B7-561946FD389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7" name="TextBox 797">
                <a:extLst>
                  <a:ext uri="{FF2B5EF4-FFF2-40B4-BE49-F238E27FC236}">
                    <a16:creationId xmlns:a16="http://schemas.microsoft.com/office/drawing/2014/main" id="{950AD9EB-9967-8F18-451F-C230D818F30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8" name="Group 798">
              <a:extLst>
                <a:ext uri="{FF2B5EF4-FFF2-40B4-BE49-F238E27FC236}">
                  <a16:creationId xmlns:a16="http://schemas.microsoft.com/office/drawing/2014/main" id="{F6504CF8-BEBD-3F40-1504-5566310A7C27}"/>
                </a:ext>
              </a:extLst>
            </p:cNvPr>
            <p:cNvGrpSpPr/>
            <p:nvPr/>
          </p:nvGrpSpPr>
          <p:grpSpPr>
            <a:xfrm>
              <a:off x="1081389" y="338072"/>
              <a:ext cx="17169" cy="17169"/>
              <a:chOff x="0" y="0"/>
              <a:chExt cx="237406" cy="237406"/>
            </a:xfrm>
          </p:grpSpPr>
          <p:sp>
            <p:nvSpPr>
              <p:cNvPr id="799" name="Freeform 799">
                <a:extLst>
                  <a:ext uri="{FF2B5EF4-FFF2-40B4-BE49-F238E27FC236}">
                    <a16:creationId xmlns:a16="http://schemas.microsoft.com/office/drawing/2014/main" id="{407E0368-08BB-2082-81B1-DC6C1AAE524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0" name="TextBox 800">
                <a:extLst>
                  <a:ext uri="{FF2B5EF4-FFF2-40B4-BE49-F238E27FC236}">
                    <a16:creationId xmlns:a16="http://schemas.microsoft.com/office/drawing/2014/main" id="{89BF4AAD-B3C6-BFF7-BD93-C3BA1ABC3D0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1" name="Group 801">
              <a:extLst>
                <a:ext uri="{FF2B5EF4-FFF2-40B4-BE49-F238E27FC236}">
                  <a16:creationId xmlns:a16="http://schemas.microsoft.com/office/drawing/2014/main" id="{B5434498-09FB-FDCF-CC70-579EDB412B44}"/>
                </a:ext>
              </a:extLst>
            </p:cNvPr>
            <p:cNvGrpSpPr/>
            <p:nvPr/>
          </p:nvGrpSpPr>
          <p:grpSpPr>
            <a:xfrm>
              <a:off x="1169275" y="338072"/>
              <a:ext cx="17169" cy="17169"/>
              <a:chOff x="0" y="0"/>
              <a:chExt cx="219327" cy="219327"/>
            </a:xfrm>
          </p:grpSpPr>
          <p:sp>
            <p:nvSpPr>
              <p:cNvPr id="802" name="Freeform 802">
                <a:extLst>
                  <a:ext uri="{FF2B5EF4-FFF2-40B4-BE49-F238E27FC236}">
                    <a16:creationId xmlns:a16="http://schemas.microsoft.com/office/drawing/2014/main" id="{42EEF4E9-22D7-C519-2325-9EA258450F8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3" name="TextBox 803">
                <a:extLst>
                  <a:ext uri="{FF2B5EF4-FFF2-40B4-BE49-F238E27FC236}">
                    <a16:creationId xmlns:a16="http://schemas.microsoft.com/office/drawing/2014/main" id="{0A691B4A-703A-853B-8319-6D026441207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4" name="Group 804">
              <a:extLst>
                <a:ext uri="{FF2B5EF4-FFF2-40B4-BE49-F238E27FC236}">
                  <a16:creationId xmlns:a16="http://schemas.microsoft.com/office/drawing/2014/main" id="{D64FA1FB-6D5C-9499-F8AF-A6E7CE218F84}"/>
                </a:ext>
              </a:extLst>
            </p:cNvPr>
            <p:cNvGrpSpPr/>
            <p:nvPr/>
          </p:nvGrpSpPr>
          <p:grpSpPr>
            <a:xfrm>
              <a:off x="1169275" y="338072"/>
              <a:ext cx="17169" cy="17169"/>
              <a:chOff x="0" y="0"/>
              <a:chExt cx="237406" cy="237406"/>
            </a:xfrm>
          </p:grpSpPr>
          <p:sp>
            <p:nvSpPr>
              <p:cNvPr id="805" name="Freeform 805">
                <a:extLst>
                  <a:ext uri="{FF2B5EF4-FFF2-40B4-BE49-F238E27FC236}">
                    <a16:creationId xmlns:a16="http://schemas.microsoft.com/office/drawing/2014/main" id="{601E47C0-81C8-298E-9927-3EE430D1636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6" name="TextBox 806">
                <a:extLst>
                  <a:ext uri="{FF2B5EF4-FFF2-40B4-BE49-F238E27FC236}">
                    <a16:creationId xmlns:a16="http://schemas.microsoft.com/office/drawing/2014/main" id="{2AFFA9E1-7EE3-058F-E385-1C0CD31C6C0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7" name="Group 807">
              <a:extLst>
                <a:ext uri="{FF2B5EF4-FFF2-40B4-BE49-F238E27FC236}">
                  <a16:creationId xmlns:a16="http://schemas.microsoft.com/office/drawing/2014/main" id="{01D894D2-A13B-4255-7B46-90BE702DF29D}"/>
                </a:ext>
              </a:extLst>
            </p:cNvPr>
            <p:cNvGrpSpPr/>
            <p:nvPr/>
          </p:nvGrpSpPr>
          <p:grpSpPr>
            <a:xfrm>
              <a:off x="1133475" y="390159"/>
              <a:ext cx="17169" cy="17169"/>
              <a:chOff x="0" y="0"/>
              <a:chExt cx="219327" cy="219327"/>
            </a:xfrm>
          </p:grpSpPr>
          <p:sp>
            <p:nvSpPr>
              <p:cNvPr id="808" name="Freeform 808">
                <a:extLst>
                  <a:ext uri="{FF2B5EF4-FFF2-40B4-BE49-F238E27FC236}">
                    <a16:creationId xmlns:a16="http://schemas.microsoft.com/office/drawing/2014/main" id="{42E1A740-8600-EE76-A36A-D3F50086F0D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9" name="TextBox 809">
                <a:extLst>
                  <a:ext uri="{FF2B5EF4-FFF2-40B4-BE49-F238E27FC236}">
                    <a16:creationId xmlns:a16="http://schemas.microsoft.com/office/drawing/2014/main" id="{8B1921AA-96E4-6A2D-FC02-2EEA5014441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0" name="Group 810">
              <a:extLst>
                <a:ext uri="{FF2B5EF4-FFF2-40B4-BE49-F238E27FC236}">
                  <a16:creationId xmlns:a16="http://schemas.microsoft.com/office/drawing/2014/main" id="{26792CC3-5B18-3F05-D43B-F69237BACBB1}"/>
                </a:ext>
              </a:extLst>
            </p:cNvPr>
            <p:cNvGrpSpPr/>
            <p:nvPr/>
          </p:nvGrpSpPr>
          <p:grpSpPr>
            <a:xfrm>
              <a:off x="1133475" y="390159"/>
              <a:ext cx="17169" cy="17169"/>
              <a:chOff x="0" y="0"/>
              <a:chExt cx="237406" cy="237406"/>
            </a:xfrm>
          </p:grpSpPr>
          <p:sp>
            <p:nvSpPr>
              <p:cNvPr id="811" name="Freeform 811">
                <a:extLst>
                  <a:ext uri="{FF2B5EF4-FFF2-40B4-BE49-F238E27FC236}">
                    <a16:creationId xmlns:a16="http://schemas.microsoft.com/office/drawing/2014/main" id="{9E157F25-BFFC-1857-E74B-9C368F60F57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2" name="TextBox 812">
                <a:extLst>
                  <a:ext uri="{FF2B5EF4-FFF2-40B4-BE49-F238E27FC236}">
                    <a16:creationId xmlns:a16="http://schemas.microsoft.com/office/drawing/2014/main" id="{2CD013F2-8774-B266-9F03-1EA3E2894F7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3" name="Group 813">
              <a:extLst>
                <a:ext uri="{FF2B5EF4-FFF2-40B4-BE49-F238E27FC236}">
                  <a16:creationId xmlns:a16="http://schemas.microsoft.com/office/drawing/2014/main" id="{4463F392-81DC-90F9-F49F-0968D180C1D0}"/>
                </a:ext>
              </a:extLst>
            </p:cNvPr>
            <p:cNvGrpSpPr/>
            <p:nvPr/>
          </p:nvGrpSpPr>
          <p:grpSpPr>
            <a:xfrm>
              <a:off x="1232118" y="320903"/>
              <a:ext cx="17169" cy="17169"/>
              <a:chOff x="0" y="0"/>
              <a:chExt cx="219327" cy="219327"/>
            </a:xfrm>
          </p:grpSpPr>
          <p:sp>
            <p:nvSpPr>
              <p:cNvPr id="814" name="Freeform 814">
                <a:extLst>
                  <a:ext uri="{FF2B5EF4-FFF2-40B4-BE49-F238E27FC236}">
                    <a16:creationId xmlns:a16="http://schemas.microsoft.com/office/drawing/2014/main" id="{A05511A4-AE8B-FC7A-6001-90B65F161EC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5" name="TextBox 815">
                <a:extLst>
                  <a:ext uri="{FF2B5EF4-FFF2-40B4-BE49-F238E27FC236}">
                    <a16:creationId xmlns:a16="http://schemas.microsoft.com/office/drawing/2014/main" id="{7F87F0AE-ECA5-55DE-4562-9374053D330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6" name="Group 816">
              <a:extLst>
                <a:ext uri="{FF2B5EF4-FFF2-40B4-BE49-F238E27FC236}">
                  <a16:creationId xmlns:a16="http://schemas.microsoft.com/office/drawing/2014/main" id="{B6F5BA5A-1CD2-1B99-FDB6-E275BEF16746}"/>
                </a:ext>
              </a:extLst>
            </p:cNvPr>
            <p:cNvGrpSpPr/>
            <p:nvPr/>
          </p:nvGrpSpPr>
          <p:grpSpPr>
            <a:xfrm>
              <a:off x="1232118" y="320903"/>
              <a:ext cx="17169" cy="17169"/>
              <a:chOff x="0" y="0"/>
              <a:chExt cx="237406" cy="237406"/>
            </a:xfrm>
          </p:grpSpPr>
          <p:sp>
            <p:nvSpPr>
              <p:cNvPr id="817" name="Freeform 817">
                <a:extLst>
                  <a:ext uri="{FF2B5EF4-FFF2-40B4-BE49-F238E27FC236}">
                    <a16:creationId xmlns:a16="http://schemas.microsoft.com/office/drawing/2014/main" id="{13389570-2210-D228-3821-4E9482AC001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8" name="TextBox 818">
                <a:extLst>
                  <a:ext uri="{FF2B5EF4-FFF2-40B4-BE49-F238E27FC236}">
                    <a16:creationId xmlns:a16="http://schemas.microsoft.com/office/drawing/2014/main" id="{33579CD4-CE32-5B35-6EFF-FC582FDF99B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9" name="Group 819">
              <a:extLst>
                <a:ext uri="{FF2B5EF4-FFF2-40B4-BE49-F238E27FC236}">
                  <a16:creationId xmlns:a16="http://schemas.microsoft.com/office/drawing/2014/main" id="{E790D97E-9E29-3A04-A30B-546496A36E3C}"/>
                </a:ext>
              </a:extLst>
            </p:cNvPr>
            <p:cNvGrpSpPr/>
            <p:nvPr/>
          </p:nvGrpSpPr>
          <p:grpSpPr>
            <a:xfrm>
              <a:off x="1339159" y="393963"/>
              <a:ext cx="17169" cy="17169"/>
              <a:chOff x="0" y="0"/>
              <a:chExt cx="219327" cy="219327"/>
            </a:xfrm>
          </p:grpSpPr>
          <p:sp>
            <p:nvSpPr>
              <p:cNvPr id="820" name="Freeform 820">
                <a:extLst>
                  <a:ext uri="{FF2B5EF4-FFF2-40B4-BE49-F238E27FC236}">
                    <a16:creationId xmlns:a16="http://schemas.microsoft.com/office/drawing/2014/main" id="{D132EE96-1697-7187-99E7-9915008936E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1" name="TextBox 821">
                <a:extLst>
                  <a:ext uri="{FF2B5EF4-FFF2-40B4-BE49-F238E27FC236}">
                    <a16:creationId xmlns:a16="http://schemas.microsoft.com/office/drawing/2014/main" id="{97759045-2F2B-18AD-A5F5-AC194AA4371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2" name="Group 822">
              <a:extLst>
                <a:ext uri="{FF2B5EF4-FFF2-40B4-BE49-F238E27FC236}">
                  <a16:creationId xmlns:a16="http://schemas.microsoft.com/office/drawing/2014/main" id="{17A45879-F55B-805F-C70E-C6EDA2C5D5B4}"/>
                </a:ext>
              </a:extLst>
            </p:cNvPr>
            <p:cNvGrpSpPr/>
            <p:nvPr/>
          </p:nvGrpSpPr>
          <p:grpSpPr>
            <a:xfrm>
              <a:off x="1339159" y="393963"/>
              <a:ext cx="17169" cy="17169"/>
              <a:chOff x="0" y="0"/>
              <a:chExt cx="237406" cy="237406"/>
            </a:xfrm>
          </p:grpSpPr>
          <p:sp>
            <p:nvSpPr>
              <p:cNvPr id="823" name="Freeform 823">
                <a:extLst>
                  <a:ext uri="{FF2B5EF4-FFF2-40B4-BE49-F238E27FC236}">
                    <a16:creationId xmlns:a16="http://schemas.microsoft.com/office/drawing/2014/main" id="{06E80304-6D1B-CD6A-F690-85562E90C15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4" name="TextBox 824">
                <a:extLst>
                  <a:ext uri="{FF2B5EF4-FFF2-40B4-BE49-F238E27FC236}">
                    <a16:creationId xmlns:a16="http://schemas.microsoft.com/office/drawing/2014/main" id="{39607AE9-15EF-D5A1-13FB-AC0066554B8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5" name="Group 825">
              <a:extLst>
                <a:ext uri="{FF2B5EF4-FFF2-40B4-BE49-F238E27FC236}">
                  <a16:creationId xmlns:a16="http://schemas.microsoft.com/office/drawing/2014/main" id="{D4AC6040-618D-CF13-B052-6B4FE57358E7}"/>
                </a:ext>
              </a:extLst>
            </p:cNvPr>
            <p:cNvGrpSpPr/>
            <p:nvPr/>
          </p:nvGrpSpPr>
          <p:grpSpPr>
            <a:xfrm>
              <a:off x="831831" y="280348"/>
              <a:ext cx="17169" cy="17169"/>
              <a:chOff x="0" y="0"/>
              <a:chExt cx="219327" cy="219327"/>
            </a:xfrm>
          </p:grpSpPr>
          <p:sp>
            <p:nvSpPr>
              <p:cNvPr id="826" name="Freeform 826">
                <a:extLst>
                  <a:ext uri="{FF2B5EF4-FFF2-40B4-BE49-F238E27FC236}">
                    <a16:creationId xmlns:a16="http://schemas.microsoft.com/office/drawing/2014/main" id="{0CCCB0C6-51A4-CFA8-9836-E37969EF60C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7" name="TextBox 827">
                <a:extLst>
                  <a:ext uri="{FF2B5EF4-FFF2-40B4-BE49-F238E27FC236}">
                    <a16:creationId xmlns:a16="http://schemas.microsoft.com/office/drawing/2014/main" id="{B5CC3238-0454-DC11-2064-744FB22470B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8" name="Group 828">
              <a:extLst>
                <a:ext uri="{FF2B5EF4-FFF2-40B4-BE49-F238E27FC236}">
                  <a16:creationId xmlns:a16="http://schemas.microsoft.com/office/drawing/2014/main" id="{179C7C54-7BD8-513E-78DC-A786FA25E90E}"/>
                </a:ext>
              </a:extLst>
            </p:cNvPr>
            <p:cNvGrpSpPr/>
            <p:nvPr/>
          </p:nvGrpSpPr>
          <p:grpSpPr>
            <a:xfrm>
              <a:off x="831831" y="280348"/>
              <a:ext cx="17169" cy="17169"/>
              <a:chOff x="0" y="0"/>
              <a:chExt cx="237406" cy="237406"/>
            </a:xfrm>
          </p:grpSpPr>
          <p:sp>
            <p:nvSpPr>
              <p:cNvPr id="829" name="Freeform 829">
                <a:extLst>
                  <a:ext uri="{FF2B5EF4-FFF2-40B4-BE49-F238E27FC236}">
                    <a16:creationId xmlns:a16="http://schemas.microsoft.com/office/drawing/2014/main" id="{6697F605-F63C-D427-91C2-46ACACFE4D1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0" name="TextBox 830">
                <a:extLst>
                  <a:ext uri="{FF2B5EF4-FFF2-40B4-BE49-F238E27FC236}">
                    <a16:creationId xmlns:a16="http://schemas.microsoft.com/office/drawing/2014/main" id="{69658BCB-7F98-3BB4-7287-CF8A1ABE01D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1" name="Group 831">
              <a:extLst>
                <a:ext uri="{FF2B5EF4-FFF2-40B4-BE49-F238E27FC236}">
                  <a16:creationId xmlns:a16="http://schemas.microsoft.com/office/drawing/2014/main" id="{796165FA-9AB9-632D-2111-4A165BFA0A7E}"/>
                </a:ext>
              </a:extLst>
            </p:cNvPr>
            <p:cNvGrpSpPr/>
            <p:nvPr/>
          </p:nvGrpSpPr>
          <p:grpSpPr>
            <a:xfrm>
              <a:off x="960293" y="329488"/>
              <a:ext cx="17169" cy="17169"/>
              <a:chOff x="0" y="0"/>
              <a:chExt cx="219327" cy="219327"/>
            </a:xfrm>
          </p:grpSpPr>
          <p:sp>
            <p:nvSpPr>
              <p:cNvPr id="832" name="Freeform 832">
                <a:extLst>
                  <a:ext uri="{FF2B5EF4-FFF2-40B4-BE49-F238E27FC236}">
                    <a16:creationId xmlns:a16="http://schemas.microsoft.com/office/drawing/2014/main" id="{9665F77C-66D3-254C-97AA-7BB3448C617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3" name="TextBox 833">
                <a:extLst>
                  <a:ext uri="{FF2B5EF4-FFF2-40B4-BE49-F238E27FC236}">
                    <a16:creationId xmlns:a16="http://schemas.microsoft.com/office/drawing/2014/main" id="{74FC9CE7-2D25-BE33-0C3D-D86B6D54214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4" name="Group 834">
              <a:extLst>
                <a:ext uri="{FF2B5EF4-FFF2-40B4-BE49-F238E27FC236}">
                  <a16:creationId xmlns:a16="http://schemas.microsoft.com/office/drawing/2014/main" id="{5F70D80F-375B-22B0-9402-627F7E2DB6D2}"/>
                </a:ext>
              </a:extLst>
            </p:cNvPr>
            <p:cNvGrpSpPr/>
            <p:nvPr/>
          </p:nvGrpSpPr>
          <p:grpSpPr>
            <a:xfrm>
              <a:off x="960293" y="329488"/>
              <a:ext cx="17169" cy="17169"/>
              <a:chOff x="0" y="0"/>
              <a:chExt cx="237406" cy="237406"/>
            </a:xfrm>
          </p:grpSpPr>
          <p:sp>
            <p:nvSpPr>
              <p:cNvPr id="835" name="Freeform 835">
                <a:extLst>
                  <a:ext uri="{FF2B5EF4-FFF2-40B4-BE49-F238E27FC236}">
                    <a16:creationId xmlns:a16="http://schemas.microsoft.com/office/drawing/2014/main" id="{588F25D5-0007-D825-7D34-850AA5F55F2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6" name="TextBox 836">
                <a:extLst>
                  <a:ext uri="{FF2B5EF4-FFF2-40B4-BE49-F238E27FC236}">
                    <a16:creationId xmlns:a16="http://schemas.microsoft.com/office/drawing/2014/main" id="{498C9F8D-1640-485F-4AEE-A40C594375E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7" name="Group 837">
              <a:extLst>
                <a:ext uri="{FF2B5EF4-FFF2-40B4-BE49-F238E27FC236}">
                  <a16:creationId xmlns:a16="http://schemas.microsoft.com/office/drawing/2014/main" id="{F7155CF9-4827-D312-7DA2-B145D66D01FA}"/>
                </a:ext>
              </a:extLst>
            </p:cNvPr>
            <p:cNvGrpSpPr/>
            <p:nvPr/>
          </p:nvGrpSpPr>
          <p:grpSpPr>
            <a:xfrm>
              <a:off x="855341" y="329488"/>
              <a:ext cx="17169" cy="17169"/>
              <a:chOff x="0" y="0"/>
              <a:chExt cx="219327" cy="219327"/>
            </a:xfrm>
          </p:grpSpPr>
          <p:sp>
            <p:nvSpPr>
              <p:cNvPr id="838" name="Freeform 838">
                <a:extLst>
                  <a:ext uri="{FF2B5EF4-FFF2-40B4-BE49-F238E27FC236}">
                    <a16:creationId xmlns:a16="http://schemas.microsoft.com/office/drawing/2014/main" id="{84675BF2-3123-A7D0-9DB3-B8B5F500F9A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9" name="TextBox 839">
                <a:extLst>
                  <a:ext uri="{FF2B5EF4-FFF2-40B4-BE49-F238E27FC236}">
                    <a16:creationId xmlns:a16="http://schemas.microsoft.com/office/drawing/2014/main" id="{5C6C358F-D462-2CE4-CF6A-DC3C92472A6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0" name="Group 840">
              <a:extLst>
                <a:ext uri="{FF2B5EF4-FFF2-40B4-BE49-F238E27FC236}">
                  <a16:creationId xmlns:a16="http://schemas.microsoft.com/office/drawing/2014/main" id="{F127FD62-8768-FA4D-A634-05C66FD448D7}"/>
                </a:ext>
              </a:extLst>
            </p:cNvPr>
            <p:cNvGrpSpPr/>
            <p:nvPr/>
          </p:nvGrpSpPr>
          <p:grpSpPr>
            <a:xfrm>
              <a:off x="855341" y="329488"/>
              <a:ext cx="17169" cy="17169"/>
              <a:chOff x="0" y="0"/>
              <a:chExt cx="237406" cy="237406"/>
            </a:xfrm>
          </p:grpSpPr>
          <p:sp>
            <p:nvSpPr>
              <p:cNvPr id="841" name="Freeform 841">
                <a:extLst>
                  <a:ext uri="{FF2B5EF4-FFF2-40B4-BE49-F238E27FC236}">
                    <a16:creationId xmlns:a16="http://schemas.microsoft.com/office/drawing/2014/main" id="{40A59E1E-3BC8-0E94-EBAF-ECB5B02A295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2" name="TextBox 842">
                <a:extLst>
                  <a:ext uri="{FF2B5EF4-FFF2-40B4-BE49-F238E27FC236}">
                    <a16:creationId xmlns:a16="http://schemas.microsoft.com/office/drawing/2014/main" id="{41FD1E37-983A-EEFC-3937-2DBB476B265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3" name="Group 843">
              <a:extLst>
                <a:ext uri="{FF2B5EF4-FFF2-40B4-BE49-F238E27FC236}">
                  <a16:creationId xmlns:a16="http://schemas.microsoft.com/office/drawing/2014/main" id="{FFE8CFE8-434F-D3FF-CE73-DD857B224DD2}"/>
                </a:ext>
              </a:extLst>
            </p:cNvPr>
            <p:cNvGrpSpPr/>
            <p:nvPr/>
          </p:nvGrpSpPr>
          <p:grpSpPr>
            <a:xfrm>
              <a:off x="908715" y="262961"/>
              <a:ext cx="9004" cy="9004"/>
              <a:chOff x="0" y="0"/>
              <a:chExt cx="219327" cy="219327"/>
            </a:xfrm>
          </p:grpSpPr>
          <p:sp>
            <p:nvSpPr>
              <p:cNvPr id="844" name="Freeform 844">
                <a:extLst>
                  <a:ext uri="{FF2B5EF4-FFF2-40B4-BE49-F238E27FC236}">
                    <a16:creationId xmlns:a16="http://schemas.microsoft.com/office/drawing/2014/main" id="{CDDB4EF6-E28D-AFE1-699B-4907FC14B50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5" name="TextBox 845">
                <a:extLst>
                  <a:ext uri="{FF2B5EF4-FFF2-40B4-BE49-F238E27FC236}">
                    <a16:creationId xmlns:a16="http://schemas.microsoft.com/office/drawing/2014/main" id="{579F1C37-2456-C8D7-1EED-A3E5BE8472C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6" name="Group 846">
              <a:extLst>
                <a:ext uri="{FF2B5EF4-FFF2-40B4-BE49-F238E27FC236}">
                  <a16:creationId xmlns:a16="http://schemas.microsoft.com/office/drawing/2014/main" id="{B8E564A2-2BCC-A59D-D2E5-439EF0D668F2}"/>
                </a:ext>
              </a:extLst>
            </p:cNvPr>
            <p:cNvGrpSpPr/>
            <p:nvPr/>
          </p:nvGrpSpPr>
          <p:grpSpPr>
            <a:xfrm>
              <a:off x="908715" y="262961"/>
              <a:ext cx="9004" cy="9004"/>
              <a:chOff x="0" y="0"/>
              <a:chExt cx="237406" cy="237406"/>
            </a:xfrm>
          </p:grpSpPr>
          <p:sp>
            <p:nvSpPr>
              <p:cNvPr id="847" name="Freeform 847">
                <a:extLst>
                  <a:ext uri="{FF2B5EF4-FFF2-40B4-BE49-F238E27FC236}">
                    <a16:creationId xmlns:a16="http://schemas.microsoft.com/office/drawing/2014/main" id="{4BC6FE44-8A32-FB60-6437-9AD7199737F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8" name="TextBox 848">
                <a:extLst>
                  <a:ext uri="{FF2B5EF4-FFF2-40B4-BE49-F238E27FC236}">
                    <a16:creationId xmlns:a16="http://schemas.microsoft.com/office/drawing/2014/main" id="{C63CC240-C053-0200-ED7B-5BD7A37179F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9" name="Group 849">
              <a:extLst>
                <a:ext uri="{FF2B5EF4-FFF2-40B4-BE49-F238E27FC236}">
                  <a16:creationId xmlns:a16="http://schemas.microsoft.com/office/drawing/2014/main" id="{00E0C946-11FC-B661-FEF3-10C11A38A618}"/>
                </a:ext>
              </a:extLst>
            </p:cNvPr>
            <p:cNvGrpSpPr/>
            <p:nvPr/>
          </p:nvGrpSpPr>
          <p:grpSpPr>
            <a:xfrm>
              <a:off x="976086" y="288732"/>
              <a:ext cx="9004" cy="9004"/>
              <a:chOff x="0" y="0"/>
              <a:chExt cx="219327" cy="219327"/>
            </a:xfrm>
          </p:grpSpPr>
          <p:sp>
            <p:nvSpPr>
              <p:cNvPr id="850" name="Freeform 850">
                <a:extLst>
                  <a:ext uri="{FF2B5EF4-FFF2-40B4-BE49-F238E27FC236}">
                    <a16:creationId xmlns:a16="http://schemas.microsoft.com/office/drawing/2014/main" id="{C720F3B5-5E37-604F-F3ED-CD2B6E5E10A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1" name="TextBox 851">
                <a:extLst>
                  <a:ext uri="{FF2B5EF4-FFF2-40B4-BE49-F238E27FC236}">
                    <a16:creationId xmlns:a16="http://schemas.microsoft.com/office/drawing/2014/main" id="{4572806F-3E89-88AE-A76B-80FC197FDF8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2" name="Group 852">
              <a:extLst>
                <a:ext uri="{FF2B5EF4-FFF2-40B4-BE49-F238E27FC236}">
                  <a16:creationId xmlns:a16="http://schemas.microsoft.com/office/drawing/2014/main" id="{AB7DE6F6-D19C-221B-295B-BFAECA911EB1}"/>
                </a:ext>
              </a:extLst>
            </p:cNvPr>
            <p:cNvGrpSpPr/>
            <p:nvPr/>
          </p:nvGrpSpPr>
          <p:grpSpPr>
            <a:xfrm>
              <a:off x="976086" y="288732"/>
              <a:ext cx="9004" cy="9004"/>
              <a:chOff x="0" y="0"/>
              <a:chExt cx="237406" cy="237406"/>
            </a:xfrm>
          </p:grpSpPr>
          <p:sp>
            <p:nvSpPr>
              <p:cNvPr id="853" name="Freeform 853">
                <a:extLst>
                  <a:ext uri="{FF2B5EF4-FFF2-40B4-BE49-F238E27FC236}">
                    <a16:creationId xmlns:a16="http://schemas.microsoft.com/office/drawing/2014/main" id="{3BCE6E94-7380-3F0A-1416-24E418C3A07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4" name="TextBox 854">
                <a:extLst>
                  <a:ext uri="{FF2B5EF4-FFF2-40B4-BE49-F238E27FC236}">
                    <a16:creationId xmlns:a16="http://schemas.microsoft.com/office/drawing/2014/main" id="{31719B25-C860-224B-2346-0782E5FF331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5" name="Group 855">
              <a:extLst>
                <a:ext uri="{FF2B5EF4-FFF2-40B4-BE49-F238E27FC236}">
                  <a16:creationId xmlns:a16="http://schemas.microsoft.com/office/drawing/2014/main" id="{F710C16B-D538-25A7-0D37-B73E6FA510B7}"/>
                </a:ext>
              </a:extLst>
            </p:cNvPr>
            <p:cNvGrpSpPr/>
            <p:nvPr/>
          </p:nvGrpSpPr>
          <p:grpSpPr>
            <a:xfrm>
              <a:off x="921045" y="288732"/>
              <a:ext cx="9004" cy="9004"/>
              <a:chOff x="0" y="0"/>
              <a:chExt cx="219327" cy="219327"/>
            </a:xfrm>
          </p:grpSpPr>
          <p:sp>
            <p:nvSpPr>
              <p:cNvPr id="856" name="Freeform 856">
                <a:extLst>
                  <a:ext uri="{FF2B5EF4-FFF2-40B4-BE49-F238E27FC236}">
                    <a16:creationId xmlns:a16="http://schemas.microsoft.com/office/drawing/2014/main" id="{14EB105F-9459-3273-D40C-8EFAC734AF2A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7" name="TextBox 857">
                <a:extLst>
                  <a:ext uri="{FF2B5EF4-FFF2-40B4-BE49-F238E27FC236}">
                    <a16:creationId xmlns:a16="http://schemas.microsoft.com/office/drawing/2014/main" id="{4BA17562-6D6D-A47E-03F2-0D092890368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8" name="Group 858">
              <a:extLst>
                <a:ext uri="{FF2B5EF4-FFF2-40B4-BE49-F238E27FC236}">
                  <a16:creationId xmlns:a16="http://schemas.microsoft.com/office/drawing/2014/main" id="{3622A29E-9025-15A1-FD47-94D37F0309EF}"/>
                </a:ext>
              </a:extLst>
            </p:cNvPr>
            <p:cNvGrpSpPr/>
            <p:nvPr/>
          </p:nvGrpSpPr>
          <p:grpSpPr>
            <a:xfrm>
              <a:off x="921045" y="288732"/>
              <a:ext cx="9004" cy="9004"/>
              <a:chOff x="0" y="0"/>
              <a:chExt cx="237406" cy="237406"/>
            </a:xfrm>
          </p:grpSpPr>
          <p:sp>
            <p:nvSpPr>
              <p:cNvPr id="859" name="Freeform 859">
                <a:extLst>
                  <a:ext uri="{FF2B5EF4-FFF2-40B4-BE49-F238E27FC236}">
                    <a16:creationId xmlns:a16="http://schemas.microsoft.com/office/drawing/2014/main" id="{1CBB6350-BB20-64F1-F55A-31D4F1F2E1C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0" name="TextBox 860">
                <a:extLst>
                  <a:ext uri="{FF2B5EF4-FFF2-40B4-BE49-F238E27FC236}">
                    <a16:creationId xmlns:a16="http://schemas.microsoft.com/office/drawing/2014/main" id="{E2531317-489C-551A-59D2-8133EDA6EFF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1" name="Group 861">
              <a:extLst>
                <a:ext uri="{FF2B5EF4-FFF2-40B4-BE49-F238E27FC236}">
                  <a16:creationId xmlns:a16="http://schemas.microsoft.com/office/drawing/2014/main" id="{EF57CA34-381F-FE20-07FA-0C1E4B95C31A}"/>
                </a:ext>
              </a:extLst>
            </p:cNvPr>
            <p:cNvGrpSpPr/>
            <p:nvPr/>
          </p:nvGrpSpPr>
          <p:grpSpPr>
            <a:xfrm>
              <a:off x="736179" y="311881"/>
              <a:ext cx="9004" cy="9004"/>
              <a:chOff x="0" y="0"/>
              <a:chExt cx="219327" cy="219327"/>
            </a:xfrm>
          </p:grpSpPr>
          <p:sp>
            <p:nvSpPr>
              <p:cNvPr id="862" name="Freeform 862">
                <a:extLst>
                  <a:ext uri="{FF2B5EF4-FFF2-40B4-BE49-F238E27FC236}">
                    <a16:creationId xmlns:a16="http://schemas.microsoft.com/office/drawing/2014/main" id="{EB1248A0-F8D4-C88A-86C8-A74E30DEFDB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3" name="TextBox 863">
                <a:extLst>
                  <a:ext uri="{FF2B5EF4-FFF2-40B4-BE49-F238E27FC236}">
                    <a16:creationId xmlns:a16="http://schemas.microsoft.com/office/drawing/2014/main" id="{444F1E97-7401-9F1A-F10B-44DF2FCB980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4" name="Group 864">
              <a:extLst>
                <a:ext uri="{FF2B5EF4-FFF2-40B4-BE49-F238E27FC236}">
                  <a16:creationId xmlns:a16="http://schemas.microsoft.com/office/drawing/2014/main" id="{65766337-76AF-3809-7B53-68E74D892958}"/>
                </a:ext>
              </a:extLst>
            </p:cNvPr>
            <p:cNvGrpSpPr/>
            <p:nvPr/>
          </p:nvGrpSpPr>
          <p:grpSpPr>
            <a:xfrm>
              <a:off x="736179" y="311881"/>
              <a:ext cx="9004" cy="9004"/>
              <a:chOff x="0" y="0"/>
              <a:chExt cx="237406" cy="237406"/>
            </a:xfrm>
          </p:grpSpPr>
          <p:sp>
            <p:nvSpPr>
              <p:cNvPr id="865" name="Freeform 865">
                <a:extLst>
                  <a:ext uri="{FF2B5EF4-FFF2-40B4-BE49-F238E27FC236}">
                    <a16:creationId xmlns:a16="http://schemas.microsoft.com/office/drawing/2014/main" id="{A0A7D76D-812D-1A1D-B613-1BE20A61E8F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6" name="TextBox 866">
                <a:extLst>
                  <a:ext uri="{FF2B5EF4-FFF2-40B4-BE49-F238E27FC236}">
                    <a16:creationId xmlns:a16="http://schemas.microsoft.com/office/drawing/2014/main" id="{DCD66583-7490-7C71-4BE1-6AFC60CC9BB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7" name="Group 867">
              <a:extLst>
                <a:ext uri="{FF2B5EF4-FFF2-40B4-BE49-F238E27FC236}">
                  <a16:creationId xmlns:a16="http://schemas.microsoft.com/office/drawing/2014/main" id="{CFA95E4A-03E3-A1E1-6C43-5720812F29C8}"/>
                </a:ext>
              </a:extLst>
            </p:cNvPr>
            <p:cNvGrpSpPr/>
            <p:nvPr/>
          </p:nvGrpSpPr>
          <p:grpSpPr>
            <a:xfrm>
              <a:off x="803550" y="337652"/>
              <a:ext cx="9004" cy="9004"/>
              <a:chOff x="0" y="0"/>
              <a:chExt cx="219327" cy="219327"/>
            </a:xfrm>
          </p:grpSpPr>
          <p:sp>
            <p:nvSpPr>
              <p:cNvPr id="868" name="Freeform 868">
                <a:extLst>
                  <a:ext uri="{FF2B5EF4-FFF2-40B4-BE49-F238E27FC236}">
                    <a16:creationId xmlns:a16="http://schemas.microsoft.com/office/drawing/2014/main" id="{77EA359F-6E0E-DEBD-8CC6-7BC8F2A3045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9" name="TextBox 869">
                <a:extLst>
                  <a:ext uri="{FF2B5EF4-FFF2-40B4-BE49-F238E27FC236}">
                    <a16:creationId xmlns:a16="http://schemas.microsoft.com/office/drawing/2014/main" id="{0E29883D-3E01-0E38-08AE-B6AEB2D33B2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0" name="Group 870">
              <a:extLst>
                <a:ext uri="{FF2B5EF4-FFF2-40B4-BE49-F238E27FC236}">
                  <a16:creationId xmlns:a16="http://schemas.microsoft.com/office/drawing/2014/main" id="{63470425-7CC4-F2BF-4EC7-B232A2FBF7B5}"/>
                </a:ext>
              </a:extLst>
            </p:cNvPr>
            <p:cNvGrpSpPr/>
            <p:nvPr/>
          </p:nvGrpSpPr>
          <p:grpSpPr>
            <a:xfrm>
              <a:off x="803550" y="337652"/>
              <a:ext cx="9004" cy="9004"/>
              <a:chOff x="0" y="0"/>
              <a:chExt cx="237406" cy="237406"/>
            </a:xfrm>
          </p:grpSpPr>
          <p:sp>
            <p:nvSpPr>
              <p:cNvPr id="871" name="Freeform 871">
                <a:extLst>
                  <a:ext uri="{FF2B5EF4-FFF2-40B4-BE49-F238E27FC236}">
                    <a16:creationId xmlns:a16="http://schemas.microsoft.com/office/drawing/2014/main" id="{8CEC84A6-A810-BB00-4071-30CC79DA0A3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2" name="TextBox 872">
                <a:extLst>
                  <a:ext uri="{FF2B5EF4-FFF2-40B4-BE49-F238E27FC236}">
                    <a16:creationId xmlns:a16="http://schemas.microsoft.com/office/drawing/2014/main" id="{F0C1F2B3-31D0-7000-67DD-05EC0B90C84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3" name="Group 873">
              <a:extLst>
                <a:ext uri="{FF2B5EF4-FFF2-40B4-BE49-F238E27FC236}">
                  <a16:creationId xmlns:a16="http://schemas.microsoft.com/office/drawing/2014/main" id="{802437DD-4C93-F47D-EB6F-0FE77A0ADA5B}"/>
                </a:ext>
              </a:extLst>
            </p:cNvPr>
            <p:cNvGrpSpPr/>
            <p:nvPr/>
          </p:nvGrpSpPr>
          <p:grpSpPr>
            <a:xfrm>
              <a:off x="748509" y="337652"/>
              <a:ext cx="9004" cy="9004"/>
              <a:chOff x="0" y="0"/>
              <a:chExt cx="219327" cy="219327"/>
            </a:xfrm>
          </p:grpSpPr>
          <p:sp>
            <p:nvSpPr>
              <p:cNvPr id="874" name="Freeform 874">
                <a:extLst>
                  <a:ext uri="{FF2B5EF4-FFF2-40B4-BE49-F238E27FC236}">
                    <a16:creationId xmlns:a16="http://schemas.microsoft.com/office/drawing/2014/main" id="{CBC448C2-D283-E60B-41D3-C9347533D9C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5" name="TextBox 875">
                <a:extLst>
                  <a:ext uri="{FF2B5EF4-FFF2-40B4-BE49-F238E27FC236}">
                    <a16:creationId xmlns:a16="http://schemas.microsoft.com/office/drawing/2014/main" id="{2ACB239F-7787-0CA3-1952-885B95C73DC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6" name="Group 876">
              <a:extLst>
                <a:ext uri="{FF2B5EF4-FFF2-40B4-BE49-F238E27FC236}">
                  <a16:creationId xmlns:a16="http://schemas.microsoft.com/office/drawing/2014/main" id="{DBFCD33A-D717-01E7-8089-E0C5DB0F8CDE}"/>
                </a:ext>
              </a:extLst>
            </p:cNvPr>
            <p:cNvGrpSpPr/>
            <p:nvPr/>
          </p:nvGrpSpPr>
          <p:grpSpPr>
            <a:xfrm>
              <a:off x="748509" y="337652"/>
              <a:ext cx="9004" cy="9004"/>
              <a:chOff x="0" y="0"/>
              <a:chExt cx="237406" cy="237406"/>
            </a:xfrm>
          </p:grpSpPr>
          <p:sp>
            <p:nvSpPr>
              <p:cNvPr id="877" name="Freeform 877">
                <a:extLst>
                  <a:ext uri="{FF2B5EF4-FFF2-40B4-BE49-F238E27FC236}">
                    <a16:creationId xmlns:a16="http://schemas.microsoft.com/office/drawing/2014/main" id="{BD0A26A5-0F36-34E7-9512-CAD8AAD7CEC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8" name="TextBox 878">
                <a:extLst>
                  <a:ext uri="{FF2B5EF4-FFF2-40B4-BE49-F238E27FC236}">
                    <a16:creationId xmlns:a16="http://schemas.microsoft.com/office/drawing/2014/main" id="{2775B185-A131-261D-DFA3-E2AD7DBDFE1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9" name="Group 879">
              <a:extLst>
                <a:ext uri="{FF2B5EF4-FFF2-40B4-BE49-F238E27FC236}">
                  <a16:creationId xmlns:a16="http://schemas.microsoft.com/office/drawing/2014/main" id="{09C7975A-B191-D192-264E-836739C205D4}"/>
                </a:ext>
              </a:extLst>
            </p:cNvPr>
            <p:cNvGrpSpPr/>
            <p:nvPr/>
          </p:nvGrpSpPr>
          <p:grpSpPr>
            <a:xfrm>
              <a:off x="785273" y="275846"/>
              <a:ext cx="9004" cy="9004"/>
              <a:chOff x="0" y="0"/>
              <a:chExt cx="219327" cy="219327"/>
            </a:xfrm>
          </p:grpSpPr>
          <p:sp>
            <p:nvSpPr>
              <p:cNvPr id="880" name="Freeform 880">
                <a:extLst>
                  <a:ext uri="{FF2B5EF4-FFF2-40B4-BE49-F238E27FC236}">
                    <a16:creationId xmlns:a16="http://schemas.microsoft.com/office/drawing/2014/main" id="{C0F4516F-FFFF-6FE3-8A0F-F04D6659813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1" name="TextBox 881">
                <a:extLst>
                  <a:ext uri="{FF2B5EF4-FFF2-40B4-BE49-F238E27FC236}">
                    <a16:creationId xmlns:a16="http://schemas.microsoft.com/office/drawing/2014/main" id="{41DC845B-9448-F777-DDA8-8F127E37554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2" name="Group 882">
              <a:extLst>
                <a:ext uri="{FF2B5EF4-FFF2-40B4-BE49-F238E27FC236}">
                  <a16:creationId xmlns:a16="http://schemas.microsoft.com/office/drawing/2014/main" id="{87247CDA-0A0E-6FE4-E3C7-B50255CC0C89}"/>
                </a:ext>
              </a:extLst>
            </p:cNvPr>
            <p:cNvGrpSpPr/>
            <p:nvPr/>
          </p:nvGrpSpPr>
          <p:grpSpPr>
            <a:xfrm>
              <a:off x="785273" y="275846"/>
              <a:ext cx="9004" cy="9004"/>
              <a:chOff x="0" y="0"/>
              <a:chExt cx="237406" cy="237406"/>
            </a:xfrm>
          </p:grpSpPr>
          <p:sp>
            <p:nvSpPr>
              <p:cNvPr id="883" name="Freeform 883">
                <a:extLst>
                  <a:ext uri="{FF2B5EF4-FFF2-40B4-BE49-F238E27FC236}">
                    <a16:creationId xmlns:a16="http://schemas.microsoft.com/office/drawing/2014/main" id="{18AEA82A-3C13-7C5A-0E95-84AE14BC987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4" name="TextBox 884">
                <a:extLst>
                  <a:ext uri="{FF2B5EF4-FFF2-40B4-BE49-F238E27FC236}">
                    <a16:creationId xmlns:a16="http://schemas.microsoft.com/office/drawing/2014/main" id="{EF614F9E-ECAD-5562-5D44-5FF8C1DD726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5" name="Group 885">
              <a:extLst>
                <a:ext uri="{FF2B5EF4-FFF2-40B4-BE49-F238E27FC236}">
                  <a16:creationId xmlns:a16="http://schemas.microsoft.com/office/drawing/2014/main" id="{399A21F9-3505-2102-C68F-E4B72932BB30}"/>
                </a:ext>
              </a:extLst>
            </p:cNvPr>
            <p:cNvGrpSpPr/>
            <p:nvPr/>
          </p:nvGrpSpPr>
          <p:grpSpPr>
            <a:xfrm>
              <a:off x="1041896" y="251386"/>
              <a:ext cx="17169" cy="17169"/>
              <a:chOff x="0" y="0"/>
              <a:chExt cx="219327" cy="219327"/>
            </a:xfrm>
          </p:grpSpPr>
          <p:sp>
            <p:nvSpPr>
              <p:cNvPr id="886" name="Freeform 886">
                <a:extLst>
                  <a:ext uri="{FF2B5EF4-FFF2-40B4-BE49-F238E27FC236}">
                    <a16:creationId xmlns:a16="http://schemas.microsoft.com/office/drawing/2014/main" id="{A34B20BC-8BF3-9198-780E-3D95E260798A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7" name="TextBox 887">
                <a:extLst>
                  <a:ext uri="{FF2B5EF4-FFF2-40B4-BE49-F238E27FC236}">
                    <a16:creationId xmlns:a16="http://schemas.microsoft.com/office/drawing/2014/main" id="{E7C6A9A0-AAF7-4087-CEA3-6BBDC4AC38B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8" name="Group 888">
              <a:extLst>
                <a:ext uri="{FF2B5EF4-FFF2-40B4-BE49-F238E27FC236}">
                  <a16:creationId xmlns:a16="http://schemas.microsoft.com/office/drawing/2014/main" id="{0C542CE3-B5C8-A0AD-2931-B383B03467B1}"/>
                </a:ext>
              </a:extLst>
            </p:cNvPr>
            <p:cNvGrpSpPr/>
            <p:nvPr/>
          </p:nvGrpSpPr>
          <p:grpSpPr>
            <a:xfrm>
              <a:off x="1041896" y="251386"/>
              <a:ext cx="17169" cy="17169"/>
              <a:chOff x="0" y="0"/>
              <a:chExt cx="237406" cy="237406"/>
            </a:xfrm>
          </p:grpSpPr>
          <p:sp>
            <p:nvSpPr>
              <p:cNvPr id="889" name="Freeform 889">
                <a:extLst>
                  <a:ext uri="{FF2B5EF4-FFF2-40B4-BE49-F238E27FC236}">
                    <a16:creationId xmlns:a16="http://schemas.microsoft.com/office/drawing/2014/main" id="{F4C6B3FD-777F-0617-EA0D-B343AD0B640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0" name="TextBox 890">
                <a:extLst>
                  <a:ext uri="{FF2B5EF4-FFF2-40B4-BE49-F238E27FC236}">
                    <a16:creationId xmlns:a16="http://schemas.microsoft.com/office/drawing/2014/main" id="{63C6E1A8-01BC-23B2-ECD9-4EFAE9C4FF7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1" name="Group 891">
              <a:extLst>
                <a:ext uri="{FF2B5EF4-FFF2-40B4-BE49-F238E27FC236}">
                  <a16:creationId xmlns:a16="http://schemas.microsoft.com/office/drawing/2014/main" id="{89C38861-B156-A738-75F9-F18EDB2E95C1}"/>
                </a:ext>
              </a:extLst>
            </p:cNvPr>
            <p:cNvGrpSpPr/>
            <p:nvPr/>
          </p:nvGrpSpPr>
          <p:grpSpPr>
            <a:xfrm>
              <a:off x="1170358" y="300525"/>
              <a:ext cx="17169" cy="17169"/>
              <a:chOff x="0" y="0"/>
              <a:chExt cx="219327" cy="219327"/>
            </a:xfrm>
          </p:grpSpPr>
          <p:sp>
            <p:nvSpPr>
              <p:cNvPr id="892" name="Freeform 892">
                <a:extLst>
                  <a:ext uri="{FF2B5EF4-FFF2-40B4-BE49-F238E27FC236}">
                    <a16:creationId xmlns:a16="http://schemas.microsoft.com/office/drawing/2014/main" id="{4027A2E9-8680-3D9D-F0BF-4411DEA92D1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3" name="TextBox 893">
                <a:extLst>
                  <a:ext uri="{FF2B5EF4-FFF2-40B4-BE49-F238E27FC236}">
                    <a16:creationId xmlns:a16="http://schemas.microsoft.com/office/drawing/2014/main" id="{F59EBAB7-453D-8094-5D50-A28C28C795D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4" name="Group 894">
              <a:extLst>
                <a:ext uri="{FF2B5EF4-FFF2-40B4-BE49-F238E27FC236}">
                  <a16:creationId xmlns:a16="http://schemas.microsoft.com/office/drawing/2014/main" id="{33E9496D-8B70-386F-90D0-43F783716773}"/>
                </a:ext>
              </a:extLst>
            </p:cNvPr>
            <p:cNvGrpSpPr/>
            <p:nvPr/>
          </p:nvGrpSpPr>
          <p:grpSpPr>
            <a:xfrm>
              <a:off x="1170358" y="300525"/>
              <a:ext cx="17169" cy="17169"/>
              <a:chOff x="0" y="0"/>
              <a:chExt cx="237406" cy="237406"/>
            </a:xfrm>
          </p:grpSpPr>
          <p:sp>
            <p:nvSpPr>
              <p:cNvPr id="895" name="Freeform 895">
                <a:extLst>
                  <a:ext uri="{FF2B5EF4-FFF2-40B4-BE49-F238E27FC236}">
                    <a16:creationId xmlns:a16="http://schemas.microsoft.com/office/drawing/2014/main" id="{E7A8719D-CAB7-57A0-5C42-F00648A6170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" name="TextBox 896">
                <a:extLst>
                  <a:ext uri="{FF2B5EF4-FFF2-40B4-BE49-F238E27FC236}">
                    <a16:creationId xmlns:a16="http://schemas.microsoft.com/office/drawing/2014/main" id="{2BB99219-385D-A2E1-A69A-F9964139CD1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7" name="Group 897">
              <a:extLst>
                <a:ext uri="{FF2B5EF4-FFF2-40B4-BE49-F238E27FC236}">
                  <a16:creationId xmlns:a16="http://schemas.microsoft.com/office/drawing/2014/main" id="{378553E3-4724-391D-546F-0AA39CBD5FB5}"/>
                </a:ext>
              </a:extLst>
            </p:cNvPr>
            <p:cNvGrpSpPr/>
            <p:nvPr/>
          </p:nvGrpSpPr>
          <p:grpSpPr>
            <a:xfrm>
              <a:off x="1065406" y="300525"/>
              <a:ext cx="17169" cy="17169"/>
              <a:chOff x="0" y="0"/>
              <a:chExt cx="219327" cy="219327"/>
            </a:xfrm>
          </p:grpSpPr>
          <p:sp>
            <p:nvSpPr>
              <p:cNvPr id="898" name="Freeform 898">
                <a:extLst>
                  <a:ext uri="{FF2B5EF4-FFF2-40B4-BE49-F238E27FC236}">
                    <a16:creationId xmlns:a16="http://schemas.microsoft.com/office/drawing/2014/main" id="{326694C1-BE1D-F62A-96C0-31CF9F67822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" name="TextBox 899">
                <a:extLst>
                  <a:ext uri="{FF2B5EF4-FFF2-40B4-BE49-F238E27FC236}">
                    <a16:creationId xmlns:a16="http://schemas.microsoft.com/office/drawing/2014/main" id="{168214BF-2152-3703-26B1-F9D836FD9EC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0" name="Group 900">
              <a:extLst>
                <a:ext uri="{FF2B5EF4-FFF2-40B4-BE49-F238E27FC236}">
                  <a16:creationId xmlns:a16="http://schemas.microsoft.com/office/drawing/2014/main" id="{7167128B-C349-C93B-FBCE-DE1AFC64A5FC}"/>
                </a:ext>
              </a:extLst>
            </p:cNvPr>
            <p:cNvGrpSpPr/>
            <p:nvPr/>
          </p:nvGrpSpPr>
          <p:grpSpPr>
            <a:xfrm>
              <a:off x="1065406" y="300525"/>
              <a:ext cx="17169" cy="17169"/>
              <a:chOff x="0" y="0"/>
              <a:chExt cx="237406" cy="237406"/>
            </a:xfrm>
          </p:grpSpPr>
          <p:sp>
            <p:nvSpPr>
              <p:cNvPr id="901" name="Freeform 901">
                <a:extLst>
                  <a:ext uri="{FF2B5EF4-FFF2-40B4-BE49-F238E27FC236}">
                    <a16:creationId xmlns:a16="http://schemas.microsoft.com/office/drawing/2014/main" id="{9C9FF2E5-4E99-5D55-1CA5-E8046B5A738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" name="TextBox 902">
                <a:extLst>
                  <a:ext uri="{FF2B5EF4-FFF2-40B4-BE49-F238E27FC236}">
                    <a16:creationId xmlns:a16="http://schemas.microsoft.com/office/drawing/2014/main" id="{64230572-3299-8642-9509-490E4C98F42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3" name="Group 903">
              <a:extLst>
                <a:ext uri="{FF2B5EF4-FFF2-40B4-BE49-F238E27FC236}">
                  <a16:creationId xmlns:a16="http://schemas.microsoft.com/office/drawing/2014/main" id="{44FD1438-C44D-B267-8C32-6B5F06CA0C1E}"/>
                </a:ext>
              </a:extLst>
            </p:cNvPr>
            <p:cNvGrpSpPr/>
            <p:nvPr/>
          </p:nvGrpSpPr>
          <p:grpSpPr>
            <a:xfrm>
              <a:off x="1118780" y="233998"/>
              <a:ext cx="9004" cy="9004"/>
              <a:chOff x="0" y="0"/>
              <a:chExt cx="219327" cy="219327"/>
            </a:xfrm>
          </p:grpSpPr>
          <p:sp>
            <p:nvSpPr>
              <p:cNvPr id="904" name="Freeform 904">
                <a:extLst>
                  <a:ext uri="{FF2B5EF4-FFF2-40B4-BE49-F238E27FC236}">
                    <a16:creationId xmlns:a16="http://schemas.microsoft.com/office/drawing/2014/main" id="{83DC37D7-5035-96B1-B9EE-0FEE07EB04A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5" name="TextBox 905">
                <a:extLst>
                  <a:ext uri="{FF2B5EF4-FFF2-40B4-BE49-F238E27FC236}">
                    <a16:creationId xmlns:a16="http://schemas.microsoft.com/office/drawing/2014/main" id="{10BE81D7-E304-3319-C4C9-B21DCCB811F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6" name="Group 906">
              <a:extLst>
                <a:ext uri="{FF2B5EF4-FFF2-40B4-BE49-F238E27FC236}">
                  <a16:creationId xmlns:a16="http://schemas.microsoft.com/office/drawing/2014/main" id="{0F7536C4-BC05-5ECC-A8C5-E61D31220158}"/>
                </a:ext>
              </a:extLst>
            </p:cNvPr>
            <p:cNvGrpSpPr/>
            <p:nvPr/>
          </p:nvGrpSpPr>
          <p:grpSpPr>
            <a:xfrm>
              <a:off x="1118780" y="233998"/>
              <a:ext cx="9004" cy="9004"/>
              <a:chOff x="0" y="0"/>
              <a:chExt cx="237406" cy="237406"/>
            </a:xfrm>
          </p:grpSpPr>
          <p:sp>
            <p:nvSpPr>
              <p:cNvPr id="907" name="Freeform 907">
                <a:extLst>
                  <a:ext uri="{FF2B5EF4-FFF2-40B4-BE49-F238E27FC236}">
                    <a16:creationId xmlns:a16="http://schemas.microsoft.com/office/drawing/2014/main" id="{D0D68FFD-4802-9B28-965D-C1F431C6A03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8" name="TextBox 908">
                <a:extLst>
                  <a:ext uri="{FF2B5EF4-FFF2-40B4-BE49-F238E27FC236}">
                    <a16:creationId xmlns:a16="http://schemas.microsoft.com/office/drawing/2014/main" id="{09CFDEC8-1F6B-3CE4-5FAA-D44571E7155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9" name="Group 909">
              <a:extLst>
                <a:ext uri="{FF2B5EF4-FFF2-40B4-BE49-F238E27FC236}">
                  <a16:creationId xmlns:a16="http://schemas.microsoft.com/office/drawing/2014/main" id="{40ADEEF8-AEB5-8CF9-F5DA-D99C50156E26}"/>
                </a:ext>
              </a:extLst>
            </p:cNvPr>
            <p:cNvGrpSpPr/>
            <p:nvPr/>
          </p:nvGrpSpPr>
          <p:grpSpPr>
            <a:xfrm>
              <a:off x="1186151" y="259769"/>
              <a:ext cx="9004" cy="9004"/>
              <a:chOff x="0" y="0"/>
              <a:chExt cx="219327" cy="219327"/>
            </a:xfrm>
          </p:grpSpPr>
          <p:sp>
            <p:nvSpPr>
              <p:cNvPr id="910" name="Freeform 910">
                <a:extLst>
                  <a:ext uri="{FF2B5EF4-FFF2-40B4-BE49-F238E27FC236}">
                    <a16:creationId xmlns:a16="http://schemas.microsoft.com/office/drawing/2014/main" id="{505D2AD3-80C7-8B59-A601-DC8984091EC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1" name="TextBox 911">
                <a:extLst>
                  <a:ext uri="{FF2B5EF4-FFF2-40B4-BE49-F238E27FC236}">
                    <a16:creationId xmlns:a16="http://schemas.microsoft.com/office/drawing/2014/main" id="{F8F4815E-4824-ADC4-5E26-44571B542A5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2" name="Group 912">
              <a:extLst>
                <a:ext uri="{FF2B5EF4-FFF2-40B4-BE49-F238E27FC236}">
                  <a16:creationId xmlns:a16="http://schemas.microsoft.com/office/drawing/2014/main" id="{25100986-CCA2-B57E-0232-481D2E4B8A0F}"/>
                </a:ext>
              </a:extLst>
            </p:cNvPr>
            <p:cNvGrpSpPr/>
            <p:nvPr/>
          </p:nvGrpSpPr>
          <p:grpSpPr>
            <a:xfrm>
              <a:off x="1186151" y="259769"/>
              <a:ext cx="9004" cy="9004"/>
              <a:chOff x="0" y="0"/>
              <a:chExt cx="237406" cy="237406"/>
            </a:xfrm>
          </p:grpSpPr>
          <p:sp>
            <p:nvSpPr>
              <p:cNvPr id="913" name="Freeform 913">
                <a:extLst>
                  <a:ext uri="{FF2B5EF4-FFF2-40B4-BE49-F238E27FC236}">
                    <a16:creationId xmlns:a16="http://schemas.microsoft.com/office/drawing/2014/main" id="{9848000A-C99F-9130-7BA7-39AA122C6C6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4" name="TextBox 914">
                <a:extLst>
                  <a:ext uri="{FF2B5EF4-FFF2-40B4-BE49-F238E27FC236}">
                    <a16:creationId xmlns:a16="http://schemas.microsoft.com/office/drawing/2014/main" id="{4F71C8DB-4D62-D3B9-10FA-6DFAC85E916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5" name="Group 915">
              <a:extLst>
                <a:ext uri="{FF2B5EF4-FFF2-40B4-BE49-F238E27FC236}">
                  <a16:creationId xmlns:a16="http://schemas.microsoft.com/office/drawing/2014/main" id="{3EBE7885-9220-2D68-3F17-827916CE2C75}"/>
                </a:ext>
              </a:extLst>
            </p:cNvPr>
            <p:cNvGrpSpPr/>
            <p:nvPr/>
          </p:nvGrpSpPr>
          <p:grpSpPr>
            <a:xfrm>
              <a:off x="1131110" y="259769"/>
              <a:ext cx="9004" cy="9004"/>
              <a:chOff x="0" y="0"/>
              <a:chExt cx="219327" cy="219327"/>
            </a:xfrm>
          </p:grpSpPr>
          <p:sp>
            <p:nvSpPr>
              <p:cNvPr id="916" name="Freeform 916">
                <a:extLst>
                  <a:ext uri="{FF2B5EF4-FFF2-40B4-BE49-F238E27FC236}">
                    <a16:creationId xmlns:a16="http://schemas.microsoft.com/office/drawing/2014/main" id="{EBB5B430-ADC8-F6DE-6CE8-D03D4EF372C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7" name="TextBox 917">
                <a:extLst>
                  <a:ext uri="{FF2B5EF4-FFF2-40B4-BE49-F238E27FC236}">
                    <a16:creationId xmlns:a16="http://schemas.microsoft.com/office/drawing/2014/main" id="{C6F9E7CB-50A6-EA1A-7CEA-E44F285F8CC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8" name="Group 918">
              <a:extLst>
                <a:ext uri="{FF2B5EF4-FFF2-40B4-BE49-F238E27FC236}">
                  <a16:creationId xmlns:a16="http://schemas.microsoft.com/office/drawing/2014/main" id="{10874AAE-B182-E139-3F61-3D230287831A}"/>
                </a:ext>
              </a:extLst>
            </p:cNvPr>
            <p:cNvGrpSpPr/>
            <p:nvPr/>
          </p:nvGrpSpPr>
          <p:grpSpPr>
            <a:xfrm>
              <a:off x="1131110" y="259769"/>
              <a:ext cx="9004" cy="9004"/>
              <a:chOff x="0" y="0"/>
              <a:chExt cx="237406" cy="237406"/>
            </a:xfrm>
          </p:grpSpPr>
          <p:sp>
            <p:nvSpPr>
              <p:cNvPr id="919" name="Freeform 919">
                <a:extLst>
                  <a:ext uri="{FF2B5EF4-FFF2-40B4-BE49-F238E27FC236}">
                    <a16:creationId xmlns:a16="http://schemas.microsoft.com/office/drawing/2014/main" id="{57632F07-7587-5F4C-5870-585E15C375D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0" name="TextBox 920">
                <a:extLst>
                  <a:ext uri="{FF2B5EF4-FFF2-40B4-BE49-F238E27FC236}">
                    <a16:creationId xmlns:a16="http://schemas.microsoft.com/office/drawing/2014/main" id="{7FDE2103-8F77-5137-7ADB-0F5D369122D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1" name="Group 921">
              <a:extLst>
                <a:ext uri="{FF2B5EF4-FFF2-40B4-BE49-F238E27FC236}">
                  <a16:creationId xmlns:a16="http://schemas.microsoft.com/office/drawing/2014/main" id="{3F41BC4D-2C74-F5D2-55A7-8055F8AC97CC}"/>
                </a:ext>
              </a:extLst>
            </p:cNvPr>
            <p:cNvGrpSpPr/>
            <p:nvPr/>
          </p:nvGrpSpPr>
          <p:grpSpPr>
            <a:xfrm>
              <a:off x="946244" y="282919"/>
              <a:ext cx="9004" cy="9004"/>
              <a:chOff x="0" y="0"/>
              <a:chExt cx="219327" cy="219327"/>
            </a:xfrm>
          </p:grpSpPr>
          <p:sp>
            <p:nvSpPr>
              <p:cNvPr id="922" name="Freeform 922">
                <a:extLst>
                  <a:ext uri="{FF2B5EF4-FFF2-40B4-BE49-F238E27FC236}">
                    <a16:creationId xmlns:a16="http://schemas.microsoft.com/office/drawing/2014/main" id="{14305C7B-41A5-2B4D-6E6E-DF6CDBD2BB5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3" name="TextBox 923">
                <a:extLst>
                  <a:ext uri="{FF2B5EF4-FFF2-40B4-BE49-F238E27FC236}">
                    <a16:creationId xmlns:a16="http://schemas.microsoft.com/office/drawing/2014/main" id="{F07345DF-AD08-DA81-251E-77EEDA6799E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4" name="Group 924">
              <a:extLst>
                <a:ext uri="{FF2B5EF4-FFF2-40B4-BE49-F238E27FC236}">
                  <a16:creationId xmlns:a16="http://schemas.microsoft.com/office/drawing/2014/main" id="{7CBC0FC9-D301-7030-0F78-4E4DC5818E87}"/>
                </a:ext>
              </a:extLst>
            </p:cNvPr>
            <p:cNvGrpSpPr/>
            <p:nvPr/>
          </p:nvGrpSpPr>
          <p:grpSpPr>
            <a:xfrm>
              <a:off x="946244" y="282919"/>
              <a:ext cx="9004" cy="9004"/>
              <a:chOff x="0" y="0"/>
              <a:chExt cx="237406" cy="237406"/>
            </a:xfrm>
          </p:grpSpPr>
          <p:sp>
            <p:nvSpPr>
              <p:cNvPr id="925" name="Freeform 925">
                <a:extLst>
                  <a:ext uri="{FF2B5EF4-FFF2-40B4-BE49-F238E27FC236}">
                    <a16:creationId xmlns:a16="http://schemas.microsoft.com/office/drawing/2014/main" id="{867E4DCC-C778-332D-0AEC-928B000FB73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6" name="TextBox 926">
                <a:extLst>
                  <a:ext uri="{FF2B5EF4-FFF2-40B4-BE49-F238E27FC236}">
                    <a16:creationId xmlns:a16="http://schemas.microsoft.com/office/drawing/2014/main" id="{0D6C7E1D-B233-2F70-BCEB-FA83C468A02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7" name="Group 927">
              <a:extLst>
                <a:ext uri="{FF2B5EF4-FFF2-40B4-BE49-F238E27FC236}">
                  <a16:creationId xmlns:a16="http://schemas.microsoft.com/office/drawing/2014/main" id="{E628A1EC-7638-2B7C-CE25-B2665698ED43}"/>
                </a:ext>
              </a:extLst>
            </p:cNvPr>
            <p:cNvGrpSpPr/>
            <p:nvPr/>
          </p:nvGrpSpPr>
          <p:grpSpPr>
            <a:xfrm>
              <a:off x="1013615" y="308690"/>
              <a:ext cx="9004" cy="9004"/>
              <a:chOff x="0" y="0"/>
              <a:chExt cx="219327" cy="219327"/>
            </a:xfrm>
          </p:grpSpPr>
          <p:sp>
            <p:nvSpPr>
              <p:cNvPr id="928" name="Freeform 928">
                <a:extLst>
                  <a:ext uri="{FF2B5EF4-FFF2-40B4-BE49-F238E27FC236}">
                    <a16:creationId xmlns:a16="http://schemas.microsoft.com/office/drawing/2014/main" id="{8A77A761-E636-1B2B-FABA-785D47B70A4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9" name="TextBox 929">
                <a:extLst>
                  <a:ext uri="{FF2B5EF4-FFF2-40B4-BE49-F238E27FC236}">
                    <a16:creationId xmlns:a16="http://schemas.microsoft.com/office/drawing/2014/main" id="{4D813C7A-63BF-CF8F-209C-156FEAD9D54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0" name="Group 930">
              <a:extLst>
                <a:ext uri="{FF2B5EF4-FFF2-40B4-BE49-F238E27FC236}">
                  <a16:creationId xmlns:a16="http://schemas.microsoft.com/office/drawing/2014/main" id="{864CA243-B946-6980-1A5A-2D125BF4E597}"/>
                </a:ext>
              </a:extLst>
            </p:cNvPr>
            <p:cNvGrpSpPr/>
            <p:nvPr/>
          </p:nvGrpSpPr>
          <p:grpSpPr>
            <a:xfrm>
              <a:off x="1013615" y="308690"/>
              <a:ext cx="9004" cy="9004"/>
              <a:chOff x="0" y="0"/>
              <a:chExt cx="237406" cy="237406"/>
            </a:xfrm>
          </p:grpSpPr>
          <p:sp>
            <p:nvSpPr>
              <p:cNvPr id="931" name="Freeform 931">
                <a:extLst>
                  <a:ext uri="{FF2B5EF4-FFF2-40B4-BE49-F238E27FC236}">
                    <a16:creationId xmlns:a16="http://schemas.microsoft.com/office/drawing/2014/main" id="{B0CC20A6-87B8-D785-B90D-097EA78A592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2" name="TextBox 932">
                <a:extLst>
                  <a:ext uri="{FF2B5EF4-FFF2-40B4-BE49-F238E27FC236}">
                    <a16:creationId xmlns:a16="http://schemas.microsoft.com/office/drawing/2014/main" id="{A00489B0-CB78-4C14-6161-DCE2C466812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3" name="Group 933">
              <a:extLst>
                <a:ext uri="{FF2B5EF4-FFF2-40B4-BE49-F238E27FC236}">
                  <a16:creationId xmlns:a16="http://schemas.microsoft.com/office/drawing/2014/main" id="{1DCAC09A-1832-8A15-033F-2580B108C414}"/>
                </a:ext>
              </a:extLst>
            </p:cNvPr>
            <p:cNvGrpSpPr/>
            <p:nvPr/>
          </p:nvGrpSpPr>
          <p:grpSpPr>
            <a:xfrm>
              <a:off x="958574" y="308690"/>
              <a:ext cx="9004" cy="9004"/>
              <a:chOff x="0" y="0"/>
              <a:chExt cx="219327" cy="219327"/>
            </a:xfrm>
          </p:grpSpPr>
          <p:sp>
            <p:nvSpPr>
              <p:cNvPr id="934" name="Freeform 934">
                <a:extLst>
                  <a:ext uri="{FF2B5EF4-FFF2-40B4-BE49-F238E27FC236}">
                    <a16:creationId xmlns:a16="http://schemas.microsoft.com/office/drawing/2014/main" id="{25616423-3FDA-346A-2C79-5918DFB067F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5" name="TextBox 935">
                <a:extLst>
                  <a:ext uri="{FF2B5EF4-FFF2-40B4-BE49-F238E27FC236}">
                    <a16:creationId xmlns:a16="http://schemas.microsoft.com/office/drawing/2014/main" id="{A0FB981C-CD3B-7560-B7A5-4E35DEBF049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6" name="Group 936">
              <a:extLst>
                <a:ext uri="{FF2B5EF4-FFF2-40B4-BE49-F238E27FC236}">
                  <a16:creationId xmlns:a16="http://schemas.microsoft.com/office/drawing/2014/main" id="{B5E929AB-96A8-F85E-7D7C-9B9CDEAACF64}"/>
                </a:ext>
              </a:extLst>
            </p:cNvPr>
            <p:cNvGrpSpPr/>
            <p:nvPr/>
          </p:nvGrpSpPr>
          <p:grpSpPr>
            <a:xfrm>
              <a:off x="958574" y="308690"/>
              <a:ext cx="9004" cy="9004"/>
              <a:chOff x="0" y="0"/>
              <a:chExt cx="237406" cy="237406"/>
            </a:xfrm>
          </p:grpSpPr>
          <p:sp>
            <p:nvSpPr>
              <p:cNvPr id="937" name="Freeform 937">
                <a:extLst>
                  <a:ext uri="{FF2B5EF4-FFF2-40B4-BE49-F238E27FC236}">
                    <a16:creationId xmlns:a16="http://schemas.microsoft.com/office/drawing/2014/main" id="{CF64535C-2F8D-9D14-040A-4D870FCB992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8" name="TextBox 938">
                <a:extLst>
                  <a:ext uri="{FF2B5EF4-FFF2-40B4-BE49-F238E27FC236}">
                    <a16:creationId xmlns:a16="http://schemas.microsoft.com/office/drawing/2014/main" id="{E383A9D9-83D7-DDC4-1F54-130AB358C41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9" name="Group 939">
              <a:extLst>
                <a:ext uri="{FF2B5EF4-FFF2-40B4-BE49-F238E27FC236}">
                  <a16:creationId xmlns:a16="http://schemas.microsoft.com/office/drawing/2014/main" id="{BF5388B0-B83F-957F-3E03-DECDD86F1069}"/>
                </a:ext>
              </a:extLst>
            </p:cNvPr>
            <p:cNvGrpSpPr/>
            <p:nvPr/>
          </p:nvGrpSpPr>
          <p:grpSpPr>
            <a:xfrm>
              <a:off x="995338" y="246884"/>
              <a:ext cx="9004" cy="9004"/>
              <a:chOff x="0" y="0"/>
              <a:chExt cx="219327" cy="219327"/>
            </a:xfrm>
          </p:grpSpPr>
          <p:sp>
            <p:nvSpPr>
              <p:cNvPr id="940" name="Freeform 940">
                <a:extLst>
                  <a:ext uri="{FF2B5EF4-FFF2-40B4-BE49-F238E27FC236}">
                    <a16:creationId xmlns:a16="http://schemas.microsoft.com/office/drawing/2014/main" id="{BC2171E3-CA3F-7DB1-5698-1FC13229E22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1" name="TextBox 941">
                <a:extLst>
                  <a:ext uri="{FF2B5EF4-FFF2-40B4-BE49-F238E27FC236}">
                    <a16:creationId xmlns:a16="http://schemas.microsoft.com/office/drawing/2014/main" id="{0F324905-5A64-ACF3-AAD1-D5E8149BC06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2" name="Group 942">
              <a:extLst>
                <a:ext uri="{FF2B5EF4-FFF2-40B4-BE49-F238E27FC236}">
                  <a16:creationId xmlns:a16="http://schemas.microsoft.com/office/drawing/2014/main" id="{AC34A023-F41E-E44D-D905-475849DE8219}"/>
                </a:ext>
              </a:extLst>
            </p:cNvPr>
            <p:cNvGrpSpPr/>
            <p:nvPr/>
          </p:nvGrpSpPr>
          <p:grpSpPr>
            <a:xfrm>
              <a:off x="995338" y="246884"/>
              <a:ext cx="9004" cy="9004"/>
              <a:chOff x="0" y="0"/>
              <a:chExt cx="237406" cy="237406"/>
            </a:xfrm>
          </p:grpSpPr>
          <p:sp>
            <p:nvSpPr>
              <p:cNvPr id="943" name="Freeform 943">
                <a:extLst>
                  <a:ext uri="{FF2B5EF4-FFF2-40B4-BE49-F238E27FC236}">
                    <a16:creationId xmlns:a16="http://schemas.microsoft.com/office/drawing/2014/main" id="{4D7B6D01-B246-CC67-92DF-E4157B8127B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4" name="TextBox 944">
                <a:extLst>
                  <a:ext uri="{FF2B5EF4-FFF2-40B4-BE49-F238E27FC236}">
                    <a16:creationId xmlns:a16="http://schemas.microsoft.com/office/drawing/2014/main" id="{BF3EF2A6-BB7A-B0C7-430F-1D2FC684581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5" name="Group 945">
              <a:extLst>
                <a:ext uri="{FF2B5EF4-FFF2-40B4-BE49-F238E27FC236}">
                  <a16:creationId xmlns:a16="http://schemas.microsoft.com/office/drawing/2014/main" id="{535E505A-45A9-4FF7-C174-FB1B3041948F}"/>
                </a:ext>
              </a:extLst>
            </p:cNvPr>
            <p:cNvGrpSpPr/>
            <p:nvPr/>
          </p:nvGrpSpPr>
          <p:grpSpPr>
            <a:xfrm rot="581655">
              <a:off x="1311381" y="256811"/>
              <a:ext cx="17169" cy="17169"/>
              <a:chOff x="0" y="0"/>
              <a:chExt cx="219327" cy="219327"/>
            </a:xfrm>
          </p:grpSpPr>
          <p:sp>
            <p:nvSpPr>
              <p:cNvPr id="946" name="Freeform 946">
                <a:extLst>
                  <a:ext uri="{FF2B5EF4-FFF2-40B4-BE49-F238E27FC236}">
                    <a16:creationId xmlns:a16="http://schemas.microsoft.com/office/drawing/2014/main" id="{84C192A5-819D-A499-4135-A359CF5E57F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7" name="TextBox 947">
                <a:extLst>
                  <a:ext uri="{FF2B5EF4-FFF2-40B4-BE49-F238E27FC236}">
                    <a16:creationId xmlns:a16="http://schemas.microsoft.com/office/drawing/2014/main" id="{B6A1E5DB-C1A2-5BE0-5C64-441B7439C64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8" name="Group 948">
              <a:extLst>
                <a:ext uri="{FF2B5EF4-FFF2-40B4-BE49-F238E27FC236}">
                  <a16:creationId xmlns:a16="http://schemas.microsoft.com/office/drawing/2014/main" id="{DE466E66-4690-FCC2-7592-8F725A388284}"/>
                </a:ext>
              </a:extLst>
            </p:cNvPr>
            <p:cNvGrpSpPr/>
            <p:nvPr/>
          </p:nvGrpSpPr>
          <p:grpSpPr>
            <a:xfrm rot="581655">
              <a:off x="1311381" y="256811"/>
              <a:ext cx="17169" cy="17169"/>
              <a:chOff x="0" y="0"/>
              <a:chExt cx="237406" cy="237406"/>
            </a:xfrm>
          </p:grpSpPr>
          <p:sp>
            <p:nvSpPr>
              <p:cNvPr id="949" name="Freeform 949">
                <a:extLst>
                  <a:ext uri="{FF2B5EF4-FFF2-40B4-BE49-F238E27FC236}">
                    <a16:creationId xmlns:a16="http://schemas.microsoft.com/office/drawing/2014/main" id="{BA39A8A0-A367-1E12-705A-431DFA4C169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0" name="TextBox 950">
                <a:extLst>
                  <a:ext uri="{FF2B5EF4-FFF2-40B4-BE49-F238E27FC236}">
                    <a16:creationId xmlns:a16="http://schemas.microsoft.com/office/drawing/2014/main" id="{0FCD56DE-C53E-50CE-BCA4-0FA7C16F5F7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1" name="Group 951">
              <a:extLst>
                <a:ext uri="{FF2B5EF4-FFF2-40B4-BE49-F238E27FC236}">
                  <a16:creationId xmlns:a16="http://schemas.microsoft.com/office/drawing/2014/main" id="{AF223A7D-5CAA-47E1-78C4-ED10A2A64410}"/>
                </a:ext>
              </a:extLst>
            </p:cNvPr>
            <p:cNvGrpSpPr/>
            <p:nvPr/>
          </p:nvGrpSpPr>
          <p:grpSpPr>
            <a:xfrm rot="581655">
              <a:off x="1429734" y="326880"/>
              <a:ext cx="17169" cy="17169"/>
              <a:chOff x="0" y="0"/>
              <a:chExt cx="219327" cy="219327"/>
            </a:xfrm>
          </p:grpSpPr>
          <p:sp>
            <p:nvSpPr>
              <p:cNvPr id="952" name="Freeform 952">
                <a:extLst>
                  <a:ext uri="{FF2B5EF4-FFF2-40B4-BE49-F238E27FC236}">
                    <a16:creationId xmlns:a16="http://schemas.microsoft.com/office/drawing/2014/main" id="{76AAF974-E6DA-0CD3-B3E1-DFDB57B272B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3" name="TextBox 953">
                <a:extLst>
                  <a:ext uri="{FF2B5EF4-FFF2-40B4-BE49-F238E27FC236}">
                    <a16:creationId xmlns:a16="http://schemas.microsoft.com/office/drawing/2014/main" id="{7D624D78-4DD7-BF7F-B27D-B2058617436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4" name="Group 954">
              <a:extLst>
                <a:ext uri="{FF2B5EF4-FFF2-40B4-BE49-F238E27FC236}">
                  <a16:creationId xmlns:a16="http://schemas.microsoft.com/office/drawing/2014/main" id="{69DA0DB2-F686-6588-04C0-24887A589D06}"/>
                </a:ext>
              </a:extLst>
            </p:cNvPr>
            <p:cNvGrpSpPr/>
            <p:nvPr/>
          </p:nvGrpSpPr>
          <p:grpSpPr>
            <a:xfrm rot="581655">
              <a:off x="1429734" y="326880"/>
              <a:ext cx="17169" cy="17169"/>
              <a:chOff x="0" y="0"/>
              <a:chExt cx="237406" cy="237406"/>
            </a:xfrm>
          </p:grpSpPr>
          <p:sp>
            <p:nvSpPr>
              <p:cNvPr id="955" name="Freeform 955">
                <a:extLst>
                  <a:ext uri="{FF2B5EF4-FFF2-40B4-BE49-F238E27FC236}">
                    <a16:creationId xmlns:a16="http://schemas.microsoft.com/office/drawing/2014/main" id="{48A1CA91-74F1-2E4F-B9C7-2B2B0C4622B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6" name="TextBox 956">
                <a:extLst>
                  <a:ext uri="{FF2B5EF4-FFF2-40B4-BE49-F238E27FC236}">
                    <a16:creationId xmlns:a16="http://schemas.microsoft.com/office/drawing/2014/main" id="{9D21F718-1761-5C3E-A057-3D4EA3589EE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7" name="Group 957">
              <a:extLst>
                <a:ext uri="{FF2B5EF4-FFF2-40B4-BE49-F238E27FC236}">
                  <a16:creationId xmlns:a16="http://schemas.microsoft.com/office/drawing/2014/main" id="{88C540A1-D2CA-9831-2960-FAA97E0F8B99}"/>
                </a:ext>
              </a:extLst>
            </p:cNvPr>
            <p:cNvGrpSpPr/>
            <p:nvPr/>
          </p:nvGrpSpPr>
          <p:grpSpPr>
            <a:xfrm rot="581655">
              <a:off x="1326281" y="309207"/>
              <a:ext cx="17169" cy="17169"/>
              <a:chOff x="0" y="0"/>
              <a:chExt cx="219327" cy="219327"/>
            </a:xfrm>
          </p:grpSpPr>
          <p:sp>
            <p:nvSpPr>
              <p:cNvPr id="958" name="Freeform 958">
                <a:extLst>
                  <a:ext uri="{FF2B5EF4-FFF2-40B4-BE49-F238E27FC236}">
                    <a16:creationId xmlns:a16="http://schemas.microsoft.com/office/drawing/2014/main" id="{EE1927AC-BBCD-AEBF-4065-5BBC6ADDC4C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9" name="TextBox 959">
                <a:extLst>
                  <a:ext uri="{FF2B5EF4-FFF2-40B4-BE49-F238E27FC236}">
                    <a16:creationId xmlns:a16="http://schemas.microsoft.com/office/drawing/2014/main" id="{4FCDE093-A031-E97A-CD0A-843DB37870A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0" name="Group 960">
              <a:extLst>
                <a:ext uri="{FF2B5EF4-FFF2-40B4-BE49-F238E27FC236}">
                  <a16:creationId xmlns:a16="http://schemas.microsoft.com/office/drawing/2014/main" id="{6372746A-2D9C-E931-BC72-A7F6930B9B62}"/>
                </a:ext>
              </a:extLst>
            </p:cNvPr>
            <p:cNvGrpSpPr/>
            <p:nvPr/>
          </p:nvGrpSpPr>
          <p:grpSpPr>
            <a:xfrm rot="581655">
              <a:off x="1326281" y="309207"/>
              <a:ext cx="17169" cy="17169"/>
              <a:chOff x="0" y="0"/>
              <a:chExt cx="237406" cy="237406"/>
            </a:xfrm>
          </p:grpSpPr>
          <p:sp>
            <p:nvSpPr>
              <p:cNvPr id="961" name="Freeform 961">
                <a:extLst>
                  <a:ext uri="{FF2B5EF4-FFF2-40B4-BE49-F238E27FC236}">
                    <a16:creationId xmlns:a16="http://schemas.microsoft.com/office/drawing/2014/main" id="{9A00A452-ECC0-FC1D-FFBF-14F03E0E9A7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2" name="TextBox 962">
                <a:extLst>
                  <a:ext uri="{FF2B5EF4-FFF2-40B4-BE49-F238E27FC236}">
                    <a16:creationId xmlns:a16="http://schemas.microsoft.com/office/drawing/2014/main" id="{0FEF8A53-EA9F-AC10-BB47-BF528EA7BAA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3" name="Group 963">
              <a:extLst>
                <a:ext uri="{FF2B5EF4-FFF2-40B4-BE49-F238E27FC236}">
                  <a16:creationId xmlns:a16="http://schemas.microsoft.com/office/drawing/2014/main" id="{4ABEC6AE-015D-5AD5-FE11-BAA63BBAF4FD}"/>
                </a:ext>
              </a:extLst>
            </p:cNvPr>
            <p:cNvGrpSpPr/>
            <p:nvPr/>
          </p:nvGrpSpPr>
          <p:grpSpPr>
            <a:xfrm rot="581655">
              <a:off x="1390841" y="251989"/>
              <a:ext cx="9004" cy="9004"/>
              <a:chOff x="0" y="0"/>
              <a:chExt cx="219327" cy="219327"/>
            </a:xfrm>
          </p:grpSpPr>
          <p:sp>
            <p:nvSpPr>
              <p:cNvPr id="964" name="Freeform 964">
                <a:extLst>
                  <a:ext uri="{FF2B5EF4-FFF2-40B4-BE49-F238E27FC236}">
                    <a16:creationId xmlns:a16="http://schemas.microsoft.com/office/drawing/2014/main" id="{53145E18-73DD-D193-70CB-72BEBC98008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5" name="TextBox 965">
                <a:extLst>
                  <a:ext uri="{FF2B5EF4-FFF2-40B4-BE49-F238E27FC236}">
                    <a16:creationId xmlns:a16="http://schemas.microsoft.com/office/drawing/2014/main" id="{644411A7-4C7F-6EE7-34C4-5320A6EB32A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6" name="Group 966">
              <a:extLst>
                <a:ext uri="{FF2B5EF4-FFF2-40B4-BE49-F238E27FC236}">
                  <a16:creationId xmlns:a16="http://schemas.microsoft.com/office/drawing/2014/main" id="{414ABAB1-7745-7485-7A32-909AE051379F}"/>
                </a:ext>
              </a:extLst>
            </p:cNvPr>
            <p:cNvGrpSpPr/>
            <p:nvPr/>
          </p:nvGrpSpPr>
          <p:grpSpPr>
            <a:xfrm rot="581655">
              <a:off x="1390841" y="251989"/>
              <a:ext cx="9004" cy="9004"/>
              <a:chOff x="0" y="0"/>
              <a:chExt cx="237406" cy="237406"/>
            </a:xfrm>
          </p:grpSpPr>
          <p:sp>
            <p:nvSpPr>
              <p:cNvPr id="967" name="Freeform 967">
                <a:extLst>
                  <a:ext uri="{FF2B5EF4-FFF2-40B4-BE49-F238E27FC236}">
                    <a16:creationId xmlns:a16="http://schemas.microsoft.com/office/drawing/2014/main" id="{949CE22C-CB9F-377E-C9EE-121581E4FB5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8" name="TextBox 968">
                <a:extLst>
                  <a:ext uri="{FF2B5EF4-FFF2-40B4-BE49-F238E27FC236}">
                    <a16:creationId xmlns:a16="http://schemas.microsoft.com/office/drawing/2014/main" id="{0933C52A-6220-67A4-D293-F2D741CF06F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9" name="Group 969">
              <a:extLst>
                <a:ext uri="{FF2B5EF4-FFF2-40B4-BE49-F238E27FC236}">
                  <a16:creationId xmlns:a16="http://schemas.microsoft.com/office/drawing/2014/main" id="{A8BC9DF2-A4C4-CB89-BDCD-2AFC169AAEE9}"/>
                </a:ext>
              </a:extLst>
            </p:cNvPr>
            <p:cNvGrpSpPr/>
            <p:nvPr/>
          </p:nvGrpSpPr>
          <p:grpSpPr>
            <a:xfrm rot="581655">
              <a:off x="1452910" y="288737"/>
              <a:ext cx="9004" cy="9004"/>
              <a:chOff x="0" y="0"/>
              <a:chExt cx="219327" cy="219327"/>
            </a:xfrm>
          </p:grpSpPr>
          <p:sp>
            <p:nvSpPr>
              <p:cNvPr id="970" name="Freeform 970">
                <a:extLst>
                  <a:ext uri="{FF2B5EF4-FFF2-40B4-BE49-F238E27FC236}">
                    <a16:creationId xmlns:a16="http://schemas.microsoft.com/office/drawing/2014/main" id="{FB23ACE1-CE0E-3E23-F9B8-A5A3203D7F9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1" name="TextBox 971">
                <a:extLst>
                  <a:ext uri="{FF2B5EF4-FFF2-40B4-BE49-F238E27FC236}">
                    <a16:creationId xmlns:a16="http://schemas.microsoft.com/office/drawing/2014/main" id="{6F7C2983-4F11-35B7-1C96-001090DDAC2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2" name="Group 972">
              <a:extLst>
                <a:ext uri="{FF2B5EF4-FFF2-40B4-BE49-F238E27FC236}">
                  <a16:creationId xmlns:a16="http://schemas.microsoft.com/office/drawing/2014/main" id="{03D0E320-CF5F-40C9-E5E2-73F1953216C7}"/>
                </a:ext>
              </a:extLst>
            </p:cNvPr>
            <p:cNvGrpSpPr/>
            <p:nvPr/>
          </p:nvGrpSpPr>
          <p:grpSpPr>
            <a:xfrm rot="581655">
              <a:off x="1452910" y="288737"/>
              <a:ext cx="9004" cy="9004"/>
              <a:chOff x="0" y="0"/>
              <a:chExt cx="237406" cy="237406"/>
            </a:xfrm>
          </p:grpSpPr>
          <p:sp>
            <p:nvSpPr>
              <p:cNvPr id="973" name="Freeform 973">
                <a:extLst>
                  <a:ext uri="{FF2B5EF4-FFF2-40B4-BE49-F238E27FC236}">
                    <a16:creationId xmlns:a16="http://schemas.microsoft.com/office/drawing/2014/main" id="{AE2BB36B-0DBA-0271-4AF9-64FF5FA5E42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4" name="TextBox 974">
                <a:extLst>
                  <a:ext uri="{FF2B5EF4-FFF2-40B4-BE49-F238E27FC236}">
                    <a16:creationId xmlns:a16="http://schemas.microsoft.com/office/drawing/2014/main" id="{FC799430-BE84-FD18-4F76-88F0140B7B6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5" name="Group 975">
              <a:extLst>
                <a:ext uri="{FF2B5EF4-FFF2-40B4-BE49-F238E27FC236}">
                  <a16:creationId xmlns:a16="http://schemas.microsoft.com/office/drawing/2014/main" id="{37AB0F84-1397-DAB1-DD0A-549C5941DCAD}"/>
                </a:ext>
              </a:extLst>
            </p:cNvPr>
            <p:cNvGrpSpPr/>
            <p:nvPr/>
          </p:nvGrpSpPr>
          <p:grpSpPr>
            <a:xfrm rot="581655">
              <a:off x="1398655" y="279468"/>
              <a:ext cx="9004" cy="9004"/>
              <a:chOff x="0" y="0"/>
              <a:chExt cx="219327" cy="219327"/>
            </a:xfrm>
          </p:grpSpPr>
          <p:sp>
            <p:nvSpPr>
              <p:cNvPr id="976" name="Freeform 976">
                <a:extLst>
                  <a:ext uri="{FF2B5EF4-FFF2-40B4-BE49-F238E27FC236}">
                    <a16:creationId xmlns:a16="http://schemas.microsoft.com/office/drawing/2014/main" id="{B8344784-674A-D674-89CB-CE9771FFF81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7" name="TextBox 977">
                <a:extLst>
                  <a:ext uri="{FF2B5EF4-FFF2-40B4-BE49-F238E27FC236}">
                    <a16:creationId xmlns:a16="http://schemas.microsoft.com/office/drawing/2014/main" id="{21B04D05-E26C-4932-E776-232C3A4B3E6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8" name="Group 978">
              <a:extLst>
                <a:ext uri="{FF2B5EF4-FFF2-40B4-BE49-F238E27FC236}">
                  <a16:creationId xmlns:a16="http://schemas.microsoft.com/office/drawing/2014/main" id="{E18AC99C-D8FF-BF78-3A77-AD61F90E7856}"/>
                </a:ext>
              </a:extLst>
            </p:cNvPr>
            <p:cNvGrpSpPr/>
            <p:nvPr/>
          </p:nvGrpSpPr>
          <p:grpSpPr>
            <a:xfrm rot="581655">
              <a:off x="1398655" y="279468"/>
              <a:ext cx="9004" cy="9004"/>
              <a:chOff x="0" y="0"/>
              <a:chExt cx="237406" cy="237406"/>
            </a:xfrm>
          </p:grpSpPr>
          <p:sp>
            <p:nvSpPr>
              <p:cNvPr id="979" name="Freeform 979">
                <a:extLst>
                  <a:ext uri="{FF2B5EF4-FFF2-40B4-BE49-F238E27FC236}">
                    <a16:creationId xmlns:a16="http://schemas.microsoft.com/office/drawing/2014/main" id="{6F7E3D93-4685-1295-0CE6-A59D934A51E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0" name="TextBox 980">
                <a:extLst>
                  <a:ext uri="{FF2B5EF4-FFF2-40B4-BE49-F238E27FC236}">
                    <a16:creationId xmlns:a16="http://schemas.microsoft.com/office/drawing/2014/main" id="{630415B4-C53B-E8D2-6B93-608E46A32B2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1" name="Group 981">
              <a:extLst>
                <a:ext uri="{FF2B5EF4-FFF2-40B4-BE49-F238E27FC236}">
                  <a16:creationId xmlns:a16="http://schemas.microsoft.com/office/drawing/2014/main" id="{4E98DE7A-90B8-1EF5-8571-12075F057469}"/>
                </a:ext>
              </a:extLst>
            </p:cNvPr>
            <p:cNvGrpSpPr/>
            <p:nvPr/>
          </p:nvGrpSpPr>
          <p:grpSpPr>
            <a:xfrm rot="581655">
              <a:off x="1212530" y="271157"/>
              <a:ext cx="9004" cy="9004"/>
              <a:chOff x="0" y="0"/>
              <a:chExt cx="219327" cy="219327"/>
            </a:xfrm>
          </p:grpSpPr>
          <p:sp>
            <p:nvSpPr>
              <p:cNvPr id="982" name="Freeform 982">
                <a:extLst>
                  <a:ext uri="{FF2B5EF4-FFF2-40B4-BE49-F238E27FC236}">
                    <a16:creationId xmlns:a16="http://schemas.microsoft.com/office/drawing/2014/main" id="{C58746A4-3F5F-334A-4F04-AE0150ECCFB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3" name="TextBox 983">
                <a:extLst>
                  <a:ext uri="{FF2B5EF4-FFF2-40B4-BE49-F238E27FC236}">
                    <a16:creationId xmlns:a16="http://schemas.microsoft.com/office/drawing/2014/main" id="{3E72A33A-E10F-18C6-D87E-4238EBD175E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4" name="Group 984">
              <a:extLst>
                <a:ext uri="{FF2B5EF4-FFF2-40B4-BE49-F238E27FC236}">
                  <a16:creationId xmlns:a16="http://schemas.microsoft.com/office/drawing/2014/main" id="{6A3702CF-E4D1-24EA-D4BC-DB058D5D8476}"/>
                </a:ext>
              </a:extLst>
            </p:cNvPr>
            <p:cNvGrpSpPr/>
            <p:nvPr/>
          </p:nvGrpSpPr>
          <p:grpSpPr>
            <a:xfrm rot="581655">
              <a:off x="1212530" y="271157"/>
              <a:ext cx="9004" cy="9004"/>
              <a:chOff x="0" y="0"/>
              <a:chExt cx="237406" cy="237406"/>
            </a:xfrm>
          </p:grpSpPr>
          <p:sp>
            <p:nvSpPr>
              <p:cNvPr id="985" name="Freeform 985">
                <a:extLst>
                  <a:ext uri="{FF2B5EF4-FFF2-40B4-BE49-F238E27FC236}">
                    <a16:creationId xmlns:a16="http://schemas.microsoft.com/office/drawing/2014/main" id="{384F9510-60C1-86D9-BD1F-A83A4EE90CA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6" name="TextBox 986">
                <a:extLst>
                  <a:ext uri="{FF2B5EF4-FFF2-40B4-BE49-F238E27FC236}">
                    <a16:creationId xmlns:a16="http://schemas.microsoft.com/office/drawing/2014/main" id="{B419793D-3B8D-146C-96F1-B1FEAC19223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7" name="Group 987">
              <a:extLst>
                <a:ext uri="{FF2B5EF4-FFF2-40B4-BE49-F238E27FC236}">
                  <a16:creationId xmlns:a16="http://schemas.microsoft.com/office/drawing/2014/main" id="{AE817C43-227B-6EC6-305A-9E8F72CA257A}"/>
                </a:ext>
              </a:extLst>
            </p:cNvPr>
            <p:cNvGrpSpPr/>
            <p:nvPr/>
          </p:nvGrpSpPr>
          <p:grpSpPr>
            <a:xfrm rot="581655">
              <a:off x="1274600" y="307905"/>
              <a:ext cx="9004" cy="9004"/>
              <a:chOff x="0" y="0"/>
              <a:chExt cx="219327" cy="219327"/>
            </a:xfrm>
          </p:grpSpPr>
          <p:sp>
            <p:nvSpPr>
              <p:cNvPr id="988" name="Freeform 988">
                <a:extLst>
                  <a:ext uri="{FF2B5EF4-FFF2-40B4-BE49-F238E27FC236}">
                    <a16:creationId xmlns:a16="http://schemas.microsoft.com/office/drawing/2014/main" id="{5BBC3A26-04B8-D93E-C155-3FC2870F39C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9" name="TextBox 989">
                <a:extLst>
                  <a:ext uri="{FF2B5EF4-FFF2-40B4-BE49-F238E27FC236}">
                    <a16:creationId xmlns:a16="http://schemas.microsoft.com/office/drawing/2014/main" id="{4B4C377D-C6E5-DC66-564E-5D94D78D100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0" name="Group 990">
              <a:extLst>
                <a:ext uri="{FF2B5EF4-FFF2-40B4-BE49-F238E27FC236}">
                  <a16:creationId xmlns:a16="http://schemas.microsoft.com/office/drawing/2014/main" id="{74B0BC72-889D-7C10-5912-5403C528E16B}"/>
                </a:ext>
              </a:extLst>
            </p:cNvPr>
            <p:cNvGrpSpPr/>
            <p:nvPr/>
          </p:nvGrpSpPr>
          <p:grpSpPr>
            <a:xfrm rot="581655">
              <a:off x="1274600" y="307905"/>
              <a:ext cx="9004" cy="9004"/>
              <a:chOff x="0" y="0"/>
              <a:chExt cx="237406" cy="237406"/>
            </a:xfrm>
          </p:grpSpPr>
          <p:sp>
            <p:nvSpPr>
              <p:cNvPr id="991" name="Freeform 991">
                <a:extLst>
                  <a:ext uri="{FF2B5EF4-FFF2-40B4-BE49-F238E27FC236}">
                    <a16:creationId xmlns:a16="http://schemas.microsoft.com/office/drawing/2014/main" id="{594E0076-C753-6140-AFA3-BECBED74245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2" name="TextBox 992">
                <a:extLst>
                  <a:ext uri="{FF2B5EF4-FFF2-40B4-BE49-F238E27FC236}">
                    <a16:creationId xmlns:a16="http://schemas.microsoft.com/office/drawing/2014/main" id="{765E741A-9DDA-B034-EFCB-3DB305CA3DF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3" name="Group 993">
              <a:extLst>
                <a:ext uri="{FF2B5EF4-FFF2-40B4-BE49-F238E27FC236}">
                  <a16:creationId xmlns:a16="http://schemas.microsoft.com/office/drawing/2014/main" id="{49FD8450-518C-E772-286C-D3C4A336E380}"/>
                </a:ext>
              </a:extLst>
            </p:cNvPr>
            <p:cNvGrpSpPr/>
            <p:nvPr/>
          </p:nvGrpSpPr>
          <p:grpSpPr>
            <a:xfrm rot="581655">
              <a:off x="1220344" y="298637"/>
              <a:ext cx="9004" cy="9004"/>
              <a:chOff x="0" y="0"/>
              <a:chExt cx="219327" cy="219327"/>
            </a:xfrm>
          </p:grpSpPr>
          <p:sp>
            <p:nvSpPr>
              <p:cNvPr id="994" name="Freeform 994">
                <a:extLst>
                  <a:ext uri="{FF2B5EF4-FFF2-40B4-BE49-F238E27FC236}">
                    <a16:creationId xmlns:a16="http://schemas.microsoft.com/office/drawing/2014/main" id="{8159FD3B-853C-A4C4-6362-4FBED09D23BA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5" name="TextBox 995">
                <a:extLst>
                  <a:ext uri="{FF2B5EF4-FFF2-40B4-BE49-F238E27FC236}">
                    <a16:creationId xmlns:a16="http://schemas.microsoft.com/office/drawing/2014/main" id="{D80023B2-1787-BBF8-C599-0D22C213F9D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6" name="Group 996">
              <a:extLst>
                <a:ext uri="{FF2B5EF4-FFF2-40B4-BE49-F238E27FC236}">
                  <a16:creationId xmlns:a16="http://schemas.microsoft.com/office/drawing/2014/main" id="{F2F67806-48E6-121C-C9B1-129B05737E73}"/>
                </a:ext>
              </a:extLst>
            </p:cNvPr>
            <p:cNvGrpSpPr/>
            <p:nvPr/>
          </p:nvGrpSpPr>
          <p:grpSpPr>
            <a:xfrm rot="581655">
              <a:off x="1220344" y="298637"/>
              <a:ext cx="9004" cy="9004"/>
              <a:chOff x="0" y="0"/>
              <a:chExt cx="237406" cy="237406"/>
            </a:xfrm>
          </p:grpSpPr>
          <p:sp>
            <p:nvSpPr>
              <p:cNvPr id="997" name="Freeform 997">
                <a:extLst>
                  <a:ext uri="{FF2B5EF4-FFF2-40B4-BE49-F238E27FC236}">
                    <a16:creationId xmlns:a16="http://schemas.microsoft.com/office/drawing/2014/main" id="{85538A29-E567-C9F6-0C95-F7F5A78376E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8" name="TextBox 998">
                <a:extLst>
                  <a:ext uri="{FF2B5EF4-FFF2-40B4-BE49-F238E27FC236}">
                    <a16:creationId xmlns:a16="http://schemas.microsoft.com/office/drawing/2014/main" id="{3DA77F5A-FE08-72DB-59D8-46CCFDE0C1D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9" name="Group 999">
              <a:extLst>
                <a:ext uri="{FF2B5EF4-FFF2-40B4-BE49-F238E27FC236}">
                  <a16:creationId xmlns:a16="http://schemas.microsoft.com/office/drawing/2014/main" id="{EE673F3C-2730-6936-FABC-19C24C2FD8A2}"/>
                </a:ext>
              </a:extLst>
            </p:cNvPr>
            <p:cNvGrpSpPr/>
            <p:nvPr/>
          </p:nvGrpSpPr>
          <p:grpSpPr>
            <a:xfrm rot="581655">
              <a:off x="1266992" y="243904"/>
              <a:ext cx="9004" cy="9004"/>
              <a:chOff x="0" y="0"/>
              <a:chExt cx="219327" cy="219327"/>
            </a:xfrm>
          </p:grpSpPr>
          <p:sp>
            <p:nvSpPr>
              <p:cNvPr id="1000" name="Freeform 1000">
                <a:extLst>
                  <a:ext uri="{FF2B5EF4-FFF2-40B4-BE49-F238E27FC236}">
                    <a16:creationId xmlns:a16="http://schemas.microsoft.com/office/drawing/2014/main" id="{BA040CAC-7FF6-404A-A535-DFA7278FAB3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1" name="TextBox 1001">
                <a:extLst>
                  <a:ext uri="{FF2B5EF4-FFF2-40B4-BE49-F238E27FC236}">
                    <a16:creationId xmlns:a16="http://schemas.microsoft.com/office/drawing/2014/main" id="{C605AC7D-AC4B-374D-AE9B-99CFFA1FD7C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2" name="Group 1002">
              <a:extLst>
                <a:ext uri="{FF2B5EF4-FFF2-40B4-BE49-F238E27FC236}">
                  <a16:creationId xmlns:a16="http://schemas.microsoft.com/office/drawing/2014/main" id="{D6350766-8FAF-B178-9E48-520A93A3276C}"/>
                </a:ext>
              </a:extLst>
            </p:cNvPr>
            <p:cNvGrpSpPr/>
            <p:nvPr/>
          </p:nvGrpSpPr>
          <p:grpSpPr>
            <a:xfrm rot="581655">
              <a:off x="1266992" y="243904"/>
              <a:ext cx="9004" cy="9004"/>
              <a:chOff x="0" y="0"/>
              <a:chExt cx="237406" cy="237406"/>
            </a:xfrm>
          </p:grpSpPr>
          <p:sp>
            <p:nvSpPr>
              <p:cNvPr id="1003" name="Freeform 1003">
                <a:extLst>
                  <a:ext uri="{FF2B5EF4-FFF2-40B4-BE49-F238E27FC236}">
                    <a16:creationId xmlns:a16="http://schemas.microsoft.com/office/drawing/2014/main" id="{AF3FCF34-F4F9-41D1-9CFA-C719A261C4B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4" name="TextBox 1004">
                <a:extLst>
                  <a:ext uri="{FF2B5EF4-FFF2-40B4-BE49-F238E27FC236}">
                    <a16:creationId xmlns:a16="http://schemas.microsoft.com/office/drawing/2014/main" id="{016C56C2-432F-5A24-4DB1-5C41EE04714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5" name="Group 1005">
              <a:extLst>
                <a:ext uri="{FF2B5EF4-FFF2-40B4-BE49-F238E27FC236}">
                  <a16:creationId xmlns:a16="http://schemas.microsoft.com/office/drawing/2014/main" id="{BD0A084B-71B3-FAE7-E8C4-039B4EE9C76B}"/>
                </a:ext>
              </a:extLst>
            </p:cNvPr>
            <p:cNvGrpSpPr/>
            <p:nvPr/>
          </p:nvGrpSpPr>
          <p:grpSpPr>
            <a:xfrm rot="2169327">
              <a:off x="1586462" y="313887"/>
              <a:ext cx="17169" cy="17169"/>
              <a:chOff x="0" y="0"/>
              <a:chExt cx="219327" cy="219327"/>
            </a:xfrm>
          </p:grpSpPr>
          <p:sp>
            <p:nvSpPr>
              <p:cNvPr id="1006" name="Freeform 1006">
                <a:extLst>
                  <a:ext uri="{FF2B5EF4-FFF2-40B4-BE49-F238E27FC236}">
                    <a16:creationId xmlns:a16="http://schemas.microsoft.com/office/drawing/2014/main" id="{CEFF9B5C-65E3-F753-31CB-4838D556DA3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7" name="TextBox 1007">
                <a:extLst>
                  <a:ext uri="{FF2B5EF4-FFF2-40B4-BE49-F238E27FC236}">
                    <a16:creationId xmlns:a16="http://schemas.microsoft.com/office/drawing/2014/main" id="{9B75F5DF-E9DF-205D-7BD3-79B8188BD71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8" name="Group 1008">
              <a:extLst>
                <a:ext uri="{FF2B5EF4-FFF2-40B4-BE49-F238E27FC236}">
                  <a16:creationId xmlns:a16="http://schemas.microsoft.com/office/drawing/2014/main" id="{D4A9F84F-4DC5-2047-9D89-6EAF03E26496}"/>
                </a:ext>
              </a:extLst>
            </p:cNvPr>
            <p:cNvGrpSpPr/>
            <p:nvPr/>
          </p:nvGrpSpPr>
          <p:grpSpPr>
            <a:xfrm rot="2169327">
              <a:off x="1586462" y="313887"/>
              <a:ext cx="17169" cy="17169"/>
              <a:chOff x="0" y="0"/>
              <a:chExt cx="237406" cy="237406"/>
            </a:xfrm>
          </p:grpSpPr>
          <p:sp>
            <p:nvSpPr>
              <p:cNvPr id="1009" name="Freeform 1009">
                <a:extLst>
                  <a:ext uri="{FF2B5EF4-FFF2-40B4-BE49-F238E27FC236}">
                    <a16:creationId xmlns:a16="http://schemas.microsoft.com/office/drawing/2014/main" id="{8381835A-75F2-EAFE-C6F4-F2B892DD52B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0" name="TextBox 1010">
                <a:extLst>
                  <a:ext uri="{FF2B5EF4-FFF2-40B4-BE49-F238E27FC236}">
                    <a16:creationId xmlns:a16="http://schemas.microsoft.com/office/drawing/2014/main" id="{F38BFFBF-F253-DEF7-735E-3232C168082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1" name="Group 1011">
              <a:extLst>
                <a:ext uri="{FF2B5EF4-FFF2-40B4-BE49-F238E27FC236}">
                  <a16:creationId xmlns:a16="http://schemas.microsoft.com/office/drawing/2014/main" id="{AAB0538E-DC4F-F614-021A-5F51784E7D1F}"/>
                </a:ext>
              </a:extLst>
            </p:cNvPr>
            <p:cNvGrpSpPr/>
            <p:nvPr/>
          </p:nvGrpSpPr>
          <p:grpSpPr>
            <a:xfrm rot="2169327">
              <a:off x="1661193" y="429353"/>
              <a:ext cx="17169" cy="17169"/>
              <a:chOff x="0" y="0"/>
              <a:chExt cx="219327" cy="219327"/>
            </a:xfrm>
          </p:grpSpPr>
          <p:sp>
            <p:nvSpPr>
              <p:cNvPr id="1012" name="Freeform 1012">
                <a:extLst>
                  <a:ext uri="{FF2B5EF4-FFF2-40B4-BE49-F238E27FC236}">
                    <a16:creationId xmlns:a16="http://schemas.microsoft.com/office/drawing/2014/main" id="{6135C6E2-8C3E-636F-47B9-BF2EDF40072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3" name="TextBox 1013">
                <a:extLst>
                  <a:ext uri="{FF2B5EF4-FFF2-40B4-BE49-F238E27FC236}">
                    <a16:creationId xmlns:a16="http://schemas.microsoft.com/office/drawing/2014/main" id="{AAA4D806-98AC-6A00-05E3-7F6836E978E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4" name="Group 1014">
              <a:extLst>
                <a:ext uri="{FF2B5EF4-FFF2-40B4-BE49-F238E27FC236}">
                  <a16:creationId xmlns:a16="http://schemas.microsoft.com/office/drawing/2014/main" id="{A3BAF844-1CBB-844E-3397-27BE16ED44E5}"/>
                </a:ext>
              </a:extLst>
            </p:cNvPr>
            <p:cNvGrpSpPr/>
            <p:nvPr/>
          </p:nvGrpSpPr>
          <p:grpSpPr>
            <a:xfrm rot="2169327">
              <a:off x="1661193" y="429353"/>
              <a:ext cx="17169" cy="17169"/>
              <a:chOff x="0" y="0"/>
              <a:chExt cx="237406" cy="237406"/>
            </a:xfrm>
          </p:grpSpPr>
          <p:sp>
            <p:nvSpPr>
              <p:cNvPr id="1015" name="Freeform 1015">
                <a:extLst>
                  <a:ext uri="{FF2B5EF4-FFF2-40B4-BE49-F238E27FC236}">
                    <a16:creationId xmlns:a16="http://schemas.microsoft.com/office/drawing/2014/main" id="{67EAE75D-A440-813C-FF83-F7A30C50A82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6" name="TextBox 1016">
                <a:extLst>
                  <a:ext uri="{FF2B5EF4-FFF2-40B4-BE49-F238E27FC236}">
                    <a16:creationId xmlns:a16="http://schemas.microsoft.com/office/drawing/2014/main" id="{F3D07833-E7CC-AB96-107F-2D028666516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7" name="Group 1017">
              <a:extLst>
                <a:ext uri="{FF2B5EF4-FFF2-40B4-BE49-F238E27FC236}">
                  <a16:creationId xmlns:a16="http://schemas.microsoft.com/office/drawing/2014/main" id="{83FD6FEF-BF70-C954-645B-3DD8822C892A}"/>
                </a:ext>
              </a:extLst>
            </p:cNvPr>
            <p:cNvGrpSpPr/>
            <p:nvPr/>
          </p:nvGrpSpPr>
          <p:grpSpPr>
            <a:xfrm rot="2169327">
              <a:off x="1576453" y="367434"/>
              <a:ext cx="17169" cy="17169"/>
              <a:chOff x="0" y="0"/>
              <a:chExt cx="219327" cy="219327"/>
            </a:xfrm>
          </p:grpSpPr>
          <p:sp>
            <p:nvSpPr>
              <p:cNvPr id="1018" name="Freeform 1018">
                <a:extLst>
                  <a:ext uri="{FF2B5EF4-FFF2-40B4-BE49-F238E27FC236}">
                    <a16:creationId xmlns:a16="http://schemas.microsoft.com/office/drawing/2014/main" id="{E6327D52-E431-46C6-6244-83775489E83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9" name="TextBox 1019">
                <a:extLst>
                  <a:ext uri="{FF2B5EF4-FFF2-40B4-BE49-F238E27FC236}">
                    <a16:creationId xmlns:a16="http://schemas.microsoft.com/office/drawing/2014/main" id="{A7BE3A9D-0A13-E667-4552-5802676F9C8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0" name="Group 1020">
              <a:extLst>
                <a:ext uri="{FF2B5EF4-FFF2-40B4-BE49-F238E27FC236}">
                  <a16:creationId xmlns:a16="http://schemas.microsoft.com/office/drawing/2014/main" id="{B20DDCEE-1F66-A746-3D0A-E14143EEBBF1}"/>
                </a:ext>
              </a:extLst>
            </p:cNvPr>
            <p:cNvGrpSpPr/>
            <p:nvPr/>
          </p:nvGrpSpPr>
          <p:grpSpPr>
            <a:xfrm rot="2169327">
              <a:off x="1576453" y="367434"/>
              <a:ext cx="17169" cy="17169"/>
              <a:chOff x="0" y="0"/>
              <a:chExt cx="237406" cy="237406"/>
            </a:xfrm>
          </p:grpSpPr>
          <p:sp>
            <p:nvSpPr>
              <p:cNvPr id="1021" name="Freeform 1021">
                <a:extLst>
                  <a:ext uri="{FF2B5EF4-FFF2-40B4-BE49-F238E27FC236}">
                    <a16:creationId xmlns:a16="http://schemas.microsoft.com/office/drawing/2014/main" id="{79CBF8FF-C424-2807-8BD5-141AD8F0B04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2" name="TextBox 1022">
                <a:extLst>
                  <a:ext uri="{FF2B5EF4-FFF2-40B4-BE49-F238E27FC236}">
                    <a16:creationId xmlns:a16="http://schemas.microsoft.com/office/drawing/2014/main" id="{7A559CDA-401E-5CA7-E823-323375DD175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3" name="Group 1023">
              <a:extLst>
                <a:ext uri="{FF2B5EF4-FFF2-40B4-BE49-F238E27FC236}">
                  <a16:creationId xmlns:a16="http://schemas.microsoft.com/office/drawing/2014/main" id="{0ADED5E4-0AED-EFD0-0FDE-37104C30B1BE}"/>
                </a:ext>
              </a:extLst>
            </p:cNvPr>
            <p:cNvGrpSpPr/>
            <p:nvPr/>
          </p:nvGrpSpPr>
          <p:grpSpPr>
            <a:xfrm rot="2169327">
              <a:off x="1661992" y="343586"/>
              <a:ext cx="9004" cy="9004"/>
              <a:chOff x="0" y="0"/>
              <a:chExt cx="219327" cy="219327"/>
            </a:xfrm>
          </p:grpSpPr>
          <p:sp>
            <p:nvSpPr>
              <p:cNvPr id="1024" name="Freeform 1024">
                <a:extLst>
                  <a:ext uri="{FF2B5EF4-FFF2-40B4-BE49-F238E27FC236}">
                    <a16:creationId xmlns:a16="http://schemas.microsoft.com/office/drawing/2014/main" id="{45DAF2FF-C2E2-00AF-EEC8-B1D89F267C3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5" name="TextBox 1025">
                <a:extLst>
                  <a:ext uri="{FF2B5EF4-FFF2-40B4-BE49-F238E27FC236}">
                    <a16:creationId xmlns:a16="http://schemas.microsoft.com/office/drawing/2014/main" id="{535CE5DA-7F50-590F-0FAF-5C856B62736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6" name="Group 1026">
              <a:extLst>
                <a:ext uri="{FF2B5EF4-FFF2-40B4-BE49-F238E27FC236}">
                  <a16:creationId xmlns:a16="http://schemas.microsoft.com/office/drawing/2014/main" id="{D247A3B1-C53C-73F8-2498-C6CC94C40706}"/>
                </a:ext>
              </a:extLst>
            </p:cNvPr>
            <p:cNvGrpSpPr/>
            <p:nvPr/>
          </p:nvGrpSpPr>
          <p:grpSpPr>
            <a:xfrm rot="2169327">
              <a:off x="1661992" y="343586"/>
              <a:ext cx="9004" cy="9004"/>
              <a:chOff x="0" y="0"/>
              <a:chExt cx="237406" cy="237406"/>
            </a:xfrm>
          </p:grpSpPr>
          <p:sp>
            <p:nvSpPr>
              <p:cNvPr id="1027" name="Freeform 1027">
                <a:extLst>
                  <a:ext uri="{FF2B5EF4-FFF2-40B4-BE49-F238E27FC236}">
                    <a16:creationId xmlns:a16="http://schemas.microsoft.com/office/drawing/2014/main" id="{3ED04787-2A7E-DE8E-3605-A8D6226A99C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" name="TextBox 1028">
                <a:extLst>
                  <a:ext uri="{FF2B5EF4-FFF2-40B4-BE49-F238E27FC236}">
                    <a16:creationId xmlns:a16="http://schemas.microsoft.com/office/drawing/2014/main" id="{0F8B7D03-FFA9-39ED-3102-7624008A47F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9" name="Group 1029">
              <a:extLst>
                <a:ext uri="{FF2B5EF4-FFF2-40B4-BE49-F238E27FC236}">
                  <a16:creationId xmlns:a16="http://schemas.microsoft.com/office/drawing/2014/main" id="{A9378823-F611-0D47-EA92-883ECB8DD583}"/>
                </a:ext>
              </a:extLst>
            </p:cNvPr>
            <p:cNvGrpSpPr/>
            <p:nvPr/>
          </p:nvGrpSpPr>
          <p:grpSpPr>
            <a:xfrm rot="2169327">
              <a:off x="1701185" y="404142"/>
              <a:ext cx="9004" cy="9004"/>
              <a:chOff x="0" y="0"/>
              <a:chExt cx="219327" cy="219327"/>
            </a:xfrm>
          </p:grpSpPr>
          <p:sp>
            <p:nvSpPr>
              <p:cNvPr id="1030" name="Freeform 1030">
                <a:extLst>
                  <a:ext uri="{FF2B5EF4-FFF2-40B4-BE49-F238E27FC236}">
                    <a16:creationId xmlns:a16="http://schemas.microsoft.com/office/drawing/2014/main" id="{07493122-6E35-97E3-3956-E4C01A8C456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" name="TextBox 1031">
                <a:extLst>
                  <a:ext uri="{FF2B5EF4-FFF2-40B4-BE49-F238E27FC236}">
                    <a16:creationId xmlns:a16="http://schemas.microsoft.com/office/drawing/2014/main" id="{5551413D-226E-E16D-B3B5-7EF63EFD162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2" name="Group 1032">
              <a:extLst>
                <a:ext uri="{FF2B5EF4-FFF2-40B4-BE49-F238E27FC236}">
                  <a16:creationId xmlns:a16="http://schemas.microsoft.com/office/drawing/2014/main" id="{EBCB132F-A754-80CA-3BDF-994FC3E11A02}"/>
                </a:ext>
              </a:extLst>
            </p:cNvPr>
            <p:cNvGrpSpPr/>
            <p:nvPr/>
          </p:nvGrpSpPr>
          <p:grpSpPr>
            <a:xfrm rot="2169327">
              <a:off x="1701185" y="404142"/>
              <a:ext cx="9004" cy="9004"/>
              <a:chOff x="0" y="0"/>
              <a:chExt cx="237406" cy="237406"/>
            </a:xfrm>
          </p:grpSpPr>
          <p:sp>
            <p:nvSpPr>
              <p:cNvPr id="1033" name="Freeform 1033">
                <a:extLst>
                  <a:ext uri="{FF2B5EF4-FFF2-40B4-BE49-F238E27FC236}">
                    <a16:creationId xmlns:a16="http://schemas.microsoft.com/office/drawing/2014/main" id="{AE80CA1C-E1AC-918C-6ECA-6924BC07D76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4" name="TextBox 1034">
                <a:extLst>
                  <a:ext uri="{FF2B5EF4-FFF2-40B4-BE49-F238E27FC236}">
                    <a16:creationId xmlns:a16="http://schemas.microsoft.com/office/drawing/2014/main" id="{736B76DD-EAD3-C1AE-477A-1F23ED42DBA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5" name="Group 1035">
              <a:extLst>
                <a:ext uri="{FF2B5EF4-FFF2-40B4-BE49-F238E27FC236}">
                  <a16:creationId xmlns:a16="http://schemas.microsoft.com/office/drawing/2014/main" id="{280B6D6F-0676-5800-0FE0-A60CE63BC2AC}"/>
                </a:ext>
              </a:extLst>
            </p:cNvPr>
            <p:cNvGrpSpPr/>
            <p:nvPr/>
          </p:nvGrpSpPr>
          <p:grpSpPr>
            <a:xfrm rot="2169327">
              <a:off x="1656743" y="371668"/>
              <a:ext cx="9004" cy="9004"/>
              <a:chOff x="0" y="0"/>
              <a:chExt cx="219327" cy="219327"/>
            </a:xfrm>
          </p:grpSpPr>
          <p:sp>
            <p:nvSpPr>
              <p:cNvPr id="1036" name="Freeform 1036">
                <a:extLst>
                  <a:ext uri="{FF2B5EF4-FFF2-40B4-BE49-F238E27FC236}">
                    <a16:creationId xmlns:a16="http://schemas.microsoft.com/office/drawing/2014/main" id="{B0439BC9-747C-E892-D88A-FCA514C8F89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7" name="TextBox 1037">
                <a:extLst>
                  <a:ext uri="{FF2B5EF4-FFF2-40B4-BE49-F238E27FC236}">
                    <a16:creationId xmlns:a16="http://schemas.microsoft.com/office/drawing/2014/main" id="{9392D56F-2FCC-387A-300B-49AFA33F4C2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8" name="Group 1038">
              <a:extLst>
                <a:ext uri="{FF2B5EF4-FFF2-40B4-BE49-F238E27FC236}">
                  <a16:creationId xmlns:a16="http://schemas.microsoft.com/office/drawing/2014/main" id="{49E894BA-1766-F444-DA7D-6FCE76B346C0}"/>
                </a:ext>
              </a:extLst>
            </p:cNvPr>
            <p:cNvGrpSpPr/>
            <p:nvPr/>
          </p:nvGrpSpPr>
          <p:grpSpPr>
            <a:xfrm rot="2169327">
              <a:off x="1656743" y="371668"/>
              <a:ext cx="9004" cy="9004"/>
              <a:chOff x="0" y="0"/>
              <a:chExt cx="237406" cy="237406"/>
            </a:xfrm>
          </p:grpSpPr>
          <p:sp>
            <p:nvSpPr>
              <p:cNvPr id="1039" name="Freeform 1039">
                <a:extLst>
                  <a:ext uri="{FF2B5EF4-FFF2-40B4-BE49-F238E27FC236}">
                    <a16:creationId xmlns:a16="http://schemas.microsoft.com/office/drawing/2014/main" id="{B75A4CA4-2E9E-645B-1E00-E1D576E3A71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0" name="TextBox 1040">
                <a:extLst>
                  <a:ext uri="{FF2B5EF4-FFF2-40B4-BE49-F238E27FC236}">
                    <a16:creationId xmlns:a16="http://schemas.microsoft.com/office/drawing/2014/main" id="{5AB6F25B-51DB-981E-D443-295AC334225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1" name="Group 1041">
              <a:extLst>
                <a:ext uri="{FF2B5EF4-FFF2-40B4-BE49-F238E27FC236}">
                  <a16:creationId xmlns:a16="http://schemas.microsoft.com/office/drawing/2014/main" id="{7EBE4A9B-85C6-B814-9FBF-B19F21C48228}"/>
                </a:ext>
              </a:extLst>
            </p:cNvPr>
            <p:cNvGrpSpPr/>
            <p:nvPr/>
          </p:nvGrpSpPr>
          <p:grpSpPr>
            <a:xfrm rot="2169327">
              <a:off x="1493821" y="281293"/>
              <a:ext cx="9004" cy="9004"/>
              <a:chOff x="0" y="0"/>
              <a:chExt cx="219327" cy="219327"/>
            </a:xfrm>
          </p:grpSpPr>
          <p:sp>
            <p:nvSpPr>
              <p:cNvPr id="1042" name="Freeform 1042">
                <a:extLst>
                  <a:ext uri="{FF2B5EF4-FFF2-40B4-BE49-F238E27FC236}">
                    <a16:creationId xmlns:a16="http://schemas.microsoft.com/office/drawing/2014/main" id="{E8D3332F-5537-B26F-8790-F320F9B0EA0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" name="TextBox 1043">
                <a:extLst>
                  <a:ext uri="{FF2B5EF4-FFF2-40B4-BE49-F238E27FC236}">
                    <a16:creationId xmlns:a16="http://schemas.microsoft.com/office/drawing/2014/main" id="{0E0F0B1C-4FFA-02EB-17DA-D37801A3861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4" name="Group 1044">
              <a:extLst>
                <a:ext uri="{FF2B5EF4-FFF2-40B4-BE49-F238E27FC236}">
                  <a16:creationId xmlns:a16="http://schemas.microsoft.com/office/drawing/2014/main" id="{E2331BCF-0DF4-8CE2-E754-507EFBD4EC8A}"/>
                </a:ext>
              </a:extLst>
            </p:cNvPr>
            <p:cNvGrpSpPr/>
            <p:nvPr/>
          </p:nvGrpSpPr>
          <p:grpSpPr>
            <a:xfrm rot="2169327">
              <a:off x="1493821" y="281293"/>
              <a:ext cx="9004" cy="9004"/>
              <a:chOff x="0" y="0"/>
              <a:chExt cx="237406" cy="237406"/>
            </a:xfrm>
          </p:grpSpPr>
          <p:sp>
            <p:nvSpPr>
              <p:cNvPr id="1045" name="Freeform 1045">
                <a:extLst>
                  <a:ext uri="{FF2B5EF4-FFF2-40B4-BE49-F238E27FC236}">
                    <a16:creationId xmlns:a16="http://schemas.microsoft.com/office/drawing/2014/main" id="{62C64E7C-E71A-47CA-F00C-400808C7BF5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6" name="TextBox 1046">
                <a:extLst>
                  <a:ext uri="{FF2B5EF4-FFF2-40B4-BE49-F238E27FC236}">
                    <a16:creationId xmlns:a16="http://schemas.microsoft.com/office/drawing/2014/main" id="{2289DB38-9BF2-36C7-8E31-698B4402F26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7" name="Group 1047">
              <a:extLst>
                <a:ext uri="{FF2B5EF4-FFF2-40B4-BE49-F238E27FC236}">
                  <a16:creationId xmlns:a16="http://schemas.microsoft.com/office/drawing/2014/main" id="{184597FD-5606-2178-143F-97BF67D86883}"/>
                </a:ext>
              </a:extLst>
            </p:cNvPr>
            <p:cNvGrpSpPr/>
            <p:nvPr/>
          </p:nvGrpSpPr>
          <p:grpSpPr>
            <a:xfrm rot="2169327">
              <a:off x="1533013" y="341848"/>
              <a:ext cx="9004" cy="9004"/>
              <a:chOff x="0" y="0"/>
              <a:chExt cx="219327" cy="219327"/>
            </a:xfrm>
          </p:grpSpPr>
          <p:sp>
            <p:nvSpPr>
              <p:cNvPr id="1048" name="Freeform 1048">
                <a:extLst>
                  <a:ext uri="{FF2B5EF4-FFF2-40B4-BE49-F238E27FC236}">
                    <a16:creationId xmlns:a16="http://schemas.microsoft.com/office/drawing/2014/main" id="{C08C277C-8AAA-94DB-A177-258711DF12F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9" name="TextBox 1049">
                <a:extLst>
                  <a:ext uri="{FF2B5EF4-FFF2-40B4-BE49-F238E27FC236}">
                    <a16:creationId xmlns:a16="http://schemas.microsoft.com/office/drawing/2014/main" id="{3CCF5F2B-E65A-2F8F-035B-3E84348887D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0" name="Group 1050">
              <a:extLst>
                <a:ext uri="{FF2B5EF4-FFF2-40B4-BE49-F238E27FC236}">
                  <a16:creationId xmlns:a16="http://schemas.microsoft.com/office/drawing/2014/main" id="{30C836C7-42CE-B8DE-DEAF-CF07F48807E6}"/>
                </a:ext>
              </a:extLst>
            </p:cNvPr>
            <p:cNvGrpSpPr/>
            <p:nvPr/>
          </p:nvGrpSpPr>
          <p:grpSpPr>
            <a:xfrm rot="2169327">
              <a:off x="1533013" y="341848"/>
              <a:ext cx="9004" cy="9004"/>
              <a:chOff x="0" y="0"/>
              <a:chExt cx="237406" cy="237406"/>
            </a:xfrm>
          </p:grpSpPr>
          <p:sp>
            <p:nvSpPr>
              <p:cNvPr id="1051" name="Freeform 1051">
                <a:extLst>
                  <a:ext uri="{FF2B5EF4-FFF2-40B4-BE49-F238E27FC236}">
                    <a16:creationId xmlns:a16="http://schemas.microsoft.com/office/drawing/2014/main" id="{6BD6D549-4BE7-7413-2A1A-893B0EE34A5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2" name="TextBox 1052">
                <a:extLst>
                  <a:ext uri="{FF2B5EF4-FFF2-40B4-BE49-F238E27FC236}">
                    <a16:creationId xmlns:a16="http://schemas.microsoft.com/office/drawing/2014/main" id="{62559E1D-AAE5-ED27-3448-DB5AFBD35D5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3" name="Group 1053">
              <a:extLst>
                <a:ext uri="{FF2B5EF4-FFF2-40B4-BE49-F238E27FC236}">
                  <a16:creationId xmlns:a16="http://schemas.microsoft.com/office/drawing/2014/main" id="{18A51FEC-FF1B-B66F-4F33-0490EA0B046C}"/>
                </a:ext>
              </a:extLst>
            </p:cNvPr>
            <p:cNvGrpSpPr/>
            <p:nvPr/>
          </p:nvGrpSpPr>
          <p:grpSpPr>
            <a:xfrm rot="2169327">
              <a:off x="1488572" y="309375"/>
              <a:ext cx="9004" cy="9004"/>
              <a:chOff x="0" y="0"/>
              <a:chExt cx="219327" cy="219327"/>
            </a:xfrm>
          </p:grpSpPr>
          <p:sp>
            <p:nvSpPr>
              <p:cNvPr id="1054" name="Freeform 1054">
                <a:extLst>
                  <a:ext uri="{FF2B5EF4-FFF2-40B4-BE49-F238E27FC236}">
                    <a16:creationId xmlns:a16="http://schemas.microsoft.com/office/drawing/2014/main" id="{E53DFF70-4DDC-E8DA-FB65-2BE2E9AE8D5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5" name="TextBox 1055">
                <a:extLst>
                  <a:ext uri="{FF2B5EF4-FFF2-40B4-BE49-F238E27FC236}">
                    <a16:creationId xmlns:a16="http://schemas.microsoft.com/office/drawing/2014/main" id="{4C615F25-5D10-F611-3849-DE486AF8784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6" name="Group 1056">
              <a:extLst>
                <a:ext uri="{FF2B5EF4-FFF2-40B4-BE49-F238E27FC236}">
                  <a16:creationId xmlns:a16="http://schemas.microsoft.com/office/drawing/2014/main" id="{A1930773-FB3E-72DD-6246-418EC56761F8}"/>
                </a:ext>
              </a:extLst>
            </p:cNvPr>
            <p:cNvGrpSpPr/>
            <p:nvPr/>
          </p:nvGrpSpPr>
          <p:grpSpPr>
            <a:xfrm rot="2169327">
              <a:off x="1488572" y="309375"/>
              <a:ext cx="9004" cy="9004"/>
              <a:chOff x="0" y="0"/>
              <a:chExt cx="237406" cy="237406"/>
            </a:xfrm>
          </p:grpSpPr>
          <p:sp>
            <p:nvSpPr>
              <p:cNvPr id="1057" name="Freeform 1057">
                <a:extLst>
                  <a:ext uri="{FF2B5EF4-FFF2-40B4-BE49-F238E27FC236}">
                    <a16:creationId xmlns:a16="http://schemas.microsoft.com/office/drawing/2014/main" id="{53E44C09-E33F-D9E5-A0FB-E73F0E006B0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8" name="TextBox 1058">
                <a:extLst>
                  <a:ext uri="{FF2B5EF4-FFF2-40B4-BE49-F238E27FC236}">
                    <a16:creationId xmlns:a16="http://schemas.microsoft.com/office/drawing/2014/main" id="{8DAD6F07-5632-C72A-8FBB-EFA7FEE8DCA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9" name="Group 1059">
              <a:extLst>
                <a:ext uri="{FF2B5EF4-FFF2-40B4-BE49-F238E27FC236}">
                  <a16:creationId xmlns:a16="http://schemas.microsoft.com/office/drawing/2014/main" id="{6ACD5489-0506-9F07-ABD3-63C7A02F5D36}"/>
                </a:ext>
              </a:extLst>
            </p:cNvPr>
            <p:cNvGrpSpPr/>
            <p:nvPr/>
          </p:nvGrpSpPr>
          <p:grpSpPr>
            <a:xfrm rot="2169327">
              <a:off x="1554721" y="281162"/>
              <a:ext cx="9004" cy="9004"/>
              <a:chOff x="0" y="0"/>
              <a:chExt cx="219327" cy="219327"/>
            </a:xfrm>
          </p:grpSpPr>
          <p:sp>
            <p:nvSpPr>
              <p:cNvPr id="1060" name="Freeform 1060">
                <a:extLst>
                  <a:ext uri="{FF2B5EF4-FFF2-40B4-BE49-F238E27FC236}">
                    <a16:creationId xmlns:a16="http://schemas.microsoft.com/office/drawing/2014/main" id="{7DAA5ECB-7788-AF7D-D1AB-528959E8F9D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1" name="TextBox 1061">
                <a:extLst>
                  <a:ext uri="{FF2B5EF4-FFF2-40B4-BE49-F238E27FC236}">
                    <a16:creationId xmlns:a16="http://schemas.microsoft.com/office/drawing/2014/main" id="{FCB3D0ED-DF05-8484-9EE2-A37A3D40939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2" name="Group 1062">
              <a:extLst>
                <a:ext uri="{FF2B5EF4-FFF2-40B4-BE49-F238E27FC236}">
                  <a16:creationId xmlns:a16="http://schemas.microsoft.com/office/drawing/2014/main" id="{B711028F-BD89-3CD4-7698-ED5FDA800737}"/>
                </a:ext>
              </a:extLst>
            </p:cNvPr>
            <p:cNvGrpSpPr/>
            <p:nvPr/>
          </p:nvGrpSpPr>
          <p:grpSpPr>
            <a:xfrm rot="2169327">
              <a:off x="1554721" y="281162"/>
              <a:ext cx="9004" cy="9004"/>
              <a:chOff x="0" y="0"/>
              <a:chExt cx="237406" cy="237406"/>
            </a:xfrm>
          </p:grpSpPr>
          <p:sp>
            <p:nvSpPr>
              <p:cNvPr id="1063" name="Freeform 1063">
                <a:extLst>
                  <a:ext uri="{FF2B5EF4-FFF2-40B4-BE49-F238E27FC236}">
                    <a16:creationId xmlns:a16="http://schemas.microsoft.com/office/drawing/2014/main" id="{DC825B91-1430-84A2-E39A-7AEB68D10CD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4" name="TextBox 1064">
                <a:extLst>
                  <a:ext uri="{FF2B5EF4-FFF2-40B4-BE49-F238E27FC236}">
                    <a16:creationId xmlns:a16="http://schemas.microsoft.com/office/drawing/2014/main" id="{09BDDC6D-0743-DA67-5917-178C4A5EFF1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5" name="Group 1065">
              <a:extLst>
                <a:ext uri="{FF2B5EF4-FFF2-40B4-BE49-F238E27FC236}">
                  <a16:creationId xmlns:a16="http://schemas.microsoft.com/office/drawing/2014/main" id="{E271AFD9-675E-B996-3541-C5D90B9FC03D}"/>
                </a:ext>
              </a:extLst>
            </p:cNvPr>
            <p:cNvGrpSpPr/>
            <p:nvPr/>
          </p:nvGrpSpPr>
          <p:grpSpPr>
            <a:xfrm rot="2169327">
              <a:off x="1729292" y="385835"/>
              <a:ext cx="9004" cy="9004"/>
              <a:chOff x="0" y="0"/>
              <a:chExt cx="219327" cy="219327"/>
            </a:xfrm>
          </p:grpSpPr>
          <p:sp>
            <p:nvSpPr>
              <p:cNvPr id="1066" name="Freeform 1066">
                <a:extLst>
                  <a:ext uri="{FF2B5EF4-FFF2-40B4-BE49-F238E27FC236}">
                    <a16:creationId xmlns:a16="http://schemas.microsoft.com/office/drawing/2014/main" id="{0D86FF53-1044-3760-5B00-9E54DB239DF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7" name="TextBox 1067">
                <a:extLst>
                  <a:ext uri="{FF2B5EF4-FFF2-40B4-BE49-F238E27FC236}">
                    <a16:creationId xmlns:a16="http://schemas.microsoft.com/office/drawing/2014/main" id="{8585C100-17E4-3D79-FB59-70DE2C94750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8" name="Group 1068">
              <a:extLst>
                <a:ext uri="{FF2B5EF4-FFF2-40B4-BE49-F238E27FC236}">
                  <a16:creationId xmlns:a16="http://schemas.microsoft.com/office/drawing/2014/main" id="{64DFE787-04A0-37ED-AE2B-959FC2E576E1}"/>
                </a:ext>
              </a:extLst>
            </p:cNvPr>
            <p:cNvGrpSpPr/>
            <p:nvPr/>
          </p:nvGrpSpPr>
          <p:grpSpPr>
            <a:xfrm rot="2169327">
              <a:off x="1729292" y="385835"/>
              <a:ext cx="9004" cy="9004"/>
              <a:chOff x="0" y="0"/>
              <a:chExt cx="237406" cy="237406"/>
            </a:xfrm>
          </p:grpSpPr>
          <p:sp>
            <p:nvSpPr>
              <p:cNvPr id="1069" name="Freeform 1069">
                <a:extLst>
                  <a:ext uri="{FF2B5EF4-FFF2-40B4-BE49-F238E27FC236}">
                    <a16:creationId xmlns:a16="http://schemas.microsoft.com/office/drawing/2014/main" id="{B46FBB9B-1E0E-66EA-7139-9D018420C81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0" name="TextBox 1070">
                <a:extLst>
                  <a:ext uri="{FF2B5EF4-FFF2-40B4-BE49-F238E27FC236}">
                    <a16:creationId xmlns:a16="http://schemas.microsoft.com/office/drawing/2014/main" id="{AD71CE0A-B83A-2977-96BA-BEB32E1020C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1" name="Group 1071">
              <a:extLst>
                <a:ext uri="{FF2B5EF4-FFF2-40B4-BE49-F238E27FC236}">
                  <a16:creationId xmlns:a16="http://schemas.microsoft.com/office/drawing/2014/main" id="{13FFD9EC-2831-ACF6-7234-DBE0D7047264}"/>
                </a:ext>
              </a:extLst>
            </p:cNvPr>
            <p:cNvGrpSpPr/>
            <p:nvPr/>
          </p:nvGrpSpPr>
          <p:grpSpPr>
            <a:xfrm rot="2169327">
              <a:off x="707319" y="356168"/>
              <a:ext cx="9004" cy="9004"/>
              <a:chOff x="0" y="0"/>
              <a:chExt cx="219327" cy="219327"/>
            </a:xfrm>
          </p:grpSpPr>
          <p:sp>
            <p:nvSpPr>
              <p:cNvPr id="1072" name="Freeform 1072">
                <a:extLst>
                  <a:ext uri="{FF2B5EF4-FFF2-40B4-BE49-F238E27FC236}">
                    <a16:creationId xmlns:a16="http://schemas.microsoft.com/office/drawing/2014/main" id="{0D5A1BE1-C3C1-0F84-8CC7-C7C9DF51057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3" name="TextBox 1073">
                <a:extLst>
                  <a:ext uri="{FF2B5EF4-FFF2-40B4-BE49-F238E27FC236}">
                    <a16:creationId xmlns:a16="http://schemas.microsoft.com/office/drawing/2014/main" id="{B5CBE0C4-3CDD-EF6B-BB12-AF693993945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4" name="Group 1074">
              <a:extLst>
                <a:ext uri="{FF2B5EF4-FFF2-40B4-BE49-F238E27FC236}">
                  <a16:creationId xmlns:a16="http://schemas.microsoft.com/office/drawing/2014/main" id="{D8F89683-3C62-6F4F-152B-1CAA3C85A588}"/>
                </a:ext>
              </a:extLst>
            </p:cNvPr>
            <p:cNvGrpSpPr/>
            <p:nvPr/>
          </p:nvGrpSpPr>
          <p:grpSpPr>
            <a:xfrm rot="2169327">
              <a:off x="707319" y="356168"/>
              <a:ext cx="9004" cy="9004"/>
              <a:chOff x="0" y="0"/>
              <a:chExt cx="237406" cy="237406"/>
            </a:xfrm>
          </p:grpSpPr>
          <p:sp>
            <p:nvSpPr>
              <p:cNvPr id="1075" name="Freeform 1075">
                <a:extLst>
                  <a:ext uri="{FF2B5EF4-FFF2-40B4-BE49-F238E27FC236}">
                    <a16:creationId xmlns:a16="http://schemas.microsoft.com/office/drawing/2014/main" id="{93C584DA-2758-1A77-9C13-CFE7BD061A8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6" name="TextBox 1076">
                <a:extLst>
                  <a:ext uri="{FF2B5EF4-FFF2-40B4-BE49-F238E27FC236}">
                    <a16:creationId xmlns:a16="http://schemas.microsoft.com/office/drawing/2014/main" id="{D6F5044E-ED29-F3BF-6ED3-3F534D120B8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7" name="Group 1077">
              <a:extLst>
                <a:ext uri="{FF2B5EF4-FFF2-40B4-BE49-F238E27FC236}">
                  <a16:creationId xmlns:a16="http://schemas.microsoft.com/office/drawing/2014/main" id="{AF616EEB-84B0-1DFE-0A85-E1EBEA6CEE22}"/>
                </a:ext>
              </a:extLst>
            </p:cNvPr>
            <p:cNvGrpSpPr/>
            <p:nvPr/>
          </p:nvGrpSpPr>
          <p:grpSpPr>
            <a:xfrm rot="2169327">
              <a:off x="636121" y="340870"/>
              <a:ext cx="9004" cy="9004"/>
              <a:chOff x="0" y="0"/>
              <a:chExt cx="219327" cy="219327"/>
            </a:xfrm>
          </p:grpSpPr>
          <p:sp>
            <p:nvSpPr>
              <p:cNvPr id="1078" name="Freeform 1078">
                <a:extLst>
                  <a:ext uri="{FF2B5EF4-FFF2-40B4-BE49-F238E27FC236}">
                    <a16:creationId xmlns:a16="http://schemas.microsoft.com/office/drawing/2014/main" id="{D0B4B109-F34A-4F33-C652-F641353E555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9" name="TextBox 1079">
                <a:extLst>
                  <a:ext uri="{FF2B5EF4-FFF2-40B4-BE49-F238E27FC236}">
                    <a16:creationId xmlns:a16="http://schemas.microsoft.com/office/drawing/2014/main" id="{A9EF937E-FDA2-EA0C-B12A-E8E2227829E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0" name="Group 1080">
              <a:extLst>
                <a:ext uri="{FF2B5EF4-FFF2-40B4-BE49-F238E27FC236}">
                  <a16:creationId xmlns:a16="http://schemas.microsoft.com/office/drawing/2014/main" id="{0DA316D1-4B3D-4381-6432-F85F104C0E06}"/>
                </a:ext>
              </a:extLst>
            </p:cNvPr>
            <p:cNvGrpSpPr/>
            <p:nvPr/>
          </p:nvGrpSpPr>
          <p:grpSpPr>
            <a:xfrm rot="2169327">
              <a:off x="636121" y="340870"/>
              <a:ext cx="9004" cy="9004"/>
              <a:chOff x="0" y="0"/>
              <a:chExt cx="237406" cy="237406"/>
            </a:xfrm>
          </p:grpSpPr>
          <p:sp>
            <p:nvSpPr>
              <p:cNvPr id="1081" name="Freeform 1081">
                <a:extLst>
                  <a:ext uri="{FF2B5EF4-FFF2-40B4-BE49-F238E27FC236}">
                    <a16:creationId xmlns:a16="http://schemas.microsoft.com/office/drawing/2014/main" id="{71E88AC8-FC59-AC22-3852-4E2E46CD075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2" name="TextBox 1082">
                <a:extLst>
                  <a:ext uri="{FF2B5EF4-FFF2-40B4-BE49-F238E27FC236}">
                    <a16:creationId xmlns:a16="http://schemas.microsoft.com/office/drawing/2014/main" id="{2BDCD6B7-5905-221F-45E9-AF82F7AD32E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3" name="Group 1083">
              <a:extLst>
                <a:ext uri="{FF2B5EF4-FFF2-40B4-BE49-F238E27FC236}">
                  <a16:creationId xmlns:a16="http://schemas.microsoft.com/office/drawing/2014/main" id="{EE84D1BF-E5D2-9D47-961A-B1D4C24F885B}"/>
                </a:ext>
              </a:extLst>
            </p:cNvPr>
            <p:cNvGrpSpPr/>
            <p:nvPr/>
          </p:nvGrpSpPr>
          <p:grpSpPr>
            <a:xfrm rot="2169327">
              <a:off x="688207" y="392956"/>
              <a:ext cx="9004" cy="9004"/>
              <a:chOff x="0" y="0"/>
              <a:chExt cx="219327" cy="219327"/>
            </a:xfrm>
          </p:grpSpPr>
          <p:sp>
            <p:nvSpPr>
              <p:cNvPr id="1084" name="Freeform 1084">
                <a:extLst>
                  <a:ext uri="{FF2B5EF4-FFF2-40B4-BE49-F238E27FC236}">
                    <a16:creationId xmlns:a16="http://schemas.microsoft.com/office/drawing/2014/main" id="{AC56C94D-1B69-CC4E-1FF6-E78C853F2C6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5" name="TextBox 1085">
                <a:extLst>
                  <a:ext uri="{FF2B5EF4-FFF2-40B4-BE49-F238E27FC236}">
                    <a16:creationId xmlns:a16="http://schemas.microsoft.com/office/drawing/2014/main" id="{77CFB63D-5D86-7F45-5CCE-BC829913EAE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6" name="Group 1086">
              <a:extLst>
                <a:ext uri="{FF2B5EF4-FFF2-40B4-BE49-F238E27FC236}">
                  <a16:creationId xmlns:a16="http://schemas.microsoft.com/office/drawing/2014/main" id="{CDDAD55B-9E80-FF46-A803-1E5E367181A2}"/>
                </a:ext>
              </a:extLst>
            </p:cNvPr>
            <p:cNvGrpSpPr/>
            <p:nvPr/>
          </p:nvGrpSpPr>
          <p:grpSpPr>
            <a:xfrm rot="2169327">
              <a:off x="688207" y="392956"/>
              <a:ext cx="9004" cy="9004"/>
              <a:chOff x="0" y="0"/>
              <a:chExt cx="237406" cy="237406"/>
            </a:xfrm>
          </p:grpSpPr>
          <p:sp>
            <p:nvSpPr>
              <p:cNvPr id="1087" name="Freeform 1087">
                <a:extLst>
                  <a:ext uri="{FF2B5EF4-FFF2-40B4-BE49-F238E27FC236}">
                    <a16:creationId xmlns:a16="http://schemas.microsoft.com/office/drawing/2014/main" id="{C9F1CDF5-71A9-CA86-FDDF-21C7676FD94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8" name="TextBox 1088">
                <a:extLst>
                  <a:ext uri="{FF2B5EF4-FFF2-40B4-BE49-F238E27FC236}">
                    <a16:creationId xmlns:a16="http://schemas.microsoft.com/office/drawing/2014/main" id="{5D60D357-34D4-17D0-5633-0AEBF9A1196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9" name="Group 1089">
              <a:extLst>
                <a:ext uri="{FF2B5EF4-FFF2-40B4-BE49-F238E27FC236}">
                  <a16:creationId xmlns:a16="http://schemas.microsoft.com/office/drawing/2014/main" id="{B1DC9846-5DC2-F1F1-43F3-AADC115BB83B}"/>
                </a:ext>
              </a:extLst>
            </p:cNvPr>
            <p:cNvGrpSpPr/>
            <p:nvPr/>
          </p:nvGrpSpPr>
          <p:grpSpPr>
            <a:xfrm rot="-1281463">
              <a:off x="437354" y="462290"/>
              <a:ext cx="9004" cy="9004"/>
              <a:chOff x="0" y="0"/>
              <a:chExt cx="219327" cy="219327"/>
            </a:xfrm>
          </p:grpSpPr>
          <p:sp>
            <p:nvSpPr>
              <p:cNvPr id="1090" name="Freeform 1090">
                <a:extLst>
                  <a:ext uri="{FF2B5EF4-FFF2-40B4-BE49-F238E27FC236}">
                    <a16:creationId xmlns:a16="http://schemas.microsoft.com/office/drawing/2014/main" id="{072A4028-958B-0B72-CF85-348A76CB1C3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1" name="TextBox 1091">
                <a:extLst>
                  <a:ext uri="{FF2B5EF4-FFF2-40B4-BE49-F238E27FC236}">
                    <a16:creationId xmlns:a16="http://schemas.microsoft.com/office/drawing/2014/main" id="{64C41790-ACD2-A540-9FDA-0DD5F4CCFB4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2" name="Group 1092">
              <a:extLst>
                <a:ext uri="{FF2B5EF4-FFF2-40B4-BE49-F238E27FC236}">
                  <a16:creationId xmlns:a16="http://schemas.microsoft.com/office/drawing/2014/main" id="{62A8DFEF-1FF9-A27F-251D-71ABC0B0BCB5}"/>
                </a:ext>
              </a:extLst>
            </p:cNvPr>
            <p:cNvGrpSpPr/>
            <p:nvPr/>
          </p:nvGrpSpPr>
          <p:grpSpPr>
            <a:xfrm rot="-1281463">
              <a:off x="437354" y="462290"/>
              <a:ext cx="9004" cy="9004"/>
              <a:chOff x="0" y="0"/>
              <a:chExt cx="237406" cy="237406"/>
            </a:xfrm>
          </p:grpSpPr>
          <p:sp>
            <p:nvSpPr>
              <p:cNvPr id="1093" name="Freeform 1093">
                <a:extLst>
                  <a:ext uri="{FF2B5EF4-FFF2-40B4-BE49-F238E27FC236}">
                    <a16:creationId xmlns:a16="http://schemas.microsoft.com/office/drawing/2014/main" id="{55DA4943-B8B2-E256-93D0-C5D3FB7DD81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4" name="TextBox 1094">
                <a:extLst>
                  <a:ext uri="{FF2B5EF4-FFF2-40B4-BE49-F238E27FC236}">
                    <a16:creationId xmlns:a16="http://schemas.microsoft.com/office/drawing/2014/main" id="{3ED62613-6431-990D-D224-99A2B8EB597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5" name="Group 1095">
              <a:extLst>
                <a:ext uri="{FF2B5EF4-FFF2-40B4-BE49-F238E27FC236}">
                  <a16:creationId xmlns:a16="http://schemas.microsoft.com/office/drawing/2014/main" id="{056C30CA-71B3-C12C-5CC8-5E7D05B3678B}"/>
                </a:ext>
              </a:extLst>
            </p:cNvPr>
            <p:cNvGrpSpPr/>
            <p:nvPr/>
          </p:nvGrpSpPr>
          <p:grpSpPr>
            <a:xfrm rot="-1281463">
              <a:off x="668651" y="344283"/>
              <a:ext cx="17169" cy="17169"/>
              <a:chOff x="0" y="0"/>
              <a:chExt cx="219327" cy="219327"/>
            </a:xfrm>
          </p:grpSpPr>
          <p:sp>
            <p:nvSpPr>
              <p:cNvPr id="1096" name="Freeform 1096">
                <a:extLst>
                  <a:ext uri="{FF2B5EF4-FFF2-40B4-BE49-F238E27FC236}">
                    <a16:creationId xmlns:a16="http://schemas.microsoft.com/office/drawing/2014/main" id="{98ABB463-E35A-84E0-B97E-4BCCBE11C46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7" name="TextBox 1097">
                <a:extLst>
                  <a:ext uri="{FF2B5EF4-FFF2-40B4-BE49-F238E27FC236}">
                    <a16:creationId xmlns:a16="http://schemas.microsoft.com/office/drawing/2014/main" id="{7782EACF-4BC3-0B5E-76B6-E79EE30F5FA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8" name="Group 1098">
              <a:extLst>
                <a:ext uri="{FF2B5EF4-FFF2-40B4-BE49-F238E27FC236}">
                  <a16:creationId xmlns:a16="http://schemas.microsoft.com/office/drawing/2014/main" id="{F11D4A77-D2E5-B7CF-F9CA-9F0C6977AA4D}"/>
                </a:ext>
              </a:extLst>
            </p:cNvPr>
            <p:cNvGrpSpPr/>
            <p:nvPr/>
          </p:nvGrpSpPr>
          <p:grpSpPr>
            <a:xfrm rot="-1281463">
              <a:off x="668651" y="344283"/>
              <a:ext cx="17169" cy="17169"/>
              <a:chOff x="0" y="0"/>
              <a:chExt cx="237406" cy="237406"/>
            </a:xfrm>
          </p:grpSpPr>
          <p:sp>
            <p:nvSpPr>
              <p:cNvPr id="1099" name="Freeform 1099">
                <a:extLst>
                  <a:ext uri="{FF2B5EF4-FFF2-40B4-BE49-F238E27FC236}">
                    <a16:creationId xmlns:a16="http://schemas.microsoft.com/office/drawing/2014/main" id="{529FA26E-F918-1DA2-DEC0-BCBD978EEE1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0" name="TextBox 1100">
                <a:extLst>
                  <a:ext uri="{FF2B5EF4-FFF2-40B4-BE49-F238E27FC236}">
                    <a16:creationId xmlns:a16="http://schemas.microsoft.com/office/drawing/2014/main" id="{8028089E-B3AC-9779-F9F3-872C580C4DC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1" name="Group 1101">
              <a:extLst>
                <a:ext uri="{FF2B5EF4-FFF2-40B4-BE49-F238E27FC236}">
                  <a16:creationId xmlns:a16="http://schemas.microsoft.com/office/drawing/2014/main" id="{5BB3B471-2FF3-8134-BD22-022B546E84EC}"/>
                </a:ext>
              </a:extLst>
            </p:cNvPr>
            <p:cNvGrpSpPr/>
            <p:nvPr/>
          </p:nvGrpSpPr>
          <p:grpSpPr>
            <a:xfrm rot="-1281463">
              <a:off x="806187" y="343263"/>
              <a:ext cx="17169" cy="17169"/>
              <a:chOff x="0" y="0"/>
              <a:chExt cx="219327" cy="219327"/>
            </a:xfrm>
          </p:grpSpPr>
          <p:sp>
            <p:nvSpPr>
              <p:cNvPr id="1102" name="Freeform 1102">
                <a:extLst>
                  <a:ext uri="{FF2B5EF4-FFF2-40B4-BE49-F238E27FC236}">
                    <a16:creationId xmlns:a16="http://schemas.microsoft.com/office/drawing/2014/main" id="{FCC0CB89-083A-F489-2D5E-7C3F3F1B06F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3" name="TextBox 1103">
                <a:extLst>
                  <a:ext uri="{FF2B5EF4-FFF2-40B4-BE49-F238E27FC236}">
                    <a16:creationId xmlns:a16="http://schemas.microsoft.com/office/drawing/2014/main" id="{0A1E6785-92B1-714A-F90C-6453EFA62FE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4" name="Group 1104">
              <a:extLst>
                <a:ext uri="{FF2B5EF4-FFF2-40B4-BE49-F238E27FC236}">
                  <a16:creationId xmlns:a16="http://schemas.microsoft.com/office/drawing/2014/main" id="{7CBCB09B-86B0-5BF3-F4DB-A0109DFB2DB5}"/>
                </a:ext>
              </a:extLst>
            </p:cNvPr>
            <p:cNvGrpSpPr/>
            <p:nvPr/>
          </p:nvGrpSpPr>
          <p:grpSpPr>
            <a:xfrm rot="-1281463">
              <a:off x="806187" y="343263"/>
              <a:ext cx="17169" cy="17169"/>
              <a:chOff x="0" y="0"/>
              <a:chExt cx="237406" cy="237406"/>
            </a:xfrm>
          </p:grpSpPr>
          <p:sp>
            <p:nvSpPr>
              <p:cNvPr id="1105" name="Freeform 1105">
                <a:extLst>
                  <a:ext uri="{FF2B5EF4-FFF2-40B4-BE49-F238E27FC236}">
                    <a16:creationId xmlns:a16="http://schemas.microsoft.com/office/drawing/2014/main" id="{888A1373-73B4-0CA2-767B-4FDF35794B3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6" name="TextBox 1106">
                <a:extLst>
                  <a:ext uri="{FF2B5EF4-FFF2-40B4-BE49-F238E27FC236}">
                    <a16:creationId xmlns:a16="http://schemas.microsoft.com/office/drawing/2014/main" id="{6E94FEC8-BFBF-5E49-1D03-7D63D8DF58F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7" name="Group 1107">
              <a:extLst>
                <a:ext uri="{FF2B5EF4-FFF2-40B4-BE49-F238E27FC236}">
                  <a16:creationId xmlns:a16="http://schemas.microsoft.com/office/drawing/2014/main" id="{A36A93EB-4294-3D1E-41D6-3F770E2AFB6B}"/>
                </a:ext>
              </a:extLst>
            </p:cNvPr>
            <p:cNvGrpSpPr/>
            <p:nvPr/>
          </p:nvGrpSpPr>
          <p:grpSpPr>
            <a:xfrm rot="-1281463">
              <a:off x="708443" y="381485"/>
              <a:ext cx="17169" cy="17169"/>
              <a:chOff x="0" y="0"/>
              <a:chExt cx="219327" cy="219327"/>
            </a:xfrm>
          </p:grpSpPr>
          <p:sp>
            <p:nvSpPr>
              <p:cNvPr id="1108" name="Freeform 1108">
                <a:extLst>
                  <a:ext uri="{FF2B5EF4-FFF2-40B4-BE49-F238E27FC236}">
                    <a16:creationId xmlns:a16="http://schemas.microsoft.com/office/drawing/2014/main" id="{8E63609D-5F7D-477A-E354-AD6AF923F6D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9" name="TextBox 1109">
                <a:extLst>
                  <a:ext uri="{FF2B5EF4-FFF2-40B4-BE49-F238E27FC236}">
                    <a16:creationId xmlns:a16="http://schemas.microsoft.com/office/drawing/2014/main" id="{1E6B275A-4245-287D-7A7C-308AE8DEB0C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0" name="Group 1110">
              <a:extLst>
                <a:ext uri="{FF2B5EF4-FFF2-40B4-BE49-F238E27FC236}">
                  <a16:creationId xmlns:a16="http://schemas.microsoft.com/office/drawing/2014/main" id="{9AF1CF11-074D-286F-CAB9-7F0696BAC840}"/>
                </a:ext>
              </a:extLst>
            </p:cNvPr>
            <p:cNvGrpSpPr/>
            <p:nvPr/>
          </p:nvGrpSpPr>
          <p:grpSpPr>
            <a:xfrm rot="-1281463">
              <a:off x="708443" y="381485"/>
              <a:ext cx="17169" cy="17169"/>
              <a:chOff x="0" y="0"/>
              <a:chExt cx="237406" cy="237406"/>
            </a:xfrm>
          </p:grpSpPr>
          <p:sp>
            <p:nvSpPr>
              <p:cNvPr id="1111" name="Freeform 1111">
                <a:extLst>
                  <a:ext uri="{FF2B5EF4-FFF2-40B4-BE49-F238E27FC236}">
                    <a16:creationId xmlns:a16="http://schemas.microsoft.com/office/drawing/2014/main" id="{B310B364-A51C-3731-3DE8-D002A35C8A3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2" name="TextBox 1112">
                <a:extLst>
                  <a:ext uri="{FF2B5EF4-FFF2-40B4-BE49-F238E27FC236}">
                    <a16:creationId xmlns:a16="http://schemas.microsoft.com/office/drawing/2014/main" id="{B38230DF-62F9-E8D1-190B-7F2C79AD0DA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3" name="Group 1113">
              <a:extLst>
                <a:ext uri="{FF2B5EF4-FFF2-40B4-BE49-F238E27FC236}">
                  <a16:creationId xmlns:a16="http://schemas.microsoft.com/office/drawing/2014/main" id="{1CB7ED31-CDE2-9DDF-6306-B71D2CD77F21}"/>
                </a:ext>
              </a:extLst>
            </p:cNvPr>
            <p:cNvGrpSpPr/>
            <p:nvPr/>
          </p:nvGrpSpPr>
          <p:grpSpPr>
            <a:xfrm rot="-1281463">
              <a:off x="732716" y="301856"/>
              <a:ext cx="9004" cy="9004"/>
              <a:chOff x="0" y="0"/>
              <a:chExt cx="219327" cy="219327"/>
            </a:xfrm>
          </p:grpSpPr>
          <p:sp>
            <p:nvSpPr>
              <p:cNvPr id="1114" name="Freeform 1114">
                <a:extLst>
                  <a:ext uri="{FF2B5EF4-FFF2-40B4-BE49-F238E27FC236}">
                    <a16:creationId xmlns:a16="http://schemas.microsoft.com/office/drawing/2014/main" id="{5AA627A3-8ADE-8A67-1AC5-9299F9AA89B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5" name="TextBox 1115">
                <a:extLst>
                  <a:ext uri="{FF2B5EF4-FFF2-40B4-BE49-F238E27FC236}">
                    <a16:creationId xmlns:a16="http://schemas.microsoft.com/office/drawing/2014/main" id="{D95DB9F4-F1E2-6EF3-A2A9-3586C6D4349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6" name="Group 1116">
              <a:extLst>
                <a:ext uri="{FF2B5EF4-FFF2-40B4-BE49-F238E27FC236}">
                  <a16:creationId xmlns:a16="http://schemas.microsoft.com/office/drawing/2014/main" id="{D9A03112-1F5F-4A38-BE0C-8A6C8C155C89}"/>
                </a:ext>
              </a:extLst>
            </p:cNvPr>
            <p:cNvGrpSpPr/>
            <p:nvPr/>
          </p:nvGrpSpPr>
          <p:grpSpPr>
            <a:xfrm rot="-1281463">
              <a:off x="732716" y="301856"/>
              <a:ext cx="9004" cy="9004"/>
              <a:chOff x="0" y="0"/>
              <a:chExt cx="237406" cy="237406"/>
            </a:xfrm>
          </p:grpSpPr>
          <p:sp>
            <p:nvSpPr>
              <p:cNvPr id="1117" name="Freeform 1117">
                <a:extLst>
                  <a:ext uri="{FF2B5EF4-FFF2-40B4-BE49-F238E27FC236}">
                    <a16:creationId xmlns:a16="http://schemas.microsoft.com/office/drawing/2014/main" id="{796605D2-E875-90A7-37AC-CAED53E328A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8" name="TextBox 1118">
                <a:extLst>
                  <a:ext uri="{FF2B5EF4-FFF2-40B4-BE49-F238E27FC236}">
                    <a16:creationId xmlns:a16="http://schemas.microsoft.com/office/drawing/2014/main" id="{8BC08C79-BA29-2744-0980-B5E430D44FA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9" name="Group 1119">
              <a:extLst>
                <a:ext uri="{FF2B5EF4-FFF2-40B4-BE49-F238E27FC236}">
                  <a16:creationId xmlns:a16="http://schemas.microsoft.com/office/drawing/2014/main" id="{36878260-0951-15EA-CF24-CE7A810FB651}"/>
                </a:ext>
              </a:extLst>
            </p:cNvPr>
            <p:cNvGrpSpPr/>
            <p:nvPr/>
          </p:nvGrpSpPr>
          <p:grpSpPr>
            <a:xfrm rot="-1281463">
              <a:off x="804846" y="301321"/>
              <a:ext cx="9004" cy="9004"/>
              <a:chOff x="0" y="0"/>
              <a:chExt cx="219327" cy="219327"/>
            </a:xfrm>
          </p:grpSpPr>
          <p:sp>
            <p:nvSpPr>
              <p:cNvPr id="1120" name="Freeform 1120">
                <a:extLst>
                  <a:ext uri="{FF2B5EF4-FFF2-40B4-BE49-F238E27FC236}">
                    <a16:creationId xmlns:a16="http://schemas.microsoft.com/office/drawing/2014/main" id="{072A5E68-550D-866C-53FC-B8AE1C50E6F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1" name="TextBox 1121">
                <a:extLst>
                  <a:ext uri="{FF2B5EF4-FFF2-40B4-BE49-F238E27FC236}">
                    <a16:creationId xmlns:a16="http://schemas.microsoft.com/office/drawing/2014/main" id="{72440D0B-078C-5E98-2798-6996A74D365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2" name="Group 1122">
              <a:extLst>
                <a:ext uri="{FF2B5EF4-FFF2-40B4-BE49-F238E27FC236}">
                  <a16:creationId xmlns:a16="http://schemas.microsoft.com/office/drawing/2014/main" id="{F4DAAB7A-191D-6A23-A7E5-85BB8B272E3B}"/>
                </a:ext>
              </a:extLst>
            </p:cNvPr>
            <p:cNvGrpSpPr/>
            <p:nvPr/>
          </p:nvGrpSpPr>
          <p:grpSpPr>
            <a:xfrm rot="-1281463">
              <a:off x="804846" y="301321"/>
              <a:ext cx="9004" cy="9004"/>
              <a:chOff x="0" y="0"/>
              <a:chExt cx="237406" cy="237406"/>
            </a:xfrm>
          </p:grpSpPr>
          <p:sp>
            <p:nvSpPr>
              <p:cNvPr id="1123" name="Freeform 1123">
                <a:extLst>
                  <a:ext uri="{FF2B5EF4-FFF2-40B4-BE49-F238E27FC236}">
                    <a16:creationId xmlns:a16="http://schemas.microsoft.com/office/drawing/2014/main" id="{2AAD4183-F3E8-7106-99FD-9E06782CD33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4" name="TextBox 1124">
                <a:extLst>
                  <a:ext uri="{FF2B5EF4-FFF2-40B4-BE49-F238E27FC236}">
                    <a16:creationId xmlns:a16="http://schemas.microsoft.com/office/drawing/2014/main" id="{0E085DB0-B529-751E-3BC1-CC745F0FBD9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5" name="Group 1125">
              <a:extLst>
                <a:ext uri="{FF2B5EF4-FFF2-40B4-BE49-F238E27FC236}">
                  <a16:creationId xmlns:a16="http://schemas.microsoft.com/office/drawing/2014/main" id="{AD1AEC0E-D089-C0DF-488B-0A385E3F1F10}"/>
                </a:ext>
              </a:extLst>
            </p:cNvPr>
            <p:cNvGrpSpPr/>
            <p:nvPr/>
          </p:nvGrpSpPr>
          <p:grpSpPr>
            <a:xfrm>
              <a:off x="579283" y="343263"/>
              <a:ext cx="17169" cy="17169"/>
              <a:chOff x="0" y="0"/>
              <a:chExt cx="219327" cy="219327"/>
            </a:xfrm>
          </p:grpSpPr>
          <p:sp>
            <p:nvSpPr>
              <p:cNvPr id="1126" name="Freeform 1126">
                <a:extLst>
                  <a:ext uri="{FF2B5EF4-FFF2-40B4-BE49-F238E27FC236}">
                    <a16:creationId xmlns:a16="http://schemas.microsoft.com/office/drawing/2014/main" id="{B32016B5-CDF5-FCF0-DA97-337E7D18525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7" name="TextBox 1127">
                <a:extLst>
                  <a:ext uri="{FF2B5EF4-FFF2-40B4-BE49-F238E27FC236}">
                    <a16:creationId xmlns:a16="http://schemas.microsoft.com/office/drawing/2014/main" id="{78068B6B-3CD3-839E-CADB-4104291FCFA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8" name="Group 1128">
              <a:extLst>
                <a:ext uri="{FF2B5EF4-FFF2-40B4-BE49-F238E27FC236}">
                  <a16:creationId xmlns:a16="http://schemas.microsoft.com/office/drawing/2014/main" id="{E252EB6A-1938-A155-A80E-DB1898D8C838}"/>
                </a:ext>
              </a:extLst>
            </p:cNvPr>
            <p:cNvGrpSpPr/>
            <p:nvPr/>
          </p:nvGrpSpPr>
          <p:grpSpPr>
            <a:xfrm>
              <a:off x="579283" y="343263"/>
              <a:ext cx="17169" cy="17169"/>
              <a:chOff x="0" y="0"/>
              <a:chExt cx="237406" cy="237406"/>
            </a:xfrm>
          </p:grpSpPr>
          <p:sp>
            <p:nvSpPr>
              <p:cNvPr id="1129" name="Freeform 1129">
                <a:extLst>
                  <a:ext uri="{FF2B5EF4-FFF2-40B4-BE49-F238E27FC236}">
                    <a16:creationId xmlns:a16="http://schemas.microsoft.com/office/drawing/2014/main" id="{9F632601-0384-239B-0EF7-C988FC7478B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0" name="TextBox 1130">
                <a:extLst>
                  <a:ext uri="{FF2B5EF4-FFF2-40B4-BE49-F238E27FC236}">
                    <a16:creationId xmlns:a16="http://schemas.microsoft.com/office/drawing/2014/main" id="{896D1F39-E7A2-6534-DD13-C1C1CEAC3B2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1" name="Group 1131">
              <a:extLst>
                <a:ext uri="{FF2B5EF4-FFF2-40B4-BE49-F238E27FC236}">
                  <a16:creationId xmlns:a16="http://schemas.microsoft.com/office/drawing/2014/main" id="{6B4D0F40-C920-F8C0-98EC-94CA34F9E1E3}"/>
                </a:ext>
              </a:extLst>
            </p:cNvPr>
            <p:cNvGrpSpPr/>
            <p:nvPr/>
          </p:nvGrpSpPr>
          <p:grpSpPr>
            <a:xfrm rot="-1281463">
              <a:off x="620917" y="359120"/>
              <a:ext cx="17169" cy="17169"/>
              <a:chOff x="0" y="0"/>
              <a:chExt cx="219327" cy="219327"/>
            </a:xfrm>
          </p:grpSpPr>
          <p:sp>
            <p:nvSpPr>
              <p:cNvPr id="1132" name="Freeform 1132">
                <a:extLst>
                  <a:ext uri="{FF2B5EF4-FFF2-40B4-BE49-F238E27FC236}">
                    <a16:creationId xmlns:a16="http://schemas.microsoft.com/office/drawing/2014/main" id="{523DFC23-E255-FE10-95C6-1DCDE7964D1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" name="TextBox 1133">
                <a:extLst>
                  <a:ext uri="{FF2B5EF4-FFF2-40B4-BE49-F238E27FC236}">
                    <a16:creationId xmlns:a16="http://schemas.microsoft.com/office/drawing/2014/main" id="{749EE6C0-4C60-225C-0B10-E6A3C1055C8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4" name="Group 1134">
              <a:extLst>
                <a:ext uri="{FF2B5EF4-FFF2-40B4-BE49-F238E27FC236}">
                  <a16:creationId xmlns:a16="http://schemas.microsoft.com/office/drawing/2014/main" id="{9E688165-999E-3598-B75F-19DE9B044578}"/>
                </a:ext>
              </a:extLst>
            </p:cNvPr>
            <p:cNvGrpSpPr/>
            <p:nvPr/>
          </p:nvGrpSpPr>
          <p:grpSpPr>
            <a:xfrm rot="-1281463">
              <a:off x="620917" y="359120"/>
              <a:ext cx="17169" cy="17169"/>
              <a:chOff x="0" y="0"/>
              <a:chExt cx="237406" cy="237406"/>
            </a:xfrm>
          </p:grpSpPr>
          <p:sp>
            <p:nvSpPr>
              <p:cNvPr id="1135" name="Freeform 1135">
                <a:extLst>
                  <a:ext uri="{FF2B5EF4-FFF2-40B4-BE49-F238E27FC236}">
                    <a16:creationId xmlns:a16="http://schemas.microsoft.com/office/drawing/2014/main" id="{F4ED872B-A8B2-79E4-F6D6-DE80B90C310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6" name="TextBox 1136">
                <a:extLst>
                  <a:ext uri="{FF2B5EF4-FFF2-40B4-BE49-F238E27FC236}">
                    <a16:creationId xmlns:a16="http://schemas.microsoft.com/office/drawing/2014/main" id="{ED476D5E-6002-6A45-9AF0-2F8BA570580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7" name="Group 1137">
              <a:extLst>
                <a:ext uri="{FF2B5EF4-FFF2-40B4-BE49-F238E27FC236}">
                  <a16:creationId xmlns:a16="http://schemas.microsoft.com/office/drawing/2014/main" id="{5527C94C-65C3-6E10-6339-D16F6D9158FD}"/>
                </a:ext>
              </a:extLst>
            </p:cNvPr>
            <p:cNvGrpSpPr/>
            <p:nvPr/>
          </p:nvGrpSpPr>
          <p:grpSpPr>
            <a:xfrm rot="-1281463">
              <a:off x="523173" y="397343"/>
              <a:ext cx="17169" cy="17169"/>
              <a:chOff x="0" y="0"/>
              <a:chExt cx="219327" cy="219327"/>
            </a:xfrm>
          </p:grpSpPr>
          <p:sp>
            <p:nvSpPr>
              <p:cNvPr id="1138" name="Freeform 1138">
                <a:extLst>
                  <a:ext uri="{FF2B5EF4-FFF2-40B4-BE49-F238E27FC236}">
                    <a16:creationId xmlns:a16="http://schemas.microsoft.com/office/drawing/2014/main" id="{C1DCE7E3-D48A-F1C4-D8A9-E4A200E8766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9" name="TextBox 1139">
                <a:extLst>
                  <a:ext uri="{FF2B5EF4-FFF2-40B4-BE49-F238E27FC236}">
                    <a16:creationId xmlns:a16="http://schemas.microsoft.com/office/drawing/2014/main" id="{5D9E404E-EB35-02A4-AAE0-15C466F1352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0" name="Group 1140">
              <a:extLst>
                <a:ext uri="{FF2B5EF4-FFF2-40B4-BE49-F238E27FC236}">
                  <a16:creationId xmlns:a16="http://schemas.microsoft.com/office/drawing/2014/main" id="{41C2B3F3-5468-1FC6-D865-9F2E63A5E2C8}"/>
                </a:ext>
              </a:extLst>
            </p:cNvPr>
            <p:cNvGrpSpPr/>
            <p:nvPr/>
          </p:nvGrpSpPr>
          <p:grpSpPr>
            <a:xfrm rot="-1281463">
              <a:off x="523173" y="397343"/>
              <a:ext cx="17169" cy="17169"/>
              <a:chOff x="0" y="0"/>
              <a:chExt cx="237406" cy="237406"/>
            </a:xfrm>
          </p:grpSpPr>
          <p:sp>
            <p:nvSpPr>
              <p:cNvPr id="1141" name="Freeform 1141">
                <a:extLst>
                  <a:ext uri="{FF2B5EF4-FFF2-40B4-BE49-F238E27FC236}">
                    <a16:creationId xmlns:a16="http://schemas.microsoft.com/office/drawing/2014/main" id="{0B01F815-6503-EE09-DCC0-8DF2E68A769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2" name="TextBox 1142">
                <a:extLst>
                  <a:ext uri="{FF2B5EF4-FFF2-40B4-BE49-F238E27FC236}">
                    <a16:creationId xmlns:a16="http://schemas.microsoft.com/office/drawing/2014/main" id="{6503F345-5795-DD9A-CAC7-19B8CC408F6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3" name="Group 1143">
              <a:extLst>
                <a:ext uri="{FF2B5EF4-FFF2-40B4-BE49-F238E27FC236}">
                  <a16:creationId xmlns:a16="http://schemas.microsoft.com/office/drawing/2014/main" id="{18417C5B-3C8D-C4C2-2217-51F83EC220E0}"/>
                </a:ext>
              </a:extLst>
            </p:cNvPr>
            <p:cNvGrpSpPr/>
            <p:nvPr/>
          </p:nvGrpSpPr>
          <p:grpSpPr>
            <a:xfrm>
              <a:off x="441856" y="390070"/>
              <a:ext cx="17169" cy="17169"/>
              <a:chOff x="0" y="0"/>
              <a:chExt cx="219327" cy="219327"/>
            </a:xfrm>
          </p:grpSpPr>
          <p:sp>
            <p:nvSpPr>
              <p:cNvPr id="1144" name="Freeform 1144">
                <a:extLst>
                  <a:ext uri="{FF2B5EF4-FFF2-40B4-BE49-F238E27FC236}">
                    <a16:creationId xmlns:a16="http://schemas.microsoft.com/office/drawing/2014/main" id="{ACE12D49-818D-9DC1-76AD-4C31DBBD44B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5" name="TextBox 1145">
                <a:extLst>
                  <a:ext uri="{FF2B5EF4-FFF2-40B4-BE49-F238E27FC236}">
                    <a16:creationId xmlns:a16="http://schemas.microsoft.com/office/drawing/2014/main" id="{AEAFCFC2-A8BB-D1A8-B931-1D3F0AB2EC5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6" name="Group 1146">
              <a:extLst>
                <a:ext uri="{FF2B5EF4-FFF2-40B4-BE49-F238E27FC236}">
                  <a16:creationId xmlns:a16="http://schemas.microsoft.com/office/drawing/2014/main" id="{A58B3A1E-68B9-681F-E4E4-4279009CC433}"/>
                </a:ext>
              </a:extLst>
            </p:cNvPr>
            <p:cNvGrpSpPr/>
            <p:nvPr/>
          </p:nvGrpSpPr>
          <p:grpSpPr>
            <a:xfrm>
              <a:off x="441856" y="390070"/>
              <a:ext cx="17169" cy="17169"/>
              <a:chOff x="0" y="0"/>
              <a:chExt cx="237406" cy="237406"/>
            </a:xfrm>
          </p:grpSpPr>
          <p:sp>
            <p:nvSpPr>
              <p:cNvPr id="1147" name="Freeform 1147">
                <a:extLst>
                  <a:ext uri="{FF2B5EF4-FFF2-40B4-BE49-F238E27FC236}">
                    <a16:creationId xmlns:a16="http://schemas.microsoft.com/office/drawing/2014/main" id="{F65BE732-98C4-2305-BCB9-362EBE37402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8" name="TextBox 1148">
                <a:extLst>
                  <a:ext uri="{FF2B5EF4-FFF2-40B4-BE49-F238E27FC236}">
                    <a16:creationId xmlns:a16="http://schemas.microsoft.com/office/drawing/2014/main" id="{5F120A11-6EDD-1541-2A40-C4CB0E59433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9" name="Group 1149">
              <a:extLst>
                <a:ext uri="{FF2B5EF4-FFF2-40B4-BE49-F238E27FC236}">
                  <a16:creationId xmlns:a16="http://schemas.microsoft.com/office/drawing/2014/main" id="{24170A40-BF38-C7E6-34D9-A4F2E48E83D7}"/>
                </a:ext>
              </a:extLst>
            </p:cNvPr>
            <p:cNvGrpSpPr/>
            <p:nvPr/>
          </p:nvGrpSpPr>
          <p:grpSpPr>
            <a:xfrm>
              <a:off x="556054" y="404514"/>
              <a:ext cx="17169" cy="17169"/>
              <a:chOff x="0" y="0"/>
              <a:chExt cx="219327" cy="219327"/>
            </a:xfrm>
          </p:grpSpPr>
          <p:sp>
            <p:nvSpPr>
              <p:cNvPr id="1150" name="Freeform 1150">
                <a:extLst>
                  <a:ext uri="{FF2B5EF4-FFF2-40B4-BE49-F238E27FC236}">
                    <a16:creationId xmlns:a16="http://schemas.microsoft.com/office/drawing/2014/main" id="{2250A026-A1F0-CFEA-CAA1-D26B7A5FB7B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1" name="TextBox 1151">
                <a:extLst>
                  <a:ext uri="{FF2B5EF4-FFF2-40B4-BE49-F238E27FC236}">
                    <a16:creationId xmlns:a16="http://schemas.microsoft.com/office/drawing/2014/main" id="{E11C3097-0F3F-84A8-EAB8-0B8695D99A7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2" name="Group 1152">
              <a:extLst>
                <a:ext uri="{FF2B5EF4-FFF2-40B4-BE49-F238E27FC236}">
                  <a16:creationId xmlns:a16="http://schemas.microsoft.com/office/drawing/2014/main" id="{04521C66-8BAC-FDBD-3596-96C09B24E4D1}"/>
                </a:ext>
              </a:extLst>
            </p:cNvPr>
            <p:cNvGrpSpPr/>
            <p:nvPr/>
          </p:nvGrpSpPr>
          <p:grpSpPr>
            <a:xfrm>
              <a:off x="556054" y="404514"/>
              <a:ext cx="17169" cy="17169"/>
              <a:chOff x="0" y="0"/>
              <a:chExt cx="237406" cy="237406"/>
            </a:xfrm>
          </p:grpSpPr>
          <p:sp>
            <p:nvSpPr>
              <p:cNvPr id="1153" name="Freeform 1153">
                <a:extLst>
                  <a:ext uri="{FF2B5EF4-FFF2-40B4-BE49-F238E27FC236}">
                    <a16:creationId xmlns:a16="http://schemas.microsoft.com/office/drawing/2014/main" id="{35E57EB3-7F05-315E-E03D-EAE57AC255D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4" name="TextBox 1154">
                <a:extLst>
                  <a:ext uri="{FF2B5EF4-FFF2-40B4-BE49-F238E27FC236}">
                    <a16:creationId xmlns:a16="http://schemas.microsoft.com/office/drawing/2014/main" id="{4326399D-D689-6C13-168B-2C3BE4FEE76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5" name="Group 1155">
              <a:extLst>
                <a:ext uri="{FF2B5EF4-FFF2-40B4-BE49-F238E27FC236}">
                  <a16:creationId xmlns:a16="http://schemas.microsoft.com/office/drawing/2014/main" id="{A7772F82-CE6C-2E5B-737C-F4A50DA12B78}"/>
                </a:ext>
              </a:extLst>
            </p:cNvPr>
            <p:cNvGrpSpPr/>
            <p:nvPr/>
          </p:nvGrpSpPr>
          <p:grpSpPr>
            <a:xfrm>
              <a:off x="516806" y="363758"/>
              <a:ext cx="9004" cy="9004"/>
              <a:chOff x="0" y="0"/>
              <a:chExt cx="219327" cy="219327"/>
            </a:xfrm>
          </p:grpSpPr>
          <p:sp>
            <p:nvSpPr>
              <p:cNvPr id="1156" name="Freeform 1156">
                <a:extLst>
                  <a:ext uri="{FF2B5EF4-FFF2-40B4-BE49-F238E27FC236}">
                    <a16:creationId xmlns:a16="http://schemas.microsoft.com/office/drawing/2014/main" id="{0133BF70-41DC-2C63-1219-80D05FB41B9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7" name="TextBox 1157">
                <a:extLst>
                  <a:ext uri="{FF2B5EF4-FFF2-40B4-BE49-F238E27FC236}">
                    <a16:creationId xmlns:a16="http://schemas.microsoft.com/office/drawing/2014/main" id="{A51B4EF6-FF34-1E40-F248-D26C9F4CD03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8" name="Group 1158">
              <a:extLst>
                <a:ext uri="{FF2B5EF4-FFF2-40B4-BE49-F238E27FC236}">
                  <a16:creationId xmlns:a16="http://schemas.microsoft.com/office/drawing/2014/main" id="{6BDA1293-F896-6B03-BE83-5E94099148A0}"/>
                </a:ext>
              </a:extLst>
            </p:cNvPr>
            <p:cNvGrpSpPr/>
            <p:nvPr/>
          </p:nvGrpSpPr>
          <p:grpSpPr>
            <a:xfrm>
              <a:off x="516806" y="363758"/>
              <a:ext cx="9004" cy="9004"/>
              <a:chOff x="0" y="0"/>
              <a:chExt cx="237406" cy="237406"/>
            </a:xfrm>
          </p:grpSpPr>
          <p:sp>
            <p:nvSpPr>
              <p:cNvPr id="1159" name="Freeform 1159">
                <a:extLst>
                  <a:ext uri="{FF2B5EF4-FFF2-40B4-BE49-F238E27FC236}">
                    <a16:creationId xmlns:a16="http://schemas.microsoft.com/office/drawing/2014/main" id="{CAAB17AF-6209-4591-F877-09D9809D51E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0" name="TextBox 1160">
                <a:extLst>
                  <a:ext uri="{FF2B5EF4-FFF2-40B4-BE49-F238E27FC236}">
                    <a16:creationId xmlns:a16="http://schemas.microsoft.com/office/drawing/2014/main" id="{E0C3D09B-9360-96D9-6E2D-16A4A61F331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1" name="Group 1161">
              <a:extLst>
                <a:ext uri="{FF2B5EF4-FFF2-40B4-BE49-F238E27FC236}">
                  <a16:creationId xmlns:a16="http://schemas.microsoft.com/office/drawing/2014/main" id="{4F2453EB-D194-5DA1-3070-AAF14C60EE93}"/>
                </a:ext>
              </a:extLst>
            </p:cNvPr>
            <p:cNvGrpSpPr/>
            <p:nvPr/>
          </p:nvGrpSpPr>
          <p:grpSpPr>
            <a:xfrm>
              <a:off x="542005" y="357945"/>
              <a:ext cx="9004" cy="9004"/>
              <a:chOff x="0" y="0"/>
              <a:chExt cx="219327" cy="219327"/>
            </a:xfrm>
          </p:grpSpPr>
          <p:sp>
            <p:nvSpPr>
              <p:cNvPr id="1162" name="Freeform 1162">
                <a:extLst>
                  <a:ext uri="{FF2B5EF4-FFF2-40B4-BE49-F238E27FC236}">
                    <a16:creationId xmlns:a16="http://schemas.microsoft.com/office/drawing/2014/main" id="{4A12E3B6-EF9E-7505-7259-EBE49FEB5D8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3" name="TextBox 1163">
                <a:extLst>
                  <a:ext uri="{FF2B5EF4-FFF2-40B4-BE49-F238E27FC236}">
                    <a16:creationId xmlns:a16="http://schemas.microsoft.com/office/drawing/2014/main" id="{8C1CDC21-5E56-6E36-6D5E-CAB6E66417B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4" name="Group 1164">
              <a:extLst>
                <a:ext uri="{FF2B5EF4-FFF2-40B4-BE49-F238E27FC236}">
                  <a16:creationId xmlns:a16="http://schemas.microsoft.com/office/drawing/2014/main" id="{DE3C86FD-8EB4-67D8-1132-8B201CA09E66}"/>
                </a:ext>
              </a:extLst>
            </p:cNvPr>
            <p:cNvGrpSpPr/>
            <p:nvPr/>
          </p:nvGrpSpPr>
          <p:grpSpPr>
            <a:xfrm>
              <a:off x="542005" y="357945"/>
              <a:ext cx="9004" cy="9004"/>
              <a:chOff x="0" y="0"/>
              <a:chExt cx="237406" cy="237406"/>
            </a:xfrm>
          </p:grpSpPr>
          <p:sp>
            <p:nvSpPr>
              <p:cNvPr id="1165" name="Freeform 1165">
                <a:extLst>
                  <a:ext uri="{FF2B5EF4-FFF2-40B4-BE49-F238E27FC236}">
                    <a16:creationId xmlns:a16="http://schemas.microsoft.com/office/drawing/2014/main" id="{89318E28-62CC-48FA-1198-19FB95AE38F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6" name="TextBox 1166">
                <a:extLst>
                  <a:ext uri="{FF2B5EF4-FFF2-40B4-BE49-F238E27FC236}">
                    <a16:creationId xmlns:a16="http://schemas.microsoft.com/office/drawing/2014/main" id="{13B79592-8E47-7DBA-0ACF-FBCCA51AAD3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7" name="Group 1167">
              <a:extLst>
                <a:ext uri="{FF2B5EF4-FFF2-40B4-BE49-F238E27FC236}">
                  <a16:creationId xmlns:a16="http://schemas.microsoft.com/office/drawing/2014/main" id="{D7595F22-C5D4-AD97-184F-8CE13AEC90D6}"/>
                </a:ext>
              </a:extLst>
            </p:cNvPr>
            <p:cNvGrpSpPr/>
            <p:nvPr/>
          </p:nvGrpSpPr>
          <p:grpSpPr>
            <a:xfrm>
              <a:off x="609376" y="383716"/>
              <a:ext cx="9004" cy="9004"/>
              <a:chOff x="0" y="0"/>
              <a:chExt cx="219327" cy="219327"/>
            </a:xfrm>
          </p:grpSpPr>
          <p:sp>
            <p:nvSpPr>
              <p:cNvPr id="1168" name="Freeform 1168">
                <a:extLst>
                  <a:ext uri="{FF2B5EF4-FFF2-40B4-BE49-F238E27FC236}">
                    <a16:creationId xmlns:a16="http://schemas.microsoft.com/office/drawing/2014/main" id="{2274D243-0517-100A-0709-AC0AFF7A0AC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9" name="TextBox 1169">
                <a:extLst>
                  <a:ext uri="{FF2B5EF4-FFF2-40B4-BE49-F238E27FC236}">
                    <a16:creationId xmlns:a16="http://schemas.microsoft.com/office/drawing/2014/main" id="{BCEC02A4-B33C-0E4F-1298-C7F10FF475E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0" name="Group 1170">
              <a:extLst>
                <a:ext uri="{FF2B5EF4-FFF2-40B4-BE49-F238E27FC236}">
                  <a16:creationId xmlns:a16="http://schemas.microsoft.com/office/drawing/2014/main" id="{3B18B627-9B8B-4E3C-F5C7-A9CD6825453B}"/>
                </a:ext>
              </a:extLst>
            </p:cNvPr>
            <p:cNvGrpSpPr/>
            <p:nvPr/>
          </p:nvGrpSpPr>
          <p:grpSpPr>
            <a:xfrm>
              <a:off x="609376" y="383716"/>
              <a:ext cx="9004" cy="9004"/>
              <a:chOff x="0" y="0"/>
              <a:chExt cx="237406" cy="237406"/>
            </a:xfrm>
          </p:grpSpPr>
          <p:sp>
            <p:nvSpPr>
              <p:cNvPr id="1171" name="Freeform 1171">
                <a:extLst>
                  <a:ext uri="{FF2B5EF4-FFF2-40B4-BE49-F238E27FC236}">
                    <a16:creationId xmlns:a16="http://schemas.microsoft.com/office/drawing/2014/main" id="{FE610BD0-C331-4A5D-75A3-94143398F05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2" name="TextBox 1172">
                <a:extLst>
                  <a:ext uri="{FF2B5EF4-FFF2-40B4-BE49-F238E27FC236}">
                    <a16:creationId xmlns:a16="http://schemas.microsoft.com/office/drawing/2014/main" id="{19E392D1-2FC6-6DD8-8E07-A845F68DD90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3" name="Group 1173">
              <a:extLst>
                <a:ext uri="{FF2B5EF4-FFF2-40B4-BE49-F238E27FC236}">
                  <a16:creationId xmlns:a16="http://schemas.microsoft.com/office/drawing/2014/main" id="{203B40BA-9C68-7F70-1D65-0F8F45BD8BA7}"/>
                </a:ext>
              </a:extLst>
            </p:cNvPr>
            <p:cNvGrpSpPr/>
            <p:nvPr/>
          </p:nvGrpSpPr>
          <p:grpSpPr>
            <a:xfrm>
              <a:off x="554335" y="383716"/>
              <a:ext cx="9004" cy="9004"/>
              <a:chOff x="0" y="0"/>
              <a:chExt cx="219327" cy="219327"/>
            </a:xfrm>
          </p:grpSpPr>
          <p:sp>
            <p:nvSpPr>
              <p:cNvPr id="1174" name="Freeform 1174">
                <a:extLst>
                  <a:ext uri="{FF2B5EF4-FFF2-40B4-BE49-F238E27FC236}">
                    <a16:creationId xmlns:a16="http://schemas.microsoft.com/office/drawing/2014/main" id="{DB3031AD-F1E8-8E02-7848-1AF197185CA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5" name="TextBox 1175">
                <a:extLst>
                  <a:ext uri="{FF2B5EF4-FFF2-40B4-BE49-F238E27FC236}">
                    <a16:creationId xmlns:a16="http://schemas.microsoft.com/office/drawing/2014/main" id="{59A1587E-D802-945C-57EF-E0F4567CE67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6" name="Group 1176">
              <a:extLst>
                <a:ext uri="{FF2B5EF4-FFF2-40B4-BE49-F238E27FC236}">
                  <a16:creationId xmlns:a16="http://schemas.microsoft.com/office/drawing/2014/main" id="{48103C7B-1FB5-B152-35A3-6327B8F9CC10}"/>
                </a:ext>
              </a:extLst>
            </p:cNvPr>
            <p:cNvGrpSpPr/>
            <p:nvPr/>
          </p:nvGrpSpPr>
          <p:grpSpPr>
            <a:xfrm>
              <a:off x="554335" y="383716"/>
              <a:ext cx="9004" cy="9004"/>
              <a:chOff x="0" y="0"/>
              <a:chExt cx="237406" cy="237406"/>
            </a:xfrm>
          </p:grpSpPr>
          <p:sp>
            <p:nvSpPr>
              <p:cNvPr id="1177" name="Freeform 1177">
                <a:extLst>
                  <a:ext uri="{FF2B5EF4-FFF2-40B4-BE49-F238E27FC236}">
                    <a16:creationId xmlns:a16="http://schemas.microsoft.com/office/drawing/2014/main" id="{9C852BEE-B83C-3D88-6A0B-1DD68EE4D96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8" name="TextBox 1178">
                <a:extLst>
                  <a:ext uri="{FF2B5EF4-FFF2-40B4-BE49-F238E27FC236}">
                    <a16:creationId xmlns:a16="http://schemas.microsoft.com/office/drawing/2014/main" id="{C2C56995-1B73-F261-223D-EC9EB7B3B4D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9" name="Group 1179">
              <a:extLst>
                <a:ext uri="{FF2B5EF4-FFF2-40B4-BE49-F238E27FC236}">
                  <a16:creationId xmlns:a16="http://schemas.microsoft.com/office/drawing/2014/main" id="{AB1678C6-13E3-040B-63A5-5CA45BCDAB01}"/>
                </a:ext>
              </a:extLst>
            </p:cNvPr>
            <p:cNvGrpSpPr/>
            <p:nvPr/>
          </p:nvGrpSpPr>
          <p:grpSpPr>
            <a:xfrm>
              <a:off x="1229901" y="268302"/>
              <a:ext cx="17169" cy="17169"/>
              <a:chOff x="0" y="0"/>
              <a:chExt cx="219327" cy="219327"/>
            </a:xfrm>
          </p:grpSpPr>
          <p:sp>
            <p:nvSpPr>
              <p:cNvPr id="1180" name="Freeform 1180">
                <a:extLst>
                  <a:ext uri="{FF2B5EF4-FFF2-40B4-BE49-F238E27FC236}">
                    <a16:creationId xmlns:a16="http://schemas.microsoft.com/office/drawing/2014/main" id="{161F207C-A028-2E12-52BE-6BDDE53649F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1" name="TextBox 1181">
                <a:extLst>
                  <a:ext uri="{FF2B5EF4-FFF2-40B4-BE49-F238E27FC236}">
                    <a16:creationId xmlns:a16="http://schemas.microsoft.com/office/drawing/2014/main" id="{BDD3A152-56B9-819F-860D-2739BDA88E6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2" name="Group 1182">
              <a:extLst>
                <a:ext uri="{FF2B5EF4-FFF2-40B4-BE49-F238E27FC236}">
                  <a16:creationId xmlns:a16="http://schemas.microsoft.com/office/drawing/2014/main" id="{9E180E97-8C6D-A62E-8C97-6AE01F8A918F}"/>
                </a:ext>
              </a:extLst>
            </p:cNvPr>
            <p:cNvGrpSpPr/>
            <p:nvPr/>
          </p:nvGrpSpPr>
          <p:grpSpPr>
            <a:xfrm>
              <a:off x="1229901" y="268302"/>
              <a:ext cx="17169" cy="17169"/>
              <a:chOff x="0" y="0"/>
              <a:chExt cx="237406" cy="237406"/>
            </a:xfrm>
          </p:grpSpPr>
          <p:sp>
            <p:nvSpPr>
              <p:cNvPr id="1183" name="Freeform 1183">
                <a:extLst>
                  <a:ext uri="{FF2B5EF4-FFF2-40B4-BE49-F238E27FC236}">
                    <a16:creationId xmlns:a16="http://schemas.microsoft.com/office/drawing/2014/main" id="{C4C258F8-2E64-23A3-B7AC-852697BD7B2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4" name="TextBox 1184">
                <a:extLst>
                  <a:ext uri="{FF2B5EF4-FFF2-40B4-BE49-F238E27FC236}">
                    <a16:creationId xmlns:a16="http://schemas.microsoft.com/office/drawing/2014/main" id="{992BCBBD-30AD-44C6-5EB1-A43AC6FCC46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5" name="Group 1185">
              <a:extLst>
                <a:ext uri="{FF2B5EF4-FFF2-40B4-BE49-F238E27FC236}">
                  <a16:creationId xmlns:a16="http://schemas.microsoft.com/office/drawing/2014/main" id="{823F8DC1-E7E9-A495-4645-08F9C0723ACB}"/>
                </a:ext>
              </a:extLst>
            </p:cNvPr>
            <p:cNvGrpSpPr/>
            <p:nvPr/>
          </p:nvGrpSpPr>
          <p:grpSpPr>
            <a:xfrm>
              <a:off x="1190653" y="227546"/>
              <a:ext cx="9004" cy="9004"/>
              <a:chOff x="0" y="0"/>
              <a:chExt cx="219327" cy="219327"/>
            </a:xfrm>
          </p:grpSpPr>
          <p:sp>
            <p:nvSpPr>
              <p:cNvPr id="1186" name="Freeform 1186">
                <a:extLst>
                  <a:ext uri="{FF2B5EF4-FFF2-40B4-BE49-F238E27FC236}">
                    <a16:creationId xmlns:a16="http://schemas.microsoft.com/office/drawing/2014/main" id="{4243CCD3-893C-2D6E-B240-D345133514A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7" name="TextBox 1187">
                <a:extLst>
                  <a:ext uri="{FF2B5EF4-FFF2-40B4-BE49-F238E27FC236}">
                    <a16:creationId xmlns:a16="http://schemas.microsoft.com/office/drawing/2014/main" id="{12019DB4-082F-7B1C-0E28-8352F93AE14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8" name="Group 1188">
              <a:extLst>
                <a:ext uri="{FF2B5EF4-FFF2-40B4-BE49-F238E27FC236}">
                  <a16:creationId xmlns:a16="http://schemas.microsoft.com/office/drawing/2014/main" id="{0BDD60FA-B615-515B-0E60-2681F39568F0}"/>
                </a:ext>
              </a:extLst>
            </p:cNvPr>
            <p:cNvGrpSpPr/>
            <p:nvPr/>
          </p:nvGrpSpPr>
          <p:grpSpPr>
            <a:xfrm>
              <a:off x="1190653" y="227546"/>
              <a:ext cx="9004" cy="9004"/>
              <a:chOff x="0" y="0"/>
              <a:chExt cx="237406" cy="237406"/>
            </a:xfrm>
          </p:grpSpPr>
          <p:sp>
            <p:nvSpPr>
              <p:cNvPr id="1189" name="Freeform 1189">
                <a:extLst>
                  <a:ext uri="{FF2B5EF4-FFF2-40B4-BE49-F238E27FC236}">
                    <a16:creationId xmlns:a16="http://schemas.microsoft.com/office/drawing/2014/main" id="{90FACEDF-E795-FD6F-06D3-84B81C940B4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0" name="TextBox 1190">
                <a:extLst>
                  <a:ext uri="{FF2B5EF4-FFF2-40B4-BE49-F238E27FC236}">
                    <a16:creationId xmlns:a16="http://schemas.microsoft.com/office/drawing/2014/main" id="{AE41236E-827A-7A6C-E6DD-BC74F1F1934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1" name="Group 1191">
              <a:extLst>
                <a:ext uri="{FF2B5EF4-FFF2-40B4-BE49-F238E27FC236}">
                  <a16:creationId xmlns:a16="http://schemas.microsoft.com/office/drawing/2014/main" id="{9069F01A-035F-E17B-76A5-3D2CA74A21DD}"/>
                </a:ext>
              </a:extLst>
            </p:cNvPr>
            <p:cNvGrpSpPr/>
            <p:nvPr/>
          </p:nvGrpSpPr>
          <p:grpSpPr>
            <a:xfrm>
              <a:off x="1215852" y="221733"/>
              <a:ext cx="9004" cy="9004"/>
              <a:chOff x="0" y="0"/>
              <a:chExt cx="219327" cy="219327"/>
            </a:xfrm>
          </p:grpSpPr>
          <p:sp>
            <p:nvSpPr>
              <p:cNvPr id="1192" name="Freeform 1192">
                <a:extLst>
                  <a:ext uri="{FF2B5EF4-FFF2-40B4-BE49-F238E27FC236}">
                    <a16:creationId xmlns:a16="http://schemas.microsoft.com/office/drawing/2014/main" id="{3BA15F1E-9EE2-DBD7-D8F6-3AB108F15C4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3" name="TextBox 1193">
                <a:extLst>
                  <a:ext uri="{FF2B5EF4-FFF2-40B4-BE49-F238E27FC236}">
                    <a16:creationId xmlns:a16="http://schemas.microsoft.com/office/drawing/2014/main" id="{AC80DCFE-1E06-BA3D-AAD3-04E6D9EA029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4" name="Group 1194">
              <a:extLst>
                <a:ext uri="{FF2B5EF4-FFF2-40B4-BE49-F238E27FC236}">
                  <a16:creationId xmlns:a16="http://schemas.microsoft.com/office/drawing/2014/main" id="{362315D9-BB37-1597-8404-884CB5F0AB9F}"/>
                </a:ext>
              </a:extLst>
            </p:cNvPr>
            <p:cNvGrpSpPr/>
            <p:nvPr/>
          </p:nvGrpSpPr>
          <p:grpSpPr>
            <a:xfrm>
              <a:off x="1215852" y="221733"/>
              <a:ext cx="9004" cy="9004"/>
              <a:chOff x="0" y="0"/>
              <a:chExt cx="237406" cy="237406"/>
            </a:xfrm>
          </p:grpSpPr>
          <p:sp>
            <p:nvSpPr>
              <p:cNvPr id="1195" name="Freeform 1195">
                <a:extLst>
                  <a:ext uri="{FF2B5EF4-FFF2-40B4-BE49-F238E27FC236}">
                    <a16:creationId xmlns:a16="http://schemas.microsoft.com/office/drawing/2014/main" id="{1C4D3949-E4E1-9E86-7F00-39A0FB65F4E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6" name="TextBox 1196">
                <a:extLst>
                  <a:ext uri="{FF2B5EF4-FFF2-40B4-BE49-F238E27FC236}">
                    <a16:creationId xmlns:a16="http://schemas.microsoft.com/office/drawing/2014/main" id="{98D4B8C4-CB71-952C-5A9A-FFAFFF15260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7" name="Group 1197">
              <a:extLst>
                <a:ext uri="{FF2B5EF4-FFF2-40B4-BE49-F238E27FC236}">
                  <a16:creationId xmlns:a16="http://schemas.microsoft.com/office/drawing/2014/main" id="{690BD7E2-65D1-D35D-9D55-1A61ECECDF14}"/>
                </a:ext>
              </a:extLst>
            </p:cNvPr>
            <p:cNvGrpSpPr/>
            <p:nvPr/>
          </p:nvGrpSpPr>
          <p:grpSpPr>
            <a:xfrm>
              <a:off x="1283224" y="247504"/>
              <a:ext cx="9004" cy="9004"/>
              <a:chOff x="0" y="0"/>
              <a:chExt cx="219327" cy="219327"/>
            </a:xfrm>
          </p:grpSpPr>
          <p:sp>
            <p:nvSpPr>
              <p:cNvPr id="1198" name="Freeform 1198">
                <a:extLst>
                  <a:ext uri="{FF2B5EF4-FFF2-40B4-BE49-F238E27FC236}">
                    <a16:creationId xmlns:a16="http://schemas.microsoft.com/office/drawing/2014/main" id="{52B71AAA-AF5B-45CF-702A-721D721694A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9" name="TextBox 1199">
                <a:extLst>
                  <a:ext uri="{FF2B5EF4-FFF2-40B4-BE49-F238E27FC236}">
                    <a16:creationId xmlns:a16="http://schemas.microsoft.com/office/drawing/2014/main" id="{6ACCC948-1A3A-CE2C-C807-101700EF3B4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0" name="Group 1200">
              <a:extLst>
                <a:ext uri="{FF2B5EF4-FFF2-40B4-BE49-F238E27FC236}">
                  <a16:creationId xmlns:a16="http://schemas.microsoft.com/office/drawing/2014/main" id="{BF64EF98-1B1A-2219-BFF8-6E33CD403936}"/>
                </a:ext>
              </a:extLst>
            </p:cNvPr>
            <p:cNvGrpSpPr/>
            <p:nvPr/>
          </p:nvGrpSpPr>
          <p:grpSpPr>
            <a:xfrm>
              <a:off x="1283224" y="247504"/>
              <a:ext cx="9004" cy="9004"/>
              <a:chOff x="0" y="0"/>
              <a:chExt cx="237406" cy="237406"/>
            </a:xfrm>
          </p:grpSpPr>
          <p:sp>
            <p:nvSpPr>
              <p:cNvPr id="1201" name="Freeform 1201">
                <a:extLst>
                  <a:ext uri="{FF2B5EF4-FFF2-40B4-BE49-F238E27FC236}">
                    <a16:creationId xmlns:a16="http://schemas.microsoft.com/office/drawing/2014/main" id="{4BEA57E8-B84B-EDB0-420F-CEF686965D0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2" name="TextBox 1202">
                <a:extLst>
                  <a:ext uri="{FF2B5EF4-FFF2-40B4-BE49-F238E27FC236}">
                    <a16:creationId xmlns:a16="http://schemas.microsoft.com/office/drawing/2014/main" id="{C51B2BA1-4F71-CBA9-A52C-B51B7EC6E59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3" name="Group 1203">
              <a:extLst>
                <a:ext uri="{FF2B5EF4-FFF2-40B4-BE49-F238E27FC236}">
                  <a16:creationId xmlns:a16="http://schemas.microsoft.com/office/drawing/2014/main" id="{9727F407-9451-4CA5-9DAC-A4963FF4D7F6}"/>
                </a:ext>
              </a:extLst>
            </p:cNvPr>
            <p:cNvGrpSpPr/>
            <p:nvPr/>
          </p:nvGrpSpPr>
          <p:grpSpPr>
            <a:xfrm>
              <a:off x="1228182" y="247504"/>
              <a:ext cx="9004" cy="9004"/>
              <a:chOff x="0" y="0"/>
              <a:chExt cx="219327" cy="219327"/>
            </a:xfrm>
          </p:grpSpPr>
          <p:sp>
            <p:nvSpPr>
              <p:cNvPr id="1204" name="Freeform 1204">
                <a:extLst>
                  <a:ext uri="{FF2B5EF4-FFF2-40B4-BE49-F238E27FC236}">
                    <a16:creationId xmlns:a16="http://schemas.microsoft.com/office/drawing/2014/main" id="{65B7E969-BE70-9AA3-5727-32B909BCCEB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5" name="TextBox 1205">
                <a:extLst>
                  <a:ext uri="{FF2B5EF4-FFF2-40B4-BE49-F238E27FC236}">
                    <a16:creationId xmlns:a16="http://schemas.microsoft.com/office/drawing/2014/main" id="{10921F47-96FB-928F-8E5A-FB652A5DA18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6" name="Group 1206">
              <a:extLst>
                <a:ext uri="{FF2B5EF4-FFF2-40B4-BE49-F238E27FC236}">
                  <a16:creationId xmlns:a16="http://schemas.microsoft.com/office/drawing/2014/main" id="{BA6A53C9-9B8B-7E5B-C9D4-D7288D6A64D2}"/>
                </a:ext>
              </a:extLst>
            </p:cNvPr>
            <p:cNvGrpSpPr/>
            <p:nvPr/>
          </p:nvGrpSpPr>
          <p:grpSpPr>
            <a:xfrm>
              <a:off x="1228182" y="247504"/>
              <a:ext cx="9004" cy="9004"/>
              <a:chOff x="0" y="0"/>
              <a:chExt cx="237406" cy="237406"/>
            </a:xfrm>
          </p:grpSpPr>
          <p:sp>
            <p:nvSpPr>
              <p:cNvPr id="1207" name="Freeform 1207">
                <a:extLst>
                  <a:ext uri="{FF2B5EF4-FFF2-40B4-BE49-F238E27FC236}">
                    <a16:creationId xmlns:a16="http://schemas.microsoft.com/office/drawing/2014/main" id="{02D23CFF-2ED3-1621-3445-FF785EF4C1E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8" name="TextBox 1208">
                <a:extLst>
                  <a:ext uri="{FF2B5EF4-FFF2-40B4-BE49-F238E27FC236}">
                    <a16:creationId xmlns:a16="http://schemas.microsoft.com/office/drawing/2014/main" id="{CC43A7A1-DEDD-7450-E8D1-B9F8B1D91DB0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9" name="Group 1209">
              <a:extLst>
                <a:ext uri="{FF2B5EF4-FFF2-40B4-BE49-F238E27FC236}">
                  <a16:creationId xmlns:a16="http://schemas.microsoft.com/office/drawing/2014/main" id="{1BC8FB58-05F2-6C85-DF90-D396F912C083}"/>
                </a:ext>
              </a:extLst>
            </p:cNvPr>
            <p:cNvGrpSpPr/>
            <p:nvPr/>
          </p:nvGrpSpPr>
          <p:grpSpPr>
            <a:xfrm>
              <a:off x="1544183" y="320484"/>
              <a:ext cx="17169" cy="17169"/>
              <a:chOff x="0" y="0"/>
              <a:chExt cx="219327" cy="219327"/>
            </a:xfrm>
          </p:grpSpPr>
          <p:sp>
            <p:nvSpPr>
              <p:cNvPr id="1210" name="Freeform 1210">
                <a:extLst>
                  <a:ext uri="{FF2B5EF4-FFF2-40B4-BE49-F238E27FC236}">
                    <a16:creationId xmlns:a16="http://schemas.microsoft.com/office/drawing/2014/main" id="{A2395CC3-9146-7199-8C7A-35233D255B1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1" name="TextBox 1211">
                <a:extLst>
                  <a:ext uri="{FF2B5EF4-FFF2-40B4-BE49-F238E27FC236}">
                    <a16:creationId xmlns:a16="http://schemas.microsoft.com/office/drawing/2014/main" id="{ECFD23A0-17DE-36F8-D56C-56AC3F5E773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2" name="Group 1212">
              <a:extLst>
                <a:ext uri="{FF2B5EF4-FFF2-40B4-BE49-F238E27FC236}">
                  <a16:creationId xmlns:a16="http://schemas.microsoft.com/office/drawing/2014/main" id="{2DD8D7FB-C5AD-158E-993F-60196ADD9129}"/>
                </a:ext>
              </a:extLst>
            </p:cNvPr>
            <p:cNvGrpSpPr/>
            <p:nvPr/>
          </p:nvGrpSpPr>
          <p:grpSpPr>
            <a:xfrm>
              <a:off x="1544183" y="320484"/>
              <a:ext cx="17169" cy="17169"/>
              <a:chOff x="0" y="0"/>
              <a:chExt cx="237406" cy="237406"/>
            </a:xfrm>
          </p:grpSpPr>
          <p:sp>
            <p:nvSpPr>
              <p:cNvPr id="1213" name="Freeform 1213">
                <a:extLst>
                  <a:ext uri="{FF2B5EF4-FFF2-40B4-BE49-F238E27FC236}">
                    <a16:creationId xmlns:a16="http://schemas.microsoft.com/office/drawing/2014/main" id="{9D5E95D2-5FAB-B85F-781E-917E973E131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4" name="TextBox 1214">
                <a:extLst>
                  <a:ext uri="{FF2B5EF4-FFF2-40B4-BE49-F238E27FC236}">
                    <a16:creationId xmlns:a16="http://schemas.microsoft.com/office/drawing/2014/main" id="{DCA4D827-661E-B673-56BC-7BFC74B5541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5" name="Group 1215">
              <a:extLst>
                <a:ext uri="{FF2B5EF4-FFF2-40B4-BE49-F238E27FC236}">
                  <a16:creationId xmlns:a16="http://schemas.microsoft.com/office/drawing/2014/main" id="{6436A91E-220D-22DF-4C53-773067E6DCB3}"/>
                </a:ext>
              </a:extLst>
            </p:cNvPr>
            <p:cNvGrpSpPr/>
            <p:nvPr/>
          </p:nvGrpSpPr>
          <p:grpSpPr>
            <a:xfrm>
              <a:off x="1504935" y="279728"/>
              <a:ext cx="9004" cy="9004"/>
              <a:chOff x="0" y="0"/>
              <a:chExt cx="219327" cy="219327"/>
            </a:xfrm>
          </p:grpSpPr>
          <p:sp>
            <p:nvSpPr>
              <p:cNvPr id="1216" name="Freeform 1216">
                <a:extLst>
                  <a:ext uri="{FF2B5EF4-FFF2-40B4-BE49-F238E27FC236}">
                    <a16:creationId xmlns:a16="http://schemas.microsoft.com/office/drawing/2014/main" id="{F363AB39-A3B6-31C7-01A8-1A937B9F182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7" name="TextBox 1217">
                <a:extLst>
                  <a:ext uri="{FF2B5EF4-FFF2-40B4-BE49-F238E27FC236}">
                    <a16:creationId xmlns:a16="http://schemas.microsoft.com/office/drawing/2014/main" id="{408364F4-F528-EA67-1318-B3E0474706B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8" name="Group 1218">
              <a:extLst>
                <a:ext uri="{FF2B5EF4-FFF2-40B4-BE49-F238E27FC236}">
                  <a16:creationId xmlns:a16="http://schemas.microsoft.com/office/drawing/2014/main" id="{CC9B2394-A555-E2D2-7D9A-888D7AEF1DA1}"/>
                </a:ext>
              </a:extLst>
            </p:cNvPr>
            <p:cNvGrpSpPr/>
            <p:nvPr/>
          </p:nvGrpSpPr>
          <p:grpSpPr>
            <a:xfrm>
              <a:off x="1504935" y="279728"/>
              <a:ext cx="9004" cy="9004"/>
              <a:chOff x="0" y="0"/>
              <a:chExt cx="237406" cy="237406"/>
            </a:xfrm>
          </p:grpSpPr>
          <p:sp>
            <p:nvSpPr>
              <p:cNvPr id="1219" name="Freeform 1219">
                <a:extLst>
                  <a:ext uri="{FF2B5EF4-FFF2-40B4-BE49-F238E27FC236}">
                    <a16:creationId xmlns:a16="http://schemas.microsoft.com/office/drawing/2014/main" id="{013144B0-79F9-16B9-4EA2-B4CD1A82693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0" name="TextBox 1220">
                <a:extLst>
                  <a:ext uri="{FF2B5EF4-FFF2-40B4-BE49-F238E27FC236}">
                    <a16:creationId xmlns:a16="http://schemas.microsoft.com/office/drawing/2014/main" id="{CC527D78-6985-21F7-1321-E44ED41437E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1" name="Group 1221">
              <a:extLst>
                <a:ext uri="{FF2B5EF4-FFF2-40B4-BE49-F238E27FC236}">
                  <a16:creationId xmlns:a16="http://schemas.microsoft.com/office/drawing/2014/main" id="{8C0DA7F9-5138-B2E2-0D07-47A50C4B992F}"/>
                </a:ext>
              </a:extLst>
            </p:cNvPr>
            <p:cNvGrpSpPr/>
            <p:nvPr/>
          </p:nvGrpSpPr>
          <p:grpSpPr>
            <a:xfrm>
              <a:off x="1530134" y="273915"/>
              <a:ext cx="9004" cy="9004"/>
              <a:chOff x="0" y="0"/>
              <a:chExt cx="219327" cy="219327"/>
            </a:xfrm>
          </p:grpSpPr>
          <p:sp>
            <p:nvSpPr>
              <p:cNvPr id="1222" name="Freeform 1222">
                <a:extLst>
                  <a:ext uri="{FF2B5EF4-FFF2-40B4-BE49-F238E27FC236}">
                    <a16:creationId xmlns:a16="http://schemas.microsoft.com/office/drawing/2014/main" id="{9228E1A2-61C4-DCE0-63B8-7AEB4D3D450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3" name="TextBox 1223">
                <a:extLst>
                  <a:ext uri="{FF2B5EF4-FFF2-40B4-BE49-F238E27FC236}">
                    <a16:creationId xmlns:a16="http://schemas.microsoft.com/office/drawing/2014/main" id="{4ED60CF8-8F3B-1A20-1C04-CB4797AA468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4" name="Group 1224">
              <a:extLst>
                <a:ext uri="{FF2B5EF4-FFF2-40B4-BE49-F238E27FC236}">
                  <a16:creationId xmlns:a16="http://schemas.microsoft.com/office/drawing/2014/main" id="{1F0A16FF-1C96-65D6-29A9-9B7E475524DE}"/>
                </a:ext>
              </a:extLst>
            </p:cNvPr>
            <p:cNvGrpSpPr/>
            <p:nvPr/>
          </p:nvGrpSpPr>
          <p:grpSpPr>
            <a:xfrm>
              <a:off x="1530134" y="273915"/>
              <a:ext cx="9004" cy="9004"/>
              <a:chOff x="0" y="0"/>
              <a:chExt cx="237406" cy="237406"/>
            </a:xfrm>
          </p:grpSpPr>
          <p:sp>
            <p:nvSpPr>
              <p:cNvPr id="1225" name="Freeform 1225">
                <a:extLst>
                  <a:ext uri="{FF2B5EF4-FFF2-40B4-BE49-F238E27FC236}">
                    <a16:creationId xmlns:a16="http://schemas.microsoft.com/office/drawing/2014/main" id="{0C75D6E1-AC29-581F-548C-3682444CD3A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6" name="TextBox 1226">
                <a:extLst>
                  <a:ext uri="{FF2B5EF4-FFF2-40B4-BE49-F238E27FC236}">
                    <a16:creationId xmlns:a16="http://schemas.microsoft.com/office/drawing/2014/main" id="{859456B2-811E-D6C0-ED5D-E1DD6B88E4C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7" name="Group 1227">
              <a:extLst>
                <a:ext uri="{FF2B5EF4-FFF2-40B4-BE49-F238E27FC236}">
                  <a16:creationId xmlns:a16="http://schemas.microsoft.com/office/drawing/2014/main" id="{A64B8214-6065-9F73-75E2-0395983A20BE}"/>
                </a:ext>
              </a:extLst>
            </p:cNvPr>
            <p:cNvGrpSpPr/>
            <p:nvPr/>
          </p:nvGrpSpPr>
          <p:grpSpPr>
            <a:xfrm>
              <a:off x="1597505" y="299686"/>
              <a:ext cx="9004" cy="9004"/>
              <a:chOff x="0" y="0"/>
              <a:chExt cx="219327" cy="219327"/>
            </a:xfrm>
          </p:grpSpPr>
          <p:sp>
            <p:nvSpPr>
              <p:cNvPr id="1228" name="Freeform 1228">
                <a:extLst>
                  <a:ext uri="{FF2B5EF4-FFF2-40B4-BE49-F238E27FC236}">
                    <a16:creationId xmlns:a16="http://schemas.microsoft.com/office/drawing/2014/main" id="{3A33CFC3-558D-5529-E54C-F44AA4EAD29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9" name="TextBox 1229">
                <a:extLst>
                  <a:ext uri="{FF2B5EF4-FFF2-40B4-BE49-F238E27FC236}">
                    <a16:creationId xmlns:a16="http://schemas.microsoft.com/office/drawing/2014/main" id="{CB946B5C-2530-AB90-429D-E5E29371CC1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0" name="Group 1230">
              <a:extLst>
                <a:ext uri="{FF2B5EF4-FFF2-40B4-BE49-F238E27FC236}">
                  <a16:creationId xmlns:a16="http://schemas.microsoft.com/office/drawing/2014/main" id="{01C9EDCD-094B-87B5-94A3-DDB5CCB9EFCB}"/>
                </a:ext>
              </a:extLst>
            </p:cNvPr>
            <p:cNvGrpSpPr/>
            <p:nvPr/>
          </p:nvGrpSpPr>
          <p:grpSpPr>
            <a:xfrm>
              <a:off x="1597505" y="299686"/>
              <a:ext cx="9004" cy="9004"/>
              <a:chOff x="0" y="0"/>
              <a:chExt cx="237406" cy="237406"/>
            </a:xfrm>
          </p:grpSpPr>
          <p:sp>
            <p:nvSpPr>
              <p:cNvPr id="1231" name="Freeform 1231">
                <a:extLst>
                  <a:ext uri="{FF2B5EF4-FFF2-40B4-BE49-F238E27FC236}">
                    <a16:creationId xmlns:a16="http://schemas.microsoft.com/office/drawing/2014/main" id="{C6899BB5-56D7-1A45-6974-80312A9C9CE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2" name="TextBox 1232">
                <a:extLst>
                  <a:ext uri="{FF2B5EF4-FFF2-40B4-BE49-F238E27FC236}">
                    <a16:creationId xmlns:a16="http://schemas.microsoft.com/office/drawing/2014/main" id="{45FCFD70-326C-C453-EF40-D75B96E32320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3" name="Group 1233">
              <a:extLst>
                <a:ext uri="{FF2B5EF4-FFF2-40B4-BE49-F238E27FC236}">
                  <a16:creationId xmlns:a16="http://schemas.microsoft.com/office/drawing/2014/main" id="{8AE0EADB-8047-157A-D394-BD282DA65081}"/>
                </a:ext>
              </a:extLst>
            </p:cNvPr>
            <p:cNvGrpSpPr/>
            <p:nvPr/>
          </p:nvGrpSpPr>
          <p:grpSpPr>
            <a:xfrm>
              <a:off x="1542464" y="299686"/>
              <a:ext cx="9004" cy="9004"/>
              <a:chOff x="0" y="0"/>
              <a:chExt cx="219327" cy="219327"/>
            </a:xfrm>
          </p:grpSpPr>
          <p:sp>
            <p:nvSpPr>
              <p:cNvPr id="1234" name="Freeform 1234">
                <a:extLst>
                  <a:ext uri="{FF2B5EF4-FFF2-40B4-BE49-F238E27FC236}">
                    <a16:creationId xmlns:a16="http://schemas.microsoft.com/office/drawing/2014/main" id="{3CAF1044-EE21-8C2A-0323-22CF39DA05E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5" name="TextBox 1235">
                <a:extLst>
                  <a:ext uri="{FF2B5EF4-FFF2-40B4-BE49-F238E27FC236}">
                    <a16:creationId xmlns:a16="http://schemas.microsoft.com/office/drawing/2014/main" id="{86A5A84E-3919-3D46-4200-202BE15A3F8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6" name="Group 1236">
              <a:extLst>
                <a:ext uri="{FF2B5EF4-FFF2-40B4-BE49-F238E27FC236}">
                  <a16:creationId xmlns:a16="http://schemas.microsoft.com/office/drawing/2014/main" id="{B0517EDF-FA16-966E-0C27-3A6BBACE4385}"/>
                </a:ext>
              </a:extLst>
            </p:cNvPr>
            <p:cNvGrpSpPr/>
            <p:nvPr/>
          </p:nvGrpSpPr>
          <p:grpSpPr>
            <a:xfrm>
              <a:off x="1542464" y="299686"/>
              <a:ext cx="9004" cy="9004"/>
              <a:chOff x="0" y="0"/>
              <a:chExt cx="237406" cy="237406"/>
            </a:xfrm>
          </p:grpSpPr>
          <p:sp>
            <p:nvSpPr>
              <p:cNvPr id="1237" name="Freeform 1237">
                <a:extLst>
                  <a:ext uri="{FF2B5EF4-FFF2-40B4-BE49-F238E27FC236}">
                    <a16:creationId xmlns:a16="http://schemas.microsoft.com/office/drawing/2014/main" id="{520A2FCA-0CD2-8403-B204-7404C70A46E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8" name="TextBox 1238">
                <a:extLst>
                  <a:ext uri="{FF2B5EF4-FFF2-40B4-BE49-F238E27FC236}">
                    <a16:creationId xmlns:a16="http://schemas.microsoft.com/office/drawing/2014/main" id="{14083CAF-F90C-D28D-3F3B-4887932C5AC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9" name="Group 1239">
              <a:extLst>
                <a:ext uri="{FF2B5EF4-FFF2-40B4-BE49-F238E27FC236}">
                  <a16:creationId xmlns:a16="http://schemas.microsoft.com/office/drawing/2014/main" id="{8F351837-CF03-AA89-9594-C4F051C844EC}"/>
                </a:ext>
              </a:extLst>
            </p:cNvPr>
            <p:cNvGrpSpPr/>
            <p:nvPr/>
          </p:nvGrpSpPr>
          <p:grpSpPr>
            <a:xfrm>
              <a:off x="1715964" y="387860"/>
              <a:ext cx="17169" cy="17169"/>
              <a:chOff x="0" y="0"/>
              <a:chExt cx="219327" cy="219327"/>
            </a:xfrm>
          </p:grpSpPr>
          <p:sp>
            <p:nvSpPr>
              <p:cNvPr id="1240" name="Freeform 1240">
                <a:extLst>
                  <a:ext uri="{FF2B5EF4-FFF2-40B4-BE49-F238E27FC236}">
                    <a16:creationId xmlns:a16="http://schemas.microsoft.com/office/drawing/2014/main" id="{4CAF43A8-AF5F-6415-9B2B-D167B5BBF33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1" name="TextBox 1241">
                <a:extLst>
                  <a:ext uri="{FF2B5EF4-FFF2-40B4-BE49-F238E27FC236}">
                    <a16:creationId xmlns:a16="http://schemas.microsoft.com/office/drawing/2014/main" id="{C3272AB1-4409-D3FE-ED50-8C69AD87C16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2" name="Group 1242">
              <a:extLst>
                <a:ext uri="{FF2B5EF4-FFF2-40B4-BE49-F238E27FC236}">
                  <a16:creationId xmlns:a16="http://schemas.microsoft.com/office/drawing/2014/main" id="{69FE70BD-AD7A-CE67-7B0A-147A30B127FD}"/>
                </a:ext>
              </a:extLst>
            </p:cNvPr>
            <p:cNvGrpSpPr/>
            <p:nvPr/>
          </p:nvGrpSpPr>
          <p:grpSpPr>
            <a:xfrm>
              <a:off x="1715964" y="387860"/>
              <a:ext cx="17169" cy="17169"/>
              <a:chOff x="0" y="0"/>
              <a:chExt cx="237406" cy="237406"/>
            </a:xfrm>
          </p:grpSpPr>
          <p:sp>
            <p:nvSpPr>
              <p:cNvPr id="1243" name="Freeform 1243">
                <a:extLst>
                  <a:ext uri="{FF2B5EF4-FFF2-40B4-BE49-F238E27FC236}">
                    <a16:creationId xmlns:a16="http://schemas.microsoft.com/office/drawing/2014/main" id="{AC8ACE71-5B84-5124-BE2A-DA0D9E3A732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4" name="TextBox 1244">
                <a:extLst>
                  <a:ext uri="{FF2B5EF4-FFF2-40B4-BE49-F238E27FC236}">
                    <a16:creationId xmlns:a16="http://schemas.microsoft.com/office/drawing/2014/main" id="{5E0551BE-73D1-D622-C8DF-EBB687292BD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5" name="Group 1245">
              <a:extLst>
                <a:ext uri="{FF2B5EF4-FFF2-40B4-BE49-F238E27FC236}">
                  <a16:creationId xmlns:a16="http://schemas.microsoft.com/office/drawing/2014/main" id="{C9860E37-E4BC-2F4B-048D-846578E4C568}"/>
                </a:ext>
              </a:extLst>
            </p:cNvPr>
            <p:cNvGrpSpPr/>
            <p:nvPr/>
          </p:nvGrpSpPr>
          <p:grpSpPr>
            <a:xfrm>
              <a:off x="1676716" y="347104"/>
              <a:ext cx="9004" cy="9004"/>
              <a:chOff x="0" y="0"/>
              <a:chExt cx="219327" cy="219327"/>
            </a:xfrm>
          </p:grpSpPr>
          <p:sp>
            <p:nvSpPr>
              <p:cNvPr id="1246" name="Freeform 1246">
                <a:extLst>
                  <a:ext uri="{FF2B5EF4-FFF2-40B4-BE49-F238E27FC236}">
                    <a16:creationId xmlns:a16="http://schemas.microsoft.com/office/drawing/2014/main" id="{3109FE3A-5174-4630-B444-9B398C1096F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7" name="TextBox 1247">
                <a:extLst>
                  <a:ext uri="{FF2B5EF4-FFF2-40B4-BE49-F238E27FC236}">
                    <a16:creationId xmlns:a16="http://schemas.microsoft.com/office/drawing/2014/main" id="{C1D99749-AEA5-E279-5D34-8BA1FE20576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8" name="Group 1248">
              <a:extLst>
                <a:ext uri="{FF2B5EF4-FFF2-40B4-BE49-F238E27FC236}">
                  <a16:creationId xmlns:a16="http://schemas.microsoft.com/office/drawing/2014/main" id="{3A2CDCDB-638B-7414-D81D-8AD7285ED461}"/>
                </a:ext>
              </a:extLst>
            </p:cNvPr>
            <p:cNvGrpSpPr/>
            <p:nvPr/>
          </p:nvGrpSpPr>
          <p:grpSpPr>
            <a:xfrm>
              <a:off x="1676716" y="347104"/>
              <a:ext cx="9004" cy="9004"/>
              <a:chOff x="0" y="0"/>
              <a:chExt cx="237406" cy="237406"/>
            </a:xfrm>
          </p:grpSpPr>
          <p:sp>
            <p:nvSpPr>
              <p:cNvPr id="1249" name="Freeform 1249">
                <a:extLst>
                  <a:ext uri="{FF2B5EF4-FFF2-40B4-BE49-F238E27FC236}">
                    <a16:creationId xmlns:a16="http://schemas.microsoft.com/office/drawing/2014/main" id="{2BEEF18E-9BFF-2BA6-6840-DC9A33504CC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0" name="TextBox 1250">
                <a:extLst>
                  <a:ext uri="{FF2B5EF4-FFF2-40B4-BE49-F238E27FC236}">
                    <a16:creationId xmlns:a16="http://schemas.microsoft.com/office/drawing/2014/main" id="{919BBDBB-B0ED-3906-EB42-6242FD1CCF5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1" name="Group 1251">
              <a:extLst>
                <a:ext uri="{FF2B5EF4-FFF2-40B4-BE49-F238E27FC236}">
                  <a16:creationId xmlns:a16="http://schemas.microsoft.com/office/drawing/2014/main" id="{A24DE7DB-5BFC-E312-1FDB-3AA265A531E5}"/>
                </a:ext>
              </a:extLst>
            </p:cNvPr>
            <p:cNvGrpSpPr/>
            <p:nvPr/>
          </p:nvGrpSpPr>
          <p:grpSpPr>
            <a:xfrm>
              <a:off x="1701915" y="341291"/>
              <a:ext cx="9004" cy="9004"/>
              <a:chOff x="0" y="0"/>
              <a:chExt cx="219327" cy="219327"/>
            </a:xfrm>
          </p:grpSpPr>
          <p:sp>
            <p:nvSpPr>
              <p:cNvPr id="1252" name="Freeform 1252">
                <a:extLst>
                  <a:ext uri="{FF2B5EF4-FFF2-40B4-BE49-F238E27FC236}">
                    <a16:creationId xmlns:a16="http://schemas.microsoft.com/office/drawing/2014/main" id="{D7DEA3AC-1209-3B11-EAA7-B81188D7B2F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3" name="TextBox 1253">
                <a:extLst>
                  <a:ext uri="{FF2B5EF4-FFF2-40B4-BE49-F238E27FC236}">
                    <a16:creationId xmlns:a16="http://schemas.microsoft.com/office/drawing/2014/main" id="{F32DAF61-7047-F55B-D260-E3B738FD5F2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4" name="Group 1254">
              <a:extLst>
                <a:ext uri="{FF2B5EF4-FFF2-40B4-BE49-F238E27FC236}">
                  <a16:creationId xmlns:a16="http://schemas.microsoft.com/office/drawing/2014/main" id="{E6DE0538-5A43-DED1-C6EC-0B5848D55801}"/>
                </a:ext>
              </a:extLst>
            </p:cNvPr>
            <p:cNvGrpSpPr/>
            <p:nvPr/>
          </p:nvGrpSpPr>
          <p:grpSpPr>
            <a:xfrm>
              <a:off x="1701915" y="341291"/>
              <a:ext cx="9004" cy="9004"/>
              <a:chOff x="0" y="0"/>
              <a:chExt cx="237406" cy="237406"/>
            </a:xfrm>
          </p:grpSpPr>
          <p:sp>
            <p:nvSpPr>
              <p:cNvPr id="1255" name="Freeform 1255">
                <a:extLst>
                  <a:ext uri="{FF2B5EF4-FFF2-40B4-BE49-F238E27FC236}">
                    <a16:creationId xmlns:a16="http://schemas.microsoft.com/office/drawing/2014/main" id="{AAFD6809-08E1-22C2-D32D-9876EBFAEC5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6" name="TextBox 1256">
                <a:extLst>
                  <a:ext uri="{FF2B5EF4-FFF2-40B4-BE49-F238E27FC236}">
                    <a16:creationId xmlns:a16="http://schemas.microsoft.com/office/drawing/2014/main" id="{CB21ED42-219A-B56F-DCF0-8BCAC7A49EB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7" name="Group 1257">
              <a:extLst>
                <a:ext uri="{FF2B5EF4-FFF2-40B4-BE49-F238E27FC236}">
                  <a16:creationId xmlns:a16="http://schemas.microsoft.com/office/drawing/2014/main" id="{6CC2B88E-9DFC-BF54-74A2-E5EA027B3F27}"/>
                </a:ext>
              </a:extLst>
            </p:cNvPr>
            <p:cNvGrpSpPr/>
            <p:nvPr/>
          </p:nvGrpSpPr>
          <p:grpSpPr>
            <a:xfrm>
              <a:off x="1769286" y="367062"/>
              <a:ext cx="9004" cy="9004"/>
              <a:chOff x="0" y="0"/>
              <a:chExt cx="219327" cy="219327"/>
            </a:xfrm>
          </p:grpSpPr>
          <p:sp>
            <p:nvSpPr>
              <p:cNvPr id="1258" name="Freeform 1258">
                <a:extLst>
                  <a:ext uri="{FF2B5EF4-FFF2-40B4-BE49-F238E27FC236}">
                    <a16:creationId xmlns:a16="http://schemas.microsoft.com/office/drawing/2014/main" id="{B356CE25-9B84-6B6C-50E0-323058355CD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9" name="TextBox 1259">
                <a:extLst>
                  <a:ext uri="{FF2B5EF4-FFF2-40B4-BE49-F238E27FC236}">
                    <a16:creationId xmlns:a16="http://schemas.microsoft.com/office/drawing/2014/main" id="{5755AF90-4839-1FE3-A704-2BE0D250C88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0" name="Group 1260">
              <a:extLst>
                <a:ext uri="{FF2B5EF4-FFF2-40B4-BE49-F238E27FC236}">
                  <a16:creationId xmlns:a16="http://schemas.microsoft.com/office/drawing/2014/main" id="{209FF0D8-8789-E030-BE91-FB0170D108FF}"/>
                </a:ext>
              </a:extLst>
            </p:cNvPr>
            <p:cNvGrpSpPr/>
            <p:nvPr/>
          </p:nvGrpSpPr>
          <p:grpSpPr>
            <a:xfrm>
              <a:off x="1769286" y="367062"/>
              <a:ext cx="9004" cy="9004"/>
              <a:chOff x="0" y="0"/>
              <a:chExt cx="237406" cy="237406"/>
            </a:xfrm>
          </p:grpSpPr>
          <p:sp>
            <p:nvSpPr>
              <p:cNvPr id="1261" name="Freeform 1261">
                <a:extLst>
                  <a:ext uri="{FF2B5EF4-FFF2-40B4-BE49-F238E27FC236}">
                    <a16:creationId xmlns:a16="http://schemas.microsoft.com/office/drawing/2014/main" id="{398C41FE-9A90-7485-EE93-2827280A1A5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2" name="TextBox 1262">
                <a:extLst>
                  <a:ext uri="{FF2B5EF4-FFF2-40B4-BE49-F238E27FC236}">
                    <a16:creationId xmlns:a16="http://schemas.microsoft.com/office/drawing/2014/main" id="{F7A6D4B6-E4BD-57D4-A968-8D8F6F1F2560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3" name="Group 1263">
              <a:extLst>
                <a:ext uri="{FF2B5EF4-FFF2-40B4-BE49-F238E27FC236}">
                  <a16:creationId xmlns:a16="http://schemas.microsoft.com/office/drawing/2014/main" id="{B11E2AED-ED28-DCFA-0752-533BE897C368}"/>
                </a:ext>
              </a:extLst>
            </p:cNvPr>
            <p:cNvGrpSpPr/>
            <p:nvPr/>
          </p:nvGrpSpPr>
          <p:grpSpPr>
            <a:xfrm>
              <a:off x="1714245" y="367062"/>
              <a:ext cx="9004" cy="9004"/>
              <a:chOff x="0" y="0"/>
              <a:chExt cx="219327" cy="219327"/>
            </a:xfrm>
          </p:grpSpPr>
          <p:sp>
            <p:nvSpPr>
              <p:cNvPr id="1264" name="Freeform 1264">
                <a:extLst>
                  <a:ext uri="{FF2B5EF4-FFF2-40B4-BE49-F238E27FC236}">
                    <a16:creationId xmlns:a16="http://schemas.microsoft.com/office/drawing/2014/main" id="{A6194425-9031-2351-3E52-8781BF8606E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5" name="TextBox 1265">
                <a:extLst>
                  <a:ext uri="{FF2B5EF4-FFF2-40B4-BE49-F238E27FC236}">
                    <a16:creationId xmlns:a16="http://schemas.microsoft.com/office/drawing/2014/main" id="{BFAB5EA0-A18A-D0FA-7F26-1153CECC599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6" name="Group 1266">
              <a:extLst>
                <a:ext uri="{FF2B5EF4-FFF2-40B4-BE49-F238E27FC236}">
                  <a16:creationId xmlns:a16="http://schemas.microsoft.com/office/drawing/2014/main" id="{76E0A3E8-8F34-9029-B4E3-14EE23B4172A}"/>
                </a:ext>
              </a:extLst>
            </p:cNvPr>
            <p:cNvGrpSpPr/>
            <p:nvPr/>
          </p:nvGrpSpPr>
          <p:grpSpPr>
            <a:xfrm>
              <a:off x="1714245" y="367062"/>
              <a:ext cx="9004" cy="9004"/>
              <a:chOff x="0" y="0"/>
              <a:chExt cx="237406" cy="237406"/>
            </a:xfrm>
          </p:grpSpPr>
          <p:sp>
            <p:nvSpPr>
              <p:cNvPr id="1267" name="Freeform 1267">
                <a:extLst>
                  <a:ext uri="{FF2B5EF4-FFF2-40B4-BE49-F238E27FC236}">
                    <a16:creationId xmlns:a16="http://schemas.microsoft.com/office/drawing/2014/main" id="{CEBD934F-F755-30DD-DFA8-D85547BAC92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8" name="TextBox 1268">
                <a:extLst>
                  <a:ext uri="{FF2B5EF4-FFF2-40B4-BE49-F238E27FC236}">
                    <a16:creationId xmlns:a16="http://schemas.microsoft.com/office/drawing/2014/main" id="{2DC41454-DB6B-F457-0C81-8799D1EECC2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9" name="Group 1269">
              <a:extLst>
                <a:ext uri="{FF2B5EF4-FFF2-40B4-BE49-F238E27FC236}">
                  <a16:creationId xmlns:a16="http://schemas.microsoft.com/office/drawing/2014/main" id="{301B017F-105D-2AE0-2EAD-109AFEDFB77E}"/>
                </a:ext>
              </a:extLst>
            </p:cNvPr>
            <p:cNvGrpSpPr/>
            <p:nvPr/>
          </p:nvGrpSpPr>
          <p:grpSpPr>
            <a:xfrm rot="7889676">
              <a:off x="1085749" y="240805"/>
              <a:ext cx="17169" cy="17169"/>
              <a:chOff x="0" y="0"/>
              <a:chExt cx="219327" cy="219327"/>
            </a:xfrm>
          </p:grpSpPr>
          <p:sp>
            <p:nvSpPr>
              <p:cNvPr id="1270" name="Freeform 1270">
                <a:extLst>
                  <a:ext uri="{FF2B5EF4-FFF2-40B4-BE49-F238E27FC236}">
                    <a16:creationId xmlns:a16="http://schemas.microsoft.com/office/drawing/2014/main" id="{72A21A7D-7CF4-EF68-375D-FEB6CEDAC92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1" name="TextBox 1271">
                <a:extLst>
                  <a:ext uri="{FF2B5EF4-FFF2-40B4-BE49-F238E27FC236}">
                    <a16:creationId xmlns:a16="http://schemas.microsoft.com/office/drawing/2014/main" id="{F1660465-538E-3E5A-7611-1C860BFAE6A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2" name="Group 1272">
              <a:extLst>
                <a:ext uri="{FF2B5EF4-FFF2-40B4-BE49-F238E27FC236}">
                  <a16:creationId xmlns:a16="http://schemas.microsoft.com/office/drawing/2014/main" id="{34BD0FEB-904B-218D-BDF6-FAAB0D8D3411}"/>
                </a:ext>
              </a:extLst>
            </p:cNvPr>
            <p:cNvGrpSpPr/>
            <p:nvPr/>
          </p:nvGrpSpPr>
          <p:grpSpPr>
            <a:xfrm rot="7889676">
              <a:off x="1085749" y="240805"/>
              <a:ext cx="17169" cy="17169"/>
              <a:chOff x="0" y="0"/>
              <a:chExt cx="237406" cy="237406"/>
            </a:xfrm>
          </p:grpSpPr>
          <p:sp>
            <p:nvSpPr>
              <p:cNvPr id="1273" name="Freeform 1273">
                <a:extLst>
                  <a:ext uri="{FF2B5EF4-FFF2-40B4-BE49-F238E27FC236}">
                    <a16:creationId xmlns:a16="http://schemas.microsoft.com/office/drawing/2014/main" id="{27B882C9-B3B1-9985-0553-5C46402BA70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4" name="TextBox 1274">
                <a:extLst>
                  <a:ext uri="{FF2B5EF4-FFF2-40B4-BE49-F238E27FC236}">
                    <a16:creationId xmlns:a16="http://schemas.microsoft.com/office/drawing/2014/main" id="{15C2BBCE-D51B-C0A8-081F-3256E07BA9A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5" name="Group 1275">
              <a:extLst>
                <a:ext uri="{FF2B5EF4-FFF2-40B4-BE49-F238E27FC236}">
                  <a16:creationId xmlns:a16="http://schemas.microsoft.com/office/drawing/2014/main" id="{B6FF0EF6-6DD6-D883-A1C1-6DB134175CFF}"/>
                </a:ext>
              </a:extLst>
            </p:cNvPr>
            <p:cNvGrpSpPr/>
            <p:nvPr/>
          </p:nvGrpSpPr>
          <p:grpSpPr>
            <a:xfrm rot="7889676">
              <a:off x="1152125" y="242139"/>
              <a:ext cx="9004" cy="9004"/>
              <a:chOff x="0" y="0"/>
              <a:chExt cx="219327" cy="219327"/>
            </a:xfrm>
          </p:grpSpPr>
          <p:sp>
            <p:nvSpPr>
              <p:cNvPr id="1276" name="Freeform 1276">
                <a:extLst>
                  <a:ext uri="{FF2B5EF4-FFF2-40B4-BE49-F238E27FC236}">
                    <a16:creationId xmlns:a16="http://schemas.microsoft.com/office/drawing/2014/main" id="{A0FAF90A-E7B1-6900-8C4A-092AF15227A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7" name="TextBox 1277">
                <a:extLst>
                  <a:ext uri="{FF2B5EF4-FFF2-40B4-BE49-F238E27FC236}">
                    <a16:creationId xmlns:a16="http://schemas.microsoft.com/office/drawing/2014/main" id="{9898F4F9-524C-7657-38DC-FA14D301EDB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8" name="Group 1278">
              <a:extLst>
                <a:ext uri="{FF2B5EF4-FFF2-40B4-BE49-F238E27FC236}">
                  <a16:creationId xmlns:a16="http://schemas.microsoft.com/office/drawing/2014/main" id="{C7658226-6A41-2DE1-7C3F-F9A6536D6107}"/>
                </a:ext>
              </a:extLst>
            </p:cNvPr>
            <p:cNvGrpSpPr/>
            <p:nvPr/>
          </p:nvGrpSpPr>
          <p:grpSpPr>
            <a:xfrm rot="7889676">
              <a:off x="1152125" y="242139"/>
              <a:ext cx="9004" cy="9004"/>
              <a:chOff x="0" y="0"/>
              <a:chExt cx="237406" cy="237406"/>
            </a:xfrm>
          </p:grpSpPr>
          <p:sp>
            <p:nvSpPr>
              <p:cNvPr id="1279" name="Freeform 1279">
                <a:extLst>
                  <a:ext uri="{FF2B5EF4-FFF2-40B4-BE49-F238E27FC236}">
                    <a16:creationId xmlns:a16="http://schemas.microsoft.com/office/drawing/2014/main" id="{7ED4FC19-CA8D-7068-B2DC-75F8058BCC9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" name="TextBox 1280">
                <a:extLst>
                  <a:ext uri="{FF2B5EF4-FFF2-40B4-BE49-F238E27FC236}">
                    <a16:creationId xmlns:a16="http://schemas.microsoft.com/office/drawing/2014/main" id="{6C0453E7-133A-9DF5-3FE0-A6875F4B843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1" name="Group 1281">
              <a:extLst>
                <a:ext uri="{FF2B5EF4-FFF2-40B4-BE49-F238E27FC236}">
                  <a16:creationId xmlns:a16="http://schemas.microsoft.com/office/drawing/2014/main" id="{92B3412D-F32D-64CD-3DC7-6113909E55CF}"/>
                </a:ext>
              </a:extLst>
            </p:cNvPr>
            <p:cNvGrpSpPr/>
            <p:nvPr/>
          </p:nvGrpSpPr>
          <p:grpSpPr>
            <a:xfrm rot="7889676">
              <a:off x="1139783" y="264865"/>
              <a:ext cx="9004" cy="9004"/>
              <a:chOff x="0" y="0"/>
              <a:chExt cx="219327" cy="219327"/>
            </a:xfrm>
          </p:grpSpPr>
          <p:sp>
            <p:nvSpPr>
              <p:cNvPr id="1282" name="Freeform 1282">
                <a:extLst>
                  <a:ext uri="{FF2B5EF4-FFF2-40B4-BE49-F238E27FC236}">
                    <a16:creationId xmlns:a16="http://schemas.microsoft.com/office/drawing/2014/main" id="{3BAF792C-54FA-997B-B09C-600B25BEAB1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3" name="TextBox 1283">
                <a:extLst>
                  <a:ext uri="{FF2B5EF4-FFF2-40B4-BE49-F238E27FC236}">
                    <a16:creationId xmlns:a16="http://schemas.microsoft.com/office/drawing/2014/main" id="{D5CDFD29-9A55-28EF-8617-6EEB3F42D59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4" name="Group 1284">
              <a:extLst>
                <a:ext uri="{FF2B5EF4-FFF2-40B4-BE49-F238E27FC236}">
                  <a16:creationId xmlns:a16="http://schemas.microsoft.com/office/drawing/2014/main" id="{ACA15131-4510-9FD5-D587-01A7171C010C}"/>
                </a:ext>
              </a:extLst>
            </p:cNvPr>
            <p:cNvGrpSpPr/>
            <p:nvPr/>
          </p:nvGrpSpPr>
          <p:grpSpPr>
            <a:xfrm rot="7889676">
              <a:off x="1139783" y="264865"/>
              <a:ext cx="9004" cy="9004"/>
              <a:chOff x="0" y="0"/>
              <a:chExt cx="237406" cy="237406"/>
            </a:xfrm>
          </p:grpSpPr>
          <p:sp>
            <p:nvSpPr>
              <p:cNvPr id="1285" name="Freeform 1285">
                <a:extLst>
                  <a:ext uri="{FF2B5EF4-FFF2-40B4-BE49-F238E27FC236}">
                    <a16:creationId xmlns:a16="http://schemas.microsoft.com/office/drawing/2014/main" id="{BED163FE-C19C-130A-A54F-5CFD20A6CBD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6" name="TextBox 1286">
                <a:extLst>
                  <a:ext uri="{FF2B5EF4-FFF2-40B4-BE49-F238E27FC236}">
                    <a16:creationId xmlns:a16="http://schemas.microsoft.com/office/drawing/2014/main" id="{2426A58D-8BAE-0363-1BBB-46846C9CE09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7" name="Group 1287">
              <a:extLst>
                <a:ext uri="{FF2B5EF4-FFF2-40B4-BE49-F238E27FC236}">
                  <a16:creationId xmlns:a16="http://schemas.microsoft.com/office/drawing/2014/main" id="{6955E025-81B1-504B-A022-697AAD12659B}"/>
                </a:ext>
              </a:extLst>
            </p:cNvPr>
            <p:cNvGrpSpPr/>
            <p:nvPr/>
          </p:nvGrpSpPr>
          <p:grpSpPr>
            <a:xfrm rot="7889676">
              <a:off x="1075843" y="298253"/>
              <a:ext cx="9004" cy="9004"/>
              <a:chOff x="0" y="0"/>
              <a:chExt cx="219327" cy="219327"/>
            </a:xfrm>
          </p:grpSpPr>
          <p:sp>
            <p:nvSpPr>
              <p:cNvPr id="1288" name="Freeform 1288">
                <a:extLst>
                  <a:ext uri="{FF2B5EF4-FFF2-40B4-BE49-F238E27FC236}">
                    <a16:creationId xmlns:a16="http://schemas.microsoft.com/office/drawing/2014/main" id="{45A7E6EB-3F76-7EBF-91BC-5AB0EAC596B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9" name="TextBox 1289">
                <a:extLst>
                  <a:ext uri="{FF2B5EF4-FFF2-40B4-BE49-F238E27FC236}">
                    <a16:creationId xmlns:a16="http://schemas.microsoft.com/office/drawing/2014/main" id="{47B94423-C512-7950-B27A-AA4579AA2AF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0" name="Group 1290">
              <a:extLst>
                <a:ext uri="{FF2B5EF4-FFF2-40B4-BE49-F238E27FC236}">
                  <a16:creationId xmlns:a16="http://schemas.microsoft.com/office/drawing/2014/main" id="{CB8E8E4E-53F2-931D-38BC-2972D2EE13EE}"/>
                </a:ext>
              </a:extLst>
            </p:cNvPr>
            <p:cNvGrpSpPr/>
            <p:nvPr/>
          </p:nvGrpSpPr>
          <p:grpSpPr>
            <a:xfrm rot="7889676">
              <a:off x="1075843" y="298253"/>
              <a:ext cx="9004" cy="9004"/>
              <a:chOff x="0" y="0"/>
              <a:chExt cx="237406" cy="237406"/>
            </a:xfrm>
          </p:grpSpPr>
          <p:sp>
            <p:nvSpPr>
              <p:cNvPr id="1291" name="Freeform 1291">
                <a:extLst>
                  <a:ext uri="{FF2B5EF4-FFF2-40B4-BE49-F238E27FC236}">
                    <a16:creationId xmlns:a16="http://schemas.microsoft.com/office/drawing/2014/main" id="{BD8CAD03-AD5C-81A9-B8D2-5354018852E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2" name="TextBox 1292">
                <a:extLst>
                  <a:ext uri="{FF2B5EF4-FFF2-40B4-BE49-F238E27FC236}">
                    <a16:creationId xmlns:a16="http://schemas.microsoft.com/office/drawing/2014/main" id="{279C7EA0-11A4-6BAC-D376-CF37C01314B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3" name="Group 1293">
              <a:extLst>
                <a:ext uri="{FF2B5EF4-FFF2-40B4-BE49-F238E27FC236}">
                  <a16:creationId xmlns:a16="http://schemas.microsoft.com/office/drawing/2014/main" id="{4E3DE0D8-357E-2B3F-C43A-922F5EF4E7CA}"/>
                </a:ext>
              </a:extLst>
            </p:cNvPr>
            <p:cNvGrpSpPr/>
            <p:nvPr/>
          </p:nvGrpSpPr>
          <p:grpSpPr>
            <a:xfrm rot="7889676">
              <a:off x="1112311" y="257026"/>
              <a:ext cx="9004" cy="9004"/>
              <a:chOff x="0" y="0"/>
              <a:chExt cx="219327" cy="219327"/>
            </a:xfrm>
          </p:grpSpPr>
          <p:sp>
            <p:nvSpPr>
              <p:cNvPr id="1294" name="Freeform 1294">
                <a:extLst>
                  <a:ext uri="{FF2B5EF4-FFF2-40B4-BE49-F238E27FC236}">
                    <a16:creationId xmlns:a16="http://schemas.microsoft.com/office/drawing/2014/main" id="{E2A38BAD-06B8-2C1E-EBAD-954363C9512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5" name="TextBox 1295">
                <a:extLst>
                  <a:ext uri="{FF2B5EF4-FFF2-40B4-BE49-F238E27FC236}">
                    <a16:creationId xmlns:a16="http://schemas.microsoft.com/office/drawing/2014/main" id="{5C57DBBF-C0CD-6EB5-4748-B8AD3643148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6" name="Group 1296">
              <a:extLst>
                <a:ext uri="{FF2B5EF4-FFF2-40B4-BE49-F238E27FC236}">
                  <a16:creationId xmlns:a16="http://schemas.microsoft.com/office/drawing/2014/main" id="{DA436C9A-2DC1-F3F6-4429-3BB684CE31D3}"/>
                </a:ext>
              </a:extLst>
            </p:cNvPr>
            <p:cNvGrpSpPr/>
            <p:nvPr/>
          </p:nvGrpSpPr>
          <p:grpSpPr>
            <a:xfrm rot="7889676">
              <a:off x="1112311" y="257026"/>
              <a:ext cx="9004" cy="9004"/>
              <a:chOff x="0" y="0"/>
              <a:chExt cx="237406" cy="237406"/>
            </a:xfrm>
          </p:grpSpPr>
          <p:sp>
            <p:nvSpPr>
              <p:cNvPr id="1297" name="Freeform 1297">
                <a:extLst>
                  <a:ext uri="{FF2B5EF4-FFF2-40B4-BE49-F238E27FC236}">
                    <a16:creationId xmlns:a16="http://schemas.microsoft.com/office/drawing/2014/main" id="{DE0FF655-744B-9022-8FD4-E1632C7936B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8" name="TextBox 1298">
                <a:extLst>
                  <a:ext uri="{FF2B5EF4-FFF2-40B4-BE49-F238E27FC236}">
                    <a16:creationId xmlns:a16="http://schemas.microsoft.com/office/drawing/2014/main" id="{E767F529-5CD5-6E66-3BFF-A99C9C622B8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9" name="Group 1299">
              <a:extLst>
                <a:ext uri="{FF2B5EF4-FFF2-40B4-BE49-F238E27FC236}">
                  <a16:creationId xmlns:a16="http://schemas.microsoft.com/office/drawing/2014/main" id="{9FE9BA2B-AFDE-939F-DC8E-2FB7F3624290}"/>
                </a:ext>
              </a:extLst>
            </p:cNvPr>
            <p:cNvGrpSpPr/>
            <p:nvPr/>
          </p:nvGrpSpPr>
          <p:grpSpPr>
            <a:xfrm rot="7054208">
              <a:off x="973602" y="178496"/>
              <a:ext cx="8365" cy="14073"/>
              <a:chOff x="0" y="0"/>
              <a:chExt cx="174642" cy="293797"/>
            </a:xfrm>
          </p:grpSpPr>
          <p:sp>
            <p:nvSpPr>
              <p:cNvPr id="1300" name="Freeform 1300">
                <a:extLst>
                  <a:ext uri="{FF2B5EF4-FFF2-40B4-BE49-F238E27FC236}">
                    <a16:creationId xmlns:a16="http://schemas.microsoft.com/office/drawing/2014/main" id="{ADBC628B-9590-EF47-F13B-6471E2ADBA42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1" name="TextBox 1301">
                <a:extLst>
                  <a:ext uri="{FF2B5EF4-FFF2-40B4-BE49-F238E27FC236}">
                    <a16:creationId xmlns:a16="http://schemas.microsoft.com/office/drawing/2014/main" id="{ED54D94C-43B2-63D2-1A55-1AFE4D213FF9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2" name="Group 1302">
              <a:extLst>
                <a:ext uri="{FF2B5EF4-FFF2-40B4-BE49-F238E27FC236}">
                  <a16:creationId xmlns:a16="http://schemas.microsoft.com/office/drawing/2014/main" id="{AD6EDFC6-F3E8-2BE0-96A0-3615CEF95DEF}"/>
                </a:ext>
              </a:extLst>
            </p:cNvPr>
            <p:cNvGrpSpPr/>
            <p:nvPr/>
          </p:nvGrpSpPr>
          <p:grpSpPr>
            <a:xfrm rot="6343282">
              <a:off x="923770" y="187757"/>
              <a:ext cx="7660" cy="9479"/>
              <a:chOff x="0" y="0"/>
              <a:chExt cx="237406" cy="293797"/>
            </a:xfrm>
          </p:grpSpPr>
          <p:sp>
            <p:nvSpPr>
              <p:cNvPr id="1303" name="Freeform 1303">
                <a:extLst>
                  <a:ext uri="{FF2B5EF4-FFF2-40B4-BE49-F238E27FC236}">
                    <a16:creationId xmlns:a16="http://schemas.microsoft.com/office/drawing/2014/main" id="{34BE2D94-BEB2-FED0-CD18-BC2E6B19686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4" name="TextBox 1304">
                <a:extLst>
                  <a:ext uri="{FF2B5EF4-FFF2-40B4-BE49-F238E27FC236}">
                    <a16:creationId xmlns:a16="http://schemas.microsoft.com/office/drawing/2014/main" id="{2AF1A81B-6F79-AA21-46FE-6477ED124A24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5" name="Group 1305">
              <a:extLst>
                <a:ext uri="{FF2B5EF4-FFF2-40B4-BE49-F238E27FC236}">
                  <a16:creationId xmlns:a16="http://schemas.microsoft.com/office/drawing/2014/main" id="{2139092E-6017-C330-F77C-AA738EFD1995}"/>
                </a:ext>
              </a:extLst>
            </p:cNvPr>
            <p:cNvGrpSpPr/>
            <p:nvPr/>
          </p:nvGrpSpPr>
          <p:grpSpPr>
            <a:xfrm rot="7054208">
              <a:off x="965996" y="136809"/>
              <a:ext cx="8365" cy="14073"/>
              <a:chOff x="0" y="0"/>
              <a:chExt cx="174642" cy="293797"/>
            </a:xfrm>
          </p:grpSpPr>
          <p:sp>
            <p:nvSpPr>
              <p:cNvPr id="1306" name="Freeform 1306">
                <a:extLst>
                  <a:ext uri="{FF2B5EF4-FFF2-40B4-BE49-F238E27FC236}">
                    <a16:creationId xmlns:a16="http://schemas.microsoft.com/office/drawing/2014/main" id="{68C55B7A-1D1A-4FD0-2D85-226416018ACC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7" name="TextBox 1307">
                <a:extLst>
                  <a:ext uri="{FF2B5EF4-FFF2-40B4-BE49-F238E27FC236}">
                    <a16:creationId xmlns:a16="http://schemas.microsoft.com/office/drawing/2014/main" id="{49814A53-9C92-CC91-B918-0AE4461CE393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8" name="Group 1308">
              <a:extLst>
                <a:ext uri="{FF2B5EF4-FFF2-40B4-BE49-F238E27FC236}">
                  <a16:creationId xmlns:a16="http://schemas.microsoft.com/office/drawing/2014/main" id="{5361404B-5310-4AA7-D069-75CBB9FD8572}"/>
                </a:ext>
              </a:extLst>
            </p:cNvPr>
            <p:cNvGrpSpPr/>
            <p:nvPr/>
          </p:nvGrpSpPr>
          <p:grpSpPr>
            <a:xfrm rot="6343282">
              <a:off x="916165" y="146070"/>
              <a:ext cx="7660" cy="9479"/>
              <a:chOff x="0" y="0"/>
              <a:chExt cx="237406" cy="293797"/>
            </a:xfrm>
          </p:grpSpPr>
          <p:sp>
            <p:nvSpPr>
              <p:cNvPr id="1309" name="Freeform 1309">
                <a:extLst>
                  <a:ext uri="{FF2B5EF4-FFF2-40B4-BE49-F238E27FC236}">
                    <a16:creationId xmlns:a16="http://schemas.microsoft.com/office/drawing/2014/main" id="{351AB59B-B2BA-C784-4DBB-56A22CC7CEC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0" name="TextBox 1310">
                <a:extLst>
                  <a:ext uri="{FF2B5EF4-FFF2-40B4-BE49-F238E27FC236}">
                    <a16:creationId xmlns:a16="http://schemas.microsoft.com/office/drawing/2014/main" id="{4173FA5C-C445-AB26-142C-EDD9A74D41F3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1" name="Group 1311">
              <a:extLst>
                <a:ext uri="{FF2B5EF4-FFF2-40B4-BE49-F238E27FC236}">
                  <a16:creationId xmlns:a16="http://schemas.microsoft.com/office/drawing/2014/main" id="{CED1D020-1BCD-F2A4-5BD7-4F52AD3A1864}"/>
                </a:ext>
              </a:extLst>
            </p:cNvPr>
            <p:cNvGrpSpPr/>
            <p:nvPr/>
          </p:nvGrpSpPr>
          <p:grpSpPr>
            <a:xfrm rot="7054208">
              <a:off x="999936" y="159596"/>
              <a:ext cx="8365" cy="14073"/>
              <a:chOff x="0" y="0"/>
              <a:chExt cx="174642" cy="293797"/>
            </a:xfrm>
          </p:grpSpPr>
          <p:sp>
            <p:nvSpPr>
              <p:cNvPr id="1312" name="Freeform 1312">
                <a:extLst>
                  <a:ext uri="{FF2B5EF4-FFF2-40B4-BE49-F238E27FC236}">
                    <a16:creationId xmlns:a16="http://schemas.microsoft.com/office/drawing/2014/main" id="{D6382973-0164-A9C5-6A1B-8B2E2D545A43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3" name="TextBox 1313">
                <a:extLst>
                  <a:ext uri="{FF2B5EF4-FFF2-40B4-BE49-F238E27FC236}">
                    <a16:creationId xmlns:a16="http://schemas.microsoft.com/office/drawing/2014/main" id="{B78DD474-B9F0-C62A-1DB3-365B98B1D23C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4" name="Group 1314">
              <a:extLst>
                <a:ext uri="{FF2B5EF4-FFF2-40B4-BE49-F238E27FC236}">
                  <a16:creationId xmlns:a16="http://schemas.microsoft.com/office/drawing/2014/main" id="{8DA96258-60AD-9937-A477-BD4F6DC7A493}"/>
                </a:ext>
              </a:extLst>
            </p:cNvPr>
            <p:cNvGrpSpPr/>
            <p:nvPr/>
          </p:nvGrpSpPr>
          <p:grpSpPr>
            <a:xfrm rot="6343282">
              <a:off x="950104" y="168857"/>
              <a:ext cx="7660" cy="9479"/>
              <a:chOff x="0" y="0"/>
              <a:chExt cx="237406" cy="293797"/>
            </a:xfrm>
          </p:grpSpPr>
          <p:sp>
            <p:nvSpPr>
              <p:cNvPr id="1315" name="Freeform 1315">
                <a:extLst>
                  <a:ext uri="{FF2B5EF4-FFF2-40B4-BE49-F238E27FC236}">
                    <a16:creationId xmlns:a16="http://schemas.microsoft.com/office/drawing/2014/main" id="{22DD6BA4-1076-56B2-0E4D-6255F50ED98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6" name="TextBox 1316">
                <a:extLst>
                  <a:ext uri="{FF2B5EF4-FFF2-40B4-BE49-F238E27FC236}">
                    <a16:creationId xmlns:a16="http://schemas.microsoft.com/office/drawing/2014/main" id="{86AD43DD-6245-2274-A0F9-5ECC369AED39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7" name="Group 1317">
              <a:extLst>
                <a:ext uri="{FF2B5EF4-FFF2-40B4-BE49-F238E27FC236}">
                  <a16:creationId xmlns:a16="http://schemas.microsoft.com/office/drawing/2014/main" id="{78A4B883-34D1-A457-EF68-514C9DE857D7}"/>
                </a:ext>
              </a:extLst>
            </p:cNvPr>
            <p:cNvGrpSpPr/>
            <p:nvPr/>
          </p:nvGrpSpPr>
          <p:grpSpPr>
            <a:xfrm rot="-4106663">
              <a:off x="905570" y="111260"/>
              <a:ext cx="8365" cy="14073"/>
              <a:chOff x="0" y="0"/>
              <a:chExt cx="174642" cy="293797"/>
            </a:xfrm>
          </p:grpSpPr>
          <p:sp>
            <p:nvSpPr>
              <p:cNvPr id="1318" name="Freeform 1318">
                <a:extLst>
                  <a:ext uri="{FF2B5EF4-FFF2-40B4-BE49-F238E27FC236}">
                    <a16:creationId xmlns:a16="http://schemas.microsoft.com/office/drawing/2014/main" id="{9053C2DF-FAFA-4B1F-71D6-B06325012B2F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9" name="TextBox 1319">
                <a:extLst>
                  <a:ext uri="{FF2B5EF4-FFF2-40B4-BE49-F238E27FC236}">
                    <a16:creationId xmlns:a16="http://schemas.microsoft.com/office/drawing/2014/main" id="{F771B478-0E83-2662-DAE9-D1D9E0DB1391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0" name="Group 1320">
              <a:extLst>
                <a:ext uri="{FF2B5EF4-FFF2-40B4-BE49-F238E27FC236}">
                  <a16:creationId xmlns:a16="http://schemas.microsoft.com/office/drawing/2014/main" id="{FC765186-CFC8-D7E7-36BB-ABE5F748E59C}"/>
                </a:ext>
              </a:extLst>
            </p:cNvPr>
            <p:cNvGrpSpPr/>
            <p:nvPr/>
          </p:nvGrpSpPr>
          <p:grpSpPr>
            <a:xfrm rot="-4280841">
              <a:off x="1055142" y="213341"/>
              <a:ext cx="7660" cy="9479"/>
              <a:chOff x="0" y="0"/>
              <a:chExt cx="237406" cy="293797"/>
            </a:xfrm>
          </p:grpSpPr>
          <p:sp>
            <p:nvSpPr>
              <p:cNvPr id="1321" name="Freeform 1321">
                <a:extLst>
                  <a:ext uri="{FF2B5EF4-FFF2-40B4-BE49-F238E27FC236}">
                    <a16:creationId xmlns:a16="http://schemas.microsoft.com/office/drawing/2014/main" id="{07E76E05-F004-6B08-EDE8-59F84A0AC23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2" name="TextBox 1322">
                <a:extLst>
                  <a:ext uri="{FF2B5EF4-FFF2-40B4-BE49-F238E27FC236}">
                    <a16:creationId xmlns:a16="http://schemas.microsoft.com/office/drawing/2014/main" id="{D1B76D00-42F6-1D30-6E49-7E0039F117A8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3" name="Group 1323">
              <a:extLst>
                <a:ext uri="{FF2B5EF4-FFF2-40B4-BE49-F238E27FC236}">
                  <a16:creationId xmlns:a16="http://schemas.microsoft.com/office/drawing/2014/main" id="{0519E5BC-F2E5-E5C7-4DE0-CF94DB27069B}"/>
                </a:ext>
              </a:extLst>
            </p:cNvPr>
            <p:cNvGrpSpPr/>
            <p:nvPr/>
          </p:nvGrpSpPr>
          <p:grpSpPr>
            <a:xfrm rot="-3569916">
              <a:off x="980313" y="198038"/>
              <a:ext cx="8365" cy="14073"/>
              <a:chOff x="0" y="0"/>
              <a:chExt cx="174642" cy="293797"/>
            </a:xfrm>
          </p:grpSpPr>
          <p:sp>
            <p:nvSpPr>
              <p:cNvPr id="1324" name="Freeform 1324">
                <a:extLst>
                  <a:ext uri="{FF2B5EF4-FFF2-40B4-BE49-F238E27FC236}">
                    <a16:creationId xmlns:a16="http://schemas.microsoft.com/office/drawing/2014/main" id="{879A7E48-EBE7-4F4F-2FB5-9BDE16BBE1E0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5" name="TextBox 1325">
                <a:extLst>
                  <a:ext uri="{FF2B5EF4-FFF2-40B4-BE49-F238E27FC236}">
                    <a16:creationId xmlns:a16="http://schemas.microsoft.com/office/drawing/2014/main" id="{DAFE91D3-C2DF-F958-26F3-A994152985F1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6" name="Group 1326">
              <a:extLst>
                <a:ext uri="{FF2B5EF4-FFF2-40B4-BE49-F238E27FC236}">
                  <a16:creationId xmlns:a16="http://schemas.microsoft.com/office/drawing/2014/main" id="{0884471D-657D-639B-4C72-555BD5A3F81D}"/>
                </a:ext>
              </a:extLst>
            </p:cNvPr>
            <p:cNvGrpSpPr/>
            <p:nvPr/>
          </p:nvGrpSpPr>
          <p:grpSpPr>
            <a:xfrm rot="-4280841">
              <a:off x="1031140" y="195946"/>
              <a:ext cx="7660" cy="9479"/>
              <a:chOff x="0" y="0"/>
              <a:chExt cx="237406" cy="293797"/>
            </a:xfrm>
          </p:grpSpPr>
          <p:sp>
            <p:nvSpPr>
              <p:cNvPr id="1327" name="Freeform 1327">
                <a:extLst>
                  <a:ext uri="{FF2B5EF4-FFF2-40B4-BE49-F238E27FC236}">
                    <a16:creationId xmlns:a16="http://schemas.microsoft.com/office/drawing/2014/main" id="{E199919C-29BF-1143-227D-A565A26A6BE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8" name="TextBox 1328">
                <a:extLst>
                  <a:ext uri="{FF2B5EF4-FFF2-40B4-BE49-F238E27FC236}">
                    <a16:creationId xmlns:a16="http://schemas.microsoft.com/office/drawing/2014/main" id="{EFD6EC7E-A64C-ACF2-8598-4894B43A72E1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9" name="Group 1329">
              <a:extLst>
                <a:ext uri="{FF2B5EF4-FFF2-40B4-BE49-F238E27FC236}">
                  <a16:creationId xmlns:a16="http://schemas.microsoft.com/office/drawing/2014/main" id="{17303F63-B0C8-D8CB-B0A7-4CD1A7383605}"/>
                </a:ext>
              </a:extLst>
            </p:cNvPr>
            <p:cNvGrpSpPr/>
            <p:nvPr/>
          </p:nvGrpSpPr>
          <p:grpSpPr>
            <a:xfrm rot="-3569916">
              <a:off x="905015" y="209731"/>
              <a:ext cx="8365" cy="14073"/>
              <a:chOff x="0" y="0"/>
              <a:chExt cx="174642" cy="293797"/>
            </a:xfrm>
          </p:grpSpPr>
          <p:sp>
            <p:nvSpPr>
              <p:cNvPr id="1330" name="Freeform 1330">
                <a:extLst>
                  <a:ext uri="{FF2B5EF4-FFF2-40B4-BE49-F238E27FC236}">
                    <a16:creationId xmlns:a16="http://schemas.microsoft.com/office/drawing/2014/main" id="{D2BE6642-C115-F782-0E63-6AC012E06242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1" name="TextBox 1331">
                <a:extLst>
                  <a:ext uri="{FF2B5EF4-FFF2-40B4-BE49-F238E27FC236}">
                    <a16:creationId xmlns:a16="http://schemas.microsoft.com/office/drawing/2014/main" id="{2628E8C3-3AB9-4460-FD59-7BF8B6D0FC8F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2" name="Group 1332">
              <a:extLst>
                <a:ext uri="{FF2B5EF4-FFF2-40B4-BE49-F238E27FC236}">
                  <a16:creationId xmlns:a16="http://schemas.microsoft.com/office/drawing/2014/main" id="{ECBE317D-0782-492B-EBB2-DB4DAC9F42D5}"/>
                </a:ext>
              </a:extLst>
            </p:cNvPr>
            <p:cNvGrpSpPr/>
            <p:nvPr/>
          </p:nvGrpSpPr>
          <p:grpSpPr>
            <a:xfrm rot="-4280841">
              <a:off x="955843" y="207639"/>
              <a:ext cx="7660" cy="9479"/>
              <a:chOff x="0" y="0"/>
              <a:chExt cx="237406" cy="293797"/>
            </a:xfrm>
          </p:grpSpPr>
          <p:sp>
            <p:nvSpPr>
              <p:cNvPr id="1333" name="Freeform 1333">
                <a:extLst>
                  <a:ext uri="{FF2B5EF4-FFF2-40B4-BE49-F238E27FC236}">
                    <a16:creationId xmlns:a16="http://schemas.microsoft.com/office/drawing/2014/main" id="{5FE108A9-08F4-99ED-9054-D9157DB6850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4" name="TextBox 1334">
                <a:extLst>
                  <a:ext uri="{FF2B5EF4-FFF2-40B4-BE49-F238E27FC236}">
                    <a16:creationId xmlns:a16="http://schemas.microsoft.com/office/drawing/2014/main" id="{A8F22DED-A5FF-DA6A-EF6B-C820CE59DC74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5" name="Group 1335">
              <a:extLst>
                <a:ext uri="{FF2B5EF4-FFF2-40B4-BE49-F238E27FC236}">
                  <a16:creationId xmlns:a16="http://schemas.microsoft.com/office/drawing/2014/main" id="{D05A6C58-BD8D-6055-5FFA-089E76D64A54}"/>
                </a:ext>
              </a:extLst>
            </p:cNvPr>
            <p:cNvGrpSpPr/>
            <p:nvPr/>
          </p:nvGrpSpPr>
          <p:grpSpPr>
            <a:xfrm rot="-3569916">
              <a:off x="889199" y="224966"/>
              <a:ext cx="8365" cy="14073"/>
              <a:chOff x="0" y="0"/>
              <a:chExt cx="174642" cy="293797"/>
            </a:xfrm>
          </p:grpSpPr>
          <p:sp>
            <p:nvSpPr>
              <p:cNvPr id="1336" name="Freeform 1336">
                <a:extLst>
                  <a:ext uri="{FF2B5EF4-FFF2-40B4-BE49-F238E27FC236}">
                    <a16:creationId xmlns:a16="http://schemas.microsoft.com/office/drawing/2014/main" id="{ABC559C2-8605-0605-2C08-1F0E5ADB6D31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7" name="TextBox 1337">
                <a:extLst>
                  <a:ext uri="{FF2B5EF4-FFF2-40B4-BE49-F238E27FC236}">
                    <a16:creationId xmlns:a16="http://schemas.microsoft.com/office/drawing/2014/main" id="{F352CE8E-3D48-B085-B30A-2DF71A4483EE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8" name="Group 1338">
              <a:extLst>
                <a:ext uri="{FF2B5EF4-FFF2-40B4-BE49-F238E27FC236}">
                  <a16:creationId xmlns:a16="http://schemas.microsoft.com/office/drawing/2014/main" id="{22CED459-49ED-3660-CD0A-6F55E693C6F3}"/>
                </a:ext>
              </a:extLst>
            </p:cNvPr>
            <p:cNvGrpSpPr/>
            <p:nvPr/>
          </p:nvGrpSpPr>
          <p:grpSpPr>
            <a:xfrm rot="-4280841">
              <a:off x="940026" y="222874"/>
              <a:ext cx="7660" cy="9479"/>
              <a:chOff x="0" y="0"/>
              <a:chExt cx="237406" cy="293797"/>
            </a:xfrm>
          </p:grpSpPr>
          <p:sp>
            <p:nvSpPr>
              <p:cNvPr id="1339" name="Freeform 1339">
                <a:extLst>
                  <a:ext uri="{FF2B5EF4-FFF2-40B4-BE49-F238E27FC236}">
                    <a16:creationId xmlns:a16="http://schemas.microsoft.com/office/drawing/2014/main" id="{BBC858C1-7693-2424-B033-1FE4748F620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0" name="TextBox 1340">
                <a:extLst>
                  <a:ext uri="{FF2B5EF4-FFF2-40B4-BE49-F238E27FC236}">
                    <a16:creationId xmlns:a16="http://schemas.microsoft.com/office/drawing/2014/main" id="{0EC1CC0E-78C2-5629-A603-32C48D062DDE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1" name="Group 1341">
              <a:extLst>
                <a:ext uri="{FF2B5EF4-FFF2-40B4-BE49-F238E27FC236}">
                  <a16:creationId xmlns:a16="http://schemas.microsoft.com/office/drawing/2014/main" id="{EE1D0B37-CA9D-8395-E25B-30C6A66F3582}"/>
                </a:ext>
              </a:extLst>
            </p:cNvPr>
            <p:cNvGrpSpPr/>
            <p:nvPr/>
          </p:nvGrpSpPr>
          <p:grpSpPr>
            <a:xfrm rot="6645452">
              <a:off x="900483" y="167890"/>
              <a:ext cx="8365" cy="14073"/>
              <a:chOff x="0" y="0"/>
              <a:chExt cx="174642" cy="293797"/>
            </a:xfrm>
          </p:grpSpPr>
          <p:sp>
            <p:nvSpPr>
              <p:cNvPr id="1342" name="Freeform 1342">
                <a:extLst>
                  <a:ext uri="{FF2B5EF4-FFF2-40B4-BE49-F238E27FC236}">
                    <a16:creationId xmlns:a16="http://schemas.microsoft.com/office/drawing/2014/main" id="{977E17F2-E384-F254-F36A-F1F36B9B5308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3" name="TextBox 1343">
                <a:extLst>
                  <a:ext uri="{FF2B5EF4-FFF2-40B4-BE49-F238E27FC236}">
                    <a16:creationId xmlns:a16="http://schemas.microsoft.com/office/drawing/2014/main" id="{8CD07B12-E9DE-9B8C-ACF0-105821AC7AA0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4" name="Group 1344">
              <a:extLst>
                <a:ext uri="{FF2B5EF4-FFF2-40B4-BE49-F238E27FC236}">
                  <a16:creationId xmlns:a16="http://schemas.microsoft.com/office/drawing/2014/main" id="{F4DD9401-E69B-E75D-5E78-D49EA40AA78D}"/>
                </a:ext>
              </a:extLst>
            </p:cNvPr>
            <p:cNvGrpSpPr/>
            <p:nvPr/>
          </p:nvGrpSpPr>
          <p:grpSpPr>
            <a:xfrm rot="6347161">
              <a:off x="864269" y="200921"/>
              <a:ext cx="7660" cy="9479"/>
              <a:chOff x="0" y="0"/>
              <a:chExt cx="237406" cy="293797"/>
            </a:xfrm>
          </p:grpSpPr>
          <p:sp>
            <p:nvSpPr>
              <p:cNvPr id="1345" name="Freeform 1345">
                <a:extLst>
                  <a:ext uri="{FF2B5EF4-FFF2-40B4-BE49-F238E27FC236}">
                    <a16:creationId xmlns:a16="http://schemas.microsoft.com/office/drawing/2014/main" id="{CA7480D1-81BF-329E-A171-9C64F6D5F70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6" name="TextBox 1346">
                <a:extLst>
                  <a:ext uri="{FF2B5EF4-FFF2-40B4-BE49-F238E27FC236}">
                    <a16:creationId xmlns:a16="http://schemas.microsoft.com/office/drawing/2014/main" id="{795DE469-30C3-CE23-A0E9-78664495F77A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7" name="Group 1347">
              <a:extLst>
                <a:ext uri="{FF2B5EF4-FFF2-40B4-BE49-F238E27FC236}">
                  <a16:creationId xmlns:a16="http://schemas.microsoft.com/office/drawing/2014/main" id="{69E10A0E-66FF-BEA1-477F-BFCCD524FA84}"/>
                </a:ext>
              </a:extLst>
            </p:cNvPr>
            <p:cNvGrpSpPr/>
            <p:nvPr/>
          </p:nvGrpSpPr>
          <p:grpSpPr>
            <a:xfrm rot="-4280841">
              <a:off x="1014177" y="222119"/>
              <a:ext cx="7660" cy="9479"/>
              <a:chOff x="0" y="0"/>
              <a:chExt cx="237406" cy="293797"/>
            </a:xfrm>
          </p:grpSpPr>
          <p:sp>
            <p:nvSpPr>
              <p:cNvPr id="1348" name="Freeform 1348">
                <a:extLst>
                  <a:ext uri="{FF2B5EF4-FFF2-40B4-BE49-F238E27FC236}">
                    <a16:creationId xmlns:a16="http://schemas.microsoft.com/office/drawing/2014/main" id="{C8188540-EBCC-C2A7-F8DD-10FA93344EA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9" name="TextBox 1349">
                <a:extLst>
                  <a:ext uri="{FF2B5EF4-FFF2-40B4-BE49-F238E27FC236}">
                    <a16:creationId xmlns:a16="http://schemas.microsoft.com/office/drawing/2014/main" id="{58AC2F16-B101-A94F-2B0C-E57B59804BC2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0" name="Group 1350">
              <a:extLst>
                <a:ext uri="{FF2B5EF4-FFF2-40B4-BE49-F238E27FC236}">
                  <a16:creationId xmlns:a16="http://schemas.microsoft.com/office/drawing/2014/main" id="{49667C23-6F47-481A-8BE4-41CC2E0D0511}"/>
                </a:ext>
              </a:extLst>
            </p:cNvPr>
            <p:cNvGrpSpPr/>
            <p:nvPr/>
          </p:nvGrpSpPr>
          <p:grpSpPr>
            <a:xfrm rot="-4280841">
              <a:off x="881366" y="89298"/>
              <a:ext cx="7660" cy="9479"/>
              <a:chOff x="0" y="0"/>
              <a:chExt cx="237406" cy="293797"/>
            </a:xfrm>
          </p:grpSpPr>
          <p:sp>
            <p:nvSpPr>
              <p:cNvPr id="1351" name="Freeform 1351">
                <a:extLst>
                  <a:ext uri="{FF2B5EF4-FFF2-40B4-BE49-F238E27FC236}">
                    <a16:creationId xmlns:a16="http://schemas.microsoft.com/office/drawing/2014/main" id="{4400C346-32E7-8AD0-372C-4E84EE3C723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2" name="TextBox 1352">
                <a:extLst>
                  <a:ext uri="{FF2B5EF4-FFF2-40B4-BE49-F238E27FC236}">
                    <a16:creationId xmlns:a16="http://schemas.microsoft.com/office/drawing/2014/main" id="{D2A3B0AC-A0A3-1298-D9E8-3D586D70E622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3" name="Group 1353">
              <a:extLst>
                <a:ext uri="{FF2B5EF4-FFF2-40B4-BE49-F238E27FC236}">
                  <a16:creationId xmlns:a16="http://schemas.microsoft.com/office/drawing/2014/main" id="{E3A4FAF8-A784-E741-E296-6650EF47B335}"/>
                </a:ext>
              </a:extLst>
            </p:cNvPr>
            <p:cNvGrpSpPr/>
            <p:nvPr/>
          </p:nvGrpSpPr>
          <p:grpSpPr>
            <a:xfrm rot="7054208">
              <a:off x="534123" y="310014"/>
              <a:ext cx="8365" cy="14073"/>
              <a:chOff x="0" y="0"/>
              <a:chExt cx="174642" cy="293797"/>
            </a:xfrm>
          </p:grpSpPr>
          <p:sp>
            <p:nvSpPr>
              <p:cNvPr id="1354" name="Freeform 1354">
                <a:extLst>
                  <a:ext uri="{FF2B5EF4-FFF2-40B4-BE49-F238E27FC236}">
                    <a16:creationId xmlns:a16="http://schemas.microsoft.com/office/drawing/2014/main" id="{6E6B0073-8D87-D414-B1AD-4AEE1A211FF3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5" name="TextBox 1355">
                <a:extLst>
                  <a:ext uri="{FF2B5EF4-FFF2-40B4-BE49-F238E27FC236}">
                    <a16:creationId xmlns:a16="http://schemas.microsoft.com/office/drawing/2014/main" id="{E8A59EED-3EE8-258B-615D-2782BCC04782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6" name="Group 1356">
              <a:extLst>
                <a:ext uri="{FF2B5EF4-FFF2-40B4-BE49-F238E27FC236}">
                  <a16:creationId xmlns:a16="http://schemas.microsoft.com/office/drawing/2014/main" id="{7250ED85-BF7C-BCE1-1288-1B859C39458A}"/>
                </a:ext>
              </a:extLst>
            </p:cNvPr>
            <p:cNvGrpSpPr/>
            <p:nvPr/>
          </p:nvGrpSpPr>
          <p:grpSpPr>
            <a:xfrm rot="6343282">
              <a:off x="476686" y="277588"/>
              <a:ext cx="7660" cy="9479"/>
              <a:chOff x="0" y="0"/>
              <a:chExt cx="237406" cy="293797"/>
            </a:xfrm>
          </p:grpSpPr>
          <p:sp>
            <p:nvSpPr>
              <p:cNvPr id="1357" name="Freeform 1357">
                <a:extLst>
                  <a:ext uri="{FF2B5EF4-FFF2-40B4-BE49-F238E27FC236}">
                    <a16:creationId xmlns:a16="http://schemas.microsoft.com/office/drawing/2014/main" id="{CF1A4831-57FB-0287-241E-4D45C7C9B9A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8" name="TextBox 1358">
                <a:extLst>
                  <a:ext uri="{FF2B5EF4-FFF2-40B4-BE49-F238E27FC236}">
                    <a16:creationId xmlns:a16="http://schemas.microsoft.com/office/drawing/2014/main" id="{2A4C9A6F-D38B-312E-5215-4F5D5AA3E317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9" name="Group 1359">
              <a:extLst>
                <a:ext uri="{FF2B5EF4-FFF2-40B4-BE49-F238E27FC236}">
                  <a16:creationId xmlns:a16="http://schemas.microsoft.com/office/drawing/2014/main" id="{B119FB79-7AA5-6508-F67C-84208649A2FA}"/>
                </a:ext>
              </a:extLst>
            </p:cNvPr>
            <p:cNvGrpSpPr/>
            <p:nvPr/>
          </p:nvGrpSpPr>
          <p:grpSpPr>
            <a:xfrm rot="6343282">
              <a:off x="510625" y="300376"/>
              <a:ext cx="7660" cy="9479"/>
              <a:chOff x="0" y="0"/>
              <a:chExt cx="237406" cy="293797"/>
            </a:xfrm>
          </p:grpSpPr>
          <p:sp>
            <p:nvSpPr>
              <p:cNvPr id="1360" name="Freeform 1360">
                <a:extLst>
                  <a:ext uri="{FF2B5EF4-FFF2-40B4-BE49-F238E27FC236}">
                    <a16:creationId xmlns:a16="http://schemas.microsoft.com/office/drawing/2014/main" id="{756EE291-36FD-C55E-478D-958E70D7112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1" name="TextBox 1361">
                <a:extLst>
                  <a:ext uri="{FF2B5EF4-FFF2-40B4-BE49-F238E27FC236}">
                    <a16:creationId xmlns:a16="http://schemas.microsoft.com/office/drawing/2014/main" id="{E46609AC-68E9-8BEA-2BE2-66C52D475F9A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2" name="Group 1362">
              <a:extLst>
                <a:ext uri="{FF2B5EF4-FFF2-40B4-BE49-F238E27FC236}">
                  <a16:creationId xmlns:a16="http://schemas.microsoft.com/office/drawing/2014/main" id="{522E3B06-73C4-DD56-0471-8D17754292A8}"/>
                </a:ext>
              </a:extLst>
            </p:cNvPr>
            <p:cNvGrpSpPr/>
            <p:nvPr/>
          </p:nvGrpSpPr>
          <p:grpSpPr>
            <a:xfrm rot="6645452">
              <a:off x="461004" y="299408"/>
              <a:ext cx="8365" cy="14073"/>
              <a:chOff x="0" y="0"/>
              <a:chExt cx="174642" cy="293797"/>
            </a:xfrm>
          </p:grpSpPr>
          <p:sp>
            <p:nvSpPr>
              <p:cNvPr id="1363" name="Freeform 1363">
                <a:extLst>
                  <a:ext uri="{FF2B5EF4-FFF2-40B4-BE49-F238E27FC236}">
                    <a16:creationId xmlns:a16="http://schemas.microsoft.com/office/drawing/2014/main" id="{F077263D-FC0B-A8E7-DE25-6EF0B385F77F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4" name="TextBox 1364">
                <a:extLst>
                  <a:ext uri="{FF2B5EF4-FFF2-40B4-BE49-F238E27FC236}">
                    <a16:creationId xmlns:a16="http://schemas.microsoft.com/office/drawing/2014/main" id="{4E118688-BA4C-70D6-F10D-2BA0332B0128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5" name="Group 1365">
              <a:extLst>
                <a:ext uri="{FF2B5EF4-FFF2-40B4-BE49-F238E27FC236}">
                  <a16:creationId xmlns:a16="http://schemas.microsoft.com/office/drawing/2014/main" id="{D46CF39E-B778-669F-1F2B-661716A70D29}"/>
                </a:ext>
              </a:extLst>
            </p:cNvPr>
            <p:cNvGrpSpPr/>
            <p:nvPr/>
          </p:nvGrpSpPr>
          <p:grpSpPr>
            <a:xfrm rot="9885533">
              <a:off x="503482" y="327962"/>
              <a:ext cx="7660" cy="9479"/>
              <a:chOff x="0" y="0"/>
              <a:chExt cx="237406" cy="293797"/>
            </a:xfrm>
          </p:grpSpPr>
          <p:sp>
            <p:nvSpPr>
              <p:cNvPr id="1366" name="Freeform 1366">
                <a:extLst>
                  <a:ext uri="{FF2B5EF4-FFF2-40B4-BE49-F238E27FC236}">
                    <a16:creationId xmlns:a16="http://schemas.microsoft.com/office/drawing/2014/main" id="{0D747AC4-D818-55E0-B6A6-BF6428018E8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7" name="TextBox 1367">
                <a:extLst>
                  <a:ext uri="{FF2B5EF4-FFF2-40B4-BE49-F238E27FC236}">
                    <a16:creationId xmlns:a16="http://schemas.microsoft.com/office/drawing/2014/main" id="{C07A0F12-C5B3-14AB-F33B-DC589FB359FC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8" name="Group 1368">
              <a:extLst>
                <a:ext uri="{FF2B5EF4-FFF2-40B4-BE49-F238E27FC236}">
                  <a16:creationId xmlns:a16="http://schemas.microsoft.com/office/drawing/2014/main" id="{B160402B-3438-2447-2A29-141B84099C99}"/>
                </a:ext>
              </a:extLst>
            </p:cNvPr>
            <p:cNvGrpSpPr/>
            <p:nvPr/>
          </p:nvGrpSpPr>
          <p:grpSpPr>
            <a:xfrm rot="10187702">
              <a:off x="474562" y="324928"/>
              <a:ext cx="8365" cy="14073"/>
              <a:chOff x="0" y="0"/>
              <a:chExt cx="174642" cy="293797"/>
            </a:xfrm>
          </p:grpSpPr>
          <p:sp>
            <p:nvSpPr>
              <p:cNvPr id="1369" name="Freeform 1369">
                <a:extLst>
                  <a:ext uri="{FF2B5EF4-FFF2-40B4-BE49-F238E27FC236}">
                    <a16:creationId xmlns:a16="http://schemas.microsoft.com/office/drawing/2014/main" id="{4A040CBC-6DBD-8ED3-8261-E53541EFCDBB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0" name="TextBox 1370">
                <a:extLst>
                  <a:ext uri="{FF2B5EF4-FFF2-40B4-BE49-F238E27FC236}">
                    <a16:creationId xmlns:a16="http://schemas.microsoft.com/office/drawing/2014/main" id="{1F219312-3049-1BEF-2B73-8B062A7F71AA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</p:grpSp>
      <p:sp>
        <p:nvSpPr>
          <p:cNvPr id="1371" name="Freeform 1371">
            <a:extLst>
              <a:ext uri="{FF2B5EF4-FFF2-40B4-BE49-F238E27FC236}">
                <a16:creationId xmlns:a16="http://schemas.microsoft.com/office/drawing/2014/main" id="{99773524-A14D-A357-EFDD-2BA38442D56E}"/>
              </a:ext>
            </a:extLst>
          </p:cNvPr>
          <p:cNvSpPr/>
          <p:nvPr/>
        </p:nvSpPr>
        <p:spPr>
          <a:xfrm>
            <a:off x="15843809" y="6777115"/>
            <a:ext cx="694750" cy="391586"/>
          </a:xfrm>
          <a:custGeom>
            <a:avLst/>
            <a:gdLst/>
            <a:ahLst/>
            <a:cxnLst/>
            <a:rect l="l" t="t" r="r" b="b"/>
            <a:pathLst>
              <a:path w="694750" h="391586">
                <a:moveTo>
                  <a:pt x="0" y="0"/>
                </a:moveTo>
                <a:lnTo>
                  <a:pt x="694749" y="0"/>
                </a:lnTo>
                <a:lnTo>
                  <a:pt x="694749" y="391586"/>
                </a:lnTo>
                <a:lnTo>
                  <a:pt x="0" y="3915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72" name="Freeform 1372">
            <a:extLst>
              <a:ext uri="{FF2B5EF4-FFF2-40B4-BE49-F238E27FC236}">
                <a16:creationId xmlns:a16="http://schemas.microsoft.com/office/drawing/2014/main" id="{C3EF313C-E0C2-B6D5-D8B1-C10EA8169B80}"/>
              </a:ext>
            </a:extLst>
          </p:cNvPr>
          <p:cNvSpPr/>
          <p:nvPr/>
        </p:nvSpPr>
        <p:spPr>
          <a:xfrm rot="9161663">
            <a:off x="14086318" y="4723495"/>
            <a:ext cx="2285913" cy="2353578"/>
          </a:xfrm>
          <a:custGeom>
            <a:avLst/>
            <a:gdLst/>
            <a:ahLst/>
            <a:cxnLst/>
            <a:rect l="l" t="t" r="r" b="b"/>
            <a:pathLst>
              <a:path w="2285913" h="2353578">
                <a:moveTo>
                  <a:pt x="0" y="0"/>
                </a:moveTo>
                <a:lnTo>
                  <a:pt x="2285913" y="0"/>
                </a:lnTo>
                <a:lnTo>
                  <a:pt x="2285913" y="2353578"/>
                </a:lnTo>
                <a:lnTo>
                  <a:pt x="0" y="23535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73" name="Freeform 1373">
            <a:extLst>
              <a:ext uri="{FF2B5EF4-FFF2-40B4-BE49-F238E27FC236}">
                <a16:creationId xmlns:a16="http://schemas.microsoft.com/office/drawing/2014/main" id="{7E4D88C0-74E3-DB07-1508-B2F3BBA26AFA}"/>
              </a:ext>
            </a:extLst>
          </p:cNvPr>
          <p:cNvSpPr/>
          <p:nvPr/>
        </p:nvSpPr>
        <p:spPr>
          <a:xfrm>
            <a:off x="17687935" y="8281196"/>
            <a:ext cx="929642" cy="523980"/>
          </a:xfrm>
          <a:custGeom>
            <a:avLst/>
            <a:gdLst/>
            <a:ahLst/>
            <a:cxnLst/>
            <a:rect l="l" t="t" r="r" b="b"/>
            <a:pathLst>
              <a:path w="929642" h="523980">
                <a:moveTo>
                  <a:pt x="0" y="0"/>
                </a:moveTo>
                <a:lnTo>
                  <a:pt x="929642" y="0"/>
                </a:lnTo>
                <a:lnTo>
                  <a:pt x="929642" y="523980"/>
                </a:lnTo>
                <a:lnTo>
                  <a:pt x="0" y="5239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74" name="Freeform 1374">
            <a:extLst>
              <a:ext uri="{FF2B5EF4-FFF2-40B4-BE49-F238E27FC236}">
                <a16:creationId xmlns:a16="http://schemas.microsoft.com/office/drawing/2014/main" id="{9E9FC96F-B267-C5F8-3B1E-FF51D4D096F1}"/>
              </a:ext>
            </a:extLst>
          </p:cNvPr>
          <p:cNvSpPr/>
          <p:nvPr/>
        </p:nvSpPr>
        <p:spPr>
          <a:xfrm flipH="1">
            <a:off x="16000280" y="4848207"/>
            <a:ext cx="1957916" cy="1855126"/>
          </a:xfrm>
          <a:custGeom>
            <a:avLst/>
            <a:gdLst/>
            <a:ahLst/>
            <a:cxnLst/>
            <a:rect l="l" t="t" r="r" b="b"/>
            <a:pathLst>
              <a:path w="1957916" h="1855126">
                <a:moveTo>
                  <a:pt x="1957916" y="0"/>
                </a:moveTo>
                <a:lnTo>
                  <a:pt x="0" y="0"/>
                </a:lnTo>
                <a:lnTo>
                  <a:pt x="0" y="1855126"/>
                </a:lnTo>
                <a:lnTo>
                  <a:pt x="1957916" y="1855126"/>
                </a:lnTo>
                <a:lnTo>
                  <a:pt x="1957916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75" name="Freeform 1375">
            <a:extLst>
              <a:ext uri="{FF2B5EF4-FFF2-40B4-BE49-F238E27FC236}">
                <a16:creationId xmlns:a16="http://schemas.microsoft.com/office/drawing/2014/main" id="{52A9725F-48BC-350C-18E7-9111ACAD42DD}"/>
              </a:ext>
            </a:extLst>
          </p:cNvPr>
          <p:cNvSpPr/>
          <p:nvPr/>
        </p:nvSpPr>
        <p:spPr>
          <a:xfrm>
            <a:off x="7742650" y="7104261"/>
            <a:ext cx="1298714" cy="732002"/>
          </a:xfrm>
          <a:custGeom>
            <a:avLst/>
            <a:gdLst/>
            <a:ahLst/>
            <a:cxnLst/>
            <a:rect l="l" t="t" r="r" b="b"/>
            <a:pathLst>
              <a:path w="1298714" h="732002">
                <a:moveTo>
                  <a:pt x="0" y="0"/>
                </a:moveTo>
                <a:lnTo>
                  <a:pt x="1298714" y="0"/>
                </a:lnTo>
                <a:lnTo>
                  <a:pt x="1298714" y="732002"/>
                </a:lnTo>
                <a:lnTo>
                  <a:pt x="0" y="7320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76" name="Group 1376">
            <a:extLst>
              <a:ext uri="{FF2B5EF4-FFF2-40B4-BE49-F238E27FC236}">
                <a16:creationId xmlns:a16="http://schemas.microsoft.com/office/drawing/2014/main" id="{7429ED06-111D-DA5D-7E76-989567425B2F}"/>
              </a:ext>
            </a:extLst>
          </p:cNvPr>
          <p:cNvGrpSpPr/>
          <p:nvPr/>
        </p:nvGrpSpPr>
        <p:grpSpPr>
          <a:xfrm rot="514757">
            <a:off x="8295509" y="7076049"/>
            <a:ext cx="764775" cy="491637"/>
            <a:chOff x="0" y="0"/>
            <a:chExt cx="1019700" cy="655516"/>
          </a:xfrm>
        </p:grpSpPr>
        <p:sp>
          <p:nvSpPr>
            <p:cNvPr id="1377" name="Freeform 1377">
              <a:extLst>
                <a:ext uri="{FF2B5EF4-FFF2-40B4-BE49-F238E27FC236}">
                  <a16:creationId xmlns:a16="http://schemas.microsoft.com/office/drawing/2014/main" id="{896CCE66-3510-25EA-86B9-88BDEB69E1F6}"/>
                </a:ext>
              </a:extLst>
            </p:cNvPr>
            <p:cNvSpPr/>
            <p:nvPr/>
          </p:nvSpPr>
          <p:spPr>
            <a:xfrm rot="250889">
              <a:off x="261887" y="462755"/>
              <a:ext cx="485266" cy="175302"/>
            </a:xfrm>
            <a:custGeom>
              <a:avLst/>
              <a:gdLst/>
              <a:ahLst/>
              <a:cxnLst/>
              <a:rect l="l" t="t" r="r" b="b"/>
              <a:pathLst>
                <a:path w="485266" h="175302">
                  <a:moveTo>
                    <a:pt x="0" y="0"/>
                  </a:moveTo>
                  <a:lnTo>
                    <a:pt x="485266" y="0"/>
                  </a:lnTo>
                  <a:lnTo>
                    <a:pt x="485266" y="175302"/>
                  </a:lnTo>
                  <a:lnTo>
                    <a:pt x="0" y="175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78" name="Freeform 1378">
              <a:extLst>
                <a:ext uri="{FF2B5EF4-FFF2-40B4-BE49-F238E27FC236}">
                  <a16:creationId xmlns:a16="http://schemas.microsoft.com/office/drawing/2014/main" id="{D05B4B84-6807-660A-B53C-4A4C0D97D201}"/>
                </a:ext>
              </a:extLst>
            </p:cNvPr>
            <p:cNvSpPr/>
            <p:nvPr/>
          </p:nvSpPr>
          <p:spPr>
            <a:xfrm>
              <a:off x="379119" y="498614"/>
              <a:ext cx="197251" cy="62234"/>
            </a:xfrm>
            <a:custGeom>
              <a:avLst/>
              <a:gdLst/>
              <a:ahLst/>
              <a:cxnLst/>
              <a:rect l="l" t="t" r="r" b="b"/>
              <a:pathLst>
                <a:path w="197251" h="62234">
                  <a:moveTo>
                    <a:pt x="0" y="0"/>
                  </a:moveTo>
                  <a:lnTo>
                    <a:pt x="197250" y="0"/>
                  </a:lnTo>
                  <a:lnTo>
                    <a:pt x="197250" y="62234"/>
                  </a:lnTo>
                  <a:lnTo>
                    <a:pt x="0" y="62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79" name="Group 1379">
              <a:extLst>
                <a:ext uri="{FF2B5EF4-FFF2-40B4-BE49-F238E27FC236}">
                  <a16:creationId xmlns:a16="http://schemas.microsoft.com/office/drawing/2014/main" id="{4934F9F9-C90B-C583-8E7A-D945C67FE9DD}"/>
                </a:ext>
              </a:extLst>
            </p:cNvPr>
            <p:cNvGrpSpPr/>
            <p:nvPr/>
          </p:nvGrpSpPr>
          <p:grpSpPr>
            <a:xfrm rot="-506993">
              <a:off x="524222" y="533963"/>
              <a:ext cx="71514" cy="44953"/>
              <a:chOff x="0" y="0"/>
              <a:chExt cx="1011698" cy="635948"/>
            </a:xfrm>
          </p:grpSpPr>
          <p:sp>
            <p:nvSpPr>
              <p:cNvPr id="1380" name="Freeform 1380">
                <a:extLst>
                  <a:ext uri="{FF2B5EF4-FFF2-40B4-BE49-F238E27FC236}">
                    <a16:creationId xmlns:a16="http://schemas.microsoft.com/office/drawing/2014/main" id="{351D7EAA-FD9F-E26B-3325-EE1CE201A592}"/>
                  </a:ext>
                </a:extLst>
              </p:cNvPr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1" name="TextBox 1381">
                <a:extLst>
                  <a:ext uri="{FF2B5EF4-FFF2-40B4-BE49-F238E27FC236}">
                    <a16:creationId xmlns:a16="http://schemas.microsoft.com/office/drawing/2014/main" id="{C52C70CD-05EC-46D7-5563-A4CCA5AD69E6}"/>
                  </a:ext>
                </a:extLst>
              </p:cNvPr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382" name="Freeform 1382">
              <a:extLst>
                <a:ext uri="{FF2B5EF4-FFF2-40B4-BE49-F238E27FC236}">
                  <a16:creationId xmlns:a16="http://schemas.microsoft.com/office/drawing/2014/main" id="{2CEB107B-0ACD-878F-03F1-A01F63B3ADD0}"/>
                </a:ext>
              </a:extLst>
            </p:cNvPr>
            <p:cNvSpPr/>
            <p:nvPr/>
          </p:nvSpPr>
          <p:spPr>
            <a:xfrm rot="-381890">
              <a:off x="430199" y="506634"/>
              <a:ext cx="197251" cy="62234"/>
            </a:xfrm>
            <a:custGeom>
              <a:avLst/>
              <a:gdLst/>
              <a:ahLst/>
              <a:cxnLst/>
              <a:rect l="l" t="t" r="r" b="b"/>
              <a:pathLst>
                <a:path w="197251" h="62234">
                  <a:moveTo>
                    <a:pt x="0" y="0"/>
                  </a:moveTo>
                  <a:lnTo>
                    <a:pt x="197250" y="0"/>
                  </a:lnTo>
                  <a:lnTo>
                    <a:pt x="197250" y="62234"/>
                  </a:lnTo>
                  <a:lnTo>
                    <a:pt x="0" y="62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83" name="Group 1383">
              <a:extLst>
                <a:ext uri="{FF2B5EF4-FFF2-40B4-BE49-F238E27FC236}">
                  <a16:creationId xmlns:a16="http://schemas.microsoft.com/office/drawing/2014/main" id="{D90CD148-A053-7010-67F7-E485470E4B59}"/>
                </a:ext>
              </a:extLst>
            </p:cNvPr>
            <p:cNvGrpSpPr/>
            <p:nvPr/>
          </p:nvGrpSpPr>
          <p:grpSpPr>
            <a:xfrm rot="-888883">
              <a:off x="577756" y="532701"/>
              <a:ext cx="71514" cy="44953"/>
              <a:chOff x="0" y="0"/>
              <a:chExt cx="1011698" cy="635948"/>
            </a:xfrm>
          </p:grpSpPr>
          <p:sp>
            <p:nvSpPr>
              <p:cNvPr id="1384" name="Freeform 1384">
                <a:extLst>
                  <a:ext uri="{FF2B5EF4-FFF2-40B4-BE49-F238E27FC236}">
                    <a16:creationId xmlns:a16="http://schemas.microsoft.com/office/drawing/2014/main" id="{22BE7BC2-B7CF-19B0-AF1C-703A8BB31CC0}"/>
                  </a:ext>
                </a:extLst>
              </p:cNvPr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5" name="TextBox 1385">
                <a:extLst>
                  <a:ext uri="{FF2B5EF4-FFF2-40B4-BE49-F238E27FC236}">
                    <a16:creationId xmlns:a16="http://schemas.microsoft.com/office/drawing/2014/main" id="{5356D0A7-E425-EAB8-CDFD-722C185902D8}"/>
                  </a:ext>
                </a:extLst>
              </p:cNvPr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86" name="Group 1386">
              <a:extLst>
                <a:ext uri="{FF2B5EF4-FFF2-40B4-BE49-F238E27FC236}">
                  <a16:creationId xmlns:a16="http://schemas.microsoft.com/office/drawing/2014/main" id="{87AE9A96-75E1-6E82-302D-AC23E5D6FC08}"/>
                </a:ext>
              </a:extLst>
            </p:cNvPr>
            <p:cNvGrpSpPr/>
            <p:nvPr/>
          </p:nvGrpSpPr>
          <p:grpSpPr>
            <a:xfrm rot="-1133282">
              <a:off x="788662" y="243569"/>
              <a:ext cx="83309" cy="48364"/>
              <a:chOff x="0" y="0"/>
              <a:chExt cx="142497" cy="82726"/>
            </a:xfrm>
          </p:grpSpPr>
          <p:sp>
            <p:nvSpPr>
              <p:cNvPr id="1387" name="Freeform 1387">
                <a:extLst>
                  <a:ext uri="{FF2B5EF4-FFF2-40B4-BE49-F238E27FC236}">
                    <a16:creationId xmlns:a16="http://schemas.microsoft.com/office/drawing/2014/main" id="{A69B47A8-A186-EB0C-0AE2-80A7EB222AA5}"/>
                  </a:ext>
                </a:extLst>
              </p:cNvPr>
              <p:cNvSpPr/>
              <p:nvPr/>
            </p:nvSpPr>
            <p:spPr>
              <a:xfrm>
                <a:off x="0" y="0"/>
                <a:ext cx="142497" cy="82726"/>
              </a:xfrm>
              <a:custGeom>
                <a:avLst/>
                <a:gdLst/>
                <a:ahLst/>
                <a:cxnLst/>
                <a:rect l="l" t="t" r="r" b="b"/>
                <a:pathLst>
                  <a:path w="142497" h="82726">
                    <a:moveTo>
                      <a:pt x="71249" y="0"/>
                    </a:moveTo>
                    <a:cubicBezTo>
                      <a:pt x="31899" y="0"/>
                      <a:pt x="0" y="18519"/>
                      <a:pt x="0" y="41363"/>
                    </a:cubicBezTo>
                    <a:cubicBezTo>
                      <a:pt x="0" y="64207"/>
                      <a:pt x="31899" y="82726"/>
                      <a:pt x="71249" y="82726"/>
                    </a:cubicBezTo>
                    <a:cubicBezTo>
                      <a:pt x="110598" y="82726"/>
                      <a:pt x="142497" y="64207"/>
                      <a:pt x="142497" y="41363"/>
                    </a:cubicBezTo>
                    <a:cubicBezTo>
                      <a:pt x="142497" y="18519"/>
                      <a:pt x="110598" y="0"/>
                      <a:pt x="7124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8" name="TextBox 1388">
                <a:extLst>
                  <a:ext uri="{FF2B5EF4-FFF2-40B4-BE49-F238E27FC236}">
                    <a16:creationId xmlns:a16="http://schemas.microsoft.com/office/drawing/2014/main" id="{500B0A45-3BED-A271-1F31-4D7EC15ABC76}"/>
                  </a:ext>
                </a:extLst>
              </p:cNvPr>
              <p:cNvSpPr txBox="1"/>
              <p:nvPr/>
            </p:nvSpPr>
            <p:spPr>
              <a:xfrm>
                <a:off x="13359" y="-30344"/>
                <a:ext cx="115779" cy="1053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89" name="Group 1389">
              <a:extLst>
                <a:ext uri="{FF2B5EF4-FFF2-40B4-BE49-F238E27FC236}">
                  <a16:creationId xmlns:a16="http://schemas.microsoft.com/office/drawing/2014/main" id="{96C300C2-6510-0950-0870-7C980AC26E54}"/>
                </a:ext>
              </a:extLst>
            </p:cNvPr>
            <p:cNvGrpSpPr/>
            <p:nvPr/>
          </p:nvGrpSpPr>
          <p:grpSpPr>
            <a:xfrm rot="468809">
              <a:off x="175956" y="66830"/>
              <a:ext cx="413354" cy="177937"/>
              <a:chOff x="0" y="0"/>
              <a:chExt cx="923134" cy="397382"/>
            </a:xfrm>
          </p:grpSpPr>
          <p:sp>
            <p:nvSpPr>
              <p:cNvPr id="1390" name="Freeform 1390">
                <a:extLst>
                  <a:ext uri="{FF2B5EF4-FFF2-40B4-BE49-F238E27FC236}">
                    <a16:creationId xmlns:a16="http://schemas.microsoft.com/office/drawing/2014/main" id="{E356C55C-6A15-04E8-5912-946C0F7F4A5E}"/>
                  </a:ext>
                </a:extLst>
              </p:cNvPr>
              <p:cNvSpPr/>
              <p:nvPr/>
            </p:nvSpPr>
            <p:spPr>
              <a:xfrm>
                <a:off x="0" y="0"/>
                <a:ext cx="923134" cy="397382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97382">
                    <a:moveTo>
                      <a:pt x="461567" y="0"/>
                    </a:moveTo>
                    <a:cubicBezTo>
                      <a:pt x="206651" y="0"/>
                      <a:pt x="0" y="88957"/>
                      <a:pt x="0" y="198691"/>
                    </a:cubicBezTo>
                    <a:cubicBezTo>
                      <a:pt x="0" y="308425"/>
                      <a:pt x="206651" y="397382"/>
                      <a:pt x="461567" y="397382"/>
                    </a:cubicBezTo>
                    <a:cubicBezTo>
                      <a:pt x="716483" y="397382"/>
                      <a:pt x="923134" y="308425"/>
                      <a:pt x="923134" y="198691"/>
                    </a:cubicBezTo>
                    <a:cubicBezTo>
                      <a:pt x="923134" y="8895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1" name="TextBox 1391">
                <a:extLst>
                  <a:ext uri="{FF2B5EF4-FFF2-40B4-BE49-F238E27FC236}">
                    <a16:creationId xmlns:a16="http://schemas.microsoft.com/office/drawing/2014/main" id="{B9CBC4EC-0D01-877A-2EAF-231578695C39}"/>
                  </a:ext>
                </a:extLst>
              </p:cNvPr>
              <p:cNvSpPr txBox="1"/>
              <p:nvPr/>
            </p:nvSpPr>
            <p:spPr>
              <a:xfrm>
                <a:off x="86544" y="-845"/>
                <a:ext cx="750046" cy="3609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92" name="Group 1392">
              <a:extLst>
                <a:ext uri="{FF2B5EF4-FFF2-40B4-BE49-F238E27FC236}">
                  <a16:creationId xmlns:a16="http://schemas.microsoft.com/office/drawing/2014/main" id="{C33F41B8-E38D-2A85-FA91-A6A676BC1590}"/>
                </a:ext>
              </a:extLst>
            </p:cNvPr>
            <p:cNvGrpSpPr/>
            <p:nvPr/>
          </p:nvGrpSpPr>
          <p:grpSpPr>
            <a:xfrm rot="967457">
              <a:off x="213490" y="248210"/>
              <a:ext cx="363950" cy="173601"/>
              <a:chOff x="0" y="0"/>
              <a:chExt cx="812800" cy="387698"/>
            </a:xfrm>
          </p:grpSpPr>
          <p:sp>
            <p:nvSpPr>
              <p:cNvPr id="1393" name="Freeform 1393">
                <a:extLst>
                  <a:ext uri="{FF2B5EF4-FFF2-40B4-BE49-F238E27FC236}">
                    <a16:creationId xmlns:a16="http://schemas.microsoft.com/office/drawing/2014/main" id="{E35602ED-663C-9521-C5EB-CAA12E39C0E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8769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7698">
                    <a:moveTo>
                      <a:pt x="406400" y="0"/>
                    </a:moveTo>
                    <a:cubicBezTo>
                      <a:pt x="181951" y="0"/>
                      <a:pt x="0" y="86789"/>
                      <a:pt x="0" y="193849"/>
                    </a:cubicBezTo>
                    <a:cubicBezTo>
                      <a:pt x="0" y="300909"/>
                      <a:pt x="181951" y="387698"/>
                      <a:pt x="406400" y="387698"/>
                    </a:cubicBezTo>
                    <a:cubicBezTo>
                      <a:pt x="630849" y="387698"/>
                      <a:pt x="812800" y="300909"/>
                      <a:pt x="812800" y="193849"/>
                    </a:cubicBezTo>
                    <a:cubicBezTo>
                      <a:pt x="812800" y="86789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4" name="TextBox 1394">
                <a:extLst>
                  <a:ext uri="{FF2B5EF4-FFF2-40B4-BE49-F238E27FC236}">
                    <a16:creationId xmlns:a16="http://schemas.microsoft.com/office/drawing/2014/main" id="{231F8D11-5A17-2E45-6955-732DD98FF0DD}"/>
                  </a:ext>
                </a:extLst>
              </p:cNvPr>
              <p:cNvSpPr txBox="1"/>
              <p:nvPr/>
            </p:nvSpPr>
            <p:spPr>
              <a:xfrm>
                <a:off x="76200" y="-1753"/>
                <a:ext cx="660400" cy="3531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95" name="Group 1395">
              <a:extLst>
                <a:ext uri="{FF2B5EF4-FFF2-40B4-BE49-F238E27FC236}">
                  <a16:creationId xmlns:a16="http://schemas.microsoft.com/office/drawing/2014/main" id="{0FDD0F95-EA17-EEC6-624B-2D24917B8030}"/>
                </a:ext>
              </a:extLst>
            </p:cNvPr>
            <p:cNvGrpSpPr/>
            <p:nvPr/>
          </p:nvGrpSpPr>
          <p:grpSpPr>
            <a:xfrm rot="-506993">
              <a:off x="344527" y="261359"/>
              <a:ext cx="363950" cy="177465"/>
              <a:chOff x="0" y="0"/>
              <a:chExt cx="812800" cy="396328"/>
            </a:xfrm>
          </p:grpSpPr>
          <p:sp>
            <p:nvSpPr>
              <p:cNvPr id="1396" name="Freeform 1396">
                <a:extLst>
                  <a:ext uri="{FF2B5EF4-FFF2-40B4-BE49-F238E27FC236}">
                    <a16:creationId xmlns:a16="http://schemas.microsoft.com/office/drawing/2014/main" id="{02A2679D-D13E-3865-4676-42301A2450C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9632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96328">
                    <a:moveTo>
                      <a:pt x="406400" y="0"/>
                    </a:moveTo>
                    <a:cubicBezTo>
                      <a:pt x="181951" y="0"/>
                      <a:pt x="0" y="88721"/>
                      <a:pt x="0" y="198164"/>
                    </a:cubicBezTo>
                    <a:cubicBezTo>
                      <a:pt x="0" y="307607"/>
                      <a:pt x="181951" y="396328"/>
                      <a:pt x="406400" y="396328"/>
                    </a:cubicBezTo>
                    <a:cubicBezTo>
                      <a:pt x="630849" y="396328"/>
                      <a:pt x="812800" y="307607"/>
                      <a:pt x="812800" y="198164"/>
                    </a:cubicBezTo>
                    <a:cubicBezTo>
                      <a:pt x="812800" y="8872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7" name="TextBox 1397">
                <a:extLst>
                  <a:ext uri="{FF2B5EF4-FFF2-40B4-BE49-F238E27FC236}">
                    <a16:creationId xmlns:a16="http://schemas.microsoft.com/office/drawing/2014/main" id="{AB7902C1-1E13-5687-29C9-7AAF2B786250}"/>
                  </a:ext>
                </a:extLst>
              </p:cNvPr>
              <p:cNvSpPr txBox="1"/>
              <p:nvPr/>
            </p:nvSpPr>
            <p:spPr>
              <a:xfrm>
                <a:off x="76200" y="-944"/>
                <a:ext cx="660400" cy="360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98" name="Group 1398">
              <a:extLst>
                <a:ext uri="{FF2B5EF4-FFF2-40B4-BE49-F238E27FC236}">
                  <a16:creationId xmlns:a16="http://schemas.microsoft.com/office/drawing/2014/main" id="{84218D36-A2BA-F820-260C-E7BC5CDB9FF3}"/>
                </a:ext>
              </a:extLst>
            </p:cNvPr>
            <p:cNvGrpSpPr/>
            <p:nvPr/>
          </p:nvGrpSpPr>
          <p:grpSpPr>
            <a:xfrm rot="-506993">
              <a:off x="446163" y="261615"/>
              <a:ext cx="363950" cy="130325"/>
              <a:chOff x="0" y="0"/>
              <a:chExt cx="812800" cy="291052"/>
            </a:xfrm>
          </p:grpSpPr>
          <p:sp>
            <p:nvSpPr>
              <p:cNvPr id="1399" name="Freeform 1399">
                <a:extLst>
                  <a:ext uri="{FF2B5EF4-FFF2-40B4-BE49-F238E27FC236}">
                    <a16:creationId xmlns:a16="http://schemas.microsoft.com/office/drawing/2014/main" id="{855B2C0A-3305-AF66-5859-111ED359BAD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91052">
                    <a:moveTo>
                      <a:pt x="406400" y="0"/>
                    </a:moveTo>
                    <a:cubicBezTo>
                      <a:pt x="181951" y="0"/>
                      <a:pt x="0" y="65154"/>
                      <a:pt x="0" y="145526"/>
                    </a:cubicBezTo>
                    <a:cubicBezTo>
                      <a:pt x="0" y="225898"/>
                      <a:pt x="181951" y="291052"/>
                      <a:pt x="406400" y="291052"/>
                    </a:cubicBezTo>
                    <a:cubicBezTo>
                      <a:pt x="630849" y="291052"/>
                      <a:pt x="812800" y="225898"/>
                      <a:pt x="812800" y="145526"/>
                    </a:cubicBezTo>
                    <a:cubicBezTo>
                      <a:pt x="812800" y="65154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0" name="TextBox 1400">
                <a:extLst>
                  <a:ext uri="{FF2B5EF4-FFF2-40B4-BE49-F238E27FC236}">
                    <a16:creationId xmlns:a16="http://schemas.microsoft.com/office/drawing/2014/main" id="{08BDDFDD-375C-E1F6-F324-B6DDC4EDBF11}"/>
                  </a:ext>
                </a:extLst>
              </p:cNvPr>
              <p:cNvSpPr txBox="1"/>
              <p:nvPr/>
            </p:nvSpPr>
            <p:spPr>
              <a:xfrm>
                <a:off x="76200" y="-10814"/>
                <a:ext cx="660400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01" name="Group 1401">
              <a:extLst>
                <a:ext uri="{FF2B5EF4-FFF2-40B4-BE49-F238E27FC236}">
                  <a16:creationId xmlns:a16="http://schemas.microsoft.com/office/drawing/2014/main" id="{9193B0E9-9637-EBF6-5979-7006B4B6F792}"/>
                </a:ext>
              </a:extLst>
            </p:cNvPr>
            <p:cNvGrpSpPr/>
            <p:nvPr/>
          </p:nvGrpSpPr>
          <p:grpSpPr>
            <a:xfrm rot="-506993">
              <a:off x="102804" y="23991"/>
              <a:ext cx="222290" cy="130325"/>
              <a:chOff x="0" y="0"/>
              <a:chExt cx="496436" cy="291052"/>
            </a:xfrm>
          </p:grpSpPr>
          <p:sp>
            <p:nvSpPr>
              <p:cNvPr id="1402" name="Freeform 1402">
                <a:extLst>
                  <a:ext uri="{FF2B5EF4-FFF2-40B4-BE49-F238E27FC236}">
                    <a16:creationId xmlns:a16="http://schemas.microsoft.com/office/drawing/2014/main" id="{DFA5C13C-1DF6-4100-2C9F-7D63BCA5B123}"/>
                  </a:ext>
                </a:extLst>
              </p:cNvPr>
              <p:cNvSpPr/>
              <p:nvPr/>
            </p:nvSpPr>
            <p:spPr>
              <a:xfrm>
                <a:off x="0" y="0"/>
                <a:ext cx="496436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496436" h="291052">
                    <a:moveTo>
                      <a:pt x="248218" y="0"/>
                    </a:moveTo>
                    <a:cubicBezTo>
                      <a:pt x="111131" y="0"/>
                      <a:pt x="0" y="65154"/>
                      <a:pt x="0" y="145526"/>
                    </a:cubicBezTo>
                    <a:cubicBezTo>
                      <a:pt x="0" y="225898"/>
                      <a:pt x="111131" y="291052"/>
                      <a:pt x="248218" y="291052"/>
                    </a:cubicBezTo>
                    <a:cubicBezTo>
                      <a:pt x="385305" y="291052"/>
                      <a:pt x="496436" y="225898"/>
                      <a:pt x="496436" y="145526"/>
                    </a:cubicBezTo>
                    <a:cubicBezTo>
                      <a:pt x="496436" y="65154"/>
                      <a:pt x="385305" y="0"/>
                      <a:pt x="24821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3" name="TextBox 1403">
                <a:extLst>
                  <a:ext uri="{FF2B5EF4-FFF2-40B4-BE49-F238E27FC236}">
                    <a16:creationId xmlns:a16="http://schemas.microsoft.com/office/drawing/2014/main" id="{1C456C28-6852-5645-D7C7-1DE7581C933C}"/>
                  </a:ext>
                </a:extLst>
              </p:cNvPr>
              <p:cNvSpPr txBox="1"/>
              <p:nvPr/>
            </p:nvSpPr>
            <p:spPr>
              <a:xfrm>
                <a:off x="46541" y="-10814"/>
                <a:ext cx="403354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04" name="Group 1404">
              <a:extLst>
                <a:ext uri="{FF2B5EF4-FFF2-40B4-BE49-F238E27FC236}">
                  <a16:creationId xmlns:a16="http://schemas.microsoft.com/office/drawing/2014/main" id="{99451548-6885-CFCE-B1FE-92B01326B93F}"/>
                </a:ext>
              </a:extLst>
            </p:cNvPr>
            <p:cNvGrpSpPr/>
            <p:nvPr/>
          </p:nvGrpSpPr>
          <p:grpSpPr>
            <a:xfrm rot="731334">
              <a:off x="152248" y="24628"/>
              <a:ext cx="245379" cy="113190"/>
              <a:chOff x="0" y="0"/>
              <a:chExt cx="547999" cy="252784"/>
            </a:xfrm>
          </p:grpSpPr>
          <p:sp>
            <p:nvSpPr>
              <p:cNvPr id="1405" name="Freeform 1405">
                <a:extLst>
                  <a:ext uri="{FF2B5EF4-FFF2-40B4-BE49-F238E27FC236}">
                    <a16:creationId xmlns:a16="http://schemas.microsoft.com/office/drawing/2014/main" id="{F974FD29-5787-A7D2-64BE-6750E90DED9D}"/>
                  </a:ext>
                </a:extLst>
              </p:cNvPr>
              <p:cNvSpPr/>
              <p:nvPr/>
            </p:nvSpPr>
            <p:spPr>
              <a:xfrm>
                <a:off x="0" y="0"/>
                <a:ext cx="547999" cy="252784"/>
              </a:xfrm>
              <a:custGeom>
                <a:avLst/>
                <a:gdLst/>
                <a:ahLst/>
                <a:cxnLst/>
                <a:rect l="l" t="t" r="r" b="b"/>
                <a:pathLst>
                  <a:path w="547999" h="252784">
                    <a:moveTo>
                      <a:pt x="273999" y="0"/>
                    </a:moveTo>
                    <a:cubicBezTo>
                      <a:pt x="122674" y="0"/>
                      <a:pt x="0" y="56588"/>
                      <a:pt x="0" y="126392"/>
                    </a:cubicBezTo>
                    <a:cubicBezTo>
                      <a:pt x="0" y="196196"/>
                      <a:pt x="122674" y="252784"/>
                      <a:pt x="273999" y="252784"/>
                    </a:cubicBezTo>
                    <a:cubicBezTo>
                      <a:pt x="425325" y="252784"/>
                      <a:pt x="547999" y="196196"/>
                      <a:pt x="547999" y="126392"/>
                    </a:cubicBezTo>
                    <a:cubicBezTo>
                      <a:pt x="547999" y="56588"/>
                      <a:pt x="425325" y="0"/>
                      <a:pt x="27399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6" name="TextBox 1406">
                <a:extLst>
                  <a:ext uri="{FF2B5EF4-FFF2-40B4-BE49-F238E27FC236}">
                    <a16:creationId xmlns:a16="http://schemas.microsoft.com/office/drawing/2014/main" id="{FBBC5A59-AE42-E8A3-F392-20363B45A08C}"/>
                  </a:ext>
                </a:extLst>
              </p:cNvPr>
              <p:cNvSpPr txBox="1"/>
              <p:nvPr/>
            </p:nvSpPr>
            <p:spPr>
              <a:xfrm>
                <a:off x="51375" y="-14402"/>
                <a:ext cx="445249" cy="2434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07" name="Group 1407">
              <a:extLst>
                <a:ext uri="{FF2B5EF4-FFF2-40B4-BE49-F238E27FC236}">
                  <a16:creationId xmlns:a16="http://schemas.microsoft.com/office/drawing/2014/main" id="{831E0F4F-D1BF-3C72-3297-33F2DAB40D4A}"/>
                </a:ext>
              </a:extLst>
            </p:cNvPr>
            <p:cNvGrpSpPr/>
            <p:nvPr/>
          </p:nvGrpSpPr>
          <p:grpSpPr>
            <a:xfrm rot="731334">
              <a:off x="320150" y="185106"/>
              <a:ext cx="236825" cy="106478"/>
              <a:chOff x="0" y="0"/>
              <a:chExt cx="528895" cy="237795"/>
            </a:xfrm>
          </p:grpSpPr>
          <p:sp>
            <p:nvSpPr>
              <p:cNvPr id="1408" name="Freeform 1408">
                <a:extLst>
                  <a:ext uri="{FF2B5EF4-FFF2-40B4-BE49-F238E27FC236}">
                    <a16:creationId xmlns:a16="http://schemas.microsoft.com/office/drawing/2014/main" id="{FAE69390-DC93-6E30-DC16-1CD15F671044}"/>
                  </a:ext>
                </a:extLst>
              </p:cNvPr>
              <p:cNvSpPr/>
              <p:nvPr/>
            </p:nvSpPr>
            <p:spPr>
              <a:xfrm>
                <a:off x="0" y="0"/>
                <a:ext cx="528895" cy="237795"/>
              </a:xfrm>
              <a:custGeom>
                <a:avLst/>
                <a:gdLst/>
                <a:ahLst/>
                <a:cxnLst/>
                <a:rect l="l" t="t" r="r" b="b"/>
                <a:pathLst>
                  <a:path w="528895" h="237795">
                    <a:moveTo>
                      <a:pt x="264448" y="0"/>
                    </a:moveTo>
                    <a:cubicBezTo>
                      <a:pt x="118397" y="0"/>
                      <a:pt x="0" y="53232"/>
                      <a:pt x="0" y="118898"/>
                    </a:cubicBezTo>
                    <a:cubicBezTo>
                      <a:pt x="0" y="184563"/>
                      <a:pt x="118397" y="237795"/>
                      <a:pt x="264448" y="237795"/>
                    </a:cubicBezTo>
                    <a:cubicBezTo>
                      <a:pt x="410498" y="237795"/>
                      <a:pt x="528895" y="184563"/>
                      <a:pt x="528895" y="118898"/>
                    </a:cubicBezTo>
                    <a:cubicBezTo>
                      <a:pt x="528895" y="53232"/>
                      <a:pt x="410498" y="0"/>
                      <a:pt x="26444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9" name="TextBox 1409">
                <a:extLst>
                  <a:ext uri="{FF2B5EF4-FFF2-40B4-BE49-F238E27FC236}">
                    <a16:creationId xmlns:a16="http://schemas.microsoft.com/office/drawing/2014/main" id="{895E7E87-031E-2302-594F-E17499749609}"/>
                  </a:ext>
                </a:extLst>
              </p:cNvPr>
              <p:cNvSpPr txBox="1"/>
              <p:nvPr/>
            </p:nvSpPr>
            <p:spPr>
              <a:xfrm>
                <a:off x="49584" y="-15807"/>
                <a:ext cx="429728" cy="2313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10" name="Group 1410">
              <a:extLst>
                <a:ext uri="{FF2B5EF4-FFF2-40B4-BE49-F238E27FC236}">
                  <a16:creationId xmlns:a16="http://schemas.microsoft.com/office/drawing/2014/main" id="{C21736CA-3A0A-F9AF-FDF0-1802E458FDFA}"/>
                </a:ext>
              </a:extLst>
            </p:cNvPr>
            <p:cNvGrpSpPr/>
            <p:nvPr/>
          </p:nvGrpSpPr>
          <p:grpSpPr>
            <a:xfrm rot="570107">
              <a:off x="259232" y="81064"/>
              <a:ext cx="413354" cy="173597"/>
              <a:chOff x="0" y="0"/>
              <a:chExt cx="923134" cy="387690"/>
            </a:xfrm>
          </p:grpSpPr>
          <p:sp>
            <p:nvSpPr>
              <p:cNvPr id="1411" name="Freeform 1411">
                <a:extLst>
                  <a:ext uri="{FF2B5EF4-FFF2-40B4-BE49-F238E27FC236}">
                    <a16:creationId xmlns:a16="http://schemas.microsoft.com/office/drawing/2014/main" id="{6D58D362-519A-BF9F-51E4-BAFDD43458DE}"/>
                  </a:ext>
                </a:extLst>
              </p:cNvPr>
              <p:cNvSpPr/>
              <p:nvPr/>
            </p:nvSpPr>
            <p:spPr>
              <a:xfrm>
                <a:off x="0" y="0"/>
                <a:ext cx="923134" cy="387690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87690">
                    <a:moveTo>
                      <a:pt x="461567" y="0"/>
                    </a:moveTo>
                    <a:cubicBezTo>
                      <a:pt x="206651" y="0"/>
                      <a:pt x="0" y="86787"/>
                      <a:pt x="0" y="193845"/>
                    </a:cubicBezTo>
                    <a:cubicBezTo>
                      <a:pt x="0" y="300903"/>
                      <a:pt x="206651" y="387690"/>
                      <a:pt x="461567" y="387690"/>
                    </a:cubicBezTo>
                    <a:cubicBezTo>
                      <a:pt x="716483" y="387690"/>
                      <a:pt x="923134" y="300903"/>
                      <a:pt x="923134" y="193845"/>
                    </a:cubicBezTo>
                    <a:cubicBezTo>
                      <a:pt x="923134" y="8678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2" name="TextBox 1412">
                <a:extLst>
                  <a:ext uri="{FF2B5EF4-FFF2-40B4-BE49-F238E27FC236}">
                    <a16:creationId xmlns:a16="http://schemas.microsoft.com/office/drawing/2014/main" id="{0ADE5429-DF05-A83A-8972-A266F7BF5305}"/>
                  </a:ext>
                </a:extLst>
              </p:cNvPr>
              <p:cNvSpPr txBox="1"/>
              <p:nvPr/>
            </p:nvSpPr>
            <p:spPr>
              <a:xfrm>
                <a:off x="86544" y="-1754"/>
                <a:ext cx="750046" cy="3530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13" name="Group 1413">
              <a:extLst>
                <a:ext uri="{FF2B5EF4-FFF2-40B4-BE49-F238E27FC236}">
                  <a16:creationId xmlns:a16="http://schemas.microsoft.com/office/drawing/2014/main" id="{6E3DA940-789A-8EAE-BDF9-4AC9575E8BF8}"/>
                </a:ext>
              </a:extLst>
            </p:cNvPr>
            <p:cNvGrpSpPr/>
            <p:nvPr/>
          </p:nvGrpSpPr>
          <p:grpSpPr>
            <a:xfrm rot="2473020">
              <a:off x="105472" y="128699"/>
              <a:ext cx="126321" cy="42967"/>
              <a:chOff x="0" y="0"/>
              <a:chExt cx="282109" cy="95958"/>
            </a:xfrm>
          </p:grpSpPr>
          <p:sp>
            <p:nvSpPr>
              <p:cNvPr id="1414" name="Freeform 1414">
                <a:extLst>
                  <a:ext uri="{FF2B5EF4-FFF2-40B4-BE49-F238E27FC236}">
                    <a16:creationId xmlns:a16="http://schemas.microsoft.com/office/drawing/2014/main" id="{344BC405-553E-9A97-0256-AE08130332A7}"/>
                  </a:ext>
                </a:extLst>
              </p:cNvPr>
              <p:cNvSpPr/>
              <p:nvPr/>
            </p:nvSpPr>
            <p:spPr>
              <a:xfrm>
                <a:off x="0" y="0"/>
                <a:ext cx="282109" cy="95958"/>
              </a:xfrm>
              <a:custGeom>
                <a:avLst/>
                <a:gdLst/>
                <a:ahLst/>
                <a:cxnLst/>
                <a:rect l="l" t="t" r="r" b="b"/>
                <a:pathLst>
                  <a:path w="282109" h="95958">
                    <a:moveTo>
                      <a:pt x="141054" y="0"/>
                    </a:moveTo>
                    <a:cubicBezTo>
                      <a:pt x="63152" y="0"/>
                      <a:pt x="0" y="21481"/>
                      <a:pt x="0" y="47979"/>
                    </a:cubicBezTo>
                    <a:cubicBezTo>
                      <a:pt x="0" y="74477"/>
                      <a:pt x="63152" y="95958"/>
                      <a:pt x="141054" y="95958"/>
                    </a:cubicBezTo>
                    <a:cubicBezTo>
                      <a:pt x="218957" y="95958"/>
                      <a:pt x="282109" y="74477"/>
                      <a:pt x="282109" y="47979"/>
                    </a:cubicBezTo>
                    <a:cubicBezTo>
                      <a:pt x="282109" y="21481"/>
                      <a:pt x="218957" y="0"/>
                      <a:pt x="141054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5" name="TextBox 1415">
                <a:extLst>
                  <a:ext uri="{FF2B5EF4-FFF2-40B4-BE49-F238E27FC236}">
                    <a16:creationId xmlns:a16="http://schemas.microsoft.com/office/drawing/2014/main" id="{23D1D85D-32A1-EBED-F4F5-ED7E254FFA41}"/>
                  </a:ext>
                </a:extLst>
              </p:cNvPr>
              <p:cNvSpPr txBox="1"/>
              <p:nvPr/>
            </p:nvSpPr>
            <p:spPr>
              <a:xfrm>
                <a:off x="26448" y="-29104"/>
                <a:ext cx="229213" cy="1160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16" name="AutoShape 1416">
              <a:extLst>
                <a:ext uri="{FF2B5EF4-FFF2-40B4-BE49-F238E27FC236}">
                  <a16:creationId xmlns:a16="http://schemas.microsoft.com/office/drawing/2014/main" id="{E28FB601-9714-2A97-3DDB-D21510E86D24}"/>
                </a:ext>
              </a:extLst>
            </p:cNvPr>
            <p:cNvSpPr/>
            <p:nvPr/>
          </p:nvSpPr>
          <p:spPr>
            <a:xfrm>
              <a:off x="612008" y="133987"/>
              <a:ext cx="232060" cy="82498"/>
            </a:xfrm>
            <a:prstGeom prst="line">
              <a:avLst/>
            </a:prstGeom>
            <a:ln w="6114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17" name="Group 1417">
              <a:extLst>
                <a:ext uri="{FF2B5EF4-FFF2-40B4-BE49-F238E27FC236}">
                  <a16:creationId xmlns:a16="http://schemas.microsoft.com/office/drawing/2014/main" id="{EDE5E818-11A2-2620-104A-B249C0D20355}"/>
                </a:ext>
              </a:extLst>
            </p:cNvPr>
            <p:cNvGrpSpPr/>
            <p:nvPr/>
          </p:nvGrpSpPr>
          <p:grpSpPr>
            <a:xfrm rot="570107">
              <a:off x="398398" y="184305"/>
              <a:ext cx="413354" cy="118352"/>
              <a:chOff x="0" y="0"/>
              <a:chExt cx="923134" cy="264313"/>
            </a:xfrm>
          </p:grpSpPr>
          <p:sp>
            <p:nvSpPr>
              <p:cNvPr id="1418" name="Freeform 1418">
                <a:extLst>
                  <a:ext uri="{FF2B5EF4-FFF2-40B4-BE49-F238E27FC236}">
                    <a16:creationId xmlns:a16="http://schemas.microsoft.com/office/drawing/2014/main" id="{E372A7A9-8F0D-7AB4-74BA-E0E6A61529BE}"/>
                  </a:ext>
                </a:extLst>
              </p:cNvPr>
              <p:cNvSpPr/>
              <p:nvPr/>
            </p:nvSpPr>
            <p:spPr>
              <a:xfrm>
                <a:off x="0" y="0"/>
                <a:ext cx="923134" cy="264313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264313">
                    <a:moveTo>
                      <a:pt x="461567" y="0"/>
                    </a:moveTo>
                    <a:cubicBezTo>
                      <a:pt x="206651" y="0"/>
                      <a:pt x="0" y="59169"/>
                      <a:pt x="0" y="132157"/>
                    </a:cubicBezTo>
                    <a:cubicBezTo>
                      <a:pt x="0" y="205145"/>
                      <a:pt x="206651" y="264313"/>
                      <a:pt x="461567" y="264313"/>
                    </a:cubicBezTo>
                    <a:cubicBezTo>
                      <a:pt x="716483" y="264313"/>
                      <a:pt x="923134" y="205145"/>
                      <a:pt x="923134" y="132157"/>
                    </a:cubicBezTo>
                    <a:cubicBezTo>
                      <a:pt x="923134" y="59169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9" name="TextBox 1419">
                <a:extLst>
                  <a:ext uri="{FF2B5EF4-FFF2-40B4-BE49-F238E27FC236}">
                    <a16:creationId xmlns:a16="http://schemas.microsoft.com/office/drawing/2014/main" id="{69A7D881-D395-DCF0-6534-4DD1DBA02520}"/>
                  </a:ext>
                </a:extLst>
              </p:cNvPr>
              <p:cNvSpPr txBox="1"/>
              <p:nvPr/>
            </p:nvSpPr>
            <p:spPr>
              <a:xfrm>
                <a:off x="86544" y="-13321"/>
                <a:ext cx="750046" cy="252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0" name="Group 1420">
              <a:extLst>
                <a:ext uri="{FF2B5EF4-FFF2-40B4-BE49-F238E27FC236}">
                  <a16:creationId xmlns:a16="http://schemas.microsoft.com/office/drawing/2014/main" id="{F9579D6E-6FD9-738D-7C0C-5C9B103E2305}"/>
                </a:ext>
              </a:extLst>
            </p:cNvPr>
            <p:cNvGrpSpPr/>
            <p:nvPr/>
          </p:nvGrpSpPr>
          <p:grpSpPr>
            <a:xfrm rot="570107">
              <a:off x="12" y="97457"/>
              <a:ext cx="473850" cy="39532"/>
              <a:chOff x="0" y="0"/>
              <a:chExt cx="1058238" cy="88285"/>
            </a:xfrm>
          </p:grpSpPr>
          <p:sp>
            <p:nvSpPr>
              <p:cNvPr id="1421" name="Freeform 1421">
                <a:extLst>
                  <a:ext uri="{FF2B5EF4-FFF2-40B4-BE49-F238E27FC236}">
                    <a16:creationId xmlns:a16="http://schemas.microsoft.com/office/drawing/2014/main" id="{11A09974-FE61-9BCB-6B01-D40D3245AB4E}"/>
                  </a:ext>
                </a:extLst>
              </p:cNvPr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2" name="TextBox 1422">
                <a:extLst>
                  <a:ext uri="{FF2B5EF4-FFF2-40B4-BE49-F238E27FC236}">
                    <a16:creationId xmlns:a16="http://schemas.microsoft.com/office/drawing/2014/main" id="{D0FA27F8-E8F8-AB61-1E71-12CBB395A912}"/>
                  </a:ext>
                </a:extLst>
              </p:cNvPr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3" name="Group 1423">
              <a:extLst>
                <a:ext uri="{FF2B5EF4-FFF2-40B4-BE49-F238E27FC236}">
                  <a16:creationId xmlns:a16="http://schemas.microsoft.com/office/drawing/2014/main" id="{EC3D2923-175D-E8D7-4A6D-F795CEDE1F91}"/>
                </a:ext>
              </a:extLst>
            </p:cNvPr>
            <p:cNvGrpSpPr/>
            <p:nvPr/>
          </p:nvGrpSpPr>
          <p:grpSpPr>
            <a:xfrm rot="-1195036">
              <a:off x="80055" y="67010"/>
              <a:ext cx="69606" cy="19328"/>
              <a:chOff x="0" y="0"/>
              <a:chExt cx="155451" cy="43166"/>
            </a:xfrm>
          </p:grpSpPr>
          <p:sp>
            <p:nvSpPr>
              <p:cNvPr id="1424" name="Freeform 1424">
                <a:extLst>
                  <a:ext uri="{FF2B5EF4-FFF2-40B4-BE49-F238E27FC236}">
                    <a16:creationId xmlns:a16="http://schemas.microsoft.com/office/drawing/2014/main" id="{E0F6D297-04DD-48AA-595A-23C2D8633A80}"/>
                  </a:ext>
                </a:extLst>
              </p:cNvPr>
              <p:cNvSpPr/>
              <p:nvPr/>
            </p:nvSpPr>
            <p:spPr>
              <a:xfrm>
                <a:off x="0" y="0"/>
                <a:ext cx="155451" cy="43166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43166">
                    <a:moveTo>
                      <a:pt x="77725" y="0"/>
                    </a:moveTo>
                    <a:cubicBezTo>
                      <a:pt x="34799" y="0"/>
                      <a:pt x="0" y="9663"/>
                      <a:pt x="0" y="21583"/>
                    </a:cubicBezTo>
                    <a:cubicBezTo>
                      <a:pt x="0" y="33503"/>
                      <a:pt x="34799" y="43166"/>
                      <a:pt x="77725" y="43166"/>
                    </a:cubicBezTo>
                    <a:cubicBezTo>
                      <a:pt x="120652" y="43166"/>
                      <a:pt x="155451" y="33503"/>
                      <a:pt x="155451" y="21583"/>
                    </a:cubicBezTo>
                    <a:cubicBezTo>
                      <a:pt x="155451" y="9663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5" name="TextBox 1425">
                <a:extLst>
                  <a:ext uri="{FF2B5EF4-FFF2-40B4-BE49-F238E27FC236}">
                    <a16:creationId xmlns:a16="http://schemas.microsoft.com/office/drawing/2014/main" id="{5A1CE3EA-5A26-B6CF-ADA4-C9927ADBC694}"/>
                  </a:ext>
                </a:extLst>
              </p:cNvPr>
              <p:cNvSpPr txBox="1"/>
              <p:nvPr/>
            </p:nvSpPr>
            <p:spPr>
              <a:xfrm>
                <a:off x="14573" y="-34053"/>
                <a:ext cx="126304" cy="731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6" name="Group 1426">
              <a:extLst>
                <a:ext uri="{FF2B5EF4-FFF2-40B4-BE49-F238E27FC236}">
                  <a16:creationId xmlns:a16="http://schemas.microsoft.com/office/drawing/2014/main" id="{3FFEB2C2-3DCC-BEC0-99FB-10A9AEE9CC16}"/>
                </a:ext>
              </a:extLst>
            </p:cNvPr>
            <p:cNvGrpSpPr/>
            <p:nvPr/>
          </p:nvGrpSpPr>
          <p:grpSpPr>
            <a:xfrm rot="190732">
              <a:off x="69020" y="73207"/>
              <a:ext cx="69606" cy="17282"/>
              <a:chOff x="0" y="0"/>
              <a:chExt cx="155451" cy="38595"/>
            </a:xfrm>
          </p:grpSpPr>
          <p:sp>
            <p:nvSpPr>
              <p:cNvPr id="1427" name="Freeform 1427">
                <a:extLst>
                  <a:ext uri="{FF2B5EF4-FFF2-40B4-BE49-F238E27FC236}">
                    <a16:creationId xmlns:a16="http://schemas.microsoft.com/office/drawing/2014/main" id="{EA6C691C-9A94-FB10-5CC7-3883391C5D34}"/>
                  </a:ext>
                </a:extLst>
              </p:cNvPr>
              <p:cNvSpPr/>
              <p:nvPr/>
            </p:nvSpPr>
            <p:spPr>
              <a:xfrm>
                <a:off x="0" y="0"/>
                <a:ext cx="155451" cy="38595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38595">
                    <a:moveTo>
                      <a:pt x="77725" y="0"/>
                    </a:moveTo>
                    <a:cubicBezTo>
                      <a:pt x="34799" y="0"/>
                      <a:pt x="0" y="8640"/>
                      <a:pt x="0" y="19297"/>
                    </a:cubicBezTo>
                    <a:cubicBezTo>
                      <a:pt x="0" y="29955"/>
                      <a:pt x="34799" y="38595"/>
                      <a:pt x="77725" y="38595"/>
                    </a:cubicBezTo>
                    <a:cubicBezTo>
                      <a:pt x="120652" y="38595"/>
                      <a:pt x="155451" y="29955"/>
                      <a:pt x="155451" y="19297"/>
                    </a:cubicBezTo>
                    <a:cubicBezTo>
                      <a:pt x="155451" y="8640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8" name="TextBox 1428">
                <a:extLst>
                  <a:ext uri="{FF2B5EF4-FFF2-40B4-BE49-F238E27FC236}">
                    <a16:creationId xmlns:a16="http://schemas.microsoft.com/office/drawing/2014/main" id="{4CC559D1-EA7E-B899-801B-16976F02A1C7}"/>
                  </a:ext>
                </a:extLst>
              </p:cNvPr>
              <p:cNvSpPr txBox="1"/>
              <p:nvPr/>
            </p:nvSpPr>
            <p:spPr>
              <a:xfrm>
                <a:off x="14573" y="-34482"/>
                <a:ext cx="126304" cy="694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9" name="Group 1429">
              <a:extLst>
                <a:ext uri="{FF2B5EF4-FFF2-40B4-BE49-F238E27FC236}">
                  <a16:creationId xmlns:a16="http://schemas.microsoft.com/office/drawing/2014/main" id="{17183FA7-C5A0-B0B6-1691-7C40EBF3EE6A}"/>
                </a:ext>
              </a:extLst>
            </p:cNvPr>
            <p:cNvGrpSpPr/>
            <p:nvPr/>
          </p:nvGrpSpPr>
          <p:grpSpPr>
            <a:xfrm>
              <a:off x="545850" y="215817"/>
              <a:ext cx="473850" cy="39532"/>
              <a:chOff x="0" y="0"/>
              <a:chExt cx="1058238" cy="88285"/>
            </a:xfrm>
          </p:grpSpPr>
          <p:sp>
            <p:nvSpPr>
              <p:cNvPr id="1430" name="Freeform 1430">
                <a:extLst>
                  <a:ext uri="{FF2B5EF4-FFF2-40B4-BE49-F238E27FC236}">
                    <a16:creationId xmlns:a16="http://schemas.microsoft.com/office/drawing/2014/main" id="{736B4352-C8A0-95D4-0A1D-7703D20394AC}"/>
                  </a:ext>
                </a:extLst>
              </p:cNvPr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1" name="TextBox 1431">
                <a:extLst>
                  <a:ext uri="{FF2B5EF4-FFF2-40B4-BE49-F238E27FC236}">
                    <a16:creationId xmlns:a16="http://schemas.microsoft.com/office/drawing/2014/main" id="{C238EAF5-48AA-0EBB-6F46-A528A430447E}"/>
                  </a:ext>
                </a:extLst>
              </p:cNvPr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32" name="Group 1432">
              <a:extLst>
                <a:ext uri="{FF2B5EF4-FFF2-40B4-BE49-F238E27FC236}">
                  <a16:creationId xmlns:a16="http://schemas.microsoft.com/office/drawing/2014/main" id="{2C2F40F8-8180-DEEC-DB44-8894A0721CB4}"/>
                </a:ext>
              </a:extLst>
            </p:cNvPr>
            <p:cNvGrpSpPr/>
            <p:nvPr/>
          </p:nvGrpSpPr>
          <p:grpSpPr>
            <a:xfrm rot="-1229729">
              <a:off x="786080" y="254984"/>
              <a:ext cx="205405" cy="18624"/>
              <a:chOff x="0" y="0"/>
              <a:chExt cx="458725" cy="41593"/>
            </a:xfrm>
          </p:grpSpPr>
          <p:sp>
            <p:nvSpPr>
              <p:cNvPr id="1433" name="Freeform 1433">
                <a:extLst>
                  <a:ext uri="{FF2B5EF4-FFF2-40B4-BE49-F238E27FC236}">
                    <a16:creationId xmlns:a16="http://schemas.microsoft.com/office/drawing/2014/main" id="{7EB84BA1-6AC9-4117-501E-C595293156A8}"/>
                  </a:ext>
                </a:extLst>
              </p:cNvPr>
              <p:cNvSpPr/>
              <p:nvPr/>
            </p:nvSpPr>
            <p:spPr>
              <a:xfrm>
                <a:off x="0" y="0"/>
                <a:ext cx="458725" cy="41593"/>
              </a:xfrm>
              <a:custGeom>
                <a:avLst/>
                <a:gdLst/>
                <a:ahLst/>
                <a:cxnLst/>
                <a:rect l="l" t="t" r="r" b="b"/>
                <a:pathLst>
                  <a:path w="458725" h="41593">
                    <a:moveTo>
                      <a:pt x="229363" y="0"/>
                    </a:moveTo>
                    <a:cubicBezTo>
                      <a:pt x="102689" y="0"/>
                      <a:pt x="0" y="9311"/>
                      <a:pt x="0" y="20797"/>
                    </a:cubicBezTo>
                    <a:cubicBezTo>
                      <a:pt x="0" y="32282"/>
                      <a:pt x="102689" y="41593"/>
                      <a:pt x="229363" y="41593"/>
                    </a:cubicBezTo>
                    <a:cubicBezTo>
                      <a:pt x="356036" y="41593"/>
                      <a:pt x="458725" y="32282"/>
                      <a:pt x="458725" y="20797"/>
                    </a:cubicBezTo>
                    <a:cubicBezTo>
                      <a:pt x="458725" y="9311"/>
                      <a:pt x="356036" y="0"/>
                      <a:pt x="2293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4" name="TextBox 1434">
                <a:extLst>
                  <a:ext uri="{FF2B5EF4-FFF2-40B4-BE49-F238E27FC236}">
                    <a16:creationId xmlns:a16="http://schemas.microsoft.com/office/drawing/2014/main" id="{8A07FC4E-7003-CC93-D209-D70B8817D70C}"/>
                  </a:ext>
                </a:extLst>
              </p:cNvPr>
              <p:cNvSpPr txBox="1"/>
              <p:nvPr/>
            </p:nvSpPr>
            <p:spPr>
              <a:xfrm>
                <a:off x="43006" y="-34201"/>
                <a:ext cx="372714" cy="718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35" name="Group 1435">
              <a:extLst>
                <a:ext uri="{FF2B5EF4-FFF2-40B4-BE49-F238E27FC236}">
                  <a16:creationId xmlns:a16="http://schemas.microsoft.com/office/drawing/2014/main" id="{6CFA2FAB-55FA-7146-C90B-6CFC033E66B3}"/>
                </a:ext>
              </a:extLst>
            </p:cNvPr>
            <p:cNvGrpSpPr/>
            <p:nvPr/>
          </p:nvGrpSpPr>
          <p:grpSpPr>
            <a:xfrm rot="-2337051">
              <a:off x="796804" y="270400"/>
              <a:ext cx="94562" cy="25222"/>
              <a:chOff x="0" y="0"/>
              <a:chExt cx="257323" cy="68634"/>
            </a:xfrm>
          </p:grpSpPr>
          <p:sp>
            <p:nvSpPr>
              <p:cNvPr id="1436" name="Freeform 1436">
                <a:extLst>
                  <a:ext uri="{FF2B5EF4-FFF2-40B4-BE49-F238E27FC236}">
                    <a16:creationId xmlns:a16="http://schemas.microsoft.com/office/drawing/2014/main" id="{FAA9A2F8-EAA4-E0CA-4996-4553E9728DA4}"/>
                  </a:ext>
                </a:extLst>
              </p:cNvPr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7" name="TextBox 1437">
                <a:extLst>
                  <a:ext uri="{FF2B5EF4-FFF2-40B4-BE49-F238E27FC236}">
                    <a16:creationId xmlns:a16="http://schemas.microsoft.com/office/drawing/2014/main" id="{EBBD6F52-33BB-9441-C576-81B39873B58F}"/>
                  </a:ext>
                </a:extLst>
              </p:cNvPr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38" name="Group 1438">
              <a:extLst>
                <a:ext uri="{FF2B5EF4-FFF2-40B4-BE49-F238E27FC236}">
                  <a16:creationId xmlns:a16="http://schemas.microsoft.com/office/drawing/2014/main" id="{7245417C-6B90-C612-2862-B129EBBDF3AF}"/>
                </a:ext>
              </a:extLst>
            </p:cNvPr>
            <p:cNvGrpSpPr/>
            <p:nvPr/>
          </p:nvGrpSpPr>
          <p:grpSpPr>
            <a:xfrm rot="-2770450">
              <a:off x="782889" y="294924"/>
              <a:ext cx="64933" cy="17319"/>
              <a:chOff x="0" y="0"/>
              <a:chExt cx="257323" cy="68634"/>
            </a:xfrm>
          </p:grpSpPr>
          <p:sp>
            <p:nvSpPr>
              <p:cNvPr id="1439" name="Freeform 1439">
                <a:extLst>
                  <a:ext uri="{FF2B5EF4-FFF2-40B4-BE49-F238E27FC236}">
                    <a16:creationId xmlns:a16="http://schemas.microsoft.com/office/drawing/2014/main" id="{059AD395-FC81-9DC2-ED06-CF76DADBB9BA}"/>
                  </a:ext>
                </a:extLst>
              </p:cNvPr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0" name="TextBox 1440">
                <a:extLst>
                  <a:ext uri="{FF2B5EF4-FFF2-40B4-BE49-F238E27FC236}">
                    <a16:creationId xmlns:a16="http://schemas.microsoft.com/office/drawing/2014/main" id="{83075DB7-59F7-CDA0-A282-5ED0E450CE96}"/>
                  </a:ext>
                </a:extLst>
              </p:cNvPr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41" name="Group 1441">
              <a:extLst>
                <a:ext uri="{FF2B5EF4-FFF2-40B4-BE49-F238E27FC236}">
                  <a16:creationId xmlns:a16="http://schemas.microsoft.com/office/drawing/2014/main" id="{B00D6BE2-3A02-CB6D-C1C0-6359DF2E9025}"/>
                </a:ext>
              </a:extLst>
            </p:cNvPr>
            <p:cNvGrpSpPr/>
            <p:nvPr/>
          </p:nvGrpSpPr>
          <p:grpSpPr>
            <a:xfrm rot="-412199">
              <a:off x="874459" y="243074"/>
              <a:ext cx="80113" cy="17319"/>
              <a:chOff x="0" y="0"/>
              <a:chExt cx="317481" cy="68634"/>
            </a:xfrm>
          </p:grpSpPr>
          <p:sp>
            <p:nvSpPr>
              <p:cNvPr id="1442" name="Freeform 1442">
                <a:extLst>
                  <a:ext uri="{FF2B5EF4-FFF2-40B4-BE49-F238E27FC236}">
                    <a16:creationId xmlns:a16="http://schemas.microsoft.com/office/drawing/2014/main" id="{D79C8F28-1856-30F9-3804-A7A36BC14EB6}"/>
                  </a:ext>
                </a:extLst>
              </p:cNvPr>
              <p:cNvSpPr/>
              <p:nvPr/>
            </p:nvSpPr>
            <p:spPr>
              <a:xfrm>
                <a:off x="0" y="0"/>
                <a:ext cx="317481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317481" h="68634">
                    <a:moveTo>
                      <a:pt x="158740" y="0"/>
                    </a:moveTo>
                    <a:cubicBezTo>
                      <a:pt x="71070" y="0"/>
                      <a:pt x="0" y="15364"/>
                      <a:pt x="0" y="34317"/>
                    </a:cubicBezTo>
                    <a:cubicBezTo>
                      <a:pt x="0" y="53270"/>
                      <a:pt x="71070" y="68634"/>
                      <a:pt x="158740" y="68634"/>
                    </a:cubicBezTo>
                    <a:cubicBezTo>
                      <a:pt x="246410" y="68634"/>
                      <a:pt x="317481" y="53270"/>
                      <a:pt x="317481" y="34317"/>
                    </a:cubicBezTo>
                    <a:cubicBezTo>
                      <a:pt x="317481" y="15364"/>
                      <a:pt x="246410" y="0"/>
                      <a:pt x="15874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3" name="TextBox 1443">
                <a:extLst>
                  <a:ext uri="{FF2B5EF4-FFF2-40B4-BE49-F238E27FC236}">
                    <a16:creationId xmlns:a16="http://schemas.microsoft.com/office/drawing/2014/main" id="{02E1C417-1898-4401-85C3-BA68BD2A8D92}"/>
                  </a:ext>
                </a:extLst>
              </p:cNvPr>
              <p:cNvSpPr txBox="1"/>
              <p:nvPr/>
            </p:nvSpPr>
            <p:spPr>
              <a:xfrm>
                <a:off x="29764" y="-31666"/>
                <a:ext cx="257953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44" name="Group 1444">
              <a:extLst>
                <a:ext uri="{FF2B5EF4-FFF2-40B4-BE49-F238E27FC236}">
                  <a16:creationId xmlns:a16="http://schemas.microsoft.com/office/drawing/2014/main" id="{9BE71B32-65B7-2C05-F0BD-CA8098253021}"/>
                </a:ext>
              </a:extLst>
            </p:cNvPr>
            <p:cNvGrpSpPr/>
            <p:nvPr/>
          </p:nvGrpSpPr>
          <p:grpSpPr>
            <a:xfrm>
              <a:off x="473875" y="208013"/>
              <a:ext cx="473850" cy="27570"/>
              <a:chOff x="0" y="0"/>
              <a:chExt cx="1058238" cy="61571"/>
            </a:xfrm>
          </p:grpSpPr>
          <p:sp>
            <p:nvSpPr>
              <p:cNvPr id="1445" name="Freeform 1445">
                <a:extLst>
                  <a:ext uri="{FF2B5EF4-FFF2-40B4-BE49-F238E27FC236}">
                    <a16:creationId xmlns:a16="http://schemas.microsoft.com/office/drawing/2014/main" id="{AD4DE715-CCD2-87A4-DEEB-F9C4444DB7FA}"/>
                  </a:ext>
                </a:extLst>
              </p:cNvPr>
              <p:cNvSpPr/>
              <p:nvPr/>
            </p:nvSpPr>
            <p:spPr>
              <a:xfrm>
                <a:off x="0" y="0"/>
                <a:ext cx="1058238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61571">
                    <a:moveTo>
                      <a:pt x="529119" y="0"/>
                    </a:moveTo>
                    <a:cubicBezTo>
                      <a:pt x="236895" y="0"/>
                      <a:pt x="0" y="13783"/>
                      <a:pt x="0" y="30785"/>
                    </a:cubicBezTo>
                    <a:cubicBezTo>
                      <a:pt x="0" y="47788"/>
                      <a:pt x="236895" y="61571"/>
                      <a:pt x="529119" y="61571"/>
                    </a:cubicBezTo>
                    <a:cubicBezTo>
                      <a:pt x="821343" y="61571"/>
                      <a:pt x="1058238" y="47788"/>
                      <a:pt x="1058238" y="30785"/>
                    </a:cubicBezTo>
                    <a:cubicBezTo>
                      <a:pt x="1058238" y="1378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6" name="TextBox 1446">
                <a:extLst>
                  <a:ext uri="{FF2B5EF4-FFF2-40B4-BE49-F238E27FC236}">
                    <a16:creationId xmlns:a16="http://schemas.microsoft.com/office/drawing/2014/main" id="{33D41B04-B026-BB50-5CEF-2163A8706488}"/>
                  </a:ext>
                </a:extLst>
              </p:cNvPr>
              <p:cNvSpPr txBox="1"/>
              <p:nvPr/>
            </p:nvSpPr>
            <p:spPr>
              <a:xfrm>
                <a:off x="99210" y="-32328"/>
                <a:ext cx="859818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47" name="Group 1447">
              <a:extLst>
                <a:ext uri="{FF2B5EF4-FFF2-40B4-BE49-F238E27FC236}">
                  <a16:creationId xmlns:a16="http://schemas.microsoft.com/office/drawing/2014/main" id="{07E730ED-C30B-4CB1-1BCF-D3EAFD2C9FC7}"/>
                </a:ext>
              </a:extLst>
            </p:cNvPr>
            <p:cNvGrpSpPr/>
            <p:nvPr/>
          </p:nvGrpSpPr>
          <p:grpSpPr>
            <a:xfrm rot="736354">
              <a:off x="643847" y="191921"/>
              <a:ext cx="154374" cy="27570"/>
              <a:chOff x="0" y="0"/>
              <a:chExt cx="344759" cy="61571"/>
            </a:xfrm>
          </p:grpSpPr>
          <p:sp>
            <p:nvSpPr>
              <p:cNvPr id="1448" name="Freeform 1448">
                <a:extLst>
                  <a:ext uri="{FF2B5EF4-FFF2-40B4-BE49-F238E27FC236}">
                    <a16:creationId xmlns:a16="http://schemas.microsoft.com/office/drawing/2014/main" id="{8CF99D5D-2DA6-561B-1BFE-EE0AC066808F}"/>
                  </a:ext>
                </a:extLst>
              </p:cNvPr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9" name="TextBox 1449">
                <a:extLst>
                  <a:ext uri="{FF2B5EF4-FFF2-40B4-BE49-F238E27FC236}">
                    <a16:creationId xmlns:a16="http://schemas.microsoft.com/office/drawing/2014/main" id="{A804F4DA-A421-13E7-F3AC-B177753302B2}"/>
                  </a:ext>
                </a:extLst>
              </p:cNvPr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50" name="Group 1450">
              <a:extLst>
                <a:ext uri="{FF2B5EF4-FFF2-40B4-BE49-F238E27FC236}">
                  <a16:creationId xmlns:a16="http://schemas.microsoft.com/office/drawing/2014/main" id="{99F169B7-4D15-B580-3786-8DB1F63E8C08}"/>
                </a:ext>
              </a:extLst>
            </p:cNvPr>
            <p:cNvGrpSpPr/>
            <p:nvPr/>
          </p:nvGrpSpPr>
          <p:grpSpPr>
            <a:xfrm rot="1272753">
              <a:off x="589470" y="170450"/>
              <a:ext cx="154374" cy="27570"/>
              <a:chOff x="0" y="0"/>
              <a:chExt cx="344759" cy="61571"/>
            </a:xfrm>
          </p:grpSpPr>
          <p:sp>
            <p:nvSpPr>
              <p:cNvPr id="1451" name="Freeform 1451">
                <a:extLst>
                  <a:ext uri="{FF2B5EF4-FFF2-40B4-BE49-F238E27FC236}">
                    <a16:creationId xmlns:a16="http://schemas.microsoft.com/office/drawing/2014/main" id="{1E7074AE-F899-0E02-109B-A68EE318CF7C}"/>
                  </a:ext>
                </a:extLst>
              </p:cNvPr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2" name="TextBox 1452">
                <a:extLst>
                  <a:ext uri="{FF2B5EF4-FFF2-40B4-BE49-F238E27FC236}">
                    <a16:creationId xmlns:a16="http://schemas.microsoft.com/office/drawing/2014/main" id="{D3633774-A2BF-FD02-6929-673FC4647289}"/>
                  </a:ext>
                </a:extLst>
              </p:cNvPr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53" name="Group 1453">
              <a:extLst>
                <a:ext uri="{FF2B5EF4-FFF2-40B4-BE49-F238E27FC236}">
                  <a16:creationId xmlns:a16="http://schemas.microsoft.com/office/drawing/2014/main" id="{E47119AC-116A-A481-591C-8530128BCC34}"/>
                </a:ext>
              </a:extLst>
            </p:cNvPr>
            <p:cNvGrpSpPr/>
            <p:nvPr/>
          </p:nvGrpSpPr>
          <p:grpSpPr>
            <a:xfrm rot="4313152">
              <a:off x="442651" y="429913"/>
              <a:ext cx="134422" cy="31756"/>
              <a:chOff x="0" y="0"/>
              <a:chExt cx="433127" cy="102321"/>
            </a:xfrm>
          </p:grpSpPr>
          <p:sp>
            <p:nvSpPr>
              <p:cNvPr id="1454" name="Freeform 1454">
                <a:extLst>
                  <a:ext uri="{FF2B5EF4-FFF2-40B4-BE49-F238E27FC236}">
                    <a16:creationId xmlns:a16="http://schemas.microsoft.com/office/drawing/2014/main" id="{A1F8DCC4-B384-6868-CBAC-D6FB74E6EA40}"/>
                  </a:ext>
                </a:extLst>
              </p:cNvPr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5" name="TextBox 1455">
                <a:extLst>
                  <a:ext uri="{FF2B5EF4-FFF2-40B4-BE49-F238E27FC236}">
                    <a16:creationId xmlns:a16="http://schemas.microsoft.com/office/drawing/2014/main" id="{8E1B93B8-FBB9-FB1D-5571-9B5A00FB837B}"/>
                  </a:ext>
                </a:extLst>
              </p:cNvPr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56" name="Group 1456">
              <a:extLst>
                <a:ext uri="{FF2B5EF4-FFF2-40B4-BE49-F238E27FC236}">
                  <a16:creationId xmlns:a16="http://schemas.microsoft.com/office/drawing/2014/main" id="{7BB6D7EC-CD3B-0A9B-35F7-B1F97F399EE1}"/>
                </a:ext>
              </a:extLst>
            </p:cNvPr>
            <p:cNvGrpSpPr/>
            <p:nvPr/>
          </p:nvGrpSpPr>
          <p:grpSpPr>
            <a:xfrm rot="3213400">
              <a:off x="531413" y="422726"/>
              <a:ext cx="82942" cy="20671"/>
              <a:chOff x="0" y="0"/>
              <a:chExt cx="267250" cy="66606"/>
            </a:xfrm>
          </p:grpSpPr>
          <p:sp>
            <p:nvSpPr>
              <p:cNvPr id="1457" name="Freeform 1457">
                <a:extLst>
                  <a:ext uri="{FF2B5EF4-FFF2-40B4-BE49-F238E27FC236}">
                    <a16:creationId xmlns:a16="http://schemas.microsoft.com/office/drawing/2014/main" id="{79D5D574-8D1E-C6D0-625F-1965AD55E1B6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8" name="TextBox 1458">
                <a:extLst>
                  <a:ext uri="{FF2B5EF4-FFF2-40B4-BE49-F238E27FC236}">
                    <a16:creationId xmlns:a16="http://schemas.microsoft.com/office/drawing/2014/main" id="{6CC9CC43-D68B-61C4-CDE3-27073D1D58CD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59" name="Group 1459">
              <a:extLst>
                <a:ext uri="{FF2B5EF4-FFF2-40B4-BE49-F238E27FC236}">
                  <a16:creationId xmlns:a16="http://schemas.microsoft.com/office/drawing/2014/main" id="{5C78D057-BEF0-818F-CA1E-12E208A9F1C1}"/>
                </a:ext>
              </a:extLst>
            </p:cNvPr>
            <p:cNvGrpSpPr/>
            <p:nvPr/>
          </p:nvGrpSpPr>
          <p:grpSpPr>
            <a:xfrm rot="6703353">
              <a:off x="563207" y="469814"/>
              <a:ext cx="48583" cy="12108"/>
              <a:chOff x="0" y="0"/>
              <a:chExt cx="267250" cy="66606"/>
            </a:xfrm>
          </p:grpSpPr>
          <p:sp>
            <p:nvSpPr>
              <p:cNvPr id="1460" name="Freeform 1460">
                <a:extLst>
                  <a:ext uri="{FF2B5EF4-FFF2-40B4-BE49-F238E27FC236}">
                    <a16:creationId xmlns:a16="http://schemas.microsoft.com/office/drawing/2014/main" id="{C8855F0D-F48E-C567-72E4-51A976E9E5E1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1" name="TextBox 1461">
                <a:extLst>
                  <a:ext uri="{FF2B5EF4-FFF2-40B4-BE49-F238E27FC236}">
                    <a16:creationId xmlns:a16="http://schemas.microsoft.com/office/drawing/2014/main" id="{AA2D663A-FD24-512C-9DAD-E06102EAF419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62" name="Group 1462">
              <a:extLst>
                <a:ext uri="{FF2B5EF4-FFF2-40B4-BE49-F238E27FC236}">
                  <a16:creationId xmlns:a16="http://schemas.microsoft.com/office/drawing/2014/main" id="{B4A27B5D-53FF-6167-64E8-952A02948094}"/>
                </a:ext>
              </a:extLst>
            </p:cNvPr>
            <p:cNvGrpSpPr/>
            <p:nvPr/>
          </p:nvGrpSpPr>
          <p:grpSpPr>
            <a:xfrm rot="5846030">
              <a:off x="542843" y="470431"/>
              <a:ext cx="42517" cy="10597"/>
              <a:chOff x="0" y="0"/>
              <a:chExt cx="267250" cy="66606"/>
            </a:xfrm>
          </p:grpSpPr>
          <p:sp>
            <p:nvSpPr>
              <p:cNvPr id="1463" name="Freeform 1463">
                <a:extLst>
                  <a:ext uri="{FF2B5EF4-FFF2-40B4-BE49-F238E27FC236}">
                    <a16:creationId xmlns:a16="http://schemas.microsoft.com/office/drawing/2014/main" id="{F7C13274-56D5-1E9D-616D-079D401CCEDA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4" name="TextBox 1464">
                <a:extLst>
                  <a:ext uri="{FF2B5EF4-FFF2-40B4-BE49-F238E27FC236}">
                    <a16:creationId xmlns:a16="http://schemas.microsoft.com/office/drawing/2014/main" id="{5F167D63-A37E-752C-21E9-D3D0479D0BE0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65" name="AutoShape 1465">
              <a:extLst>
                <a:ext uri="{FF2B5EF4-FFF2-40B4-BE49-F238E27FC236}">
                  <a16:creationId xmlns:a16="http://schemas.microsoft.com/office/drawing/2014/main" id="{30CF02E0-DB46-89E8-BBEA-429EF02EDD9B}"/>
                </a:ext>
              </a:extLst>
            </p:cNvPr>
            <p:cNvSpPr/>
            <p:nvPr/>
          </p:nvSpPr>
          <p:spPr>
            <a:xfrm>
              <a:off x="520627" y="441943"/>
              <a:ext cx="40725" cy="54865"/>
            </a:xfrm>
            <a:prstGeom prst="line">
              <a:avLst/>
            </a:prstGeom>
            <a:ln w="19870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66" name="Group 1466">
              <a:extLst>
                <a:ext uri="{FF2B5EF4-FFF2-40B4-BE49-F238E27FC236}">
                  <a16:creationId xmlns:a16="http://schemas.microsoft.com/office/drawing/2014/main" id="{872579D5-8150-C656-450B-F124E5559255}"/>
                </a:ext>
              </a:extLst>
            </p:cNvPr>
            <p:cNvGrpSpPr/>
            <p:nvPr/>
          </p:nvGrpSpPr>
          <p:grpSpPr>
            <a:xfrm rot="6703353">
              <a:off x="551803" y="462766"/>
              <a:ext cx="48583" cy="17753"/>
              <a:chOff x="0" y="0"/>
              <a:chExt cx="267250" cy="97660"/>
            </a:xfrm>
          </p:grpSpPr>
          <p:sp>
            <p:nvSpPr>
              <p:cNvPr id="1467" name="Freeform 1467">
                <a:extLst>
                  <a:ext uri="{FF2B5EF4-FFF2-40B4-BE49-F238E27FC236}">
                    <a16:creationId xmlns:a16="http://schemas.microsoft.com/office/drawing/2014/main" id="{FF560E6B-4226-500D-399B-C08BAE18AB06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97660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97660">
                    <a:moveTo>
                      <a:pt x="133625" y="0"/>
                    </a:moveTo>
                    <a:cubicBezTo>
                      <a:pt x="59826" y="0"/>
                      <a:pt x="0" y="21862"/>
                      <a:pt x="0" y="48830"/>
                    </a:cubicBezTo>
                    <a:cubicBezTo>
                      <a:pt x="0" y="75798"/>
                      <a:pt x="59826" y="97660"/>
                      <a:pt x="133625" y="97660"/>
                    </a:cubicBezTo>
                    <a:cubicBezTo>
                      <a:pt x="207424" y="97660"/>
                      <a:pt x="267250" y="75798"/>
                      <a:pt x="267250" y="48830"/>
                    </a:cubicBezTo>
                    <a:cubicBezTo>
                      <a:pt x="267250" y="21862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8" name="TextBox 1468">
                <a:extLst>
                  <a:ext uri="{FF2B5EF4-FFF2-40B4-BE49-F238E27FC236}">
                    <a16:creationId xmlns:a16="http://schemas.microsoft.com/office/drawing/2014/main" id="{807CA659-1015-DB69-67D8-B6A67FEAFBBC}"/>
                  </a:ext>
                </a:extLst>
              </p:cNvPr>
              <p:cNvSpPr txBox="1"/>
              <p:nvPr/>
            </p:nvSpPr>
            <p:spPr>
              <a:xfrm>
                <a:off x="25055" y="-28944"/>
                <a:ext cx="217141" cy="1174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69" name="AutoShape 1469">
              <a:extLst>
                <a:ext uri="{FF2B5EF4-FFF2-40B4-BE49-F238E27FC236}">
                  <a16:creationId xmlns:a16="http://schemas.microsoft.com/office/drawing/2014/main" id="{AC74461B-1E90-F522-D84E-19B3D140974E}"/>
                </a:ext>
              </a:extLst>
            </p:cNvPr>
            <p:cNvSpPr/>
            <p:nvPr/>
          </p:nvSpPr>
          <p:spPr>
            <a:xfrm flipV="1">
              <a:off x="587470" y="397097"/>
              <a:ext cx="51024" cy="67503"/>
            </a:xfrm>
            <a:prstGeom prst="line">
              <a:avLst/>
            </a:prstGeom>
            <a:ln w="19870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70" name="Group 1470">
              <a:extLst>
                <a:ext uri="{FF2B5EF4-FFF2-40B4-BE49-F238E27FC236}">
                  <a16:creationId xmlns:a16="http://schemas.microsoft.com/office/drawing/2014/main" id="{1BB63527-1FDE-CFC2-B6A6-ED2F114E95CF}"/>
                </a:ext>
              </a:extLst>
            </p:cNvPr>
            <p:cNvGrpSpPr/>
            <p:nvPr/>
          </p:nvGrpSpPr>
          <p:grpSpPr>
            <a:xfrm rot="8884314">
              <a:off x="653037" y="376059"/>
              <a:ext cx="42517" cy="10597"/>
              <a:chOff x="0" y="0"/>
              <a:chExt cx="267250" cy="66606"/>
            </a:xfrm>
          </p:grpSpPr>
          <p:sp>
            <p:nvSpPr>
              <p:cNvPr id="1471" name="Freeform 1471">
                <a:extLst>
                  <a:ext uri="{FF2B5EF4-FFF2-40B4-BE49-F238E27FC236}">
                    <a16:creationId xmlns:a16="http://schemas.microsoft.com/office/drawing/2014/main" id="{96F7EBC1-2D62-8793-38B3-D64C5F65E41F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2" name="TextBox 1472">
                <a:extLst>
                  <a:ext uri="{FF2B5EF4-FFF2-40B4-BE49-F238E27FC236}">
                    <a16:creationId xmlns:a16="http://schemas.microsoft.com/office/drawing/2014/main" id="{47483ECA-AD54-3577-9382-84D970CB35DE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73" name="Group 1473">
              <a:extLst>
                <a:ext uri="{FF2B5EF4-FFF2-40B4-BE49-F238E27FC236}">
                  <a16:creationId xmlns:a16="http://schemas.microsoft.com/office/drawing/2014/main" id="{1E582025-7A6D-E960-FA24-944C3A6F13A4}"/>
                </a:ext>
              </a:extLst>
            </p:cNvPr>
            <p:cNvGrpSpPr/>
            <p:nvPr/>
          </p:nvGrpSpPr>
          <p:grpSpPr>
            <a:xfrm rot="4237270">
              <a:off x="490330" y="460660"/>
              <a:ext cx="70053" cy="16549"/>
              <a:chOff x="0" y="0"/>
              <a:chExt cx="433127" cy="102321"/>
            </a:xfrm>
          </p:grpSpPr>
          <p:sp>
            <p:nvSpPr>
              <p:cNvPr id="1474" name="Freeform 1474">
                <a:extLst>
                  <a:ext uri="{FF2B5EF4-FFF2-40B4-BE49-F238E27FC236}">
                    <a16:creationId xmlns:a16="http://schemas.microsoft.com/office/drawing/2014/main" id="{A07CE696-9A05-4458-4526-56E53CFEA222}"/>
                  </a:ext>
                </a:extLst>
              </p:cNvPr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5" name="TextBox 1475">
                <a:extLst>
                  <a:ext uri="{FF2B5EF4-FFF2-40B4-BE49-F238E27FC236}">
                    <a16:creationId xmlns:a16="http://schemas.microsoft.com/office/drawing/2014/main" id="{F69A034A-A947-EF80-60E2-26407B8C2A32}"/>
                  </a:ext>
                </a:extLst>
              </p:cNvPr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76" name="AutoShape 1476">
              <a:extLst>
                <a:ext uri="{FF2B5EF4-FFF2-40B4-BE49-F238E27FC236}">
                  <a16:creationId xmlns:a16="http://schemas.microsoft.com/office/drawing/2014/main" id="{586C100D-9D71-A9D0-BEBE-8A8AC85760F6}"/>
                </a:ext>
              </a:extLst>
            </p:cNvPr>
            <p:cNvSpPr/>
            <p:nvPr/>
          </p:nvSpPr>
          <p:spPr>
            <a:xfrm flipH="1">
              <a:off x="495956" y="460930"/>
              <a:ext cx="13906" cy="58066"/>
            </a:xfrm>
            <a:prstGeom prst="line">
              <a:avLst/>
            </a:prstGeom>
            <a:ln w="15285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77" name="Group 1477">
              <a:extLst>
                <a:ext uri="{FF2B5EF4-FFF2-40B4-BE49-F238E27FC236}">
                  <a16:creationId xmlns:a16="http://schemas.microsoft.com/office/drawing/2014/main" id="{7457213C-956B-98E4-4971-F265361DCB5A}"/>
                </a:ext>
              </a:extLst>
            </p:cNvPr>
            <p:cNvGrpSpPr/>
            <p:nvPr/>
          </p:nvGrpSpPr>
          <p:grpSpPr>
            <a:xfrm rot="1303209">
              <a:off x="136311" y="70091"/>
              <a:ext cx="51833" cy="7642"/>
              <a:chOff x="0" y="0"/>
              <a:chExt cx="140396" cy="20701"/>
            </a:xfrm>
          </p:grpSpPr>
          <p:sp>
            <p:nvSpPr>
              <p:cNvPr id="1478" name="Freeform 1478">
                <a:extLst>
                  <a:ext uri="{FF2B5EF4-FFF2-40B4-BE49-F238E27FC236}">
                    <a16:creationId xmlns:a16="http://schemas.microsoft.com/office/drawing/2014/main" id="{BEA1A5D8-051D-A1EF-3859-896FB41D3269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9" name="TextBox 1479">
                <a:extLst>
                  <a:ext uri="{FF2B5EF4-FFF2-40B4-BE49-F238E27FC236}">
                    <a16:creationId xmlns:a16="http://schemas.microsoft.com/office/drawing/2014/main" id="{60F95B10-3FBD-F1CE-3F7E-94B73B7802DB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80" name="AutoShape 1480">
              <a:extLst>
                <a:ext uri="{FF2B5EF4-FFF2-40B4-BE49-F238E27FC236}">
                  <a16:creationId xmlns:a16="http://schemas.microsoft.com/office/drawing/2014/main" id="{9198E1B6-B52A-FB9C-9CEF-B22801605B6D}"/>
                </a:ext>
              </a:extLst>
            </p:cNvPr>
            <p:cNvSpPr/>
            <p:nvPr/>
          </p:nvSpPr>
          <p:spPr>
            <a:xfrm flipV="1">
              <a:off x="240579" y="148569"/>
              <a:ext cx="90561" cy="60104"/>
            </a:xfrm>
            <a:prstGeom prst="line">
              <a:avLst/>
            </a:prstGeom>
            <a:ln w="6114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81" name="Group 1481">
              <a:extLst>
                <a:ext uri="{FF2B5EF4-FFF2-40B4-BE49-F238E27FC236}">
                  <a16:creationId xmlns:a16="http://schemas.microsoft.com/office/drawing/2014/main" id="{1F4567CC-AF1C-2F3E-78DD-AA2E69D5C076}"/>
                </a:ext>
              </a:extLst>
            </p:cNvPr>
            <p:cNvGrpSpPr/>
            <p:nvPr/>
          </p:nvGrpSpPr>
          <p:grpSpPr>
            <a:xfrm rot="897649">
              <a:off x="384375" y="131459"/>
              <a:ext cx="282347" cy="48921"/>
              <a:chOff x="0" y="0"/>
              <a:chExt cx="630559" cy="109255"/>
            </a:xfrm>
          </p:grpSpPr>
          <p:sp>
            <p:nvSpPr>
              <p:cNvPr id="1482" name="Freeform 1482">
                <a:extLst>
                  <a:ext uri="{FF2B5EF4-FFF2-40B4-BE49-F238E27FC236}">
                    <a16:creationId xmlns:a16="http://schemas.microsoft.com/office/drawing/2014/main" id="{61E822A6-4BE8-625F-B8EF-398EFD629F49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0925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09255">
                    <a:moveTo>
                      <a:pt x="315280" y="0"/>
                    </a:moveTo>
                    <a:cubicBezTo>
                      <a:pt x="141155" y="0"/>
                      <a:pt x="0" y="24458"/>
                      <a:pt x="0" y="54627"/>
                    </a:cubicBezTo>
                    <a:cubicBezTo>
                      <a:pt x="0" y="84797"/>
                      <a:pt x="141155" y="109255"/>
                      <a:pt x="315280" y="109255"/>
                    </a:cubicBezTo>
                    <a:cubicBezTo>
                      <a:pt x="489404" y="109255"/>
                      <a:pt x="630559" y="84797"/>
                      <a:pt x="630559" y="54627"/>
                    </a:cubicBezTo>
                    <a:cubicBezTo>
                      <a:pt x="630559" y="24458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3" name="TextBox 1483">
                <a:extLst>
                  <a:ext uri="{FF2B5EF4-FFF2-40B4-BE49-F238E27FC236}">
                    <a16:creationId xmlns:a16="http://schemas.microsoft.com/office/drawing/2014/main" id="{CC6FC6F2-6EC4-1EF2-00CB-A827B8D791CD}"/>
                  </a:ext>
                </a:extLst>
              </p:cNvPr>
              <p:cNvSpPr txBox="1"/>
              <p:nvPr/>
            </p:nvSpPr>
            <p:spPr>
              <a:xfrm>
                <a:off x="59115" y="-27857"/>
                <a:ext cx="512329" cy="1268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84" name="Group 1484">
              <a:extLst>
                <a:ext uri="{FF2B5EF4-FFF2-40B4-BE49-F238E27FC236}">
                  <a16:creationId xmlns:a16="http://schemas.microsoft.com/office/drawing/2014/main" id="{CA146B70-80B1-2F2F-0739-1C8553FFBFB6}"/>
                </a:ext>
              </a:extLst>
            </p:cNvPr>
            <p:cNvGrpSpPr/>
            <p:nvPr/>
          </p:nvGrpSpPr>
          <p:grpSpPr>
            <a:xfrm rot="897649">
              <a:off x="482020" y="184031"/>
              <a:ext cx="282347" cy="58047"/>
              <a:chOff x="0" y="0"/>
              <a:chExt cx="630559" cy="129635"/>
            </a:xfrm>
          </p:grpSpPr>
          <p:sp>
            <p:nvSpPr>
              <p:cNvPr id="1485" name="Freeform 1485">
                <a:extLst>
                  <a:ext uri="{FF2B5EF4-FFF2-40B4-BE49-F238E27FC236}">
                    <a16:creationId xmlns:a16="http://schemas.microsoft.com/office/drawing/2014/main" id="{7C9E4F65-CEAE-09B0-9738-ADAF5522AC1A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6" name="TextBox 1486">
                <a:extLst>
                  <a:ext uri="{FF2B5EF4-FFF2-40B4-BE49-F238E27FC236}">
                    <a16:creationId xmlns:a16="http://schemas.microsoft.com/office/drawing/2014/main" id="{04C1F1F1-365D-2601-60CC-F74CF351884D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87" name="Group 1487">
              <a:extLst>
                <a:ext uri="{FF2B5EF4-FFF2-40B4-BE49-F238E27FC236}">
                  <a16:creationId xmlns:a16="http://schemas.microsoft.com/office/drawing/2014/main" id="{42695AB3-AD20-1AFA-86AE-12E199AE35EC}"/>
                </a:ext>
              </a:extLst>
            </p:cNvPr>
            <p:cNvGrpSpPr/>
            <p:nvPr/>
          </p:nvGrpSpPr>
          <p:grpSpPr>
            <a:xfrm rot="2272236">
              <a:off x="285421" y="225772"/>
              <a:ext cx="137564" cy="7642"/>
              <a:chOff x="0" y="0"/>
              <a:chExt cx="323064" cy="17948"/>
            </a:xfrm>
          </p:grpSpPr>
          <p:sp>
            <p:nvSpPr>
              <p:cNvPr id="1488" name="Freeform 1488">
                <a:extLst>
                  <a:ext uri="{FF2B5EF4-FFF2-40B4-BE49-F238E27FC236}">
                    <a16:creationId xmlns:a16="http://schemas.microsoft.com/office/drawing/2014/main" id="{90DE9FA8-54D3-0905-055A-C3740D2E2D75}"/>
                  </a:ext>
                </a:extLst>
              </p:cNvPr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9" name="TextBox 1489">
                <a:extLst>
                  <a:ext uri="{FF2B5EF4-FFF2-40B4-BE49-F238E27FC236}">
                    <a16:creationId xmlns:a16="http://schemas.microsoft.com/office/drawing/2014/main" id="{A31A5672-C650-2923-ED88-9B0071AEDC48}"/>
                  </a:ext>
                </a:extLst>
              </p:cNvPr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0" name="Group 1490">
              <a:extLst>
                <a:ext uri="{FF2B5EF4-FFF2-40B4-BE49-F238E27FC236}">
                  <a16:creationId xmlns:a16="http://schemas.microsoft.com/office/drawing/2014/main" id="{3BE47C82-E162-80D8-D6BC-B563D1F4991B}"/>
                </a:ext>
              </a:extLst>
            </p:cNvPr>
            <p:cNvGrpSpPr/>
            <p:nvPr/>
          </p:nvGrpSpPr>
          <p:grpSpPr>
            <a:xfrm rot="2272236">
              <a:off x="296457" y="228618"/>
              <a:ext cx="137564" cy="7642"/>
              <a:chOff x="0" y="0"/>
              <a:chExt cx="323064" cy="17948"/>
            </a:xfrm>
          </p:grpSpPr>
          <p:sp>
            <p:nvSpPr>
              <p:cNvPr id="1491" name="Freeform 1491">
                <a:extLst>
                  <a:ext uri="{FF2B5EF4-FFF2-40B4-BE49-F238E27FC236}">
                    <a16:creationId xmlns:a16="http://schemas.microsoft.com/office/drawing/2014/main" id="{D558045D-0D14-03DA-FAF4-0C1A323B8A1C}"/>
                  </a:ext>
                </a:extLst>
              </p:cNvPr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2" name="TextBox 1492">
                <a:extLst>
                  <a:ext uri="{FF2B5EF4-FFF2-40B4-BE49-F238E27FC236}">
                    <a16:creationId xmlns:a16="http://schemas.microsoft.com/office/drawing/2014/main" id="{7A87A0C9-DC65-FAF1-75FF-933910025448}"/>
                  </a:ext>
                </a:extLst>
              </p:cNvPr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3" name="Group 1493">
              <a:extLst>
                <a:ext uri="{FF2B5EF4-FFF2-40B4-BE49-F238E27FC236}">
                  <a16:creationId xmlns:a16="http://schemas.microsoft.com/office/drawing/2014/main" id="{1910F431-1E57-97A1-9201-EC0F73ABA2D0}"/>
                </a:ext>
              </a:extLst>
            </p:cNvPr>
            <p:cNvGrpSpPr/>
            <p:nvPr/>
          </p:nvGrpSpPr>
          <p:grpSpPr>
            <a:xfrm rot="-1946651">
              <a:off x="262292" y="164488"/>
              <a:ext cx="135804" cy="48882"/>
              <a:chOff x="0" y="0"/>
              <a:chExt cx="794110" cy="285837"/>
            </a:xfrm>
          </p:grpSpPr>
          <p:sp>
            <p:nvSpPr>
              <p:cNvPr id="1494" name="Freeform 1494">
                <a:extLst>
                  <a:ext uri="{FF2B5EF4-FFF2-40B4-BE49-F238E27FC236}">
                    <a16:creationId xmlns:a16="http://schemas.microsoft.com/office/drawing/2014/main" id="{5BF04069-23D6-5E20-D829-9E57E6633C62}"/>
                  </a:ext>
                </a:extLst>
              </p:cNvPr>
              <p:cNvSpPr/>
              <p:nvPr/>
            </p:nvSpPr>
            <p:spPr>
              <a:xfrm>
                <a:off x="0" y="0"/>
                <a:ext cx="794110" cy="285837"/>
              </a:xfrm>
              <a:custGeom>
                <a:avLst/>
                <a:gdLst/>
                <a:ahLst/>
                <a:cxnLst/>
                <a:rect l="l" t="t" r="r" b="b"/>
                <a:pathLst>
                  <a:path w="794110" h="285837">
                    <a:moveTo>
                      <a:pt x="397055" y="0"/>
                    </a:moveTo>
                    <a:cubicBezTo>
                      <a:pt x="177767" y="0"/>
                      <a:pt x="0" y="63987"/>
                      <a:pt x="0" y="142918"/>
                    </a:cubicBezTo>
                    <a:cubicBezTo>
                      <a:pt x="0" y="221850"/>
                      <a:pt x="177767" y="285837"/>
                      <a:pt x="397055" y="285837"/>
                    </a:cubicBezTo>
                    <a:cubicBezTo>
                      <a:pt x="616342" y="285837"/>
                      <a:pt x="794110" y="221850"/>
                      <a:pt x="794110" y="142918"/>
                    </a:cubicBezTo>
                    <a:cubicBezTo>
                      <a:pt x="794110" y="63987"/>
                      <a:pt x="616342" y="0"/>
                      <a:pt x="397055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5" name="TextBox 1495">
                <a:extLst>
                  <a:ext uri="{FF2B5EF4-FFF2-40B4-BE49-F238E27FC236}">
                    <a16:creationId xmlns:a16="http://schemas.microsoft.com/office/drawing/2014/main" id="{7A6789D9-E4DC-EBD4-EB0C-F22BDEF29AE3}"/>
                  </a:ext>
                </a:extLst>
              </p:cNvPr>
              <p:cNvSpPr txBox="1"/>
              <p:nvPr/>
            </p:nvSpPr>
            <p:spPr>
              <a:xfrm>
                <a:off x="74448" y="-11303"/>
                <a:ext cx="645214" cy="2703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6" name="Group 1496">
              <a:extLst>
                <a:ext uri="{FF2B5EF4-FFF2-40B4-BE49-F238E27FC236}">
                  <a16:creationId xmlns:a16="http://schemas.microsoft.com/office/drawing/2014/main" id="{1360849D-F77C-E667-7FD6-67B545AC4B0E}"/>
                </a:ext>
              </a:extLst>
            </p:cNvPr>
            <p:cNvGrpSpPr/>
            <p:nvPr/>
          </p:nvGrpSpPr>
          <p:grpSpPr>
            <a:xfrm rot="2272236">
              <a:off x="276115" y="219722"/>
              <a:ext cx="133158" cy="12066"/>
              <a:chOff x="0" y="0"/>
              <a:chExt cx="323064" cy="29274"/>
            </a:xfrm>
          </p:grpSpPr>
          <p:sp>
            <p:nvSpPr>
              <p:cNvPr id="1497" name="Freeform 1497">
                <a:extLst>
                  <a:ext uri="{FF2B5EF4-FFF2-40B4-BE49-F238E27FC236}">
                    <a16:creationId xmlns:a16="http://schemas.microsoft.com/office/drawing/2014/main" id="{9FC5A60D-B5B8-A09F-D017-5C106F9EF4AC}"/>
                  </a:ext>
                </a:extLst>
              </p:cNvPr>
              <p:cNvSpPr/>
              <p:nvPr/>
            </p:nvSpPr>
            <p:spPr>
              <a:xfrm>
                <a:off x="0" y="0"/>
                <a:ext cx="323064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29274">
                    <a:moveTo>
                      <a:pt x="161532" y="0"/>
                    </a:moveTo>
                    <a:cubicBezTo>
                      <a:pt x="72320" y="0"/>
                      <a:pt x="0" y="6553"/>
                      <a:pt x="0" y="14637"/>
                    </a:cubicBezTo>
                    <a:cubicBezTo>
                      <a:pt x="0" y="22721"/>
                      <a:pt x="72320" y="29274"/>
                      <a:pt x="161532" y="29274"/>
                    </a:cubicBezTo>
                    <a:cubicBezTo>
                      <a:pt x="250743" y="29274"/>
                      <a:pt x="323064" y="22721"/>
                      <a:pt x="323064" y="14637"/>
                    </a:cubicBezTo>
                    <a:cubicBezTo>
                      <a:pt x="323064" y="6553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8" name="TextBox 1498">
                <a:extLst>
                  <a:ext uri="{FF2B5EF4-FFF2-40B4-BE49-F238E27FC236}">
                    <a16:creationId xmlns:a16="http://schemas.microsoft.com/office/drawing/2014/main" id="{DA7F8807-A7D7-66A5-43E3-FBA94D43BE81}"/>
                  </a:ext>
                </a:extLst>
              </p:cNvPr>
              <p:cNvSpPr txBox="1"/>
              <p:nvPr/>
            </p:nvSpPr>
            <p:spPr>
              <a:xfrm>
                <a:off x="30287" y="-35356"/>
                <a:ext cx="262489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9" name="Group 1499">
              <a:extLst>
                <a:ext uri="{FF2B5EF4-FFF2-40B4-BE49-F238E27FC236}">
                  <a16:creationId xmlns:a16="http://schemas.microsoft.com/office/drawing/2014/main" id="{2A66F52A-F6C9-CFA9-945D-B6235E1DEC93}"/>
                </a:ext>
              </a:extLst>
            </p:cNvPr>
            <p:cNvGrpSpPr/>
            <p:nvPr/>
          </p:nvGrpSpPr>
          <p:grpSpPr>
            <a:xfrm rot="897649">
              <a:off x="335771" y="135867"/>
              <a:ext cx="363950" cy="170244"/>
              <a:chOff x="0" y="0"/>
              <a:chExt cx="812800" cy="380202"/>
            </a:xfrm>
          </p:grpSpPr>
          <p:sp>
            <p:nvSpPr>
              <p:cNvPr id="1500" name="Freeform 1500">
                <a:extLst>
                  <a:ext uri="{FF2B5EF4-FFF2-40B4-BE49-F238E27FC236}">
                    <a16:creationId xmlns:a16="http://schemas.microsoft.com/office/drawing/2014/main" id="{689B1110-75FF-664B-EE5D-614D4B625C3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1" name="TextBox 1501">
                <a:extLst>
                  <a:ext uri="{FF2B5EF4-FFF2-40B4-BE49-F238E27FC236}">
                    <a16:creationId xmlns:a16="http://schemas.microsoft.com/office/drawing/2014/main" id="{BFA6FC1B-B861-5721-A0A2-577CB254C533}"/>
                  </a:ext>
                </a:extLst>
              </p:cNvPr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02" name="Group 1502">
              <a:extLst>
                <a:ext uri="{FF2B5EF4-FFF2-40B4-BE49-F238E27FC236}">
                  <a16:creationId xmlns:a16="http://schemas.microsoft.com/office/drawing/2014/main" id="{BE02B4CA-4FBA-7616-18AC-503EA1EB74A9}"/>
                </a:ext>
              </a:extLst>
            </p:cNvPr>
            <p:cNvGrpSpPr/>
            <p:nvPr/>
          </p:nvGrpSpPr>
          <p:grpSpPr>
            <a:xfrm rot="897649">
              <a:off x="444301" y="164847"/>
              <a:ext cx="282347" cy="58047"/>
              <a:chOff x="0" y="0"/>
              <a:chExt cx="630559" cy="129635"/>
            </a:xfrm>
          </p:grpSpPr>
          <p:sp>
            <p:nvSpPr>
              <p:cNvPr id="1503" name="Freeform 1503">
                <a:extLst>
                  <a:ext uri="{FF2B5EF4-FFF2-40B4-BE49-F238E27FC236}">
                    <a16:creationId xmlns:a16="http://schemas.microsoft.com/office/drawing/2014/main" id="{B0F8D4D3-C22A-174B-4983-906D03D4603E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4" name="TextBox 1504">
                <a:extLst>
                  <a:ext uri="{FF2B5EF4-FFF2-40B4-BE49-F238E27FC236}">
                    <a16:creationId xmlns:a16="http://schemas.microsoft.com/office/drawing/2014/main" id="{7878B0E6-5878-3AC4-3ED8-4C579AE5E085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05" name="Group 1505">
              <a:extLst>
                <a:ext uri="{FF2B5EF4-FFF2-40B4-BE49-F238E27FC236}">
                  <a16:creationId xmlns:a16="http://schemas.microsoft.com/office/drawing/2014/main" id="{611E0599-F36C-AA8A-C63B-289E2F911EB9}"/>
                </a:ext>
              </a:extLst>
            </p:cNvPr>
            <p:cNvGrpSpPr/>
            <p:nvPr/>
          </p:nvGrpSpPr>
          <p:grpSpPr>
            <a:xfrm rot="897649">
              <a:off x="477159" y="185492"/>
              <a:ext cx="282347" cy="55877"/>
              <a:chOff x="0" y="0"/>
              <a:chExt cx="630559" cy="124789"/>
            </a:xfrm>
          </p:grpSpPr>
          <p:sp>
            <p:nvSpPr>
              <p:cNvPr id="1506" name="Freeform 1506">
                <a:extLst>
                  <a:ext uri="{FF2B5EF4-FFF2-40B4-BE49-F238E27FC236}">
                    <a16:creationId xmlns:a16="http://schemas.microsoft.com/office/drawing/2014/main" id="{CE37729A-1765-30FC-47EA-E3A58A0B8E35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7" name="TextBox 1507">
                <a:extLst>
                  <a:ext uri="{FF2B5EF4-FFF2-40B4-BE49-F238E27FC236}">
                    <a16:creationId xmlns:a16="http://schemas.microsoft.com/office/drawing/2014/main" id="{B3858D51-69F4-F2A5-E4D0-C3040E4873DD}"/>
                  </a:ext>
                </a:extLst>
              </p:cNvPr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08" name="Group 1508">
              <a:extLst>
                <a:ext uri="{FF2B5EF4-FFF2-40B4-BE49-F238E27FC236}">
                  <a16:creationId xmlns:a16="http://schemas.microsoft.com/office/drawing/2014/main" id="{92EB8C42-67F8-173F-9DF2-DA8EB4BB070A}"/>
                </a:ext>
              </a:extLst>
            </p:cNvPr>
            <p:cNvGrpSpPr/>
            <p:nvPr/>
          </p:nvGrpSpPr>
          <p:grpSpPr>
            <a:xfrm rot="897649">
              <a:off x="520453" y="206397"/>
              <a:ext cx="282347" cy="58047"/>
              <a:chOff x="0" y="0"/>
              <a:chExt cx="630559" cy="129635"/>
            </a:xfrm>
          </p:grpSpPr>
          <p:sp>
            <p:nvSpPr>
              <p:cNvPr id="1509" name="Freeform 1509">
                <a:extLst>
                  <a:ext uri="{FF2B5EF4-FFF2-40B4-BE49-F238E27FC236}">
                    <a16:creationId xmlns:a16="http://schemas.microsoft.com/office/drawing/2014/main" id="{39B4ACF9-34FE-7F1B-04EE-C358D5B7BA09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0" name="TextBox 1510">
                <a:extLst>
                  <a:ext uri="{FF2B5EF4-FFF2-40B4-BE49-F238E27FC236}">
                    <a16:creationId xmlns:a16="http://schemas.microsoft.com/office/drawing/2014/main" id="{C625447C-44CC-10AA-151C-E2037901D6B1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11" name="Group 1511">
              <a:extLst>
                <a:ext uri="{FF2B5EF4-FFF2-40B4-BE49-F238E27FC236}">
                  <a16:creationId xmlns:a16="http://schemas.microsoft.com/office/drawing/2014/main" id="{BCDC0EAC-A052-CE91-6713-8C5CBF76525F}"/>
                </a:ext>
              </a:extLst>
            </p:cNvPr>
            <p:cNvGrpSpPr/>
            <p:nvPr/>
          </p:nvGrpSpPr>
          <p:grpSpPr>
            <a:xfrm>
              <a:off x="547952" y="235421"/>
              <a:ext cx="282347" cy="58047"/>
              <a:chOff x="0" y="0"/>
              <a:chExt cx="630559" cy="129635"/>
            </a:xfrm>
          </p:grpSpPr>
          <p:sp>
            <p:nvSpPr>
              <p:cNvPr id="1512" name="Freeform 1512">
                <a:extLst>
                  <a:ext uri="{FF2B5EF4-FFF2-40B4-BE49-F238E27FC236}">
                    <a16:creationId xmlns:a16="http://schemas.microsoft.com/office/drawing/2014/main" id="{CA397AEB-2249-FA53-9B3C-6DFB4CDD4840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3" name="TextBox 1513">
                <a:extLst>
                  <a:ext uri="{FF2B5EF4-FFF2-40B4-BE49-F238E27FC236}">
                    <a16:creationId xmlns:a16="http://schemas.microsoft.com/office/drawing/2014/main" id="{74BBADE6-8169-79DC-5728-1637028195BB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14" name="Group 1514">
              <a:extLst>
                <a:ext uri="{FF2B5EF4-FFF2-40B4-BE49-F238E27FC236}">
                  <a16:creationId xmlns:a16="http://schemas.microsoft.com/office/drawing/2014/main" id="{3311E87F-60B9-86BE-CADE-9CC0A62C88BC}"/>
                </a:ext>
              </a:extLst>
            </p:cNvPr>
            <p:cNvGrpSpPr/>
            <p:nvPr/>
          </p:nvGrpSpPr>
          <p:grpSpPr>
            <a:xfrm>
              <a:off x="504423" y="247844"/>
              <a:ext cx="282347" cy="58047"/>
              <a:chOff x="0" y="0"/>
              <a:chExt cx="630559" cy="129635"/>
            </a:xfrm>
          </p:grpSpPr>
          <p:sp>
            <p:nvSpPr>
              <p:cNvPr id="1515" name="Freeform 1515">
                <a:extLst>
                  <a:ext uri="{FF2B5EF4-FFF2-40B4-BE49-F238E27FC236}">
                    <a16:creationId xmlns:a16="http://schemas.microsoft.com/office/drawing/2014/main" id="{A68C71E7-8BBC-767C-F049-456339793FB2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6" name="TextBox 1516">
                <a:extLst>
                  <a:ext uri="{FF2B5EF4-FFF2-40B4-BE49-F238E27FC236}">
                    <a16:creationId xmlns:a16="http://schemas.microsoft.com/office/drawing/2014/main" id="{C599BEB0-DDE6-7072-D6AE-05773AE3D805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17" name="Group 1517">
              <a:extLst>
                <a:ext uri="{FF2B5EF4-FFF2-40B4-BE49-F238E27FC236}">
                  <a16:creationId xmlns:a16="http://schemas.microsoft.com/office/drawing/2014/main" id="{D999E68D-3BB5-25EF-E2E6-C7E23BA4C5A1}"/>
                </a:ext>
              </a:extLst>
            </p:cNvPr>
            <p:cNvGrpSpPr/>
            <p:nvPr/>
          </p:nvGrpSpPr>
          <p:grpSpPr>
            <a:xfrm>
              <a:off x="618332" y="243769"/>
              <a:ext cx="205464" cy="42241"/>
              <a:chOff x="0" y="0"/>
              <a:chExt cx="630559" cy="129635"/>
            </a:xfrm>
          </p:grpSpPr>
          <p:sp>
            <p:nvSpPr>
              <p:cNvPr id="1518" name="Freeform 1518">
                <a:extLst>
                  <a:ext uri="{FF2B5EF4-FFF2-40B4-BE49-F238E27FC236}">
                    <a16:creationId xmlns:a16="http://schemas.microsoft.com/office/drawing/2014/main" id="{F2F1CC1B-A0FF-C932-6475-ACF227D6514B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9" name="TextBox 1519">
                <a:extLst>
                  <a:ext uri="{FF2B5EF4-FFF2-40B4-BE49-F238E27FC236}">
                    <a16:creationId xmlns:a16="http://schemas.microsoft.com/office/drawing/2014/main" id="{26C9BDBF-DDB0-B61E-2527-98A95659A840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0" name="Group 1520">
              <a:extLst>
                <a:ext uri="{FF2B5EF4-FFF2-40B4-BE49-F238E27FC236}">
                  <a16:creationId xmlns:a16="http://schemas.microsoft.com/office/drawing/2014/main" id="{5ACD3AAE-50A5-CA89-E6EB-A8F70D462FCB}"/>
                </a:ext>
              </a:extLst>
            </p:cNvPr>
            <p:cNvGrpSpPr/>
            <p:nvPr/>
          </p:nvGrpSpPr>
          <p:grpSpPr>
            <a:xfrm rot="-163743">
              <a:off x="695476" y="249347"/>
              <a:ext cx="134102" cy="33489"/>
              <a:chOff x="0" y="0"/>
              <a:chExt cx="229378" cy="57283"/>
            </a:xfrm>
          </p:grpSpPr>
          <p:sp>
            <p:nvSpPr>
              <p:cNvPr id="1521" name="Freeform 1521">
                <a:extLst>
                  <a:ext uri="{FF2B5EF4-FFF2-40B4-BE49-F238E27FC236}">
                    <a16:creationId xmlns:a16="http://schemas.microsoft.com/office/drawing/2014/main" id="{321D746A-406F-398A-5B04-F4A0B9623476}"/>
                  </a:ext>
                </a:extLst>
              </p:cNvPr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2" name="TextBox 1522">
                <a:extLst>
                  <a:ext uri="{FF2B5EF4-FFF2-40B4-BE49-F238E27FC236}">
                    <a16:creationId xmlns:a16="http://schemas.microsoft.com/office/drawing/2014/main" id="{BB4EB872-CDD5-C43D-C75E-1745209F950B}"/>
                  </a:ext>
                </a:extLst>
              </p:cNvPr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3" name="Group 1523">
              <a:extLst>
                <a:ext uri="{FF2B5EF4-FFF2-40B4-BE49-F238E27FC236}">
                  <a16:creationId xmlns:a16="http://schemas.microsoft.com/office/drawing/2014/main" id="{AE622DB0-A670-A799-1653-103D812C6160}"/>
                </a:ext>
              </a:extLst>
            </p:cNvPr>
            <p:cNvGrpSpPr/>
            <p:nvPr/>
          </p:nvGrpSpPr>
          <p:grpSpPr>
            <a:xfrm rot="897649">
              <a:off x="313368" y="120851"/>
              <a:ext cx="363950" cy="170244"/>
              <a:chOff x="0" y="0"/>
              <a:chExt cx="812800" cy="380202"/>
            </a:xfrm>
          </p:grpSpPr>
          <p:sp>
            <p:nvSpPr>
              <p:cNvPr id="1524" name="Freeform 1524">
                <a:extLst>
                  <a:ext uri="{FF2B5EF4-FFF2-40B4-BE49-F238E27FC236}">
                    <a16:creationId xmlns:a16="http://schemas.microsoft.com/office/drawing/2014/main" id="{1A4819DA-9C07-2C1F-0524-22F35F4A1A7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5" name="TextBox 1525">
                <a:extLst>
                  <a:ext uri="{FF2B5EF4-FFF2-40B4-BE49-F238E27FC236}">
                    <a16:creationId xmlns:a16="http://schemas.microsoft.com/office/drawing/2014/main" id="{22CD19AA-7284-4F24-4457-4855A4DF14DC}"/>
                  </a:ext>
                </a:extLst>
              </p:cNvPr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6" name="Group 1526">
              <a:extLst>
                <a:ext uri="{FF2B5EF4-FFF2-40B4-BE49-F238E27FC236}">
                  <a16:creationId xmlns:a16="http://schemas.microsoft.com/office/drawing/2014/main" id="{1A9B490E-13CE-33E7-CEAD-B667C16FB40D}"/>
                </a:ext>
              </a:extLst>
            </p:cNvPr>
            <p:cNvGrpSpPr/>
            <p:nvPr/>
          </p:nvGrpSpPr>
          <p:grpSpPr>
            <a:xfrm rot="897649">
              <a:off x="421898" y="149831"/>
              <a:ext cx="282347" cy="58047"/>
              <a:chOff x="0" y="0"/>
              <a:chExt cx="630559" cy="129635"/>
            </a:xfrm>
          </p:grpSpPr>
          <p:sp>
            <p:nvSpPr>
              <p:cNvPr id="1527" name="Freeform 1527">
                <a:extLst>
                  <a:ext uri="{FF2B5EF4-FFF2-40B4-BE49-F238E27FC236}">
                    <a16:creationId xmlns:a16="http://schemas.microsoft.com/office/drawing/2014/main" id="{66908A0C-9816-B716-B265-5B4A24F7E901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8" name="TextBox 1528">
                <a:extLst>
                  <a:ext uri="{FF2B5EF4-FFF2-40B4-BE49-F238E27FC236}">
                    <a16:creationId xmlns:a16="http://schemas.microsoft.com/office/drawing/2014/main" id="{6A359AF6-D019-A09D-FFF7-3C842201A2B0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9" name="Group 1529">
              <a:extLst>
                <a:ext uri="{FF2B5EF4-FFF2-40B4-BE49-F238E27FC236}">
                  <a16:creationId xmlns:a16="http://schemas.microsoft.com/office/drawing/2014/main" id="{534E244E-98B8-0FFB-149B-094F9A33DEC1}"/>
                </a:ext>
              </a:extLst>
            </p:cNvPr>
            <p:cNvGrpSpPr/>
            <p:nvPr/>
          </p:nvGrpSpPr>
          <p:grpSpPr>
            <a:xfrm rot="897649">
              <a:off x="454756" y="170476"/>
              <a:ext cx="282347" cy="55877"/>
              <a:chOff x="0" y="0"/>
              <a:chExt cx="630559" cy="124789"/>
            </a:xfrm>
          </p:grpSpPr>
          <p:sp>
            <p:nvSpPr>
              <p:cNvPr id="1530" name="Freeform 1530">
                <a:extLst>
                  <a:ext uri="{FF2B5EF4-FFF2-40B4-BE49-F238E27FC236}">
                    <a16:creationId xmlns:a16="http://schemas.microsoft.com/office/drawing/2014/main" id="{E14CBCD7-9F12-3F90-107E-2EABF85D52DA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1" name="TextBox 1531">
                <a:extLst>
                  <a:ext uri="{FF2B5EF4-FFF2-40B4-BE49-F238E27FC236}">
                    <a16:creationId xmlns:a16="http://schemas.microsoft.com/office/drawing/2014/main" id="{C60A7223-AB0D-A930-6F21-8EBE3261C925}"/>
                  </a:ext>
                </a:extLst>
              </p:cNvPr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32" name="Group 1532">
              <a:extLst>
                <a:ext uri="{FF2B5EF4-FFF2-40B4-BE49-F238E27FC236}">
                  <a16:creationId xmlns:a16="http://schemas.microsoft.com/office/drawing/2014/main" id="{E66EC446-5F0B-13FE-5CF7-440EC6919448}"/>
                </a:ext>
              </a:extLst>
            </p:cNvPr>
            <p:cNvGrpSpPr/>
            <p:nvPr/>
          </p:nvGrpSpPr>
          <p:grpSpPr>
            <a:xfrm rot="897649">
              <a:off x="498050" y="191381"/>
              <a:ext cx="282347" cy="58047"/>
              <a:chOff x="0" y="0"/>
              <a:chExt cx="630559" cy="129635"/>
            </a:xfrm>
          </p:grpSpPr>
          <p:sp>
            <p:nvSpPr>
              <p:cNvPr id="1533" name="Freeform 1533">
                <a:extLst>
                  <a:ext uri="{FF2B5EF4-FFF2-40B4-BE49-F238E27FC236}">
                    <a16:creationId xmlns:a16="http://schemas.microsoft.com/office/drawing/2014/main" id="{428AD71D-5076-1738-432D-1149293E402E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4" name="TextBox 1534">
                <a:extLst>
                  <a:ext uri="{FF2B5EF4-FFF2-40B4-BE49-F238E27FC236}">
                    <a16:creationId xmlns:a16="http://schemas.microsoft.com/office/drawing/2014/main" id="{359ED40F-F019-5E25-82E6-01EF58B2E1B5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35" name="Group 1535">
              <a:extLst>
                <a:ext uri="{FF2B5EF4-FFF2-40B4-BE49-F238E27FC236}">
                  <a16:creationId xmlns:a16="http://schemas.microsoft.com/office/drawing/2014/main" id="{EA4A8076-E6B3-8CDB-21AA-EC9FFB83F6BC}"/>
                </a:ext>
              </a:extLst>
            </p:cNvPr>
            <p:cNvGrpSpPr/>
            <p:nvPr/>
          </p:nvGrpSpPr>
          <p:grpSpPr>
            <a:xfrm>
              <a:off x="525549" y="220405"/>
              <a:ext cx="282347" cy="58047"/>
              <a:chOff x="0" y="0"/>
              <a:chExt cx="630559" cy="129635"/>
            </a:xfrm>
          </p:grpSpPr>
          <p:sp>
            <p:nvSpPr>
              <p:cNvPr id="1536" name="Freeform 1536">
                <a:extLst>
                  <a:ext uri="{FF2B5EF4-FFF2-40B4-BE49-F238E27FC236}">
                    <a16:creationId xmlns:a16="http://schemas.microsoft.com/office/drawing/2014/main" id="{544A5102-8933-2CDB-7352-B2EDF78ABC77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7" name="TextBox 1537">
                <a:extLst>
                  <a:ext uri="{FF2B5EF4-FFF2-40B4-BE49-F238E27FC236}">
                    <a16:creationId xmlns:a16="http://schemas.microsoft.com/office/drawing/2014/main" id="{76A0E2E5-78CE-16D3-7A14-A9A28B40648D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38" name="Group 1538">
              <a:extLst>
                <a:ext uri="{FF2B5EF4-FFF2-40B4-BE49-F238E27FC236}">
                  <a16:creationId xmlns:a16="http://schemas.microsoft.com/office/drawing/2014/main" id="{BEB383FF-A4CE-AA04-78C3-EF0716B49B46}"/>
                </a:ext>
              </a:extLst>
            </p:cNvPr>
            <p:cNvGrpSpPr/>
            <p:nvPr/>
          </p:nvGrpSpPr>
          <p:grpSpPr>
            <a:xfrm>
              <a:off x="482020" y="232828"/>
              <a:ext cx="282347" cy="58047"/>
              <a:chOff x="0" y="0"/>
              <a:chExt cx="630559" cy="129635"/>
            </a:xfrm>
          </p:grpSpPr>
          <p:sp>
            <p:nvSpPr>
              <p:cNvPr id="1539" name="Freeform 1539">
                <a:extLst>
                  <a:ext uri="{FF2B5EF4-FFF2-40B4-BE49-F238E27FC236}">
                    <a16:creationId xmlns:a16="http://schemas.microsoft.com/office/drawing/2014/main" id="{497847B2-DC1B-5FCC-E2A9-1861F53EE2BD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0" name="TextBox 1540">
                <a:extLst>
                  <a:ext uri="{FF2B5EF4-FFF2-40B4-BE49-F238E27FC236}">
                    <a16:creationId xmlns:a16="http://schemas.microsoft.com/office/drawing/2014/main" id="{88882F51-4C3B-FF4A-E2C3-482947061C8A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41" name="Group 1541">
              <a:extLst>
                <a:ext uri="{FF2B5EF4-FFF2-40B4-BE49-F238E27FC236}">
                  <a16:creationId xmlns:a16="http://schemas.microsoft.com/office/drawing/2014/main" id="{DFE31A05-6FE3-B33F-02F4-ED2D209F20F5}"/>
                </a:ext>
              </a:extLst>
            </p:cNvPr>
            <p:cNvGrpSpPr/>
            <p:nvPr/>
          </p:nvGrpSpPr>
          <p:grpSpPr>
            <a:xfrm>
              <a:off x="595930" y="228753"/>
              <a:ext cx="205464" cy="42241"/>
              <a:chOff x="0" y="0"/>
              <a:chExt cx="630559" cy="129635"/>
            </a:xfrm>
          </p:grpSpPr>
          <p:sp>
            <p:nvSpPr>
              <p:cNvPr id="1542" name="Freeform 1542">
                <a:extLst>
                  <a:ext uri="{FF2B5EF4-FFF2-40B4-BE49-F238E27FC236}">
                    <a16:creationId xmlns:a16="http://schemas.microsoft.com/office/drawing/2014/main" id="{0536E35A-8F99-3D0C-7A01-CBC96739E27F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3" name="TextBox 1543">
                <a:extLst>
                  <a:ext uri="{FF2B5EF4-FFF2-40B4-BE49-F238E27FC236}">
                    <a16:creationId xmlns:a16="http://schemas.microsoft.com/office/drawing/2014/main" id="{D693BFB9-E421-6599-27F8-0AE037461D69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44" name="Group 1544">
              <a:extLst>
                <a:ext uri="{FF2B5EF4-FFF2-40B4-BE49-F238E27FC236}">
                  <a16:creationId xmlns:a16="http://schemas.microsoft.com/office/drawing/2014/main" id="{4F812431-AA99-4CBB-B81F-DA1CAC854255}"/>
                </a:ext>
              </a:extLst>
            </p:cNvPr>
            <p:cNvGrpSpPr/>
            <p:nvPr/>
          </p:nvGrpSpPr>
          <p:grpSpPr>
            <a:xfrm rot="-163743">
              <a:off x="673073" y="234331"/>
              <a:ext cx="134102" cy="33489"/>
              <a:chOff x="0" y="0"/>
              <a:chExt cx="229378" cy="57283"/>
            </a:xfrm>
          </p:grpSpPr>
          <p:sp>
            <p:nvSpPr>
              <p:cNvPr id="1545" name="Freeform 1545">
                <a:extLst>
                  <a:ext uri="{FF2B5EF4-FFF2-40B4-BE49-F238E27FC236}">
                    <a16:creationId xmlns:a16="http://schemas.microsoft.com/office/drawing/2014/main" id="{DC60FEA5-B63B-7A8D-2704-41847DB8A131}"/>
                  </a:ext>
                </a:extLst>
              </p:cNvPr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6" name="TextBox 1546">
                <a:extLst>
                  <a:ext uri="{FF2B5EF4-FFF2-40B4-BE49-F238E27FC236}">
                    <a16:creationId xmlns:a16="http://schemas.microsoft.com/office/drawing/2014/main" id="{52012392-1C57-620B-F4AF-251FD6A8FC42}"/>
                  </a:ext>
                </a:extLst>
              </p:cNvPr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47" name="Group 1547">
              <a:extLst>
                <a:ext uri="{FF2B5EF4-FFF2-40B4-BE49-F238E27FC236}">
                  <a16:creationId xmlns:a16="http://schemas.microsoft.com/office/drawing/2014/main" id="{BE205007-AA16-87E9-43F9-045611FBB9E5}"/>
                </a:ext>
              </a:extLst>
            </p:cNvPr>
            <p:cNvGrpSpPr/>
            <p:nvPr/>
          </p:nvGrpSpPr>
          <p:grpSpPr>
            <a:xfrm rot="643594">
              <a:off x="73870" y="108233"/>
              <a:ext cx="77948" cy="7642"/>
              <a:chOff x="0" y="0"/>
              <a:chExt cx="229670" cy="22518"/>
            </a:xfrm>
          </p:grpSpPr>
          <p:sp>
            <p:nvSpPr>
              <p:cNvPr id="1548" name="Freeform 1548">
                <a:extLst>
                  <a:ext uri="{FF2B5EF4-FFF2-40B4-BE49-F238E27FC236}">
                    <a16:creationId xmlns:a16="http://schemas.microsoft.com/office/drawing/2014/main" id="{FE6ADC1E-D1FC-CC41-8F90-DD5B24817C10}"/>
                  </a:ext>
                </a:extLst>
              </p:cNvPr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9" name="TextBox 1549">
                <a:extLst>
                  <a:ext uri="{FF2B5EF4-FFF2-40B4-BE49-F238E27FC236}">
                    <a16:creationId xmlns:a16="http://schemas.microsoft.com/office/drawing/2014/main" id="{78E75A72-6451-CFA5-C123-689412CBB744}"/>
                  </a:ext>
                </a:extLst>
              </p:cNvPr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0" name="Group 1550">
              <a:extLst>
                <a:ext uri="{FF2B5EF4-FFF2-40B4-BE49-F238E27FC236}">
                  <a16:creationId xmlns:a16="http://schemas.microsoft.com/office/drawing/2014/main" id="{9D17A85D-C22A-15BE-4D52-F35EE41C5161}"/>
                </a:ext>
              </a:extLst>
            </p:cNvPr>
            <p:cNvGrpSpPr/>
            <p:nvPr/>
          </p:nvGrpSpPr>
          <p:grpSpPr>
            <a:xfrm rot="2272236">
              <a:off x="189849" y="336100"/>
              <a:ext cx="164438" cy="9038"/>
              <a:chOff x="0" y="0"/>
              <a:chExt cx="386175" cy="21226"/>
            </a:xfrm>
          </p:grpSpPr>
          <p:sp>
            <p:nvSpPr>
              <p:cNvPr id="1551" name="Freeform 1551">
                <a:extLst>
                  <a:ext uri="{FF2B5EF4-FFF2-40B4-BE49-F238E27FC236}">
                    <a16:creationId xmlns:a16="http://schemas.microsoft.com/office/drawing/2014/main" id="{31F0D111-A798-9E98-5169-C75ABE963938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2" name="TextBox 1552">
                <a:extLst>
                  <a:ext uri="{FF2B5EF4-FFF2-40B4-BE49-F238E27FC236}">
                    <a16:creationId xmlns:a16="http://schemas.microsoft.com/office/drawing/2014/main" id="{14BA0332-AAAF-7A70-06B2-653627362815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3" name="Group 1553">
              <a:extLst>
                <a:ext uri="{FF2B5EF4-FFF2-40B4-BE49-F238E27FC236}">
                  <a16:creationId xmlns:a16="http://schemas.microsoft.com/office/drawing/2014/main" id="{2133DBC9-7C28-0B0C-EE18-7D2A0D188F86}"/>
                </a:ext>
              </a:extLst>
            </p:cNvPr>
            <p:cNvGrpSpPr/>
            <p:nvPr/>
          </p:nvGrpSpPr>
          <p:grpSpPr>
            <a:xfrm rot="2272236">
              <a:off x="191483" y="330769"/>
              <a:ext cx="164438" cy="9038"/>
              <a:chOff x="0" y="0"/>
              <a:chExt cx="386175" cy="21226"/>
            </a:xfrm>
          </p:grpSpPr>
          <p:sp>
            <p:nvSpPr>
              <p:cNvPr id="1554" name="Freeform 1554">
                <a:extLst>
                  <a:ext uri="{FF2B5EF4-FFF2-40B4-BE49-F238E27FC236}">
                    <a16:creationId xmlns:a16="http://schemas.microsoft.com/office/drawing/2014/main" id="{A8C860D2-E20F-DDA3-9ECA-39C151C92399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5" name="TextBox 1555">
                <a:extLst>
                  <a:ext uri="{FF2B5EF4-FFF2-40B4-BE49-F238E27FC236}">
                    <a16:creationId xmlns:a16="http://schemas.microsoft.com/office/drawing/2014/main" id="{F3A77EC7-6EC5-5FAA-81D5-D1D2580386A6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6" name="Group 1556">
              <a:extLst>
                <a:ext uri="{FF2B5EF4-FFF2-40B4-BE49-F238E27FC236}">
                  <a16:creationId xmlns:a16="http://schemas.microsoft.com/office/drawing/2014/main" id="{D6079D2B-3C48-FA5D-3FD8-167839DA49D2}"/>
                </a:ext>
              </a:extLst>
            </p:cNvPr>
            <p:cNvGrpSpPr/>
            <p:nvPr/>
          </p:nvGrpSpPr>
          <p:grpSpPr>
            <a:xfrm rot="2272236">
              <a:off x="199405" y="327160"/>
              <a:ext cx="164438" cy="9038"/>
              <a:chOff x="0" y="0"/>
              <a:chExt cx="386175" cy="21226"/>
            </a:xfrm>
          </p:grpSpPr>
          <p:sp>
            <p:nvSpPr>
              <p:cNvPr id="1557" name="Freeform 1557">
                <a:extLst>
                  <a:ext uri="{FF2B5EF4-FFF2-40B4-BE49-F238E27FC236}">
                    <a16:creationId xmlns:a16="http://schemas.microsoft.com/office/drawing/2014/main" id="{59349199-E4E5-F747-4654-F18E95DBA0B8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8" name="TextBox 1558">
                <a:extLst>
                  <a:ext uri="{FF2B5EF4-FFF2-40B4-BE49-F238E27FC236}">
                    <a16:creationId xmlns:a16="http://schemas.microsoft.com/office/drawing/2014/main" id="{918F7DAA-365F-D8D3-5D17-7F16D9402662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9" name="Group 1559">
              <a:extLst>
                <a:ext uri="{FF2B5EF4-FFF2-40B4-BE49-F238E27FC236}">
                  <a16:creationId xmlns:a16="http://schemas.microsoft.com/office/drawing/2014/main" id="{F69B7808-2BC9-90A0-1BA6-250AB22866C0}"/>
                </a:ext>
              </a:extLst>
            </p:cNvPr>
            <p:cNvGrpSpPr/>
            <p:nvPr/>
          </p:nvGrpSpPr>
          <p:grpSpPr>
            <a:xfrm rot="2272236">
              <a:off x="199405" y="320614"/>
              <a:ext cx="164438" cy="9038"/>
              <a:chOff x="0" y="0"/>
              <a:chExt cx="386175" cy="21226"/>
            </a:xfrm>
          </p:grpSpPr>
          <p:sp>
            <p:nvSpPr>
              <p:cNvPr id="1560" name="Freeform 1560">
                <a:extLst>
                  <a:ext uri="{FF2B5EF4-FFF2-40B4-BE49-F238E27FC236}">
                    <a16:creationId xmlns:a16="http://schemas.microsoft.com/office/drawing/2014/main" id="{2CFAC999-4943-C130-11DA-D02D7D31FC34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1" name="TextBox 1561">
                <a:extLst>
                  <a:ext uri="{FF2B5EF4-FFF2-40B4-BE49-F238E27FC236}">
                    <a16:creationId xmlns:a16="http://schemas.microsoft.com/office/drawing/2014/main" id="{601DB84E-907C-B5B7-11BD-4E5EA07BBD08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62" name="Group 1562">
              <a:extLst>
                <a:ext uri="{FF2B5EF4-FFF2-40B4-BE49-F238E27FC236}">
                  <a16:creationId xmlns:a16="http://schemas.microsoft.com/office/drawing/2014/main" id="{08F7735C-9EE1-DDCA-7F1A-A61D46ED74E9}"/>
                </a:ext>
              </a:extLst>
            </p:cNvPr>
            <p:cNvGrpSpPr/>
            <p:nvPr/>
          </p:nvGrpSpPr>
          <p:grpSpPr>
            <a:xfrm rot="2272236">
              <a:off x="199405" y="311472"/>
              <a:ext cx="164438" cy="9038"/>
              <a:chOff x="0" y="0"/>
              <a:chExt cx="386175" cy="21226"/>
            </a:xfrm>
          </p:grpSpPr>
          <p:sp>
            <p:nvSpPr>
              <p:cNvPr id="1563" name="Freeform 1563">
                <a:extLst>
                  <a:ext uri="{FF2B5EF4-FFF2-40B4-BE49-F238E27FC236}">
                    <a16:creationId xmlns:a16="http://schemas.microsoft.com/office/drawing/2014/main" id="{F5C29626-53C0-2C51-B2F1-3E4AA541827A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4" name="TextBox 1564">
                <a:extLst>
                  <a:ext uri="{FF2B5EF4-FFF2-40B4-BE49-F238E27FC236}">
                    <a16:creationId xmlns:a16="http://schemas.microsoft.com/office/drawing/2014/main" id="{C01C7372-56F5-D8BA-E39E-5190812BE3E4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65" name="Group 1565">
              <a:extLst>
                <a:ext uri="{FF2B5EF4-FFF2-40B4-BE49-F238E27FC236}">
                  <a16:creationId xmlns:a16="http://schemas.microsoft.com/office/drawing/2014/main" id="{F2ECE8B3-ACEF-4F06-14C4-D0DBFC9B9A0A}"/>
                </a:ext>
              </a:extLst>
            </p:cNvPr>
            <p:cNvGrpSpPr/>
            <p:nvPr/>
          </p:nvGrpSpPr>
          <p:grpSpPr>
            <a:xfrm rot="2272236">
              <a:off x="205453" y="307215"/>
              <a:ext cx="164438" cy="9038"/>
              <a:chOff x="0" y="0"/>
              <a:chExt cx="386175" cy="21226"/>
            </a:xfrm>
          </p:grpSpPr>
          <p:sp>
            <p:nvSpPr>
              <p:cNvPr id="1566" name="Freeform 1566">
                <a:extLst>
                  <a:ext uri="{FF2B5EF4-FFF2-40B4-BE49-F238E27FC236}">
                    <a16:creationId xmlns:a16="http://schemas.microsoft.com/office/drawing/2014/main" id="{81F27372-AAF0-713A-0D4A-97272D0C3879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7" name="TextBox 1567">
                <a:extLst>
                  <a:ext uri="{FF2B5EF4-FFF2-40B4-BE49-F238E27FC236}">
                    <a16:creationId xmlns:a16="http://schemas.microsoft.com/office/drawing/2014/main" id="{E069D5A5-A874-B263-49F7-1D8F76F7A74E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68" name="Group 1568">
              <a:extLst>
                <a:ext uri="{FF2B5EF4-FFF2-40B4-BE49-F238E27FC236}">
                  <a16:creationId xmlns:a16="http://schemas.microsoft.com/office/drawing/2014/main" id="{4212C476-54EE-7FA8-8AE8-04F0B10254A6}"/>
                </a:ext>
              </a:extLst>
            </p:cNvPr>
            <p:cNvGrpSpPr/>
            <p:nvPr/>
          </p:nvGrpSpPr>
          <p:grpSpPr>
            <a:xfrm rot="2272236">
              <a:off x="210290" y="302402"/>
              <a:ext cx="164438" cy="9038"/>
              <a:chOff x="0" y="0"/>
              <a:chExt cx="386175" cy="21226"/>
            </a:xfrm>
          </p:grpSpPr>
          <p:sp>
            <p:nvSpPr>
              <p:cNvPr id="1569" name="Freeform 1569">
                <a:extLst>
                  <a:ext uri="{FF2B5EF4-FFF2-40B4-BE49-F238E27FC236}">
                    <a16:creationId xmlns:a16="http://schemas.microsoft.com/office/drawing/2014/main" id="{A1ECD9BE-164A-7118-F1EA-6C46232F6D95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0" name="TextBox 1570">
                <a:extLst>
                  <a:ext uri="{FF2B5EF4-FFF2-40B4-BE49-F238E27FC236}">
                    <a16:creationId xmlns:a16="http://schemas.microsoft.com/office/drawing/2014/main" id="{371D471B-7346-BB95-D82F-6E1B20948C24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71" name="Group 1571">
              <a:extLst>
                <a:ext uri="{FF2B5EF4-FFF2-40B4-BE49-F238E27FC236}">
                  <a16:creationId xmlns:a16="http://schemas.microsoft.com/office/drawing/2014/main" id="{74C92070-F149-5FFB-B947-123DC5977434}"/>
                </a:ext>
              </a:extLst>
            </p:cNvPr>
            <p:cNvGrpSpPr/>
            <p:nvPr/>
          </p:nvGrpSpPr>
          <p:grpSpPr>
            <a:xfrm rot="2272236">
              <a:off x="210290" y="295603"/>
              <a:ext cx="164438" cy="9038"/>
              <a:chOff x="0" y="0"/>
              <a:chExt cx="386175" cy="21226"/>
            </a:xfrm>
          </p:grpSpPr>
          <p:sp>
            <p:nvSpPr>
              <p:cNvPr id="1572" name="Freeform 1572">
                <a:extLst>
                  <a:ext uri="{FF2B5EF4-FFF2-40B4-BE49-F238E27FC236}">
                    <a16:creationId xmlns:a16="http://schemas.microsoft.com/office/drawing/2014/main" id="{1364B4E6-EBDC-EEEF-CF16-F760B4308FE1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3" name="TextBox 1573">
                <a:extLst>
                  <a:ext uri="{FF2B5EF4-FFF2-40B4-BE49-F238E27FC236}">
                    <a16:creationId xmlns:a16="http://schemas.microsoft.com/office/drawing/2014/main" id="{393600F3-4D53-115C-F647-AB99CBE394D0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74" name="Group 1574">
              <a:extLst>
                <a:ext uri="{FF2B5EF4-FFF2-40B4-BE49-F238E27FC236}">
                  <a16:creationId xmlns:a16="http://schemas.microsoft.com/office/drawing/2014/main" id="{D0AE0E4C-4D6B-F1D7-297C-0924437D3040}"/>
                </a:ext>
              </a:extLst>
            </p:cNvPr>
            <p:cNvGrpSpPr/>
            <p:nvPr/>
          </p:nvGrpSpPr>
          <p:grpSpPr>
            <a:xfrm rot="2272236">
              <a:off x="214011" y="289549"/>
              <a:ext cx="164438" cy="9038"/>
              <a:chOff x="0" y="0"/>
              <a:chExt cx="386175" cy="21226"/>
            </a:xfrm>
          </p:grpSpPr>
          <p:sp>
            <p:nvSpPr>
              <p:cNvPr id="1575" name="Freeform 1575">
                <a:extLst>
                  <a:ext uri="{FF2B5EF4-FFF2-40B4-BE49-F238E27FC236}">
                    <a16:creationId xmlns:a16="http://schemas.microsoft.com/office/drawing/2014/main" id="{F15ECB1D-306B-C3FB-F124-965745118FB9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6" name="TextBox 1576">
                <a:extLst>
                  <a:ext uri="{FF2B5EF4-FFF2-40B4-BE49-F238E27FC236}">
                    <a16:creationId xmlns:a16="http://schemas.microsoft.com/office/drawing/2014/main" id="{90C04E23-7972-F2E2-E2EA-30E8E1D8059B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77" name="Group 1577">
              <a:extLst>
                <a:ext uri="{FF2B5EF4-FFF2-40B4-BE49-F238E27FC236}">
                  <a16:creationId xmlns:a16="http://schemas.microsoft.com/office/drawing/2014/main" id="{85A893CE-06E5-80E3-5D5F-EB0C08EEC711}"/>
                </a:ext>
              </a:extLst>
            </p:cNvPr>
            <p:cNvGrpSpPr/>
            <p:nvPr/>
          </p:nvGrpSpPr>
          <p:grpSpPr>
            <a:xfrm rot="2272236">
              <a:off x="214011" y="282060"/>
              <a:ext cx="164438" cy="9038"/>
              <a:chOff x="0" y="0"/>
              <a:chExt cx="386175" cy="21226"/>
            </a:xfrm>
          </p:grpSpPr>
          <p:sp>
            <p:nvSpPr>
              <p:cNvPr id="1578" name="Freeform 1578">
                <a:extLst>
                  <a:ext uri="{FF2B5EF4-FFF2-40B4-BE49-F238E27FC236}">
                    <a16:creationId xmlns:a16="http://schemas.microsoft.com/office/drawing/2014/main" id="{01748349-2130-B822-21F6-A24AE6CBB743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9" name="TextBox 1579">
                <a:extLst>
                  <a:ext uri="{FF2B5EF4-FFF2-40B4-BE49-F238E27FC236}">
                    <a16:creationId xmlns:a16="http://schemas.microsoft.com/office/drawing/2014/main" id="{5A759241-C47F-C8AF-F580-2BB7DEEAACA6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0" name="Group 1580">
              <a:extLst>
                <a:ext uri="{FF2B5EF4-FFF2-40B4-BE49-F238E27FC236}">
                  <a16:creationId xmlns:a16="http://schemas.microsoft.com/office/drawing/2014/main" id="{DF20883C-84A4-12D5-7C05-9052D00A8ECB}"/>
                </a:ext>
              </a:extLst>
            </p:cNvPr>
            <p:cNvGrpSpPr/>
            <p:nvPr/>
          </p:nvGrpSpPr>
          <p:grpSpPr>
            <a:xfrm rot="2272236">
              <a:off x="214011" y="274023"/>
              <a:ext cx="164438" cy="9038"/>
              <a:chOff x="0" y="0"/>
              <a:chExt cx="386175" cy="21226"/>
            </a:xfrm>
          </p:grpSpPr>
          <p:sp>
            <p:nvSpPr>
              <p:cNvPr id="1581" name="Freeform 1581">
                <a:extLst>
                  <a:ext uri="{FF2B5EF4-FFF2-40B4-BE49-F238E27FC236}">
                    <a16:creationId xmlns:a16="http://schemas.microsoft.com/office/drawing/2014/main" id="{27925FF6-356E-3EEB-BB5A-95E31374105C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2" name="TextBox 1582">
                <a:extLst>
                  <a:ext uri="{FF2B5EF4-FFF2-40B4-BE49-F238E27FC236}">
                    <a16:creationId xmlns:a16="http://schemas.microsoft.com/office/drawing/2014/main" id="{1479CC1C-6FF5-F2DA-EB9E-16DCCF3E2026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3" name="Group 1583">
              <a:extLst>
                <a:ext uri="{FF2B5EF4-FFF2-40B4-BE49-F238E27FC236}">
                  <a16:creationId xmlns:a16="http://schemas.microsoft.com/office/drawing/2014/main" id="{4A291E86-1F33-ACBD-8245-C2E50610020F}"/>
                </a:ext>
              </a:extLst>
            </p:cNvPr>
            <p:cNvGrpSpPr/>
            <p:nvPr/>
          </p:nvGrpSpPr>
          <p:grpSpPr>
            <a:xfrm rot="2272236">
              <a:off x="221933" y="270414"/>
              <a:ext cx="164438" cy="9038"/>
              <a:chOff x="0" y="0"/>
              <a:chExt cx="386175" cy="21226"/>
            </a:xfrm>
          </p:grpSpPr>
          <p:sp>
            <p:nvSpPr>
              <p:cNvPr id="1584" name="Freeform 1584">
                <a:extLst>
                  <a:ext uri="{FF2B5EF4-FFF2-40B4-BE49-F238E27FC236}">
                    <a16:creationId xmlns:a16="http://schemas.microsoft.com/office/drawing/2014/main" id="{75260FEE-A846-EE62-4109-E324C6FC2665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5" name="TextBox 1585">
                <a:extLst>
                  <a:ext uri="{FF2B5EF4-FFF2-40B4-BE49-F238E27FC236}">
                    <a16:creationId xmlns:a16="http://schemas.microsoft.com/office/drawing/2014/main" id="{2777EA26-5247-6CEB-7D5B-D5215F731794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6" name="Group 1586">
              <a:extLst>
                <a:ext uri="{FF2B5EF4-FFF2-40B4-BE49-F238E27FC236}">
                  <a16:creationId xmlns:a16="http://schemas.microsoft.com/office/drawing/2014/main" id="{A189EB1A-D0B2-BCE6-1DBA-A1D5F77290E6}"/>
                </a:ext>
              </a:extLst>
            </p:cNvPr>
            <p:cNvGrpSpPr/>
            <p:nvPr/>
          </p:nvGrpSpPr>
          <p:grpSpPr>
            <a:xfrm rot="2272236">
              <a:off x="221933" y="263869"/>
              <a:ext cx="164438" cy="9038"/>
              <a:chOff x="0" y="0"/>
              <a:chExt cx="386175" cy="21226"/>
            </a:xfrm>
          </p:grpSpPr>
          <p:sp>
            <p:nvSpPr>
              <p:cNvPr id="1587" name="Freeform 1587">
                <a:extLst>
                  <a:ext uri="{FF2B5EF4-FFF2-40B4-BE49-F238E27FC236}">
                    <a16:creationId xmlns:a16="http://schemas.microsoft.com/office/drawing/2014/main" id="{D236928F-3C73-4F21-D05F-D3C666448DA3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8" name="TextBox 1588">
                <a:extLst>
                  <a:ext uri="{FF2B5EF4-FFF2-40B4-BE49-F238E27FC236}">
                    <a16:creationId xmlns:a16="http://schemas.microsoft.com/office/drawing/2014/main" id="{C1459BD0-7971-3C58-06E2-DAEAFBE7607F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9" name="Group 1589">
              <a:extLst>
                <a:ext uri="{FF2B5EF4-FFF2-40B4-BE49-F238E27FC236}">
                  <a16:creationId xmlns:a16="http://schemas.microsoft.com/office/drawing/2014/main" id="{A3391FB8-F281-7AD8-F066-3AE2360EC76A}"/>
                </a:ext>
              </a:extLst>
            </p:cNvPr>
            <p:cNvGrpSpPr/>
            <p:nvPr/>
          </p:nvGrpSpPr>
          <p:grpSpPr>
            <a:xfrm rot="2272236">
              <a:off x="221933" y="254727"/>
              <a:ext cx="164438" cy="9038"/>
              <a:chOff x="0" y="0"/>
              <a:chExt cx="386175" cy="21226"/>
            </a:xfrm>
          </p:grpSpPr>
          <p:sp>
            <p:nvSpPr>
              <p:cNvPr id="1590" name="Freeform 1590">
                <a:extLst>
                  <a:ext uri="{FF2B5EF4-FFF2-40B4-BE49-F238E27FC236}">
                    <a16:creationId xmlns:a16="http://schemas.microsoft.com/office/drawing/2014/main" id="{B7A2C5D8-0772-79C7-CD11-69EE70EB4BDA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1" name="TextBox 1591">
                <a:extLst>
                  <a:ext uri="{FF2B5EF4-FFF2-40B4-BE49-F238E27FC236}">
                    <a16:creationId xmlns:a16="http://schemas.microsoft.com/office/drawing/2014/main" id="{66D79869-6BF8-2322-3F2C-75B068F44C60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92" name="Group 1592">
              <a:extLst>
                <a:ext uri="{FF2B5EF4-FFF2-40B4-BE49-F238E27FC236}">
                  <a16:creationId xmlns:a16="http://schemas.microsoft.com/office/drawing/2014/main" id="{E59554B2-18AF-2A48-53AA-144472BDCCF5}"/>
                </a:ext>
              </a:extLst>
            </p:cNvPr>
            <p:cNvGrpSpPr/>
            <p:nvPr/>
          </p:nvGrpSpPr>
          <p:grpSpPr>
            <a:xfrm rot="2272236">
              <a:off x="227981" y="250470"/>
              <a:ext cx="164438" cy="9038"/>
              <a:chOff x="0" y="0"/>
              <a:chExt cx="386175" cy="21226"/>
            </a:xfrm>
          </p:grpSpPr>
          <p:sp>
            <p:nvSpPr>
              <p:cNvPr id="1593" name="Freeform 1593">
                <a:extLst>
                  <a:ext uri="{FF2B5EF4-FFF2-40B4-BE49-F238E27FC236}">
                    <a16:creationId xmlns:a16="http://schemas.microsoft.com/office/drawing/2014/main" id="{E62E223B-DA1F-6687-26BA-62BCD20CD702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4" name="TextBox 1594">
                <a:extLst>
                  <a:ext uri="{FF2B5EF4-FFF2-40B4-BE49-F238E27FC236}">
                    <a16:creationId xmlns:a16="http://schemas.microsoft.com/office/drawing/2014/main" id="{A4A8BC7F-8E6F-E60B-59AD-B76FBA703639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95" name="Group 1595">
              <a:extLst>
                <a:ext uri="{FF2B5EF4-FFF2-40B4-BE49-F238E27FC236}">
                  <a16:creationId xmlns:a16="http://schemas.microsoft.com/office/drawing/2014/main" id="{2004E02C-FAAF-5603-EA06-17AB1CF4FCB5}"/>
                </a:ext>
              </a:extLst>
            </p:cNvPr>
            <p:cNvGrpSpPr/>
            <p:nvPr/>
          </p:nvGrpSpPr>
          <p:grpSpPr>
            <a:xfrm rot="2272236">
              <a:off x="232818" y="245656"/>
              <a:ext cx="164438" cy="9038"/>
              <a:chOff x="0" y="0"/>
              <a:chExt cx="386175" cy="21226"/>
            </a:xfrm>
          </p:grpSpPr>
          <p:sp>
            <p:nvSpPr>
              <p:cNvPr id="1596" name="Freeform 1596">
                <a:extLst>
                  <a:ext uri="{FF2B5EF4-FFF2-40B4-BE49-F238E27FC236}">
                    <a16:creationId xmlns:a16="http://schemas.microsoft.com/office/drawing/2014/main" id="{5EC09F09-1905-217E-28EA-0423C81530EE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" name="TextBox 1597">
                <a:extLst>
                  <a:ext uri="{FF2B5EF4-FFF2-40B4-BE49-F238E27FC236}">
                    <a16:creationId xmlns:a16="http://schemas.microsoft.com/office/drawing/2014/main" id="{B54FDC3C-A8DE-50D9-225A-0A9DFFCB50EB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98" name="Group 1598">
              <a:extLst>
                <a:ext uri="{FF2B5EF4-FFF2-40B4-BE49-F238E27FC236}">
                  <a16:creationId xmlns:a16="http://schemas.microsoft.com/office/drawing/2014/main" id="{4F423E78-773B-91B2-1749-4D9966D0D433}"/>
                </a:ext>
              </a:extLst>
            </p:cNvPr>
            <p:cNvGrpSpPr/>
            <p:nvPr/>
          </p:nvGrpSpPr>
          <p:grpSpPr>
            <a:xfrm rot="2272236">
              <a:off x="239650" y="241202"/>
              <a:ext cx="156802" cy="9038"/>
              <a:chOff x="0" y="0"/>
              <a:chExt cx="368243" cy="21226"/>
            </a:xfrm>
          </p:grpSpPr>
          <p:sp>
            <p:nvSpPr>
              <p:cNvPr id="1599" name="Freeform 1599">
                <a:extLst>
                  <a:ext uri="{FF2B5EF4-FFF2-40B4-BE49-F238E27FC236}">
                    <a16:creationId xmlns:a16="http://schemas.microsoft.com/office/drawing/2014/main" id="{5C3020F4-4E5F-01E8-2B99-1B43F0E856F0}"/>
                  </a:ext>
                </a:extLst>
              </p:cNvPr>
              <p:cNvSpPr/>
              <p:nvPr/>
            </p:nvSpPr>
            <p:spPr>
              <a:xfrm>
                <a:off x="0" y="0"/>
                <a:ext cx="368243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68243" h="21226">
                    <a:moveTo>
                      <a:pt x="184121" y="0"/>
                    </a:moveTo>
                    <a:cubicBezTo>
                      <a:pt x="82434" y="0"/>
                      <a:pt x="0" y="4752"/>
                      <a:pt x="0" y="10613"/>
                    </a:cubicBezTo>
                    <a:cubicBezTo>
                      <a:pt x="0" y="16474"/>
                      <a:pt x="82434" y="21226"/>
                      <a:pt x="184121" y="21226"/>
                    </a:cubicBezTo>
                    <a:cubicBezTo>
                      <a:pt x="285809" y="21226"/>
                      <a:pt x="368243" y="16474"/>
                      <a:pt x="368243" y="10613"/>
                    </a:cubicBezTo>
                    <a:cubicBezTo>
                      <a:pt x="368243" y="4752"/>
                      <a:pt x="285809" y="0"/>
                      <a:pt x="18412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" name="TextBox 1600">
                <a:extLst>
                  <a:ext uri="{FF2B5EF4-FFF2-40B4-BE49-F238E27FC236}">
                    <a16:creationId xmlns:a16="http://schemas.microsoft.com/office/drawing/2014/main" id="{1E82981E-F2DD-796F-8618-110E57AA2972}"/>
                  </a:ext>
                </a:extLst>
              </p:cNvPr>
              <p:cNvSpPr txBox="1"/>
              <p:nvPr/>
            </p:nvSpPr>
            <p:spPr>
              <a:xfrm>
                <a:off x="34523" y="-36110"/>
                <a:ext cx="299197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01" name="Group 1601">
              <a:extLst>
                <a:ext uri="{FF2B5EF4-FFF2-40B4-BE49-F238E27FC236}">
                  <a16:creationId xmlns:a16="http://schemas.microsoft.com/office/drawing/2014/main" id="{177B4D39-3698-22A5-922E-EE43BB764D7A}"/>
                </a:ext>
              </a:extLst>
            </p:cNvPr>
            <p:cNvGrpSpPr/>
            <p:nvPr/>
          </p:nvGrpSpPr>
          <p:grpSpPr>
            <a:xfrm rot="2272236">
              <a:off x="255215" y="239211"/>
              <a:ext cx="142389" cy="12465"/>
              <a:chOff x="0" y="0"/>
              <a:chExt cx="334393" cy="29274"/>
            </a:xfrm>
          </p:grpSpPr>
          <p:sp>
            <p:nvSpPr>
              <p:cNvPr id="1602" name="Freeform 1602">
                <a:extLst>
                  <a:ext uri="{FF2B5EF4-FFF2-40B4-BE49-F238E27FC236}">
                    <a16:creationId xmlns:a16="http://schemas.microsoft.com/office/drawing/2014/main" id="{8641C9E8-43C8-E909-7B49-F7903A554E91}"/>
                  </a:ext>
                </a:extLst>
              </p:cNvPr>
              <p:cNvSpPr/>
              <p:nvPr/>
            </p:nvSpPr>
            <p:spPr>
              <a:xfrm>
                <a:off x="0" y="0"/>
                <a:ext cx="334393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29274">
                    <a:moveTo>
                      <a:pt x="167196" y="0"/>
                    </a:moveTo>
                    <a:cubicBezTo>
                      <a:pt x="74856" y="0"/>
                      <a:pt x="0" y="6553"/>
                      <a:pt x="0" y="14637"/>
                    </a:cubicBezTo>
                    <a:cubicBezTo>
                      <a:pt x="0" y="22721"/>
                      <a:pt x="74856" y="29274"/>
                      <a:pt x="167196" y="29274"/>
                    </a:cubicBezTo>
                    <a:cubicBezTo>
                      <a:pt x="259536" y="29274"/>
                      <a:pt x="334393" y="22721"/>
                      <a:pt x="334393" y="14637"/>
                    </a:cubicBezTo>
                    <a:cubicBezTo>
                      <a:pt x="334393" y="6553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3" name="TextBox 1603">
                <a:extLst>
                  <a:ext uri="{FF2B5EF4-FFF2-40B4-BE49-F238E27FC236}">
                    <a16:creationId xmlns:a16="http://schemas.microsoft.com/office/drawing/2014/main" id="{A0D8E2A1-1A75-10D9-951B-95BE66A73AB2}"/>
                  </a:ext>
                </a:extLst>
              </p:cNvPr>
              <p:cNvSpPr txBox="1"/>
              <p:nvPr/>
            </p:nvSpPr>
            <p:spPr>
              <a:xfrm>
                <a:off x="31349" y="-35356"/>
                <a:ext cx="271694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04" name="Group 1604">
              <a:extLst>
                <a:ext uri="{FF2B5EF4-FFF2-40B4-BE49-F238E27FC236}">
                  <a16:creationId xmlns:a16="http://schemas.microsoft.com/office/drawing/2014/main" id="{A5587A7B-3D1E-1727-FB21-ABA5F258B0E3}"/>
                </a:ext>
              </a:extLst>
            </p:cNvPr>
            <p:cNvGrpSpPr/>
            <p:nvPr/>
          </p:nvGrpSpPr>
          <p:grpSpPr>
            <a:xfrm rot="2272236">
              <a:off x="255430" y="232351"/>
              <a:ext cx="140340" cy="12465"/>
              <a:chOff x="0" y="0"/>
              <a:chExt cx="329582" cy="29274"/>
            </a:xfrm>
          </p:grpSpPr>
          <p:sp>
            <p:nvSpPr>
              <p:cNvPr id="1605" name="Freeform 1605">
                <a:extLst>
                  <a:ext uri="{FF2B5EF4-FFF2-40B4-BE49-F238E27FC236}">
                    <a16:creationId xmlns:a16="http://schemas.microsoft.com/office/drawing/2014/main" id="{C1C1D516-3938-D57D-4C45-68AAD5DAE445}"/>
                  </a:ext>
                </a:extLst>
              </p:cNvPr>
              <p:cNvSpPr/>
              <p:nvPr/>
            </p:nvSpPr>
            <p:spPr>
              <a:xfrm>
                <a:off x="0" y="0"/>
                <a:ext cx="329582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9582" h="29274">
                    <a:moveTo>
                      <a:pt x="164791" y="0"/>
                    </a:moveTo>
                    <a:cubicBezTo>
                      <a:pt x="73780" y="0"/>
                      <a:pt x="0" y="6553"/>
                      <a:pt x="0" y="14637"/>
                    </a:cubicBezTo>
                    <a:cubicBezTo>
                      <a:pt x="0" y="22721"/>
                      <a:pt x="73780" y="29274"/>
                      <a:pt x="164791" y="29274"/>
                    </a:cubicBezTo>
                    <a:cubicBezTo>
                      <a:pt x="255803" y="29274"/>
                      <a:pt x="329582" y="22721"/>
                      <a:pt x="329582" y="14637"/>
                    </a:cubicBezTo>
                    <a:cubicBezTo>
                      <a:pt x="329582" y="6553"/>
                      <a:pt x="255803" y="0"/>
                      <a:pt x="16479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6" name="TextBox 1606">
                <a:extLst>
                  <a:ext uri="{FF2B5EF4-FFF2-40B4-BE49-F238E27FC236}">
                    <a16:creationId xmlns:a16="http://schemas.microsoft.com/office/drawing/2014/main" id="{DBDA3129-D4E8-310D-2D7F-801418B85F8A}"/>
                  </a:ext>
                </a:extLst>
              </p:cNvPr>
              <p:cNvSpPr txBox="1"/>
              <p:nvPr/>
            </p:nvSpPr>
            <p:spPr>
              <a:xfrm>
                <a:off x="30898" y="-35356"/>
                <a:ext cx="267786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07" name="Group 1607">
              <a:extLst>
                <a:ext uri="{FF2B5EF4-FFF2-40B4-BE49-F238E27FC236}">
                  <a16:creationId xmlns:a16="http://schemas.microsoft.com/office/drawing/2014/main" id="{FB2AED0C-9F05-7DD9-0700-FC0958F4F47D}"/>
                </a:ext>
              </a:extLst>
            </p:cNvPr>
            <p:cNvGrpSpPr/>
            <p:nvPr/>
          </p:nvGrpSpPr>
          <p:grpSpPr>
            <a:xfrm rot="2272236">
              <a:off x="263147" y="228735"/>
              <a:ext cx="128922" cy="9842"/>
              <a:chOff x="0" y="0"/>
              <a:chExt cx="323324" cy="24682"/>
            </a:xfrm>
          </p:grpSpPr>
          <p:sp>
            <p:nvSpPr>
              <p:cNvPr id="1608" name="Freeform 1608">
                <a:extLst>
                  <a:ext uri="{FF2B5EF4-FFF2-40B4-BE49-F238E27FC236}">
                    <a16:creationId xmlns:a16="http://schemas.microsoft.com/office/drawing/2014/main" id="{03828BB7-54B0-7893-10F6-C9346DD83552}"/>
                  </a:ext>
                </a:extLst>
              </p:cNvPr>
              <p:cNvSpPr/>
              <p:nvPr/>
            </p:nvSpPr>
            <p:spPr>
              <a:xfrm>
                <a:off x="0" y="0"/>
                <a:ext cx="323324" cy="24682"/>
              </a:xfrm>
              <a:custGeom>
                <a:avLst/>
                <a:gdLst/>
                <a:ahLst/>
                <a:cxnLst/>
                <a:rect l="l" t="t" r="r" b="b"/>
                <a:pathLst>
                  <a:path w="323324" h="24682">
                    <a:moveTo>
                      <a:pt x="161662" y="0"/>
                    </a:moveTo>
                    <a:cubicBezTo>
                      <a:pt x="72378" y="0"/>
                      <a:pt x="0" y="5525"/>
                      <a:pt x="0" y="12341"/>
                    </a:cubicBezTo>
                    <a:cubicBezTo>
                      <a:pt x="0" y="19157"/>
                      <a:pt x="72378" y="24682"/>
                      <a:pt x="161662" y="24682"/>
                    </a:cubicBezTo>
                    <a:cubicBezTo>
                      <a:pt x="250945" y="24682"/>
                      <a:pt x="323324" y="19157"/>
                      <a:pt x="323324" y="12341"/>
                    </a:cubicBezTo>
                    <a:cubicBezTo>
                      <a:pt x="323324" y="5525"/>
                      <a:pt x="250945" y="0"/>
                      <a:pt x="16166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9" name="TextBox 1609">
                <a:extLst>
                  <a:ext uri="{FF2B5EF4-FFF2-40B4-BE49-F238E27FC236}">
                    <a16:creationId xmlns:a16="http://schemas.microsoft.com/office/drawing/2014/main" id="{CDF43E4D-9781-9EA5-235E-93C7A95CE198}"/>
                  </a:ext>
                </a:extLst>
              </p:cNvPr>
              <p:cNvSpPr txBox="1"/>
              <p:nvPr/>
            </p:nvSpPr>
            <p:spPr>
              <a:xfrm>
                <a:off x="30312" y="-35786"/>
                <a:ext cx="262701" cy="581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10" name="Group 1610">
              <a:extLst>
                <a:ext uri="{FF2B5EF4-FFF2-40B4-BE49-F238E27FC236}">
                  <a16:creationId xmlns:a16="http://schemas.microsoft.com/office/drawing/2014/main" id="{0E69FE87-CB70-C63B-3A97-025B3017947C}"/>
                </a:ext>
              </a:extLst>
            </p:cNvPr>
            <p:cNvGrpSpPr/>
            <p:nvPr/>
          </p:nvGrpSpPr>
          <p:grpSpPr>
            <a:xfrm rot="2272236">
              <a:off x="273005" y="230373"/>
              <a:ext cx="120446" cy="6465"/>
              <a:chOff x="0" y="0"/>
              <a:chExt cx="334393" cy="17948"/>
            </a:xfrm>
          </p:grpSpPr>
          <p:sp>
            <p:nvSpPr>
              <p:cNvPr id="1611" name="Freeform 1611">
                <a:extLst>
                  <a:ext uri="{FF2B5EF4-FFF2-40B4-BE49-F238E27FC236}">
                    <a16:creationId xmlns:a16="http://schemas.microsoft.com/office/drawing/2014/main" id="{41D8DE8B-91AF-D26F-CE2D-DD8170696C9B}"/>
                  </a:ext>
                </a:extLst>
              </p:cNvPr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2" name="TextBox 1612">
                <a:extLst>
                  <a:ext uri="{FF2B5EF4-FFF2-40B4-BE49-F238E27FC236}">
                    <a16:creationId xmlns:a16="http://schemas.microsoft.com/office/drawing/2014/main" id="{F52E72BF-72A1-04C0-BA73-0CF5163FC2E6}"/>
                  </a:ext>
                </a:extLst>
              </p:cNvPr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13" name="Group 1613">
              <a:extLst>
                <a:ext uri="{FF2B5EF4-FFF2-40B4-BE49-F238E27FC236}">
                  <a16:creationId xmlns:a16="http://schemas.microsoft.com/office/drawing/2014/main" id="{9A75C565-1D85-E660-A7AA-CFF44ECE2913}"/>
                </a:ext>
              </a:extLst>
            </p:cNvPr>
            <p:cNvGrpSpPr/>
            <p:nvPr/>
          </p:nvGrpSpPr>
          <p:grpSpPr>
            <a:xfrm rot="2272236">
              <a:off x="271244" y="226703"/>
              <a:ext cx="130786" cy="7020"/>
              <a:chOff x="0" y="0"/>
              <a:chExt cx="334393" cy="17948"/>
            </a:xfrm>
          </p:grpSpPr>
          <p:sp>
            <p:nvSpPr>
              <p:cNvPr id="1614" name="Freeform 1614">
                <a:extLst>
                  <a:ext uri="{FF2B5EF4-FFF2-40B4-BE49-F238E27FC236}">
                    <a16:creationId xmlns:a16="http://schemas.microsoft.com/office/drawing/2014/main" id="{8CDFB060-BB59-9110-FECB-FDDB7FDABD19}"/>
                  </a:ext>
                </a:extLst>
              </p:cNvPr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5" name="TextBox 1615">
                <a:extLst>
                  <a:ext uri="{FF2B5EF4-FFF2-40B4-BE49-F238E27FC236}">
                    <a16:creationId xmlns:a16="http://schemas.microsoft.com/office/drawing/2014/main" id="{18204CD5-5549-79ED-54CC-98714BEE4A7F}"/>
                  </a:ext>
                </a:extLst>
              </p:cNvPr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616" name="AutoShape 1616">
              <a:extLst>
                <a:ext uri="{FF2B5EF4-FFF2-40B4-BE49-F238E27FC236}">
                  <a16:creationId xmlns:a16="http://schemas.microsoft.com/office/drawing/2014/main" id="{8A7632F0-9D02-9DA5-EEA7-562A0331CE4D}"/>
                </a:ext>
              </a:extLst>
            </p:cNvPr>
            <p:cNvSpPr/>
            <p:nvPr/>
          </p:nvSpPr>
          <p:spPr>
            <a:xfrm>
              <a:off x="190926" y="246082"/>
              <a:ext cx="135483" cy="155568"/>
            </a:xfrm>
            <a:prstGeom prst="line">
              <a:avLst/>
            </a:prstGeom>
            <a:ln w="6114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17" name="Group 1617">
              <a:extLst>
                <a:ext uri="{FF2B5EF4-FFF2-40B4-BE49-F238E27FC236}">
                  <a16:creationId xmlns:a16="http://schemas.microsoft.com/office/drawing/2014/main" id="{29ACF736-00C5-D0DB-B37A-B3B9858B2943}"/>
                </a:ext>
              </a:extLst>
            </p:cNvPr>
            <p:cNvGrpSpPr/>
            <p:nvPr/>
          </p:nvGrpSpPr>
          <p:grpSpPr>
            <a:xfrm rot="2272236">
              <a:off x="200208" y="343404"/>
              <a:ext cx="143721" cy="7900"/>
              <a:chOff x="0" y="0"/>
              <a:chExt cx="386175" cy="21226"/>
            </a:xfrm>
          </p:grpSpPr>
          <p:sp>
            <p:nvSpPr>
              <p:cNvPr id="1618" name="Freeform 1618">
                <a:extLst>
                  <a:ext uri="{FF2B5EF4-FFF2-40B4-BE49-F238E27FC236}">
                    <a16:creationId xmlns:a16="http://schemas.microsoft.com/office/drawing/2014/main" id="{01A93F2A-F85F-3949-6F8C-11AA7F6B0FBC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9" name="TextBox 1619">
                <a:extLst>
                  <a:ext uri="{FF2B5EF4-FFF2-40B4-BE49-F238E27FC236}">
                    <a16:creationId xmlns:a16="http://schemas.microsoft.com/office/drawing/2014/main" id="{C57D316F-F948-1FD3-9FE7-027153578E2D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0" name="Group 1620">
              <a:extLst>
                <a:ext uri="{FF2B5EF4-FFF2-40B4-BE49-F238E27FC236}">
                  <a16:creationId xmlns:a16="http://schemas.microsoft.com/office/drawing/2014/main" id="{DBA90BC3-8489-EEFB-AFA3-58DF50DF9C4F}"/>
                </a:ext>
              </a:extLst>
            </p:cNvPr>
            <p:cNvGrpSpPr/>
            <p:nvPr/>
          </p:nvGrpSpPr>
          <p:grpSpPr>
            <a:xfrm rot="2272236">
              <a:off x="200208" y="350203"/>
              <a:ext cx="143721" cy="7900"/>
              <a:chOff x="0" y="0"/>
              <a:chExt cx="386175" cy="21226"/>
            </a:xfrm>
          </p:grpSpPr>
          <p:sp>
            <p:nvSpPr>
              <p:cNvPr id="1621" name="Freeform 1621">
                <a:extLst>
                  <a:ext uri="{FF2B5EF4-FFF2-40B4-BE49-F238E27FC236}">
                    <a16:creationId xmlns:a16="http://schemas.microsoft.com/office/drawing/2014/main" id="{47A834C0-54FE-8FF2-22BE-DE7DF5DD18B3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2" name="TextBox 1622">
                <a:extLst>
                  <a:ext uri="{FF2B5EF4-FFF2-40B4-BE49-F238E27FC236}">
                    <a16:creationId xmlns:a16="http://schemas.microsoft.com/office/drawing/2014/main" id="{801E6A87-E346-E811-AC0E-123A8EF0F366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3" name="Group 1623">
              <a:extLst>
                <a:ext uri="{FF2B5EF4-FFF2-40B4-BE49-F238E27FC236}">
                  <a16:creationId xmlns:a16="http://schemas.microsoft.com/office/drawing/2014/main" id="{A3151884-3B48-CC92-2C02-8F164FBCACC7}"/>
                </a:ext>
              </a:extLst>
            </p:cNvPr>
            <p:cNvGrpSpPr/>
            <p:nvPr/>
          </p:nvGrpSpPr>
          <p:grpSpPr>
            <a:xfrm rot="2148467">
              <a:off x="254442" y="373277"/>
              <a:ext cx="83575" cy="4594"/>
              <a:chOff x="0" y="0"/>
              <a:chExt cx="386175" cy="21226"/>
            </a:xfrm>
          </p:grpSpPr>
          <p:sp>
            <p:nvSpPr>
              <p:cNvPr id="1624" name="Freeform 1624">
                <a:extLst>
                  <a:ext uri="{FF2B5EF4-FFF2-40B4-BE49-F238E27FC236}">
                    <a16:creationId xmlns:a16="http://schemas.microsoft.com/office/drawing/2014/main" id="{7B4F0C4F-4A24-1AE8-94E1-0AEF5E4CAD05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5" name="TextBox 1625">
                <a:extLst>
                  <a:ext uri="{FF2B5EF4-FFF2-40B4-BE49-F238E27FC236}">
                    <a16:creationId xmlns:a16="http://schemas.microsoft.com/office/drawing/2014/main" id="{66069484-B93C-3EB6-5BC6-440E29F0B8BC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6" name="Group 1626">
              <a:extLst>
                <a:ext uri="{FF2B5EF4-FFF2-40B4-BE49-F238E27FC236}">
                  <a16:creationId xmlns:a16="http://schemas.microsoft.com/office/drawing/2014/main" id="{AFC7E759-C912-D3DB-239A-51DFC0C5DDC2}"/>
                </a:ext>
              </a:extLst>
            </p:cNvPr>
            <p:cNvGrpSpPr/>
            <p:nvPr/>
          </p:nvGrpSpPr>
          <p:grpSpPr>
            <a:xfrm rot="2148467">
              <a:off x="254442" y="376877"/>
              <a:ext cx="83575" cy="4594"/>
              <a:chOff x="0" y="0"/>
              <a:chExt cx="386175" cy="21226"/>
            </a:xfrm>
          </p:grpSpPr>
          <p:sp>
            <p:nvSpPr>
              <p:cNvPr id="1627" name="Freeform 1627">
                <a:extLst>
                  <a:ext uri="{FF2B5EF4-FFF2-40B4-BE49-F238E27FC236}">
                    <a16:creationId xmlns:a16="http://schemas.microsoft.com/office/drawing/2014/main" id="{399053B9-DF4A-09ED-F896-8A2AC4823C07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8" name="TextBox 1628">
                <a:extLst>
                  <a:ext uri="{FF2B5EF4-FFF2-40B4-BE49-F238E27FC236}">
                    <a16:creationId xmlns:a16="http://schemas.microsoft.com/office/drawing/2014/main" id="{6BF3B934-89E1-BAEE-9951-1CAE14C7DFAD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9" name="Group 1629">
              <a:extLst>
                <a:ext uri="{FF2B5EF4-FFF2-40B4-BE49-F238E27FC236}">
                  <a16:creationId xmlns:a16="http://schemas.microsoft.com/office/drawing/2014/main" id="{B51F330D-FC11-0AFF-237B-7BDDE7382AE8}"/>
                </a:ext>
              </a:extLst>
            </p:cNvPr>
            <p:cNvGrpSpPr/>
            <p:nvPr/>
          </p:nvGrpSpPr>
          <p:grpSpPr>
            <a:xfrm rot="1482167">
              <a:off x="305469" y="397788"/>
              <a:ext cx="26961" cy="5035"/>
              <a:chOff x="0" y="0"/>
              <a:chExt cx="386175" cy="72123"/>
            </a:xfrm>
          </p:grpSpPr>
          <p:sp>
            <p:nvSpPr>
              <p:cNvPr id="1630" name="Freeform 1630">
                <a:extLst>
                  <a:ext uri="{FF2B5EF4-FFF2-40B4-BE49-F238E27FC236}">
                    <a16:creationId xmlns:a16="http://schemas.microsoft.com/office/drawing/2014/main" id="{BF90533D-E169-CB63-7B4A-1ED6A6F0356A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1" name="TextBox 1631">
                <a:extLst>
                  <a:ext uri="{FF2B5EF4-FFF2-40B4-BE49-F238E27FC236}">
                    <a16:creationId xmlns:a16="http://schemas.microsoft.com/office/drawing/2014/main" id="{3C9DB374-896C-DB5C-DEA1-88B8AB174432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32" name="Group 1632">
              <a:extLst>
                <a:ext uri="{FF2B5EF4-FFF2-40B4-BE49-F238E27FC236}">
                  <a16:creationId xmlns:a16="http://schemas.microsoft.com/office/drawing/2014/main" id="{B2FDD5C5-6305-2181-A822-500E19C7246C}"/>
                </a:ext>
              </a:extLst>
            </p:cNvPr>
            <p:cNvGrpSpPr/>
            <p:nvPr/>
          </p:nvGrpSpPr>
          <p:grpSpPr>
            <a:xfrm rot="1482167">
              <a:off x="307084" y="394179"/>
              <a:ext cx="26961" cy="5035"/>
              <a:chOff x="0" y="0"/>
              <a:chExt cx="386175" cy="72123"/>
            </a:xfrm>
          </p:grpSpPr>
          <p:sp>
            <p:nvSpPr>
              <p:cNvPr id="1633" name="Freeform 1633">
                <a:extLst>
                  <a:ext uri="{FF2B5EF4-FFF2-40B4-BE49-F238E27FC236}">
                    <a16:creationId xmlns:a16="http://schemas.microsoft.com/office/drawing/2014/main" id="{CEA3EE96-5FD2-827C-7F99-35E4CBF54F8F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4" name="TextBox 1634">
                <a:extLst>
                  <a:ext uri="{FF2B5EF4-FFF2-40B4-BE49-F238E27FC236}">
                    <a16:creationId xmlns:a16="http://schemas.microsoft.com/office/drawing/2014/main" id="{C32F25D9-6230-3CDA-F047-A2DF139EF776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35" name="Group 1635">
              <a:extLst>
                <a:ext uri="{FF2B5EF4-FFF2-40B4-BE49-F238E27FC236}">
                  <a16:creationId xmlns:a16="http://schemas.microsoft.com/office/drawing/2014/main" id="{BD447E8A-C810-EE48-B237-22520D5C15BA}"/>
                </a:ext>
              </a:extLst>
            </p:cNvPr>
            <p:cNvGrpSpPr/>
            <p:nvPr/>
          </p:nvGrpSpPr>
          <p:grpSpPr>
            <a:xfrm rot="1482167">
              <a:off x="305469" y="386810"/>
              <a:ext cx="26961" cy="5035"/>
              <a:chOff x="0" y="0"/>
              <a:chExt cx="386175" cy="72123"/>
            </a:xfrm>
          </p:grpSpPr>
          <p:sp>
            <p:nvSpPr>
              <p:cNvPr id="1636" name="Freeform 1636">
                <a:extLst>
                  <a:ext uri="{FF2B5EF4-FFF2-40B4-BE49-F238E27FC236}">
                    <a16:creationId xmlns:a16="http://schemas.microsoft.com/office/drawing/2014/main" id="{C304FB4B-D2AC-8CC7-CC14-6C08595CF727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7" name="TextBox 1637">
                <a:extLst>
                  <a:ext uri="{FF2B5EF4-FFF2-40B4-BE49-F238E27FC236}">
                    <a16:creationId xmlns:a16="http://schemas.microsoft.com/office/drawing/2014/main" id="{7BFE2CFE-315D-FE14-074B-F109FFFE085C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38" name="Group 1638">
              <a:extLst>
                <a:ext uri="{FF2B5EF4-FFF2-40B4-BE49-F238E27FC236}">
                  <a16:creationId xmlns:a16="http://schemas.microsoft.com/office/drawing/2014/main" id="{25BAA38C-0E4F-0687-0836-53FADCB93991}"/>
                </a:ext>
              </a:extLst>
            </p:cNvPr>
            <p:cNvGrpSpPr/>
            <p:nvPr/>
          </p:nvGrpSpPr>
          <p:grpSpPr>
            <a:xfrm rot="1482167">
              <a:off x="296048" y="378889"/>
              <a:ext cx="26961" cy="5035"/>
              <a:chOff x="0" y="0"/>
              <a:chExt cx="386175" cy="72123"/>
            </a:xfrm>
          </p:grpSpPr>
          <p:sp>
            <p:nvSpPr>
              <p:cNvPr id="1639" name="Freeform 1639">
                <a:extLst>
                  <a:ext uri="{FF2B5EF4-FFF2-40B4-BE49-F238E27FC236}">
                    <a16:creationId xmlns:a16="http://schemas.microsoft.com/office/drawing/2014/main" id="{03926704-3CB7-7AB3-2E1A-B7830FF5125E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0" name="TextBox 1640">
                <a:extLst>
                  <a:ext uri="{FF2B5EF4-FFF2-40B4-BE49-F238E27FC236}">
                    <a16:creationId xmlns:a16="http://schemas.microsoft.com/office/drawing/2014/main" id="{0CE3F329-2CC4-9F48-4A63-F3B89CFC559C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41" name="Group 1641">
              <a:extLst>
                <a:ext uri="{FF2B5EF4-FFF2-40B4-BE49-F238E27FC236}">
                  <a16:creationId xmlns:a16="http://schemas.microsoft.com/office/drawing/2014/main" id="{61DE7A41-554D-7052-DAEC-41B16D4E629A}"/>
                </a:ext>
              </a:extLst>
            </p:cNvPr>
            <p:cNvGrpSpPr/>
            <p:nvPr/>
          </p:nvGrpSpPr>
          <p:grpSpPr>
            <a:xfrm rot="2329935">
              <a:off x="303889" y="363923"/>
              <a:ext cx="33901" cy="6331"/>
              <a:chOff x="0" y="0"/>
              <a:chExt cx="386175" cy="72123"/>
            </a:xfrm>
          </p:grpSpPr>
          <p:sp>
            <p:nvSpPr>
              <p:cNvPr id="1642" name="Freeform 1642">
                <a:extLst>
                  <a:ext uri="{FF2B5EF4-FFF2-40B4-BE49-F238E27FC236}">
                    <a16:creationId xmlns:a16="http://schemas.microsoft.com/office/drawing/2014/main" id="{F7870F89-CA9F-06DE-5DA3-6187BC84A49F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3" name="TextBox 1643">
                <a:extLst>
                  <a:ext uri="{FF2B5EF4-FFF2-40B4-BE49-F238E27FC236}">
                    <a16:creationId xmlns:a16="http://schemas.microsoft.com/office/drawing/2014/main" id="{1E32A7C1-1B94-C586-A77D-2BB7F7DC1279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44" name="Group 1644">
              <a:extLst>
                <a:ext uri="{FF2B5EF4-FFF2-40B4-BE49-F238E27FC236}">
                  <a16:creationId xmlns:a16="http://schemas.microsoft.com/office/drawing/2014/main" id="{20552399-2839-79CE-1AB4-330D49B79C07}"/>
                </a:ext>
              </a:extLst>
            </p:cNvPr>
            <p:cNvGrpSpPr/>
            <p:nvPr/>
          </p:nvGrpSpPr>
          <p:grpSpPr>
            <a:xfrm rot="2329935">
              <a:off x="328048" y="308568"/>
              <a:ext cx="33901" cy="6331"/>
              <a:chOff x="0" y="0"/>
              <a:chExt cx="386175" cy="72123"/>
            </a:xfrm>
          </p:grpSpPr>
          <p:sp>
            <p:nvSpPr>
              <p:cNvPr id="1645" name="Freeform 1645">
                <a:extLst>
                  <a:ext uri="{FF2B5EF4-FFF2-40B4-BE49-F238E27FC236}">
                    <a16:creationId xmlns:a16="http://schemas.microsoft.com/office/drawing/2014/main" id="{D648C45E-F067-B978-C107-97D0300D23E0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6" name="TextBox 1646">
                <a:extLst>
                  <a:ext uri="{FF2B5EF4-FFF2-40B4-BE49-F238E27FC236}">
                    <a16:creationId xmlns:a16="http://schemas.microsoft.com/office/drawing/2014/main" id="{F7939018-A029-E7AF-8A29-349E5843E035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47" name="Group 1647">
              <a:extLst>
                <a:ext uri="{FF2B5EF4-FFF2-40B4-BE49-F238E27FC236}">
                  <a16:creationId xmlns:a16="http://schemas.microsoft.com/office/drawing/2014/main" id="{91C7E2CE-BD5F-D638-6417-4E54D4226A78}"/>
                </a:ext>
              </a:extLst>
            </p:cNvPr>
            <p:cNvGrpSpPr/>
            <p:nvPr/>
          </p:nvGrpSpPr>
          <p:grpSpPr>
            <a:xfrm rot="2329935">
              <a:off x="303889" y="348064"/>
              <a:ext cx="33901" cy="6331"/>
              <a:chOff x="0" y="0"/>
              <a:chExt cx="386175" cy="72123"/>
            </a:xfrm>
          </p:grpSpPr>
          <p:sp>
            <p:nvSpPr>
              <p:cNvPr id="1648" name="Freeform 1648">
                <a:extLst>
                  <a:ext uri="{FF2B5EF4-FFF2-40B4-BE49-F238E27FC236}">
                    <a16:creationId xmlns:a16="http://schemas.microsoft.com/office/drawing/2014/main" id="{8C9D01F8-91FC-D8A1-10B6-6C6D747B4F52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9" name="TextBox 1649">
                <a:extLst>
                  <a:ext uri="{FF2B5EF4-FFF2-40B4-BE49-F238E27FC236}">
                    <a16:creationId xmlns:a16="http://schemas.microsoft.com/office/drawing/2014/main" id="{84CD3A9C-A05F-E115-3568-3C5EEF48CF78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0" name="Group 1650">
              <a:extLst>
                <a:ext uri="{FF2B5EF4-FFF2-40B4-BE49-F238E27FC236}">
                  <a16:creationId xmlns:a16="http://schemas.microsoft.com/office/drawing/2014/main" id="{C134947D-93D4-A611-3BDE-083EC3410E28}"/>
                </a:ext>
              </a:extLst>
            </p:cNvPr>
            <p:cNvGrpSpPr/>
            <p:nvPr/>
          </p:nvGrpSpPr>
          <p:grpSpPr>
            <a:xfrm rot="85615">
              <a:off x="207881" y="139759"/>
              <a:ext cx="33901" cy="6331"/>
              <a:chOff x="0" y="0"/>
              <a:chExt cx="386175" cy="72123"/>
            </a:xfrm>
          </p:grpSpPr>
          <p:sp>
            <p:nvSpPr>
              <p:cNvPr id="1651" name="Freeform 1651">
                <a:extLst>
                  <a:ext uri="{FF2B5EF4-FFF2-40B4-BE49-F238E27FC236}">
                    <a16:creationId xmlns:a16="http://schemas.microsoft.com/office/drawing/2014/main" id="{5FB62D87-0E6E-38D6-E258-72440C8CBAB4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2" name="TextBox 1652">
                <a:extLst>
                  <a:ext uri="{FF2B5EF4-FFF2-40B4-BE49-F238E27FC236}">
                    <a16:creationId xmlns:a16="http://schemas.microsoft.com/office/drawing/2014/main" id="{46571480-09ED-37E5-935E-7A4A92E17A6D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3" name="Group 1653">
              <a:extLst>
                <a:ext uri="{FF2B5EF4-FFF2-40B4-BE49-F238E27FC236}">
                  <a16:creationId xmlns:a16="http://schemas.microsoft.com/office/drawing/2014/main" id="{EFE5BC20-054F-85EF-2362-FA89AED664F4}"/>
                </a:ext>
              </a:extLst>
            </p:cNvPr>
            <p:cNvGrpSpPr/>
            <p:nvPr/>
          </p:nvGrpSpPr>
          <p:grpSpPr>
            <a:xfrm rot="85615">
              <a:off x="219413" y="141916"/>
              <a:ext cx="33901" cy="6331"/>
              <a:chOff x="0" y="0"/>
              <a:chExt cx="386175" cy="72123"/>
            </a:xfrm>
          </p:grpSpPr>
          <p:sp>
            <p:nvSpPr>
              <p:cNvPr id="1654" name="Freeform 1654">
                <a:extLst>
                  <a:ext uri="{FF2B5EF4-FFF2-40B4-BE49-F238E27FC236}">
                    <a16:creationId xmlns:a16="http://schemas.microsoft.com/office/drawing/2014/main" id="{2EAB82A9-50BF-FC31-A95B-248198B3E1C8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5" name="TextBox 1655">
                <a:extLst>
                  <a:ext uri="{FF2B5EF4-FFF2-40B4-BE49-F238E27FC236}">
                    <a16:creationId xmlns:a16="http://schemas.microsoft.com/office/drawing/2014/main" id="{E14A8F23-AB6C-95F2-7822-F03022C74812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6" name="Group 1656">
              <a:extLst>
                <a:ext uri="{FF2B5EF4-FFF2-40B4-BE49-F238E27FC236}">
                  <a16:creationId xmlns:a16="http://schemas.microsoft.com/office/drawing/2014/main" id="{888CFE41-91E5-C724-97CE-901F3329693E}"/>
                </a:ext>
              </a:extLst>
            </p:cNvPr>
            <p:cNvGrpSpPr/>
            <p:nvPr/>
          </p:nvGrpSpPr>
          <p:grpSpPr>
            <a:xfrm rot="421745">
              <a:off x="219413" y="146933"/>
              <a:ext cx="33901" cy="6331"/>
              <a:chOff x="0" y="0"/>
              <a:chExt cx="386175" cy="72123"/>
            </a:xfrm>
          </p:grpSpPr>
          <p:sp>
            <p:nvSpPr>
              <p:cNvPr id="1657" name="Freeform 1657">
                <a:extLst>
                  <a:ext uri="{FF2B5EF4-FFF2-40B4-BE49-F238E27FC236}">
                    <a16:creationId xmlns:a16="http://schemas.microsoft.com/office/drawing/2014/main" id="{B5EB1524-D464-9578-E832-34A44738C1AC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8" name="TextBox 1658">
                <a:extLst>
                  <a:ext uri="{FF2B5EF4-FFF2-40B4-BE49-F238E27FC236}">
                    <a16:creationId xmlns:a16="http://schemas.microsoft.com/office/drawing/2014/main" id="{4E7D664E-990E-ED9E-4187-CAF70C70A3E1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9" name="Group 1659">
              <a:extLst>
                <a:ext uri="{FF2B5EF4-FFF2-40B4-BE49-F238E27FC236}">
                  <a16:creationId xmlns:a16="http://schemas.microsoft.com/office/drawing/2014/main" id="{649359BF-E881-541A-B417-1328755D7724}"/>
                </a:ext>
              </a:extLst>
            </p:cNvPr>
            <p:cNvGrpSpPr/>
            <p:nvPr/>
          </p:nvGrpSpPr>
          <p:grpSpPr>
            <a:xfrm rot="421745">
              <a:off x="202202" y="134543"/>
              <a:ext cx="33901" cy="6331"/>
              <a:chOff x="0" y="0"/>
              <a:chExt cx="386175" cy="72123"/>
            </a:xfrm>
          </p:grpSpPr>
          <p:sp>
            <p:nvSpPr>
              <p:cNvPr id="1660" name="Freeform 1660">
                <a:extLst>
                  <a:ext uri="{FF2B5EF4-FFF2-40B4-BE49-F238E27FC236}">
                    <a16:creationId xmlns:a16="http://schemas.microsoft.com/office/drawing/2014/main" id="{56F57B07-9DBD-CAA6-4CFA-92067F01B3D1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1" name="TextBox 1661">
                <a:extLst>
                  <a:ext uri="{FF2B5EF4-FFF2-40B4-BE49-F238E27FC236}">
                    <a16:creationId xmlns:a16="http://schemas.microsoft.com/office/drawing/2014/main" id="{92C80193-F1FE-F14E-05CB-FD78990071AC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62" name="Group 1662">
              <a:extLst>
                <a:ext uri="{FF2B5EF4-FFF2-40B4-BE49-F238E27FC236}">
                  <a16:creationId xmlns:a16="http://schemas.microsoft.com/office/drawing/2014/main" id="{BED0885C-D048-3213-4917-9A51CB4425E2}"/>
                </a:ext>
              </a:extLst>
            </p:cNvPr>
            <p:cNvGrpSpPr/>
            <p:nvPr/>
          </p:nvGrpSpPr>
          <p:grpSpPr>
            <a:xfrm rot="1777252">
              <a:off x="132279" y="112908"/>
              <a:ext cx="33901" cy="11990"/>
              <a:chOff x="0" y="0"/>
              <a:chExt cx="386175" cy="136585"/>
            </a:xfrm>
          </p:grpSpPr>
          <p:sp>
            <p:nvSpPr>
              <p:cNvPr id="1663" name="Freeform 1663">
                <a:extLst>
                  <a:ext uri="{FF2B5EF4-FFF2-40B4-BE49-F238E27FC236}">
                    <a16:creationId xmlns:a16="http://schemas.microsoft.com/office/drawing/2014/main" id="{79B7C96D-FB38-28BB-1330-E1DBB14BAF82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4" name="TextBox 1664">
                <a:extLst>
                  <a:ext uri="{FF2B5EF4-FFF2-40B4-BE49-F238E27FC236}">
                    <a16:creationId xmlns:a16="http://schemas.microsoft.com/office/drawing/2014/main" id="{180057BC-2258-A318-B3F0-FABBF2CF961D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65" name="Group 1665">
              <a:extLst>
                <a:ext uri="{FF2B5EF4-FFF2-40B4-BE49-F238E27FC236}">
                  <a16:creationId xmlns:a16="http://schemas.microsoft.com/office/drawing/2014/main" id="{5D9106EC-C97A-A88E-BC2D-62CCAD9D4060}"/>
                </a:ext>
              </a:extLst>
            </p:cNvPr>
            <p:cNvGrpSpPr/>
            <p:nvPr/>
          </p:nvGrpSpPr>
          <p:grpSpPr>
            <a:xfrm rot="1777252">
              <a:off x="121019" y="112908"/>
              <a:ext cx="33901" cy="11990"/>
              <a:chOff x="0" y="0"/>
              <a:chExt cx="386175" cy="136585"/>
            </a:xfrm>
          </p:grpSpPr>
          <p:sp>
            <p:nvSpPr>
              <p:cNvPr id="1666" name="Freeform 1666">
                <a:extLst>
                  <a:ext uri="{FF2B5EF4-FFF2-40B4-BE49-F238E27FC236}">
                    <a16:creationId xmlns:a16="http://schemas.microsoft.com/office/drawing/2014/main" id="{3E57DAFF-5D7A-3142-F656-1AF0EA25C28C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7" name="TextBox 1667">
                <a:extLst>
                  <a:ext uri="{FF2B5EF4-FFF2-40B4-BE49-F238E27FC236}">
                    <a16:creationId xmlns:a16="http://schemas.microsoft.com/office/drawing/2014/main" id="{76F19268-0E29-9BEC-643F-C1528EE071D4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68" name="Group 1668">
              <a:extLst>
                <a:ext uri="{FF2B5EF4-FFF2-40B4-BE49-F238E27FC236}">
                  <a16:creationId xmlns:a16="http://schemas.microsoft.com/office/drawing/2014/main" id="{FAD5C609-C3DD-A744-5D5A-81412CBD7BC6}"/>
                </a:ext>
              </a:extLst>
            </p:cNvPr>
            <p:cNvGrpSpPr/>
            <p:nvPr/>
          </p:nvGrpSpPr>
          <p:grpSpPr>
            <a:xfrm rot="1777252">
              <a:off x="149978" y="118124"/>
              <a:ext cx="33901" cy="11990"/>
              <a:chOff x="0" y="0"/>
              <a:chExt cx="386175" cy="136585"/>
            </a:xfrm>
          </p:grpSpPr>
          <p:sp>
            <p:nvSpPr>
              <p:cNvPr id="1669" name="Freeform 1669">
                <a:extLst>
                  <a:ext uri="{FF2B5EF4-FFF2-40B4-BE49-F238E27FC236}">
                    <a16:creationId xmlns:a16="http://schemas.microsoft.com/office/drawing/2014/main" id="{086B70CD-7FC6-C8F1-9CBD-4F511F560B11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0" name="TextBox 1670">
                <a:extLst>
                  <a:ext uri="{FF2B5EF4-FFF2-40B4-BE49-F238E27FC236}">
                    <a16:creationId xmlns:a16="http://schemas.microsoft.com/office/drawing/2014/main" id="{434B2B23-331B-6B9B-7892-F778EC6A0965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71" name="Group 1671">
              <a:extLst>
                <a:ext uri="{FF2B5EF4-FFF2-40B4-BE49-F238E27FC236}">
                  <a16:creationId xmlns:a16="http://schemas.microsoft.com/office/drawing/2014/main" id="{A33E17F3-4D13-8389-4F12-110D31200F55}"/>
                </a:ext>
              </a:extLst>
            </p:cNvPr>
            <p:cNvGrpSpPr/>
            <p:nvPr/>
          </p:nvGrpSpPr>
          <p:grpSpPr>
            <a:xfrm rot="1777252">
              <a:off x="116527" y="112393"/>
              <a:ext cx="33901" cy="19865"/>
              <a:chOff x="0" y="0"/>
              <a:chExt cx="386175" cy="226288"/>
            </a:xfrm>
          </p:grpSpPr>
          <p:sp>
            <p:nvSpPr>
              <p:cNvPr id="1672" name="Freeform 1672">
                <a:extLst>
                  <a:ext uri="{FF2B5EF4-FFF2-40B4-BE49-F238E27FC236}">
                    <a16:creationId xmlns:a16="http://schemas.microsoft.com/office/drawing/2014/main" id="{E3BC6D7B-B81E-4300-ACE4-55303BC5D32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3" name="TextBox 1673">
                <a:extLst>
                  <a:ext uri="{FF2B5EF4-FFF2-40B4-BE49-F238E27FC236}">
                    <a16:creationId xmlns:a16="http://schemas.microsoft.com/office/drawing/2014/main" id="{6B04E696-AADD-915D-D912-29C62C0B089B}"/>
                  </a:ext>
                </a:extLst>
              </p:cNvPr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674" name="AutoShape 1674">
              <a:extLst>
                <a:ext uri="{FF2B5EF4-FFF2-40B4-BE49-F238E27FC236}">
                  <a16:creationId xmlns:a16="http://schemas.microsoft.com/office/drawing/2014/main" id="{B8A0870C-9175-9EE5-1A2F-C2A9EA29022D}"/>
                </a:ext>
              </a:extLst>
            </p:cNvPr>
            <p:cNvSpPr/>
            <p:nvPr/>
          </p:nvSpPr>
          <p:spPr>
            <a:xfrm>
              <a:off x="135998" y="131805"/>
              <a:ext cx="103028" cy="162589"/>
            </a:xfrm>
            <a:prstGeom prst="line">
              <a:avLst/>
            </a:prstGeom>
            <a:ln w="6114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75" name="Group 1675">
              <a:extLst>
                <a:ext uri="{FF2B5EF4-FFF2-40B4-BE49-F238E27FC236}">
                  <a16:creationId xmlns:a16="http://schemas.microsoft.com/office/drawing/2014/main" id="{14E629DE-D586-3656-667C-0960691213F4}"/>
                </a:ext>
              </a:extLst>
            </p:cNvPr>
            <p:cNvGrpSpPr/>
            <p:nvPr/>
          </p:nvGrpSpPr>
          <p:grpSpPr>
            <a:xfrm rot="2700000">
              <a:off x="110280" y="165306"/>
              <a:ext cx="225771" cy="79852"/>
              <a:chOff x="0" y="0"/>
              <a:chExt cx="386175" cy="136585"/>
            </a:xfrm>
          </p:grpSpPr>
          <p:sp>
            <p:nvSpPr>
              <p:cNvPr id="1676" name="Freeform 1676">
                <a:extLst>
                  <a:ext uri="{FF2B5EF4-FFF2-40B4-BE49-F238E27FC236}">
                    <a16:creationId xmlns:a16="http://schemas.microsoft.com/office/drawing/2014/main" id="{A97E8667-D9B7-620D-C3F4-3C7688A353FB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7" name="TextBox 1677">
                <a:extLst>
                  <a:ext uri="{FF2B5EF4-FFF2-40B4-BE49-F238E27FC236}">
                    <a16:creationId xmlns:a16="http://schemas.microsoft.com/office/drawing/2014/main" id="{5EBC747A-4BCF-09AF-92AE-BC7C90CDAEF9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78" name="Group 1678">
              <a:extLst>
                <a:ext uri="{FF2B5EF4-FFF2-40B4-BE49-F238E27FC236}">
                  <a16:creationId xmlns:a16="http://schemas.microsoft.com/office/drawing/2014/main" id="{7DBD4DFD-DB16-E41B-A07A-D7CA37B65F7D}"/>
                </a:ext>
              </a:extLst>
            </p:cNvPr>
            <p:cNvGrpSpPr/>
            <p:nvPr/>
          </p:nvGrpSpPr>
          <p:grpSpPr>
            <a:xfrm rot="2700000">
              <a:off x="128362" y="200102"/>
              <a:ext cx="225771" cy="79852"/>
              <a:chOff x="0" y="0"/>
              <a:chExt cx="386175" cy="136585"/>
            </a:xfrm>
          </p:grpSpPr>
          <p:sp>
            <p:nvSpPr>
              <p:cNvPr id="1679" name="Freeform 1679">
                <a:extLst>
                  <a:ext uri="{FF2B5EF4-FFF2-40B4-BE49-F238E27FC236}">
                    <a16:creationId xmlns:a16="http://schemas.microsoft.com/office/drawing/2014/main" id="{5025000A-B937-A95D-48D8-AC98F3060DAB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0" name="TextBox 1680">
                <a:extLst>
                  <a:ext uri="{FF2B5EF4-FFF2-40B4-BE49-F238E27FC236}">
                    <a16:creationId xmlns:a16="http://schemas.microsoft.com/office/drawing/2014/main" id="{6BEABFC2-04FD-5B7E-7D8F-2ED51CC48AD3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81" name="Group 1681">
              <a:extLst>
                <a:ext uri="{FF2B5EF4-FFF2-40B4-BE49-F238E27FC236}">
                  <a16:creationId xmlns:a16="http://schemas.microsoft.com/office/drawing/2014/main" id="{FE1F87CF-9153-CAA9-02AB-55B4EFA0EA3D}"/>
                </a:ext>
              </a:extLst>
            </p:cNvPr>
            <p:cNvGrpSpPr/>
            <p:nvPr/>
          </p:nvGrpSpPr>
          <p:grpSpPr>
            <a:xfrm rot="2847246">
              <a:off x="178571" y="253402"/>
              <a:ext cx="159752" cy="79852"/>
              <a:chOff x="0" y="0"/>
              <a:chExt cx="273253" cy="136585"/>
            </a:xfrm>
          </p:grpSpPr>
          <p:sp>
            <p:nvSpPr>
              <p:cNvPr id="1682" name="Freeform 1682">
                <a:extLst>
                  <a:ext uri="{FF2B5EF4-FFF2-40B4-BE49-F238E27FC236}">
                    <a16:creationId xmlns:a16="http://schemas.microsoft.com/office/drawing/2014/main" id="{A6A70C01-4423-AB72-A963-D26E003FA09F}"/>
                  </a:ext>
                </a:extLst>
              </p:cNvPr>
              <p:cNvSpPr/>
              <p:nvPr/>
            </p:nvSpPr>
            <p:spPr>
              <a:xfrm>
                <a:off x="0" y="0"/>
                <a:ext cx="273253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273253" h="136585">
                    <a:moveTo>
                      <a:pt x="136626" y="0"/>
                    </a:moveTo>
                    <a:cubicBezTo>
                      <a:pt x="61170" y="0"/>
                      <a:pt x="0" y="30576"/>
                      <a:pt x="0" y="68293"/>
                    </a:cubicBezTo>
                    <a:cubicBezTo>
                      <a:pt x="0" y="106010"/>
                      <a:pt x="61170" y="136585"/>
                      <a:pt x="136626" y="136585"/>
                    </a:cubicBezTo>
                    <a:cubicBezTo>
                      <a:pt x="212083" y="136585"/>
                      <a:pt x="273253" y="106010"/>
                      <a:pt x="273253" y="68293"/>
                    </a:cubicBezTo>
                    <a:cubicBezTo>
                      <a:pt x="273253" y="30576"/>
                      <a:pt x="212083" y="0"/>
                      <a:pt x="13662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3" name="TextBox 1683">
                <a:extLst>
                  <a:ext uri="{FF2B5EF4-FFF2-40B4-BE49-F238E27FC236}">
                    <a16:creationId xmlns:a16="http://schemas.microsoft.com/office/drawing/2014/main" id="{C9E55828-2CEF-9F25-DD46-75D866BEF823}"/>
                  </a:ext>
                </a:extLst>
              </p:cNvPr>
              <p:cNvSpPr txBox="1"/>
              <p:nvPr/>
            </p:nvSpPr>
            <p:spPr>
              <a:xfrm>
                <a:off x="25617" y="-25295"/>
                <a:ext cx="22201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84" name="Group 1684">
              <a:extLst>
                <a:ext uri="{FF2B5EF4-FFF2-40B4-BE49-F238E27FC236}">
                  <a16:creationId xmlns:a16="http://schemas.microsoft.com/office/drawing/2014/main" id="{B8640180-36FB-B0A9-2021-0956447708CE}"/>
                </a:ext>
              </a:extLst>
            </p:cNvPr>
            <p:cNvGrpSpPr/>
            <p:nvPr/>
          </p:nvGrpSpPr>
          <p:grpSpPr>
            <a:xfrm rot="2847246">
              <a:off x="190037" y="319467"/>
              <a:ext cx="147865" cy="37644"/>
              <a:chOff x="0" y="0"/>
              <a:chExt cx="270365" cy="68830"/>
            </a:xfrm>
          </p:grpSpPr>
          <p:sp>
            <p:nvSpPr>
              <p:cNvPr id="1685" name="Freeform 1685">
                <a:extLst>
                  <a:ext uri="{FF2B5EF4-FFF2-40B4-BE49-F238E27FC236}">
                    <a16:creationId xmlns:a16="http://schemas.microsoft.com/office/drawing/2014/main" id="{523A1D0F-F291-BFDE-9B2A-FB159B590C91}"/>
                  </a:ext>
                </a:extLst>
              </p:cNvPr>
              <p:cNvSpPr/>
              <p:nvPr/>
            </p:nvSpPr>
            <p:spPr>
              <a:xfrm>
                <a:off x="0" y="0"/>
                <a:ext cx="270365" cy="68830"/>
              </a:xfrm>
              <a:custGeom>
                <a:avLst/>
                <a:gdLst/>
                <a:ahLst/>
                <a:cxnLst/>
                <a:rect l="l" t="t" r="r" b="b"/>
                <a:pathLst>
                  <a:path w="270365" h="68830">
                    <a:moveTo>
                      <a:pt x="135182" y="0"/>
                    </a:moveTo>
                    <a:cubicBezTo>
                      <a:pt x="60523" y="0"/>
                      <a:pt x="0" y="15408"/>
                      <a:pt x="0" y="34415"/>
                    </a:cubicBezTo>
                    <a:cubicBezTo>
                      <a:pt x="0" y="53422"/>
                      <a:pt x="60523" y="68830"/>
                      <a:pt x="135182" y="68830"/>
                    </a:cubicBezTo>
                    <a:cubicBezTo>
                      <a:pt x="209842" y="68830"/>
                      <a:pt x="270365" y="53422"/>
                      <a:pt x="270365" y="34415"/>
                    </a:cubicBezTo>
                    <a:cubicBezTo>
                      <a:pt x="270365" y="15408"/>
                      <a:pt x="209842" y="0"/>
                      <a:pt x="13518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6" name="TextBox 1686">
                <a:extLst>
                  <a:ext uri="{FF2B5EF4-FFF2-40B4-BE49-F238E27FC236}">
                    <a16:creationId xmlns:a16="http://schemas.microsoft.com/office/drawing/2014/main" id="{FAD98141-642B-BE55-F680-1782C56C0879}"/>
                  </a:ext>
                </a:extLst>
              </p:cNvPr>
              <p:cNvSpPr txBox="1"/>
              <p:nvPr/>
            </p:nvSpPr>
            <p:spPr>
              <a:xfrm>
                <a:off x="25347" y="-31647"/>
                <a:ext cx="219671" cy="94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87" name="Group 1687">
              <a:extLst>
                <a:ext uri="{FF2B5EF4-FFF2-40B4-BE49-F238E27FC236}">
                  <a16:creationId xmlns:a16="http://schemas.microsoft.com/office/drawing/2014/main" id="{B06C5595-D386-D50C-71E5-1BD0B6890AFF}"/>
                </a:ext>
              </a:extLst>
            </p:cNvPr>
            <p:cNvGrpSpPr/>
            <p:nvPr/>
          </p:nvGrpSpPr>
          <p:grpSpPr>
            <a:xfrm rot="85615">
              <a:off x="211602" y="150519"/>
              <a:ext cx="33901" cy="6331"/>
              <a:chOff x="0" y="0"/>
              <a:chExt cx="386175" cy="72123"/>
            </a:xfrm>
          </p:grpSpPr>
          <p:sp>
            <p:nvSpPr>
              <p:cNvPr id="1688" name="Freeform 1688">
                <a:extLst>
                  <a:ext uri="{FF2B5EF4-FFF2-40B4-BE49-F238E27FC236}">
                    <a16:creationId xmlns:a16="http://schemas.microsoft.com/office/drawing/2014/main" id="{76A97092-658A-B05E-48F3-87270EC843B2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9" name="TextBox 1689">
                <a:extLst>
                  <a:ext uri="{FF2B5EF4-FFF2-40B4-BE49-F238E27FC236}">
                    <a16:creationId xmlns:a16="http://schemas.microsoft.com/office/drawing/2014/main" id="{6AE76EC3-BB11-5CB0-5A21-A523639EFF55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0" name="Group 1690">
              <a:extLst>
                <a:ext uri="{FF2B5EF4-FFF2-40B4-BE49-F238E27FC236}">
                  <a16:creationId xmlns:a16="http://schemas.microsoft.com/office/drawing/2014/main" id="{4B8AD56B-E743-7606-F15F-A7907A38D228}"/>
                </a:ext>
              </a:extLst>
            </p:cNvPr>
            <p:cNvGrpSpPr/>
            <p:nvPr/>
          </p:nvGrpSpPr>
          <p:grpSpPr>
            <a:xfrm rot="986270">
              <a:off x="214149" y="153336"/>
              <a:ext cx="33901" cy="6331"/>
              <a:chOff x="0" y="0"/>
              <a:chExt cx="386175" cy="72123"/>
            </a:xfrm>
          </p:grpSpPr>
          <p:sp>
            <p:nvSpPr>
              <p:cNvPr id="1691" name="Freeform 1691">
                <a:extLst>
                  <a:ext uri="{FF2B5EF4-FFF2-40B4-BE49-F238E27FC236}">
                    <a16:creationId xmlns:a16="http://schemas.microsoft.com/office/drawing/2014/main" id="{BF3F9625-3E2E-FB82-438D-1F680C17F594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2" name="TextBox 1692">
                <a:extLst>
                  <a:ext uri="{FF2B5EF4-FFF2-40B4-BE49-F238E27FC236}">
                    <a16:creationId xmlns:a16="http://schemas.microsoft.com/office/drawing/2014/main" id="{EF16BFBA-3193-656B-3566-CF60F6BBBA7E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3" name="Group 1693">
              <a:extLst>
                <a:ext uri="{FF2B5EF4-FFF2-40B4-BE49-F238E27FC236}">
                  <a16:creationId xmlns:a16="http://schemas.microsoft.com/office/drawing/2014/main" id="{38259FDA-80D1-7105-3F08-06F320A09770}"/>
                </a:ext>
              </a:extLst>
            </p:cNvPr>
            <p:cNvGrpSpPr/>
            <p:nvPr/>
          </p:nvGrpSpPr>
          <p:grpSpPr>
            <a:xfrm rot="284880">
              <a:off x="185891" y="133884"/>
              <a:ext cx="33901" cy="6331"/>
              <a:chOff x="0" y="0"/>
              <a:chExt cx="386175" cy="72123"/>
            </a:xfrm>
          </p:grpSpPr>
          <p:sp>
            <p:nvSpPr>
              <p:cNvPr id="1694" name="Freeform 1694">
                <a:extLst>
                  <a:ext uri="{FF2B5EF4-FFF2-40B4-BE49-F238E27FC236}">
                    <a16:creationId xmlns:a16="http://schemas.microsoft.com/office/drawing/2014/main" id="{232463FE-8A7D-7F75-CDF3-8BF8949F3547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5" name="TextBox 1695">
                <a:extLst>
                  <a:ext uri="{FF2B5EF4-FFF2-40B4-BE49-F238E27FC236}">
                    <a16:creationId xmlns:a16="http://schemas.microsoft.com/office/drawing/2014/main" id="{CD08CB84-10E4-D035-EA8B-5EBDB1F93909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6" name="Group 1696">
              <a:extLst>
                <a:ext uri="{FF2B5EF4-FFF2-40B4-BE49-F238E27FC236}">
                  <a16:creationId xmlns:a16="http://schemas.microsoft.com/office/drawing/2014/main" id="{3D7B336F-6AEA-7FF6-31FB-4C1CD2EC0850}"/>
                </a:ext>
              </a:extLst>
            </p:cNvPr>
            <p:cNvGrpSpPr/>
            <p:nvPr/>
          </p:nvGrpSpPr>
          <p:grpSpPr>
            <a:xfrm rot="284880">
              <a:off x="196995" y="139087"/>
              <a:ext cx="33901" cy="14038"/>
              <a:chOff x="0" y="0"/>
              <a:chExt cx="386175" cy="159916"/>
            </a:xfrm>
          </p:grpSpPr>
          <p:sp>
            <p:nvSpPr>
              <p:cNvPr id="1697" name="Freeform 1697">
                <a:extLst>
                  <a:ext uri="{FF2B5EF4-FFF2-40B4-BE49-F238E27FC236}">
                    <a16:creationId xmlns:a16="http://schemas.microsoft.com/office/drawing/2014/main" id="{4A09BBE2-6D17-791C-9348-84109172C12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5991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59916">
                    <a:moveTo>
                      <a:pt x="193088" y="0"/>
                    </a:moveTo>
                    <a:cubicBezTo>
                      <a:pt x="86448" y="0"/>
                      <a:pt x="0" y="35798"/>
                      <a:pt x="0" y="79958"/>
                    </a:cubicBezTo>
                    <a:cubicBezTo>
                      <a:pt x="0" y="124118"/>
                      <a:pt x="86448" y="159916"/>
                      <a:pt x="193088" y="159916"/>
                    </a:cubicBezTo>
                    <a:cubicBezTo>
                      <a:pt x="299727" y="159916"/>
                      <a:pt x="386175" y="124118"/>
                      <a:pt x="386175" y="79958"/>
                    </a:cubicBezTo>
                    <a:cubicBezTo>
                      <a:pt x="386175" y="35798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8" name="TextBox 1698">
                <a:extLst>
                  <a:ext uri="{FF2B5EF4-FFF2-40B4-BE49-F238E27FC236}">
                    <a16:creationId xmlns:a16="http://schemas.microsoft.com/office/drawing/2014/main" id="{D5AFC0A3-E916-AEAD-E8C0-1F0F6C0F9976}"/>
                  </a:ext>
                </a:extLst>
              </p:cNvPr>
              <p:cNvSpPr txBox="1"/>
              <p:nvPr/>
            </p:nvSpPr>
            <p:spPr>
              <a:xfrm>
                <a:off x="36204" y="-23108"/>
                <a:ext cx="313768" cy="1680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9" name="Group 1699">
              <a:extLst>
                <a:ext uri="{FF2B5EF4-FFF2-40B4-BE49-F238E27FC236}">
                  <a16:creationId xmlns:a16="http://schemas.microsoft.com/office/drawing/2014/main" id="{9AD18346-3A71-266F-E9F3-C7583B8690D2}"/>
                </a:ext>
              </a:extLst>
            </p:cNvPr>
            <p:cNvGrpSpPr/>
            <p:nvPr/>
          </p:nvGrpSpPr>
          <p:grpSpPr>
            <a:xfrm rot="421745">
              <a:off x="103728" y="110516"/>
              <a:ext cx="33901" cy="7642"/>
              <a:chOff x="0" y="0"/>
              <a:chExt cx="386175" cy="87058"/>
            </a:xfrm>
          </p:grpSpPr>
          <p:sp>
            <p:nvSpPr>
              <p:cNvPr id="1700" name="Freeform 1700">
                <a:extLst>
                  <a:ext uri="{FF2B5EF4-FFF2-40B4-BE49-F238E27FC236}">
                    <a16:creationId xmlns:a16="http://schemas.microsoft.com/office/drawing/2014/main" id="{EB984C98-BB58-C193-BD0E-D4285C8A615D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87058">
                    <a:moveTo>
                      <a:pt x="193088" y="0"/>
                    </a:moveTo>
                    <a:cubicBezTo>
                      <a:pt x="86448" y="0"/>
                      <a:pt x="0" y="19489"/>
                      <a:pt x="0" y="43529"/>
                    </a:cubicBezTo>
                    <a:cubicBezTo>
                      <a:pt x="0" y="67570"/>
                      <a:pt x="86448" y="87058"/>
                      <a:pt x="193088" y="87058"/>
                    </a:cubicBezTo>
                    <a:cubicBezTo>
                      <a:pt x="299727" y="87058"/>
                      <a:pt x="386175" y="67570"/>
                      <a:pt x="386175" y="43529"/>
                    </a:cubicBezTo>
                    <a:cubicBezTo>
                      <a:pt x="386175" y="1948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1" name="TextBox 1701">
                <a:extLst>
                  <a:ext uri="{FF2B5EF4-FFF2-40B4-BE49-F238E27FC236}">
                    <a16:creationId xmlns:a16="http://schemas.microsoft.com/office/drawing/2014/main" id="{38B9C4F8-B18D-8430-3D23-44608369E8CB}"/>
                  </a:ext>
                </a:extLst>
              </p:cNvPr>
              <p:cNvSpPr txBox="1"/>
              <p:nvPr/>
            </p:nvSpPr>
            <p:spPr>
              <a:xfrm>
                <a:off x="36204" y="-29938"/>
                <a:ext cx="313768" cy="1088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02" name="Group 1702">
              <a:extLst>
                <a:ext uri="{FF2B5EF4-FFF2-40B4-BE49-F238E27FC236}">
                  <a16:creationId xmlns:a16="http://schemas.microsoft.com/office/drawing/2014/main" id="{F756F517-452A-CDBB-3348-C8AB6FC9EF79}"/>
                </a:ext>
              </a:extLst>
            </p:cNvPr>
            <p:cNvGrpSpPr/>
            <p:nvPr/>
          </p:nvGrpSpPr>
          <p:grpSpPr>
            <a:xfrm rot="3077611">
              <a:off x="99892" y="118707"/>
              <a:ext cx="33901" cy="10823"/>
              <a:chOff x="0" y="0"/>
              <a:chExt cx="386175" cy="123288"/>
            </a:xfrm>
          </p:grpSpPr>
          <p:sp>
            <p:nvSpPr>
              <p:cNvPr id="1703" name="Freeform 1703">
                <a:extLst>
                  <a:ext uri="{FF2B5EF4-FFF2-40B4-BE49-F238E27FC236}">
                    <a16:creationId xmlns:a16="http://schemas.microsoft.com/office/drawing/2014/main" id="{1D7EF484-E5CB-8EB5-8255-B3FDAFEE07F2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4" name="TextBox 1704">
                <a:extLst>
                  <a:ext uri="{FF2B5EF4-FFF2-40B4-BE49-F238E27FC236}">
                    <a16:creationId xmlns:a16="http://schemas.microsoft.com/office/drawing/2014/main" id="{BC46256A-26BA-B0AB-07E2-8238678E8579}"/>
                  </a:ext>
                </a:extLst>
              </p:cNvPr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05" name="Group 1705">
              <a:extLst>
                <a:ext uri="{FF2B5EF4-FFF2-40B4-BE49-F238E27FC236}">
                  <a16:creationId xmlns:a16="http://schemas.microsoft.com/office/drawing/2014/main" id="{B368268B-7F99-7F37-ADAA-9807F2FB6397}"/>
                </a:ext>
              </a:extLst>
            </p:cNvPr>
            <p:cNvGrpSpPr/>
            <p:nvPr/>
          </p:nvGrpSpPr>
          <p:grpSpPr>
            <a:xfrm rot="3077611">
              <a:off x="118143" y="136084"/>
              <a:ext cx="33901" cy="10823"/>
              <a:chOff x="0" y="0"/>
              <a:chExt cx="386175" cy="123288"/>
            </a:xfrm>
          </p:grpSpPr>
          <p:sp>
            <p:nvSpPr>
              <p:cNvPr id="1706" name="Freeform 1706">
                <a:extLst>
                  <a:ext uri="{FF2B5EF4-FFF2-40B4-BE49-F238E27FC236}">
                    <a16:creationId xmlns:a16="http://schemas.microsoft.com/office/drawing/2014/main" id="{A543ACAE-914A-C14B-30BB-1917F34E11C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7" name="TextBox 1707">
                <a:extLst>
                  <a:ext uri="{FF2B5EF4-FFF2-40B4-BE49-F238E27FC236}">
                    <a16:creationId xmlns:a16="http://schemas.microsoft.com/office/drawing/2014/main" id="{E1A1DA78-3E60-3D66-0909-8D63ADD792CF}"/>
                  </a:ext>
                </a:extLst>
              </p:cNvPr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08" name="Group 1708">
              <a:extLst>
                <a:ext uri="{FF2B5EF4-FFF2-40B4-BE49-F238E27FC236}">
                  <a16:creationId xmlns:a16="http://schemas.microsoft.com/office/drawing/2014/main" id="{DFA7B8EF-CBC0-0F19-6177-A6D7E137FBBD}"/>
                </a:ext>
              </a:extLst>
            </p:cNvPr>
            <p:cNvGrpSpPr/>
            <p:nvPr/>
          </p:nvGrpSpPr>
          <p:grpSpPr>
            <a:xfrm rot="3077611">
              <a:off x="142599" y="160540"/>
              <a:ext cx="33901" cy="10823"/>
              <a:chOff x="0" y="0"/>
              <a:chExt cx="386175" cy="123288"/>
            </a:xfrm>
          </p:grpSpPr>
          <p:sp>
            <p:nvSpPr>
              <p:cNvPr id="1709" name="Freeform 1709">
                <a:extLst>
                  <a:ext uri="{FF2B5EF4-FFF2-40B4-BE49-F238E27FC236}">
                    <a16:creationId xmlns:a16="http://schemas.microsoft.com/office/drawing/2014/main" id="{592FD7C0-650B-D58A-4017-A33FAE606172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0" name="TextBox 1710">
                <a:extLst>
                  <a:ext uri="{FF2B5EF4-FFF2-40B4-BE49-F238E27FC236}">
                    <a16:creationId xmlns:a16="http://schemas.microsoft.com/office/drawing/2014/main" id="{32DCDCEB-3541-A402-9959-CD4E0A6F320A}"/>
                  </a:ext>
                </a:extLst>
              </p:cNvPr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11" name="Group 1711">
              <a:extLst>
                <a:ext uri="{FF2B5EF4-FFF2-40B4-BE49-F238E27FC236}">
                  <a16:creationId xmlns:a16="http://schemas.microsoft.com/office/drawing/2014/main" id="{554EDDB6-BA07-F95B-794C-E7F7E113FC96}"/>
                </a:ext>
              </a:extLst>
            </p:cNvPr>
            <p:cNvGrpSpPr/>
            <p:nvPr/>
          </p:nvGrpSpPr>
          <p:grpSpPr>
            <a:xfrm rot="-2172567">
              <a:off x="266753" y="192934"/>
              <a:ext cx="33901" cy="19865"/>
              <a:chOff x="0" y="0"/>
              <a:chExt cx="386175" cy="226288"/>
            </a:xfrm>
          </p:grpSpPr>
          <p:sp>
            <p:nvSpPr>
              <p:cNvPr id="1712" name="Freeform 1712">
                <a:extLst>
                  <a:ext uri="{FF2B5EF4-FFF2-40B4-BE49-F238E27FC236}">
                    <a16:creationId xmlns:a16="http://schemas.microsoft.com/office/drawing/2014/main" id="{FA7FECF1-6CDA-CD21-0674-18B4057CE887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3" name="TextBox 1713">
                <a:extLst>
                  <a:ext uri="{FF2B5EF4-FFF2-40B4-BE49-F238E27FC236}">
                    <a16:creationId xmlns:a16="http://schemas.microsoft.com/office/drawing/2014/main" id="{607329B7-7E00-D36A-FFA4-BEEACDB157F4}"/>
                  </a:ext>
                </a:extLst>
              </p:cNvPr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14" name="Group 1714">
              <a:extLst>
                <a:ext uri="{FF2B5EF4-FFF2-40B4-BE49-F238E27FC236}">
                  <a16:creationId xmlns:a16="http://schemas.microsoft.com/office/drawing/2014/main" id="{3EB9C762-961A-F42D-8650-5D67E132AEF8}"/>
                </a:ext>
              </a:extLst>
            </p:cNvPr>
            <p:cNvGrpSpPr/>
            <p:nvPr/>
          </p:nvGrpSpPr>
          <p:grpSpPr>
            <a:xfrm rot="643594">
              <a:off x="63046" y="93357"/>
              <a:ext cx="77948" cy="7642"/>
              <a:chOff x="0" y="0"/>
              <a:chExt cx="229670" cy="22518"/>
            </a:xfrm>
          </p:grpSpPr>
          <p:sp>
            <p:nvSpPr>
              <p:cNvPr id="1715" name="Freeform 1715">
                <a:extLst>
                  <a:ext uri="{FF2B5EF4-FFF2-40B4-BE49-F238E27FC236}">
                    <a16:creationId xmlns:a16="http://schemas.microsoft.com/office/drawing/2014/main" id="{EDB5FF8E-B295-781C-976B-4B5DC3C9FA0F}"/>
                  </a:ext>
                </a:extLst>
              </p:cNvPr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6" name="TextBox 1716">
                <a:extLst>
                  <a:ext uri="{FF2B5EF4-FFF2-40B4-BE49-F238E27FC236}">
                    <a16:creationId xmlns:a16="http://schemas.microsoft.com/office/drawing/2014/main" id="{9981962D-7AC1-7646-CBC9-2E6D8725ED56}"/>
                  </a:ext>
                </a:extLst>
              </p:cNvPr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17" name="Group 1717">
              <a:extLst>
                <a:ext uri="{FF2B5EF4-FFF2-40B4-BE49-F238E27FC236}">
                  <a16:creationId xmlns:a16="http://schemas.microsoft.com/office/drawing/2014/main" id="{4C63EB18-EAA8-E5B3-D7C6-3EC5BBFE8D11}"/>
                </a:ext>
              </a:extLst>
            </p:cNvPr>
            <p:cNvGrpSpPr/>
            <p:nvPr/>
          </p:nvGrpSpPr>
          <p:grpSpPr>
            <a:xfrm rot="430258">
              <a:off x="932" y="74635"/>
              <a:ext cx="112935" cy="22007"/>
              <a:chOff x="0" y="0"/>
              <a:chExt cx="193172" cy="37643"/>
            </a:xfrm>
          </p:grpSpPr>
          <p:sp>
            <p:nvSpPr>
              <p:cNvPr id="1718" name="Freeform 1718">
                <a:extLst>
                  <a:ext uri="{FF2B5EF4-FFF2-40B4-BE49-F238E27FC236}">
                    <a16:creationId xmlns:a16="http://schemas.microsoft.com/office/drawing/2014/main" id="{991F6A79-C105-BCD4-EC6D-82B2436A0C8F}"/>
                  </a:ext>
                </a:extLst>
              </p:cNvPr>
              <p:cNvSpPr/>
              <p:nvPr/>
            </p:nvSpPr>
            <p:spPr>
              <a:xfrm>
                <a:off x="0" y="0"/>
                <a:ext cx="193172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93172" h="37643">
                    <a:moveTo>
                      <a:pt x="96586" y="0"/>
                    </a:moveTo>
                    <a:cubicBezTo>
                      <a:pt x="43243" y="0"/>
                      <a:pt x="0" y="8427"/>
                      <a:pt x="0" y="18821"/>
                    </a:cubicBezTo>
                    <a:cubicBezTo>
                      <a:pt x="0" y="29216"/>
                      <a:pt x="43243" y="37643"/>
                      <a:pt x="96586" y="37643"/>
                    </a:cubicBezTo>
                    <a:cubicBezTo>
                      <a:pt x="149929" y="37643"/>
                      <a:pt x="193172" y="29216"/>
                      <a:pt x="193172" y="18821"/>
                    </a:cubicBezTo>
                    <a:cubicBezTo>
                      <a:pt x="193172" y="8427"/>
                      <a:pt x="149929" y="0"/>
                      <a:pt x="96586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9" name="TextBox 1719">
                <a:extLst>
                  <a:ext uri="{FF2B5EF4-FFF2-40B4-BE49-F238E27FC236}">
                    <a16:creationId xmlns:a16="http://schemas.microsoft.com/office/drawing/2014/main" id="{8CE46CDF-B8FF-9C8B-D06F-E222E425B46C}"/>
                  </a:ext>
                </a:extLst>
              </p:cNvPr>
              <p:cNvSpPr txBox="1"/>
              <p:nvPr/>
            </p:nvSpPr>
            <p:spPr>
              <a:xfrm>
                <a:off x="18110" y="-34571"/>
                <a:ext cx="156952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0" name="Group 1720">
              <a:extLst>
                <a:ext uri="{FF2B5EF4-FFF2-40B4-BE49-F238E27FC236}">
                  <a16:creationId xmlns:a16="http://schemas.microsoft.com/office/drawing/2014/main" id="{9C010BA7-B1EA-D832-CD68-E5DEBF4746A5}"/>
                </a:ext>
              </a:extLst>
            </p:cNvPr>
            <p:cNvGrpSpPr/>
            <p:nvPr/>
          </p:nvGrpSpPr>
          <p:grpSpPr>
            <a:xfrm rot="430258">
              <a:off x="20221" y="83161"/>
              <a:ext cx="103971" cy="22007"/>
              <a:chOff x="0" y="0"/>
              <a:chExt cx="177839" cy="37643"/>
            </a:xfrm>
          </p:grpSpPr>
          <p:sp>
            <p:nvSpPr>
              <p:cNvPr id="1721" name="Freeform 1721">
                <a:extLst>
                  <a:ext uri="{FF2B5EF4-FFF2-40B4-BE49-F238E27FC236}">
                    <a16:creationId xmlns:a16="http://schemas.microsoft.com/office/drawing/2014/main" id="{9F942125-1792-767D-1A9C-3D012AEE52C6}"/>
                  </a:ext>
                </a:extLst>
              </p:cNvPr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2" name="TextBox 1722">
                <a:extLst>
                  <a:ext uri="{FF2B5EF4-FFF2-40B4-BE49-F238E27FC236}">
                    <a16:creationId xmlns:a16="http://schemas.microsoft.com/office/drawing/2014/main" id="{9B068A83-C853-CCC1-066B-1DBCFEC9DE26}"/>
                  </a:ext>
                </a:extLst>
              </p:cNvPr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3" name="Group 1723">
              <a:extLst>
                <a:ext uri="{FF2B5EF4-FFF2-40B4-BE49-F238E27FC236}">
                  <a16:creationId xmlns:a16="http://schemas.microsoft.com/office/drawing/2014/main" id="{E4DE6AFA-03C2-F95C-0BD5-BFC6A94096D8}"/>
                </a:ext>
              </a:extLst>
            </p:cNvPr>
            <p:cNvGrpSpPr/>
            <p:nvPr/>
          </p:nvGrpSpPr>
          <p:grpSpPr>
            <a:xfrm rot="430258">
              <a:off x="63415" y="96646"/>
              <a:ext cx="65760" cy="13919"/>
              <a:chOff x="0" y="0"/>
              <a:chExt cx="177839" cy="37643"/>
            </a:xfrm>
          </p:grpSpPr>
          <p:sp>
            <p:nvSpPr>
              <p:cNvPr id="1724" name="Freeform 1724">
                <a:extLst>
                  <a:ext uri="{FF2B5EF4-FFF2-40B4-BE49-F238E27FC236}">
                    <a16:creationId xmlns:a16="http://schemas.microsoft.com/office/drawing/2014/main" id="{26BE61A3-3DEC-8E49-A847-B0340CFDCFC9}"/>
                  </a:ext>
                </a:extLst>
              </p:cNvPr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5" name="TextBox 1725">
                <a:extLst>
                  <a:ext uri="{FF2B5EF4-FFF2-40B4-BE49-F238E27FC236}">
                    <a16:creationId xmlns:a16="http://schemas.microsoft.com/office/drawing/2014/main" id="{618FE509-0849-661F-CB8C-891BD4D40A6D}"/>
                  </a:ext>
                </a:extLst>
              </p:cNvPr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6" name="Group 1726">
              <a:extLst>
                <a:ext uri="{FF2B5EF4-FFF2-40B4-BE49-F238E27FC236}">
                  <a16:creationId xmlns:a16="http://schemas.microsoft.com/office/drawing/2014/main" id="{39CA3387-B59E-EB53-5A4F-7EC4718BB9BE}"/>
                </a:ext>
              </a:extLst>
            </p:cNvPr>
            <p:cNvGrpSpPr/>
            <p:nvPr/>
          </p:nvGrpSpPr>
          <p:grpSpPr>
            <a:xfrm rot="-104681">
              <a:off x="66259" y="73509"/>
              <a:ext cx="40083" cy="12743"/>
              <a:chOff x="0" y="0"/>
              <a:chExt cx="118406" cy="37643"/>
            </a:xfrm>
          </p:grpSpPr>
          <p:sp>
            <p:nvSpPr>
              <p:cNvPr id="1727" name="Freeform 1727">
                <a:extLst>
                  <a:ext uri="{FF2B5EF4-FFF2-40B4-BE49-F238E27FC236}">
                    <a16:creationId xmlns:a16="http://schemas.microsoft.com/office/drawing/2014/main" id="{84AAFA20-5F60-42B0-3440-E6F1E1C6F647}"/>
                  </a:ext>
                </a:extLst>
              </p:cNvPr>
              <p:cNvSpPr/>
              <p:nvPr/>
            </p:nvSpPr>
            <p:spPr>
              <a:xfrm>
                <a:off x="0" y="0"/>
                <a:ext cx="118406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18406" h="37643">
                    <a:moveTo>
                      <a:pt x="59203" y="0"/>
                    </a:moveTo>
                    <a:cubicBezTo>
                      <a:pt x="26506" y="0"/>
                      <a:pt x="0" y="8427"/>
                      <a:pt x="0" y="18821"/>
                    </a:cubicBezTo>
                    <a:cubicBezTo>
                      <a:pt x="0" y="29216"/>
                      <a:pt x="26506" y="37643"/>
                      <a:pt x="59203" y="37643"/>
                    </a:cubicBezTo>
                    <a:cubicBezTo>
                      <a:pt x="91900" y="37643"/>
                      <a:pt x="118406" y="29216"/>
                      <a:pt x="118406" y="18821"/>
                    </a:cubicBezTo>
                    <a:cubicBezTo>
                      <a:pt x="118406" y="8427"/>
                      <a:pt x="91900" y="0"/>
                      <a:pt x="59203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8" name="TextBox 1728">
                <a:extLst>
                  <a:ext uri="{FF2B5EF4-FFF2-40B4-BE49-F238E27FC236}">
                    <a16:creationId xmlns:a16="http://schemas.microsoft.com/office/drawing/2014/main" id="{DC7EE370-401A-35F2-828C-174E69F2BEF3}"/>
                  </a:ext>
                </a:extLst>
              </p:cNvPr>
              <p:cNvSpPr txBox="1"/>
              <p:nvPr/>
            </p:nvSpPr>
            <p:spPr>
              <a:xfrm>
                <a:off x="11101" y="-34571"/>
                <a:ext cx="96205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9" name="Group 1729">
              <a:extLst>
                <a:ext uri="{FF2B5EF4-FFF2-40B4-BE49-F238E27FC236}">
                  <a16:creationId xmlns:a16="http://schemas.microsoft.com/office/drawing/2014/main" id="{181008C3-F6F9-B687-EDC5-2AF632E81755}"/>
                </a:ext>
              </a:extLst>
            </p:cNvPr>
            <p:cNvGrpSpPr/>
            <p:nvPr/>
          </p:nvGrpSpPr>
          <p:grpSpPr>
            <a:xfrm>
              <a:off x="78454" y="81515"/>
              <a:ext cx="47649" cy="7642"/>
              <a:chOff x="0" y="0"/>
              <a:chExt cx="140396" cy="22518"/>
            </a:xfrm>
          </p:grpSpPr>
          <p:sp>
            <p:nvSpPr>
              <p:cNvPr id="1730" name="Freeform 1730">
                <a:extLst>
                  <a:ext uri="{FF2B5EF4-FFF2-40B4-BE49-F238E27FC236}">
                    <a16:creationId xmlns:a16="http://schemas.microsoft.com/office/drawing/2014/main" id="{0F059F0E-643D-5887-E752-CEB04FC5CE6A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2518">
                    <a:moveTo>
                      <a:pt x="70198" y="0"/>
                    </a:moveTo>
                    <a:cubicBezTo>
                      <a:pt x="31429" y="0"/>
                      <a:pt x="0" y="5041"/>
                      <a:pt x="0" y="11259"/>
                    </a:cubicBezTo>
                    <a:cubicBezTo>
                      <a:pt x="0" y="17477"/>
                      <a:pt x="31429" y="22518"/>
                      <a:pt x="70198" y="22518"/>
                    </a:cubicBezTo>
                    <a:cubicBezTo>
                      <a:pt x="108967" y="22518"/>
                      <a:pt x="140396" y="17477"/>
                      <a:pt x="140396" y="11259"/>
                    </a:cubicBezTo>
                    <a:cubicBezTo>
                      <a:pt x="140396" y="5041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1" name="TextBox 1731">
                <a:extLst>
                  <a:ext uri="{FF2B5EF4-FFF2-40B4-BE49-F238E27FC236}">
                    <a16:creationId xmlns:a16="http://schemas.microsoft.com/office/drawing/2014/main" id="{2469121D-FFB6-F1B0-9F14-55A87A6ED8EA}"/>
                  </a:ext>
                </a:extLst>
              </p:cNvPr>
              <p:cNvSpPr txBox="1"/>
              <p:nvPr/>
            </p:nvSpPr>
            <p:spPr>
              <a:xfrm>
                <a:off x="13162" y="-35989"/>
                <a:ext cx="114072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32" name="Group 1732">
              <a:extLst>
                <a:ext uri="{FF2B5EF4-FFF2-40B4-BE49-F238E27FC236}">
                  <a16:creationId xmlns:a16="http://schemas.microsoft.com/office/drawing/2014/main" id="{59048801-8467-735E-E80C-7089991148DD}"/>
                </a:ext>
              </a:extLst>
            </p:cNvPr>
            <p:cNvGrpSpPr/>
            <p:nvPr/>
          </p:nvGrpSpPr>
          <p:grpSpPr>
            <a:xfrm rot="643594">
              <a:off x="27188" y="92523"/>
              <a:ext cx="77948" cy="7642"/>
              <a:chOff x="0" y="0"/>
              <a:chExt cx="229670" cy="22518"/>
            </a:xfrm>
          </p:grpSpPr>
          <p:sp>
            <p:nvSpPr>
              <p:cNvPr id="1733" name="Freeform 1733">
                <a:extLst>
                  <a:ext uri="{FF2B5EF4-FFF2-40B4-BE49-F238E27FC236}">
                    <a16:creationId xmlns:a16="http://schemas.microsoft.com/office/drawing/2014/main" id="{55DADDD2-A209-3B1E-C106-C5EA7CA90710}"/>
                  </a:ext>
                </a:extLst>
              </p:cNvPr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4" name="TextBox 1734">
                <a:extLst>
                  <a:ext uri="{FF2B5EF4-FFF2-40B4-BE49-F238E27FC236}">
                    <a16:creationId xmlns:a16="http://schemas.microsoft.com/office/drawing/2014/main" id="{F8DE85D2-05A6-D232-F4E9-98C7DED6BD7A}"/>
                  </a:ext>
                </a:extLst>
              </p:cNvPr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35" name="Group 1735">
              <a:extLst>
                <a:ext uri="{FF2B5EF4-FFF2-40B4-BE49-F238E27FC236}">
                  <a16:creationId xmlns:a16="http://schemas.microsoft.com/office/drawing/2014/main" id="{D4B03021-8327-BFFA-195D-45939F479C70}"/>
                </a:ext>
              </a:extLst>
            </p:cNvPr>
            <p:cNvGrpSpPr/>
            <p:nvPr/>
          </p:nvGrpSpPr>
          <p:grpSpPr>
            <a:xfrm>
              <a:off x="191473" y="69510"/>
              <a:ext cx="109487" cy="7694"/>
              <a:chOff x="0" y="0"/>
              <a:chExt cx="140396" cy="9866"/>
            </a:xfrm>
          </p:grpSpPr>
          <p:sp>
            <p:nvSpPr>
              <p:cNvPr id="1736" name="Freeform 1736">
                <a:extLst>
                  <a:ext uri="{FF2B5EF4-FFF2-40B4-BE49-F238E27FC236}">
                    <a16:creationId xmlns:a16="http://schemas.microsoft.com/office/drawing/2014/main" id="{C88E9753-D391-6E90-9DD3-AAB65C576DCD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9866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9866">
                    <a:moveTo>
                      <a:pt x="70198" y="0"/>
                    </a:moveTo>
                    <a:cubicBezTo>
                      <a:pt x="31429" y="0"/>
                      <a:pt x="0" y="2209"/>
                      <a:pt x="0" y="4933"/>
                    </a:cubicBezTo>
                    <a:cubicBezTo>
                      <a:pt x="0" y="7657"/>
                      <a:pt x="31429" y="9866"/>
                      <a:pt x="70198" y="9866"/>
                    </a:cubicBezTo>
                    <a:cubicBezTo>
                      <a:pt x="108967" y="9866"/>
                      <a:pt x="140396" y="7657"/>
                      <a:pt x="140396" y="4933"/>
                    </a:cubicBezTo>
                    <a:cubicBezTo>
                      <a:pt x="140396" y="2209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7" name="TextBox 1737">
                <a:extLst>
                  <a:ext uri="{FF2B5EF4-FFF2-40B4-BE49-F238E27FC236}">
                    <a16:creationId xmlns:a16="http://schemas.microsoft.com/office/drawing/2014/main" id="{72BEB787-C39A-B752-14D8-A30074AAF27F}"/>
                  </a:ext>
                </a:extLst>
              </p:cNvPr>
              <p:cNvSpPr txBox="1"/>
              <p:nvPr/>
            </p:nvSpPr>
            <p:spPr>
              <a:xfrm>
                <a:off x="13162" y="-37175"/>
                <a:ext cx="114072" cy="46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38" name="Group 1738">
              <a:extLst>
                <a:ext uri="{FF2B5EF4-FFF2-40B4-BE49-F238E27FC236}">
                  <a16:creationId xmlns:a16="http://schemas.microsoft.com/office/drawing/2014/main" id="{221FFEB9-853B-17D5-4831-F9215353DC3D}"/>
                </a:ext>
              </a:extLst>
            </p:cNvPr>
            <p:cNvGrpSpPr/>
            <p:nvPr/>
          </p:nvGrpSpPr>
          <p:grpSpPr>
            <a:xfrm>
              <a:off x="194361" y="75702"/>
              <a:ext cx="98213" cy="7642"/>
              <a:chOff x="0" y="0"/>
              <a:chExt cx="140396" cy="10925"/>
            </a:xfrm>
          </p:grpSpPr>
          <p:sp>
            <p:nvSpPr>
              <p:cNvPr id="1739" name="Freeform 1739">
                <a:extLst>
                  <a:ext uri="{FF2B5EF4-FFF2-40B4-BE49-F238E27FC236}">
                    <a16:creationId xmlns:a16="http://schemas.microsoft.com/office/drawing/2014/main" id="{C093FB2D-1487-325B-5AF3-AD2AF70F89BA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10925">
                    <a:moveTo>
                      <a:pt x="70198" y="0"/>
                    </a:moveTo>
                    <a:cubicBezTo>
                      <a:pt x="31429" y="0"/>
                      <a:pt x="0" y="2446"/>
                      <a:pt x="0" y="5462"/>
                    </a:cubicBezTo>
                    <a:cubicBezTo>
                      <a:pt x="0" y="8479"/>
                      <a:pt x="31429" y="10925"/>
                      <a:pt x="70198" y="10925"/>
                    </a:cubicBezTo>
                    <a:cubicBezTo>
                      <a:pt x="108967" y="10925"/>
                      <a:pt x="140396" y="8479"/>
                      <a:pt x="140396" y="5462"/>
                    </a:cubicBezTo>
                    <a:cubicBezTo>
                      <a:pt x="140396" y="2446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0" name="TextBox 1740">
                <a:extLst>
                  <a:ext uri="{FF2B5EF4-FFF2-40B4-BE49-F238E27FC236}">
                    <a16:creationId xmlns:a16="http://schemas.microsoft.com/office/drawing/2014/main" id="{7D909359-9BCF-1922-D723-AAE227C8AAFF}"/>
                  </a:ext>
                </a:extLst>
              </p:cNvPr>
              <p:cNvSpPr txBox="1"/>
              <p:nvPr/>
            </p:nvSpPr>
            <p:spPr>
              <a:xfrm>
                <a:off x="13162" y="-37076"/>
                <a:ext cx="114072" cy="469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41" name="Group 1741">
              <a:extLst>
                <a:ext uri="{FF2B5EF4-FFF2-40B4-BE49-F238E27FC236}">
                  <a16:creationId xmlns:a16="http://schemas.microsoft.com/office/drawing/2014/main" id="{94C4BA88-C34B-AB4E-A838-DABE35B313DE}"/>
                </a:ext>
              </a:extLst>
            </p:cNvPr>
            <p:cNvGrpSpPr/>
            <p:nvPr/>
          </p:nvGrpSpPr>
          <p:grpSpPr>
            <a:xfrm>
              <a:off x="183016" y="69259"/>
              <a:ext cx="39510" cy="29505"/>
              <a:chOff x="0" y="0"/>
              <a:chExt cx="52962" cy="39551"/>
            </a:xfrm>
          </p:grpSpPr>
          <p:sp>
            <p:nvSpPr>
              <p:cNvPr id="1742" name="Freeform 1742">
                <a:extLst>
                  <a:ext uri="{FF2B5EF4-FFF2-40B4-BE49-F238E27FC236}">
                    <a16:creationId xmlns:a16="http://schemas.microsoft.com/office/drawing/2014/main" id="{7BFF6A31-8A49-26C8-C5FE-C356D0CDB373}"/>
                  </a:ext>
                </a:extLst>
              </p:cNvPr>
              <p:cNvSpPr/>
              <p:nvPr/>
            </p:nvSpPr>
            <p:spPr>
              <a:xfrm>
                <a:off x="0" y="0"/>
                <a:ext cx="52962" cy="39551"/>
              </a:xfrm>
              <a:custGeom>
                <a:avLst/>
                <a:gdLst/>
                <a:ahLst/>
                <a:cxnLst/>
                <a:rect l="l" t="t" r="r" b="b"/>
                <a:pathLst>
                  <a:path w="52962" h="39551">
                    <a:moveTo>
                      <a:pt x="26481" y="0"/>
                    </a:moveTo>
                    <a:cubicBezTo>
                      <a:pt x="11856" y="0"/>
                      <a:pt x="0" y="8854"/>
                      <a:pt x="0" y="19776"/>
                    </a:cubicBezTo>
                    <a:cubicBezTo>
                      <a:pt x="0" y="30697"/>
                      <a:pt x="11856" y="39551"/>
                      <a:pt x="26481" y="39551"/>
                    </a:cubicBezTo>
                    <a:cubicBezTo>
                      <a:pt x="41106" y="39551"/>
                      <a:pt x="52962" y="30697"/>
                      <a:pt x="52962" y="19776"/>
                    </a:cubicBezTo>
                    <a:cubicBezTo>
                      <a:pt x="52962" y="8854"/>
                      <a:pt x="41106" y="0"/>
                      <a:pt x="2648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3" name="TextBox 1743">
                <a:extLst>
                  <a:ext uri="{FF2B5EF4-FFF2-40B4-BE49-F238E27FC236}">
                    <a16:creationId xmlns:a16="http://schemas.microsoft.com/office/drawing/2014/main" id="{F91B7ECF-84F2-32F0-A8EB-CE396E9BC7C0}"/>
                  </a:ext>
                </a:extLst>
              </p:cNvPr>
              <p:cNvSpPr txBox="1"/>
              <p:nvPr/>
            </p:nvSpPr>
            <p:spPr>
              <a:xfrm>
                <a:off x="4965" y="-34392"/>
                <a:ext cx="43032" cy="702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44" name="Group 1744">
              <a:extLst>
                <a:ext uri="{FF2B5EF4-FFF2-40B4-BE49-F238E27FC236}">
                  <a16:creationId xmlns:a16="http://schemas.microsoft.com/office/drawing/2014/main" id="{6D8C67E0-0AC5-3B0B-5568-3CA16472D69C}"/>
                </a:ext>
              </a:extLst>
            </p:cNvPr>
            <p:cNvGrpSpPr/>
            <p:nvPr/>
          </p:nvGrpSpPr>
          <p:grpSpPr>
            <a:xfrm>
              <a:off x="187719" y="69510"/>
              <a:ext cx="30104" cy="27668"/>
              <a:chOff x="0" y="0"/>
              <a:chExt cx="40957" cy="37643"/>
            </a:xfrm>
          </p:grpSpPr>
          <p:sp>
            <p:nvSpPr>
              <p:cNvPr id="1745" name="Freeform 1745">
                <a:extLst>
                  <a:ext uri="{FF2B5EF4-FFF2-40B4-BE49-F238E27FC236}">
                    <a16:creationId xmlns:a16="http://schemas.microsoft.com/office/drawing/2014/main" id="{9D1A2273-E702-885C-AE6C-649AECDBED8C}"/>
                  </a:ext>
                </a:extLst>
              </p:cNvPr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6" name="TextBox 1746">
                <a:extLst>
                  <a:ext uri="{FF2B5EF4-FFF2-40B4-BE49-F238E27FC236}">
                    <a16:creationId xmlns:a16="http://schemas.microsoft.com/office/drawing/2014/main" id="{8D757466-94FB-9441-EA03-B6E3BF6C5F3A}"/>
                  </a:ext>
                </a:extLst>
              </p:cNvPr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47" name="Group 1747">
              <a:extLst>
                <a:ext uri="{FF2B5EF4-FFF2-40B4-BE49-F238E27FC236}">
                  <a16:creationId xmlns:a16="http://schemas.microsoft.com/office/drawing/2014/main" id="{AE069791-E616-0D03-3222-071CDBBA0C69}"/>
                </a:ext>
              </a:extLst>
            </p:cNvPr>
            <p:cNvGrpSpPr/>
            <p:nvPr/>
          </p:nvGrpSpPr>
          <p:grpSpPr>
            <a:xfrm>
              <a:off x="187719" y="70845"/>
              <a:ext cx="28651" cy="26333"/>
              <a:chOff x="0" y="0"/>
              <a:chExt cx="40957" cy="37643"/>
            </a:xfrm>
          </p:grpSpPr>
          <p:sp>
            <p:nvSpPr>
              <p:cNvPr id="1748" name="Freeform 1748">
                <a:extLst>
                  <a:ext uri="{FF2B5EF4-FFF2-40B4-BE49-F238E27FC236}">
                    <a16:creationId xmlns:a16="http://schemas.microsoft.com/office/drawing/2014/main" id="{D0BC91CB-845C-6918-3E9A-5DEDBE1C87D1}"/>
                  </a:ext>
                </a:extLst>
              </p:cNvPr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9" name="TextBox 1749">
                <a:extLst>
                  <a:ext uri="{FF2B5EF4-FFF2-40B4-BE49-F238E27FC236}">
                    <a16:creationId xmlns:a16="http://schemas.microsoft.com/office/drawing/2014/main" id="{52CE7DEA-E621-20A2-3EDC-8454711C5865}"/>
                  </a:ext>
                </a:extLst>
              </p:cNvPr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0" name="Group 1750">
              <a:extLst>
                <a:ext uri="{FF2B5EF4-FFF2-40B4-BE49-F238E27FC236}">
                  <a16:creationId xmlns:a16="http://schemas.microsoft.com/office/drawing/2014/main" id="{16CE20D7-86ED-BBC3-6350-7CDE12FAFFC7}"/>
                </a:ext>
              </a:extLst>
            </p:cNvPr>
            <p:cNvGrpSpPr/>
            <p:nvPr/>
          </p:nvGrpSpPr>
          <p:grpSpPr>
            <a:xfrm rot="430258">
              <a:off x="195176" y="77052"/>
              <a:ext cx="13737" cy="13919"/>
              <a:chOff x="0" y="0"/>
              <a:chExt cx="37149" cy="37643"/>
            </a:xfrm>
          </p:grpSpPr>
          <p:sp>
            <p:nvSpPr>
              <p:cNvPr id="1751" name="Freeform 1751">
                <a:extLst>
                  <a:ext uri="{FF2B5EF4-FFF2-40B4-BE49-F238E27FC236}">
                    <a16:creationId xmlns:a16="http://schemas.microsoft.com/office/drawing/2014/main" id="{EEB7F334-84F1-F07E-CDB8-2F4DFB6FD8C8}"/>
                  </a:ext>
                </a:extLst>
              </p:cNvPr>
              <p:cNvSpPr/>
              <p:nvPr/>
            </p:nvSpPr>
            <p:spPr>
              <a:xfrm>
                <a:off x="0" y="0"/>
                <a:ext cx="3714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37149" h="37643">
                    <a:moveTo>
                      <a:pt x="18574" y="0"/>
                    </a:moveTo>
                    <a:cubicBezTo>
                      <a:pt x="8316" y="0"/>
                      <a:pt x="0" y="8427"/>
                      <a:pt x="0" y="18821"/>
                    </a:cubicBezTo>
                    <a:cubicBezTo>
                      <a:pt x="0" y="29216"/>
                      <a:pt x="8316" y="37643"/>
                      <a:pt x="18574" y="37643"/>
                    </a:cubicBezTo>
                    <a:cubicBezTo>
                      <a:pt x="28833" y="37643"/>
                      <a:pt x="37149" y="29216"/>
                      <a:pt x="37149" y="18821"/>
                    </a:cubicBezTo>
                    <a:cubicBezTo>
                      <a:pt x="37149" y="8427"/>
                      <a:pt x="28833" y="0"/>
                      <a:pt x="18574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2" name="TextBox 1752">
                <a:extLst>
                  <a:ext uri="{FF2B5EF4-FFF2-40B4-BE49-F238E27FC236}">
                    <a16:creationId xmlns:a16="http://schemas.microsoft.com/office/drawing/2014/main" id="{BBA29B05-6D1C-4357-D730-DE0F9D454BF3}"/>
                  </a:ext>
                </a:extLst>
              </p:cNvPr>
              <p:cNvSpPr txBox="1"/>
              <p:nvPr/>
            </p:nvSpPr>
            <p:spPr>
              <a:xfrm>
                <a:off x="3483" y="-34571"/>
                <a:ext cx="30183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3" name="Group 1753">
              <a:extLst>
                <a:ext uri="{FF2B5EF4-FFF2-40B4-BE49-F238E27FC236}">
                  <a16:creationId xmlns:a16="http://schemas.microsoft.com/office/drawing/2014/main" id="{FFCA87EC-68A1-A1FD-C63D-DCEB4EF7B822}"/>
                </a:ext>
              </a:extLst>
            </p:cNvPr>
            <p:cNvGrpSpPr/>
            <p:nvPr/>
          </p:nvGrpSpPr>
          <p:grpSpPr>
            <a:xfrm rot="-3184323">
              <a:off x="538761" y="477218"/>
              <a:ext cx="72706" cy="19239"/>
              <a:chOff x="0" y="0"/>
              <a:chExt cx="162373" cy="42966"/>
            </a:xfrm>
          </p:grpSpPr>
          <p:sp>
            <p:nvSpPr>
              <p:cNvPr id="1754" name="Freeform 1754">
                <a:extLst>
                  <a:ext uri="{FF2B5EF4-FFF2-40B4-BE49-F238E27FC236}">
                    <a16:creationId xmlns:a16="http://schemas.microsoft.com/office/drawing/2014/main" id="{532E023A-43EF-DF56-C8F2-ADEF6111EA3E}"/>
                  </a:ext>
                </a:extLst>
              </p:cNvPr>
              <p:cNvSpPr/>
              <p:nvPr/>
            </p:nvSpPr>
            <p:spPr>
              <a:xfrm>
                <a:off x="0" y="0"/>
                <a:ext cx="162373" cy="42966"/>
              </a:xfrm>
              <a:custGeom>
                <a:avLst/>
                <a:gdLst/>
                <a:ahLst/>
                <a:cxnLst/>
                <a:rect l="l" t="t" r="r" b="b"/>
                <a:pathLst>
                  <a:path w="162373" h="42966">
                    <a:moveTo>
                      <a:pt x="81186" y="0"/>
                    </a:moveTo>
                    <a:cubicBezTo>
                      <a:pt x="36348" y="0"/>
                      <a:pt x="0" y="9618"/>
                      <a:pt x="0" y="21483"/>
                    </a:cubicBezTo>
                    <a:cubicBezTo>
                      <a:pt x="0" y="33348"/>
                      <a:pt x="36348" y="42966"/>
                      <a:pt x="81186" y="42966"/>
                    </a:cubicBezTo>
                    <a:cubicBezTo>
                      <a:pt x="126024" y="42966"/>
                      <a:pt x="162373" y="33348"/>
                      <a:pt x="162373" y="21483"/>
                    </a:cubicBezTo>
                    <a:cubicBezTo>
                      <a:pt x="162373" y="9618"/>
                      <a:pt x="126024" y="0"/>
                      <a:pt x="81186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5" name="TextBox 1755">
                <a:extLst>
                  <a:ext uri="{FF2B5EF4-FFF2-40B4-BE49-F238E27FC236}">
                    <a16:creationId xmlns:a16="http://schemas.microsoft.com/office/drawing/2014/main" id="{8F7E0B05-F0A9-A5A6-F10A-9F380885FDB1}"/>
                  </a:ext>
                </a:extLst>
              </p:cNvPr>
              <p:cNvSpPr txBox="1"/>
              <p:nvPr/>
            </p:nvSpPr>
            <p:spPr>
              <a:xfrm>
                <a:off x="15222" y="-34072"/>
                <a:ext cx="131928" cy="730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6" name="Group 1756">
              <a:extLst>
                <a:ext uri="{FF2B5EF4-FFF2-40B4-BE49-F238E27FC236}">
                  <a16:creationId xmlns:a16="http://schemas.microsoft.com/office/drawing/2014/main" id="{D927615F-9EEE-F324-5C72-E51D301AD411}"/>
                </a:ext>
              </a:extLst>
            </p:cNvPr>
            <p:cNvGrpSpPr/>
            <p:nvPr/>
          </p:nvGrpSpPr>
          <p:grpSpPr>
            <a:xfrm rot="-3574489">
              <a:off x="553170" y="492144"/>
              <a:ext cx="43924" cy="12941"/>
              <a:chOff x="0" y="0"/>
              <a:chExt cx="98094" cy="28900"/>
            </a:xfrm>
          </p:grpSpPr>
          <p:sp>
            <p:nvSpPr>
              <p:cNvPr id="1757" name="Freeform 1757">
                <a:extLst>
                  <a:ext uri="{FF2B5EF4-FFF2-40B4-BE49-F238E27FC236}">
                    <a16:creationId xmlns:a16="http://schemas.microsoft.com/office/drawing/2014/main" id="{FEB6C94F-0746-6ACD-5AD5-D4BCEA1A6DD5}"/>
                  </a:ext>
                </a:extLst>
              </p:cNvPr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8" name="TextBox 1758">
                <a:extLst>
                  <a:ext uri="{FF2B5EF4-FFF2-40B4-BE49-F238E27FC236}">
                    <a16:creationId xmlns:a16="http://schemas.microsoft.com/office/drawing/2014/main" id="{8B0CD05B-E420-5CF7-FF48-C2ED62069D31}"/>
                  </a:ext>
                </a:extLst>
              </p:cNvPr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9" name="Group 1759">
              <a:extLst>
                <a:ext uri="{FF2B5EF4-FFF2-40B4-BE49-F238E27FC236}">
                  <a16:creationId xmlns:a16="http://schemas.microsoft.com/office/drawing/2014/main" id="{E893C9A0-3A45-DC65-5817-62FA4B70B866}"/>
                </a:ext>
              </a:extLst>
            </p:cNvPr>
            <p:cNvGrpSpPr/>
            <p:nvPr/>
          </p:nvGrpSpPr>
          <p:grpSpPr>
            <a:xfrm rot="-4373836">
              <a:off x="533732" y="489601"/>
              <a:ext cx="43924" cy="7642"/>
              <a:chOff x="0" y="0"/>
              <a:chExt cx="98094" cy="17068"/>
            </a:xfrm>
          </p:grpSpPr>
          <p:sp>
            <p:nvSpPr>
              <p:cNvPr id="1760" name="Freeform 1760">
                <a:extLst>
                  <a:ext uri="{FF2B5EF4-FFF2-40B4-BE49-F238E27FC236}">
                    <a16:creationId xmlns:a16="http://schemas.microsoft.com/office/drawing/2014/main" id="{78A224F1-3144-3B23-ED21-B90E7B487D22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1" name="TextBox 1761">
                <a:extLst>
                  <a:ext uri="{FF2B5EF4-FFF2-40B4-BE49-F238E27FC236}">
                    <a16:creationId xmlns:a16="http://schemas.microsoft.com/office/drawing/2014/main" id="{D467B4B9-6799-DAF9-B550-27EC46326D1F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62" name="Group 1762">
              <a:extLst>
                <a:ext uri="{FF2B5EF4-FFF2-40B4-BE49-F238E27FC236}">
                  <a16:creationId xmlns:a16="http://schemas.microsoft.com/office/drawing/2014/main" id="{8C0EC586-B9AF-EC0A-EC29-670D49F279BE}"/>
                </a:ext>
              </a:extLst>
            </p:cNvPr>
            <p:cNvGrpSpPr/>
            <p:nvPr/>
          </p:nvGrpSpPr>
          <p:grpSpPr>
            <a:xfrm rot="-2534921">
              <a:off x="490385" y="501769"/>
              <a:ext cx="43924" cy="12941"/>
              <a:chOff x="0" y="0"/>
              <a:chExt cx="98094" cy="28900"/>
            </a:xfrm>
          </p:grpSpPr>
          <p:sp>
            <p:nvSpPr>
              <p:cNvPr id="1763" name="Freeform 1763">
                <a:extLst>
                  <a:ext uri="{FF2B5EF4-FFF2-40B4-BE49-F238E27FC236}">
                    <a16:creationId xmlns:a16="http://schemas.microsoft.com/office/drawing/2014/main" id="{9EA8F40E-24DD-A8AC-6731-36039CAC6B72}"/>
                  </a:ext>
                </a:extLst>
              </p:cNvPr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4" name="TextBox 1764">
                <a:extLst>
                  <a:ext uri="{FF2B5EF4-FFF2-40B4-BE49-F238E27FC236}">
                    <a16:creationId xmlns:a16="http://schemas.microsoft.com/office/drawing/2014/main" id="{37390257-0E95-6548-0EF2-C67FD5F4749D}"/>
                  </a:ext>
                </a:extLst>
              </p:cNvPr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65" name="Group 1765">
              <a:extLst>
                <a:ext uri="{FF2B5EF4-FFF2-40B4-BE49-F238E27FC236}">
                  <a16:creationId xmlns:a16="http://schemas.microsoft.com/office/drawing/2014/main" id="{ED2F1B11-F508-C9B6-5315-B2F2637DF31D}"/>
                </a:ext>
              </a:extLst>
            </p:cNvPr>
            <p:cNvGrpSpPr/>
            <p:nvPr/>
          </p:nvGrpSpPr>
          <p:grpSpPr>
            <a:xfrm rot="-2534921">
              <a:off x="495792" y="501769"/>
              <a:ext cx="43924" cy="12941"/>
              <a:chOff x="0" y="0"/>
              <a:chExt cx="98094" cy="28900"/>
            </a:xfrm>
          </p:grpSpPr>
          <p:sp>
            <p:nvSpPr>
              <p:cNvPr id="1766" name="Freeform 1766">
                <a:extLst>
                  <a:ext uri="{FF2B5EF4-FFF2-40B4-BE49-F238E27FC236}">
                    <a16:creationId xmlns:a16="http://schemas.microsoft.com/office/drawing/2014/main" id="{21924573-D7A7-A0F2-9B1A-819EE42CBE9B}"/>
                  </a:ext>
                </a:extLst>
              </p:cNvPr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7" name="TextBox 1767">
                <a:extLst>
                  <a:ext uri="{FF2B5EF4-FFF2-40B4-BE49-F238E27FC236}">
                    <a16:creationId xmlns:a16="http://schemas.microsoft.com/office/drawing/2014/main" id="{5999257F-664F-7850-87B8-B055B0596641}"/>
                  </a:ext>
                </a:extLst>
              </p:cNvPr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68" name="Group 1768">
              <a:extLst>
                <a:ext uri="{FF2B5EF4-FFF2-40B4-BE49-F238E27FC236}">
                  <a16:creationId xmlns:a16="http://schemas.microsoft.com/office/drawing/2014/main" id="{A2051F47-CD6B-FD46-BFD7-4152AED4B812}"/>
                </a:ext>
              </a:extLst>
            </p:cNvPr>
            <p:cNvGrpSpPr/>
            <p:nvPr/>
          </p:nvGrpSpPr>
          <p:grpSpPr>
            <a:xfrm rot="-2272342">
              <a:off x="484754" y="500267"/>
              <a:ext cx="43924" cy="7642"/>
              <a:chOff x="0" y="0"/>
              <a:chExt cx="98094" cy="17068"/>
            </a:xfrm>
          </p:grpSpPr>
          <p:sp>
            <p:nvSpPr>
              <p:cNvPr id="1769" name="Freeform 1769">
                <a:extLst>
                  <a:ext uri="{FF2B5EF4-FFF2-40B4-BE49-F238E27FC236}">
                    <a16:creationId xmlns:a16="http://schemas.microsoft.com/office/drawing/2014/main" id="{143F0778-268F-B1AE-5FA2-41C94F26FE77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0" name="TextBox 1770">
                <a:extLst>
                  <a:ext uri="{FF2B5EF4-FFF2-40B4-BE49-F238E27FC236}">
                    <a16:creationId xmlns:a16="http://schemas.microsoft.com/office/drawing/2014/main" id="{3A0D9FC9-7B6E-9EDA-6992-78F7EA1A7B2A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71" name="Group 1771">
              <a:extLst>
                <a:ext uri="{FF2B5EF4-FFF2-40B4-BE49-F238E27FC236}">
                  <a16:creationId xmlns:a16="http://schemas.microsoft.com/office/drawing/2014/main" id="{9DC4B692-1962-40F7-0CE0-BE4247A179C3}"/>
                </a:ext>
              </a:extLst>
            </p:cNvPr>
            <p:cNvGrpSpPr/>
            <p:nvPr/>
          </p:nvGrpSpPr>
          <p:grpSpPr>
            <a:xfrm rot="-2272342">
              <a:off x="486605" y="504418"/>
              <a:ext cx="43924" cy="7642"/>
              <a:chOff x="0" y="0"/>
              <a:chExt cx="98094" cy="17068"/>
            </a:xfrm>
          </p:grpSpPr>
          <p:sp>
            <p:nvSpPr>
              <p:cNvPr id="1772" name="Freeform 1772">
                <a:extLst>
                  <a:ext uri="{FF2B5EF4-FFF2-40B4-BE49-F238E27FC236}">
                    <a16:creationId xmlns:a16="http://schemas.microsoft.com/office/drawing/2014/main" id="{AC975A57-C981-922F-36C0-6D10153BDDB9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3" name="TextBox 1773">
                <a:extLst>
                  <a:ext uri="{FF2B5EF4-FFF2-40B4-BE49-F238E27FC236}">
                    <a16:creationId xmlns:a16="http://schemas.microsoft.com/office/drawing/2014/main" id="{3326471B-B657-0650-F384-51207BD529BA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74" name="Group 1774">
              <a:extLst>
                <a:ext uri="{FF2B5EF4-FFF2-40B4-BE49-F238E27FC236}">
                  <a16:creationId xmlns:a16="http://schemas.microsoft.com/office/drawing/2014/main" id="{F6124FF8-61B8-B185-FC98-371D54A54B31}"/>
                </a:ext>
              </a:extLst>
            </p:cNvPr>
            <p:cNvGrpSpPr/>
            <p:nvPr/>
          </p:nvGrpSpPr>
          <p:grpSpPr>
            <a:xfrm rot="-2272342">
              <a:off x="499938" y="510552"/>
              <a:ext cx="41360" cy="7196"/>
              <a:chOff x="0" y="0"/>
              <a:chExt cx="98094" cy="17068"/>
            </a:xfrm>
          </p:grpSpPr>
          <p:sp>
            <p:nvSpPr>
              <p:cNvPr id="1775" name="Freeform 1775">
                <a:extLst>
                  <a:ext uri="{FF2B5EF4-FFF2-40B4-BE49-F238E27FC236}">
                    <a16:creationId xmlns:a16="http://schemas.microsoft.com/office/drawing/2014/main" id="{F39BE678-1BBC-EC7B-8D67-2F1CCB430BC5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6" name="TextBox 1776">
                <a:extLst>
                  <a:ext uri="{FF2B5EF4-FFF2-40B4-BE49-F238E27FC236}">
                    <a16:creationId xmlns:a16="http://schemas.microsoft.com/office/drawing/2014/main" id="{C758A957-DCB7-0D74-032C-88996718F14F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77" name="Group 1777">
              <a:extLst>
                <a:ext uri="{FF2B5EF4-FFF2-40B4-BE49-F238E27FC236}">
                  <a16:creationId xmlns:a16="http://schemas.microsoft.com/office/drawing/2014/main" id="{53852594-6768-E8AD-3CA9-E6BE08730FF6}"/>
                </a:ext>
              </a:extLst>
            </p:cNvPr>
            <p:cNvGrpSpPr/>
            <p:nvPr/>
          </p:nvGrpSpPr>
          <p:grpSpPr>
            <a:xfrm rot="2359592">
              <a:off x="134630" y="83231"/>
              <a:ext cx="51833" cy="7642"/>
              <a:chOff x="0" y="0"/>
              <a:chExt cx="140396" cy="20701"/>
            </a:xfrm>
          </p:grpSpPr>
          <p:sp>
            <p:nvSpPr>
              <p:cNvPr id="1778" name="Freeform 1778">
                <a:extLst>
                  <a:ext uri="{FF2B5EF4-FFF2-40B4-BE49-F238E27FC236}">
                    <a16:creationId xmlns:a16="http://schemas.microsoft.com/office/drawing/2014/main" id="{358D4DB3-3548-974E-3AC7-6B00456B8DBA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9" name="TextBox 1779">
                <a:extLst>
                  <a:ext uri="{FF2B5EF4-FFF2-40B4-BE49-F238E27FC236}">
                    <a16:creationId xmlns:a16="http://schemas.microsoft.com/office/drawing/2014/main" id="{092F22D1-B7C5-12C6-4428-C8D9CA299051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80" name="Group 1780">
              <a:extLst>
                <a:ext uri="{FF2B5EF4-FFF2-40B4-BE49-F238E27FC236}">
                  <a16:creationId xmlns:a16="http://schemas.microsoft.com/office/drawing/2014/main" id="{241096A9-74AD-4103-11CB-F409FA7FFD1D}"/>
                </a:ext>
              </a:extLst>
            </p:cNvPr>
            <p:cNvGrpSpPr/>
            <p:nvPr/>
          </p:nvGrpSpPr>
          <p:grpSpPr>
            <a:xfrm rot="1986950">
              <a:off x="138455" y="77844"/>
              <a:ext cx="51833" cy="7642"/>
              <a:chOff x="0" y="0"/>
              <a:chExt cx="140396" cy="20701"/>
            </a:xfrm>
          </p:grpSpPr>
          <p:sp>
            <p:nvSpPr>
              <p:cNvPr id="1781" name="Freeform 1781">
                <a:extLst>
                  <a:ext uri="{FF2B5EF4-FFF2-40B4-BE49-F238E27FC236}">
                    <a16:creationId xmlns:a16="http://schemas.microsoft.com/office/drawing/2014/main" id="{B6CF351F-338E-632D-4462-C9D5B98FA80F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2" name="TextBox 1782">
                <a:extLst>
                  <a:ext uri="{FF2B5EF4-FFF2-40B4-BE49-F238E27FC236}">
                    <a16:creationId xmlns:a16="http://schemas.microsoft.com/office/drawing/2014/main" id="{4BA04365-0B7B-FFBF-B577-80D3765B4FB0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83" name="Group 1783">
              <a:extLst>
                <a:ext uri="{FF2B5EF4-FFF2-40B4-BE49-F238E27FC236}">
                  <a16:creationId xmlns:a16="http://schemas.microsoft.com/office/drawing/2014/main" id="{A0916D81-E07B-03DB-4BB3-393527EFCC1E}"/>
                </a:ext>
              </a:extLst>
            </p:cNvPr>
            <p:cNvGrpSpPr/>
            <p:nvPr/>
          </p:nvGrpSpPr>
          <p:grpSpPr>
            <a:xfrm rot="2700000">
              <a:off x="124872" y="83231"/>
              <a:ext cx="51833" cy="7642"/>
              <a:chOff x="0" y="0"/>
              <a:chExt cx="140396" cy="20701"/>
            </a:xfrm>
          </p:grpSpPr>
          <p:sp>
            <p:nvSpPr>
              <p:cNvPr id="1784" name="Freeform 1784">
                <a:extLst>
                  <a:ext uri="{FF2B5EF4-FFF2-40B4-BE49-F238E27FC236}">
                    <a16:creationId xmlns:a16="http://schemas.microsoft.com/office/drawing/2014/main" id="{7F148706-1D6E-CBD9-68E8-EAE74060E9E3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5" name="TextBox 1785">
                <a:extLst>
                  <a:ext uri="{FF2B5EF4-FFF2-40B4-BE49-F238E27FC236}">
                    <a16:creationId xmlns:a16="http://schemas.microsoft.com/office/drawing/2014/main" id="{4D5A72C2-AF2A-67EC-5E9A-60AA88BE49BE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86" name="Group 1786">
              <a:extLst>
                <a:ext uri="{FF2B5EF4-FFF2-40B4-BE49-F238E27FC236}">
                  <a16:creationId xmlns:a16="http://schemas.microsoft.com/office/drawing/2014/main" id="{4B94F0FA-950F-7495-8298-FC7922BBD3CF}"/>
                </a:ext>
              </a:extLst>
            </p:cNvPr>
            <p:cNvGrpSpPr/>
            <p:nvPr/>
          </p:nvGrpSpPr>
          <p:grpSpPr>
            <a:xfrm rot="1674115">
              <a:off x="115108" y="76197"/>
              <a:ext cx="51833" cy="7642"/>
              <a:chOff x="0" y="0"/>
              <a:chExt cx="140396" cy="20701"/>
            </a:xfrm>
          </p:grpSpPr>
          <p:sp>
            <p:nvSpPr>
              <p:cNvPr id="1787" name="Freeform 1787">
                <a:extLst>
                  <a:ext uri="{FF2B5EF4-FFF2-40B4-BE49-F238E27FC236}">
                    <a16:creationId xmlns:a16="http://schemas.microsoft.com/office/drawing/2014/main" id="{7587493E-844C-0DA9-0A56-D9F2D3D22359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8" name="TextBox 1788">
                <a:extLst>
                  <a:ext uri="{FF2B5EF4-FFF2-40B4-BE49-F238E27FC236}">
                    <a16:creationId xmlns:a16="http://schemas.microsoft.com/office/drawing/2014/main" id="{C679773F-0970-D6DB-ECCD-D4649987A38F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</p:grpSp>
      <p:sp>
        <p:nvSpPr>
          <p:cNvPr id="1789" name="Freeform 1789">
            <a:extLst>
              <a:ext uri="{FF2B5EF4-FFF2-40B4-BE49-F238E27FC236}">
                <a16:creationId xmlns:a16="http://schemas.microsoft.com/office/drawing/2014/main" id="{24CAD97F-9658-D1C2-CED8-85A14CBCA9A5}"/>
              </a:ext>
            </a:extLst>
          </p:cNvPr>
          <p:cNvSpPr/>
          <p:nvPr/>
        </p:nvSpPr>
        <p:spPr>
          <a:xfrm flipH="1">
            <a:off x="11073404" y="2967410"/>
            <a:ext cx="1811157" cy="1362896"/>
          </a:xfrm>
          <a:custGeom>
            <a:avLst/>
            <a:gdLst/>
            <a:ahLst/>
            <a:cxnLst/>
            <a:rect l="l" t="t" r="r" b="b"/>
            <a:pathLst>
              <a:path w="1811157" h="1362896">
                <a:moveTo>
                  <a:pt x="1811158" y="0"/>
                </a:moveTo>
                <a:lnTo>
                  <a:pt x="0" y="0"/>
                </a:lnTo>
                <a:lnTo>
                  <a:pt x="0" y="1362896"/>
                </a:lnTo>
                <a:lnTo>
                  <a:pt x="1811158" y="1362896"/>
                </a:lnTo>
                <a:lnTo>
                  <a:pt x="1811158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90" name="TextBox 19">
            <a:extLst>
              <a:ext uri="{FF2B5EF4-FFF2-40B4-BE49-F238E27FC236}">
                <a16:creationId xmlns:a16="http://schemas.microsoft.com/office/drawing/2014/main" id="{CB17F1C7-5AC2-8307-7DF7-AEDCC6EF0B89}"/>
              </a:ext>
            </a:extLst>
          </p:cNvPr>
          <p:cNvSpPr txBox="1"/>
          <p:nvPr/>
        </p:nvSpPr>
        <p:spPr>
          <a:xfrm>
            <a:off x="7921710" y="7970682"/>
            <a:ext cx="2730557" cy="861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8"/>
              </a:lnSpc>
            </a:pPr>
            <a:r>
              <a:rPr lang="en-US" sz="2484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Gweithdy</a:t>
            </a: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3: </a:t>
            </a:r>
          </a:p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Dalgylch</a:t>
            </a: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484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afon</a:t>
            </a:r>
            <a:endParaRPr lang="en-US" sz="2484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  <p:extLst>
      <p:ext uri="{BB962C8B-B14F-4D97-AF65-F5344CB8AC3E}">
        <p14:creationId xmlns:p14="http://schemas.microsoft.com/office/powerpoint/2010/main" val="1269598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587F4-B1B1-7512-38FF-932C32AC3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1BD2D8B-2AE7-BF9B-CD13-0B140EC5CC4F}"/>
              </a:ext>
            </a:extLst>
          </p:cNvPr>
          <p:cNvSpPr/>
          <p:nvPr/>
        </p:nvSpPr>
        <p:spPr>
          <a:xfrm>
            <a:off x="668051" y="1191964"/>
            <a:ext cx="98082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A60C911-1334-7DF1-225F-D3A75A01DFCD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52770EA6-E5CE-C8E4-4D65-537C66B981BD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59A6E668-DBF6-DC61-1C61-8EE79F3BD49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A796FFA9-56A8-1AF6-77A5-10F9FAACB32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071AD423-0D8A-859C-EFBE-FB0C5E66016B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960A995C-3F74-51B2-5D25-F5FCC9971F3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F8C7D281-A8B4-EFDE-012D-E0E6F581F4E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0F339191-E9E6-FFC6-3158-23C75C1002BC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7439F25C-A8E9-14E1-CB3A-A26F9FDDB12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B139A817-A313-7E2A-DF19-1C356FA2681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3EAC61CC-BEDD-9D09-4A99-C4B4C7BD4726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4CF94FE7-464B-7722-9D5A-7C08A0D7253F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EE994BB2-655D-F4E2-7967-D79E05CEB38D}"/>
              </a:ext>
            </a:extLst>
          </p:cNvPr>
          <p:cNvSpPr/>
          <p:nvPr/>
        </p:nvSpPr>
        <p:spPr>
          <a:xfrm rot="-10800000">
            <a:off x="-180249" y="1417154"/>
            <a:ext cx="18648499" cy="8718173"/>
          </a:xfrm>
          <a:custGeom>
            <a:avLst/>
            <a:gdLst/>
            <a:ahLst/>
            <a:cxnLst/>
            <a:rect l="l" t="t" r="r" b="b"/>
            <a:pathLst>
              <a:path w="18648499" h="8718173">
                <a:moveTo>
                  <a:pt x="0" y="0"/>
                </a:moveTo>
                <a:lnTo>
                  <a:pt x="18648498" y="0"/>
                </a:lnTo>
                <a:lnTo>
                  <a:pt x="18648498" y="8718174"/>
                </a:lnTo>
                <a:lnTo>
                  <a:pt x="0" y="87181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0CF07837-57D7-9E66-5CB7-4C72C09E3CFF}"/>
              </a:ext>
            </a:extLst>
          </p:cNvPr>
          <p:cNvSpPr txBox="1"/>
          <p:nvPr/>
        </p:nvSpPr>
        <p:spPr>
          <a:xfrm>
            <a:off x="5572151" y="4957169"/>
            <a:ext cx="2690966" cy="870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Workshop 2: River Ecosystems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CF3D0CF9-B79A-F64C-56B1-4F0C3F71C452}"/>
              </a:ext>
            </a:extLst>
          </p:cNvPr>
          <p:cNvSpPr txBox="1"/>
          <p:nvPr/>
        </p:nvSpPr>
        <p:spPr>
          <a:xfrm>
            <a:off x="14921066" y="7676961"/>
            <a:ext cx="2929661" cy="870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8"/>
              </a:lnSpc>
            </a:pPr>
            <a:r>
              <a:rPr lang="en-US" sz="2484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Workshop 5: </a:t>
            </a:r>
          </a:p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River Monitoring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BCF64E46-AE90-1D78-2630-94938964886D}"/>
              </a:ext>
            </a:extLst>
          </p:cNvPr>
          <p:cNvSpPr/>
          <p:nvPr/>
        </p:nvSpPr>
        <p:spPr>
          <a:xfrm>
            <a:off x="10915203" y="7734111"/>
            <a:ext cx="2404082" cy="2310924"/>
          </a:xfrm>
          <a:custGeom>
            <a:avLst/>
            <a:gdLst/>
            <a:ahLst/>
            <a:cxnLst/>
            <a:rect l="l" t="t" r="r" b="b"/>
            <a:pathLst>
              <a:path w="2404082" h="2310924">
                <a:moveTo>
                  <a:pt x="0" y="0"/>
                </a:moveTo>
                <a:lnTo>
                  <a:pt x="2404082" y="0"/>
                </a:lnTo>
                <a:lnTo>
                  <a:pt x="2404082" y="2310924"/>
                </a:lnTo>
                <a:lnTo>
                  <a:pt x="0" y="2310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759438E4-E2E8-ACB9-ADEC-00B3279915E3}"/>
              </a:ext>
            </a:extLst>
          </p:cNvPr>
          <p:cNvSpPr/>
          <p:nvPr/>
        </p:nvSpPr>
        <p:spPr>
          <a:xfrm>
            <a:off x="4389755" y="4197110"/>
            <a:ext cx="1349246" cy="2447611"/>
          </a:xfrm>
          <a:custGeom>
            <a:avLst/>
            <a:gdLst/>
            <a:ahLst/>
            <a:cxnLst/>
            <a:rect l="l" t="t" r="r" b="b"/>
            <a:pathLst>
              <a:path w="1349246" h="2447611">
                <a:moveTo>
                  <a:pt x="0" y="0"/>
                </a:moveTo>
                <a:lnTo>
                  <a:pt x="1349246" y="0"/>
                </a:lnTo>
                <a:lnTo>
                  <a:pt x="1349246" y="2447611"/>
                </a:lnTo>
                <a:lnTo>
                  <a:pt x="0" y="2447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1E3E156D-817E-383E-9509-86D474B9BAC2}"/>
              </a:ext>
            </a:extLst>
          </p:cNvPr>
          <p:cNvGrpSpPr/>
          <p:nvPr/>
        </p:nvGrpSpPr>
        <p:grpSpPr>
          <a:xfrm>
            <a:off x="3467983" y="7783438"/>
            <a:ext cx="1470469" cy="620420"/>
            <a:chOff x="0" y="0"/>
            <a:chExt cx="1960625" cy="827226"/>
          </a:xfrm>
        </p:grpSpPr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8DE52318-99E4-4FBD-130A-4A4E004B1DC3}"/>
                </a:ext>
              </a:extLst>
            </p:cNvPr>
            <p:cNvGrpSpPr/>
            <p:nvPr/>
          </p:nvGrpSpPr>
          <p:grpSpPr>
            <a:xfrm rot="-2239114">
              <a:off x="786403" y="88357"/>
              <a:ext cx="413741" cy="362023"/>
              <a:chOff x="0" y="0"/>
              <a:chExt cx="812800" cy="7112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7E0649F1-BF72-2144-8D11-C2A0E035722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59199E4C-70BD-47B2-0D28-7C82068F1D28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" name="Group 24">
              <a:extLst>
                <a:ext uri="{FF2B5EF4-FFF2-40B4-BE49-F238E27FC236}">
                  <a16:creationId xmlns:a16="http://schemas.microsoft.com/office/drawing/2014/main" id="{CE3A2D13-F4D7-AD2B-6EFE-C2F86B116414}"/>
                </a:ext>
              </a:extLst>
            </p:cNvPr>
            <p:cNvGrpSpPr/>
            <p:nvPr/>
          </p:nvGrpSpPr>
          <p:grpSpPr>
            <a:xfrm rot="-6751217">
              <a:off x="811086" y="130234"/>
              <a:ext cx="163500" cy="167953"/>
              <a:chOff x="0" y="0"/>
              <a:chExt cx="747806" cy="768176"/>
            </a:xfrm>
          </p:grpSpPr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22F03FDD-9657-5C1E-3D01-ABE2776FAFB6}"/>
                  </a:ext>
                </a:extLst>
              </p:cNvPr>
              <p:cNvSpPr/>
              <p:nvPr/>
            </p:nvSpPr>
            <p:spPr>
              <a:xfrm>
                <a:off x="0" y="0"/>
                <a:ext cx="747806" cy="768176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68176">
                    <a:moveTo>
                      <a:pt x="373903" y="0"/>
                    </a:moveTo>
                    <a:lnTo>
                      <a:pt x="747806" y="768176"/>
                    </a:lnTo>
                    <a:lnTo>
                      <a:pt x="0" y="768176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TextBox 26">
                <a:extLst>
                  <a:ext uri="{FF2B5EF4-FFF2-40B4-BE49-F238E27FC236}">
                    <a16:creationId xmlns:a16="http://schemas.microsoft.com/office/drawing/2014/main" id="{287D7FE2-E9F1-C3BE-2619-B3DF879708D5}"/>
                  </a:ext>
                </a:extLst>
              </p:cNvPr>
              <p:cNvSpPr txBox="1"/>
              <p:nvPr/>
            </p:nvSpPr>
            <p:spPr>
              <a:xfrm>
                <a:off x="116845" y="309028"/>
                <a:ext cx="514117" cy="40427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" name="Group 27">
              <a:extLst>
                <a:ext uri="{FF2B5EF4-FFF2-40B4-BE49-F238E27FC236}">
                  <a16:creationId xmlns:a16="http://schemas.microsoft.com/office/drawing/2014/main" id="{3470FD1E-054A-18C9-AE8E-A4F43BAD2B7E}"/>
                </a:ext>
              </a:extLst>
            </p:cNvPr>
            <p:cNvGrpSpPr/>
            <p:nvPr/>
          </p:nvGrpSpPr>
          <p:grpSpPr>
            <a:xfrm rot="-3865383">
              <a:off x="962400" y="57291"/>
              <a:ext cx="20109" cy="193791"/>
              <a:chOff x="0" y="0"/>
              <a:chExt cx="24256" cy="233747"/>
            </a:xfrm>
          </p:grpSpPr>
          <p:sp>
            <p:nvSpPr>
              <p:cNvPr id="28" name="Freeform 28">
                <a:extLst>
                  <a:ext uri="{FF2B5EF4-FFF2-40B4-BE49-F238E27FC236}">
                    <a16:creationId xmlns:a16="http://schemas.microsoft.com/office/drawing/2014/main" id="{AE661514-D81F-29D1-AC29-26A6BB4A2A81}"/>
                  </a:ext>
                </a:extLst>
              </p:cNvPr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TextBox 29">
                <a:extLst>
                  <a:ext uri="{FF2B5EF4-FFF2-40B4-BE49-F238E27FC236}">
                    <a16:creationId xmlns:a16="http://schemas.microsoft.com/office/drawing/2014/main" id="{4372FCF1-E088-718A-CE7C-51E4A1B94F7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4256" cy="28137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0" name="Group 30">
              <a:extLst>
                <a:ext uri="{FF2B5EF4-FFF2-40B4-BE49-F238E27FC236}">
                  <a16:creationId xmlns:a16="http://schemas.microsoft.com/office/drawing/2014/main" id="{A481EB4F-ABDF-2BDC-9EE1-DCC68B6F5821}"/>
                </a:ext>
              </a:extLst>
            </p:cNvPr>
            <p:cNvGrpSpPr/>
            <p:nvPr/>
          </p:nvGrpSpPr>
          <p:grpSpPr>
            <a:xfrm rot="-3610039">
              <a:off x="940556" y="39158"/>
              <a:ext cx="15959" cy="161680"/>
              <a:chOff x="0" y="0"/>
              <a:chExt cx="19249" cy="195016"/>
            </a:xfrm>
          </p:grpSpPr>
          <p:sp>
            <p:nvSpPr>
              <p:cNvPr id="31" name="Freeform 31">
                <a:extLst>
                  <a:ext uri="{FF2B5EF4-FFF2-40B4-BE49-F238E27FC236}">
                    <a16:creationId xmlns:a16="http://schemas.microsoft.com/office/drawing/2014/main" id="{00BB92B4-5D10-7F35-9EDB-CDBD03AA2D70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TextBox 32">
                <a:extLst>
                  <a:ext uri="{FF2B5EF4-FFF2-40B4-BE49-F238E27FC236}">
                    <a16:creationId xmlns:a16="http://schemas.microsoft.com/office/drawing/2014/main" id="{1108796D-9711-9261-2729-EDEFA34A94B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" name="Group 33">
              <a:extLst>
                <a:ext uri="{FF2B5EF4-FFF2-40B4-BE49-F238E27FC236}">
                  <a16:creationId xmlns:a16="http://schemas.microsoft.com/office/drawing/2014/main" id="{3E4D65A3-D651-1D88-AB88-3036C2B98DA7}"/>
                </a:ext>
              </a:extLst>
            </p:cNvPr>
            <p:cNvGrpSpPr/>
            <p:nvPr/>
          </p:nvGrpSpPr>
          <p:grpSpPr>
            <a:xfrm rot="-614711">
              <a:off x="886517" y="71980"/>
              <a:ext cx="15959" cy="161680"/>
              <a:chOff x="0" y="0"/>
              <a:chExt cx="19249" cy="195016"/>
            </a:xfrm>
          </p:grpSpPr>
          <p:sp>
            <p:nvSpPr>
              <p:cNvPr id="34" name="Freeform 34">
                <a:extLst>
                  <a:ext uri="{FF2B5EF4-FFF2-40B4-BE49-F238E27FC236}">
                    <a16:creationId xmlns:a16="http://schemas.microsoft.com/office/drawing/2014/main" id="{B0712EAF-FC1A-1B46-387F-82D87EA1688B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TextBox 35">
                <a:extLst>
                  <a:ext uri="{FF2B5EF4-FFF2-40B4-BE49-F238E27FC236}">
                    <a16:creationId xmlns:a16="http://schemas.microsoft.com/office/drawing/2014/main" id="{EE05E9DA-2645-CEA5-3176-A7D2FC11B80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" name="Group 36">
              <a:extLst>
                <a:ext uri="{FF2B5EF4-FFF2-40B4-BE49-F238E27FC236}">
                  <a16:creationId xmlns:a16="http://schemas.microsoft.com/office/drawing/2014/main" id="{FFD0143C-BC9D-045A-BCF5-299A85E693C4}"/>
                </a:ext>
              </a:extLst>
            </p:cNvPr>
            <p:cNvGrpSpPr/>
            <p:nvPr/>
          </p:nvGrpSpPr>
          <p:grpSpPr>
            <a:xfrm rot="-3444223">
              <a:off x="1044044" y="128611"/>
              <a:ext cx="25929" cy="129141"/>
              <a:chOff x="0" y="0"/>
              <a:chExt cx="31275" cy="155767"/>
            </a:xfrm>
          </p:grpSpPr>
          <p:sp>
            <p:nvSpPr>
              <p:cNvPr id="37" name="Freeform 37">
                <a:extLst>
                  <a:ext uri="{FF2B5EF4-FFF2-40B4-BE49-F238E27FC236}">
                    <a16:creationId xmlns:a16="http://schemas.microsoft.com/office/drawing/2014/main" id="{2FD27954-EEFB-317B-A082-36BAA23FCCD5}"/>
                  </a:ext>
                </a:extLst>
              </p:cNvPr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TextBox 38">
                <a:extLst>
                  <a:ext uri="{FF2B5EF4-FFF2-40B4-BE49-F238E27FC236}">
                    <a16:creationId xmlns:a16="http://schemas.microsoft.com/office/drawing/2014/main" id="{D5D3B449-73CF-1AB5-846E-B53CF263F18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" name="Group 39">
              <a:extLst>
                <a:ext uri="{FF2B5EF4-FFF2-40B4-BE49-F238E27FC236}">
                  <a16:creationId xmlns:a16="http://schemas.microsoft.com/office/drawing/2014/main" id="{F30B60CA-1C76-6867-8074-6A5889EC9AB7}"/>
                </a:ext>
              </a:extLst>
            </p:cNvPr>
            <p:cNvGrpSpPr/>
            <p:nvPr/>
          </p:nvGrpSpPr>
          <p:grpSpPr>
            <a:xfrm rot="-3314711">
              <a:off x="910882" y="77992"/>
              <a:ext cx="37664" cy="105869"/>
              <a:chOff x="0" y="0"/>
              <a:chExt cx="45429" cy="127697"/>
            </a:xfrm>
          </p:grpSpPr>
          <p:sp>
            <p:nvSpPr>
              <p:cNvPr id="40" name="Freeform 40">
                <a:extLst>
                  <a:ext uri="{FF2B5EF4-FFF2-40B4-BE49-F238E27FC236}">
                    <a16:creationId xmlns:a16="http://schemas.microsoft.com/office/drawing/2014/main" id="{9761C75B-7D12-C175-6954-1AE11DFE253A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TextBox 41">
                <a:extLst>
                  <a:ext uri="{FF2B5EF4-FFF2-40B4-BE49-F238E27FC236}">
                    <a16:creationId xmlns:a16="http://schemas.microsoft.com/office/drawing/2014/main" id="{548B0037-72A9-D5BD-E6E0-6F13191E781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" name="Group 42">
              <a:extLst>
                <a:ext uri="{FF2B5EF4-FFF2-40B4-BE49-F238E27FC236}">
                  <a16:creationId xmlns:a16="http://schemas.microsoft.com/office/drawing/2014/main" id="{FE59DC1B-47B1-542F-C0AA-1843315CF832}"/>
                </a:ext>
              </a:extLst>
            </p:cNvPr>
            <p:cNvGrpSpPr/>
            <p:nvPr/>
          </p:nvGrpSpPr>
          <p:grpSpPr>
            <a:xfrm rot="1517708">
              <a:off x="855606" y="140247"/>
              <a:ext cx="37664" cy="105869"/>
              <a:chOff x="0" y="0"/>
              <a:chExt cx="45429" cy="127697"/>
            </a:xfrm>
          </p:grpSpPr>
          <p:sp>
            <p:nvSpPr>
              <p:cNvPr id="43" name="Freeform 43">
                <a:extLst>
                  <a:ext uri="{FF2B5EF4-FFF2-40B4-BE49-F238E27FC236}">
                    <a16:creationId xmlns:a16="http://schemas.microsoft.com/office/drawing/2014/main" id="{0CBC31B7-30E6-BF8D-BAE8-91FE382BE0C6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TextBox 44">
                <a:extLst>
                  <a:ext uri="{FF2B5EF4-FFF2-40B4-BE49-F238E27FC236}">
                    <a16:creationId xmlns:a16="http://schemas.microsoft.com/office/drawing/2014/main" id="{01434233-F0C0-E9B0-5B39-62334BF3A15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" name="Group 45">
              <a:extLst>
                <a:ext uri="{FF2B5EF4-FFF2-40B4-BE49-F238E27FC236}">
                  <a16:creationId xmlns:a16="http://schemas.microsoft.com/office/drawing/2014/main" id="{F9BBE9C3-735E-2F36-FEA9-91B98E5B0A1C}"/>
                </a:ext>
              </a:extLst>
            </p:cNvPr>
            <p:cNvGrpSpPr/>
            <p:nvPr/>
          </p:nvGrpSpPr>
          <p:grpSpPr>
            <a:xfrm rot="1843551">
              <a:off x="895918" y="158983"/>
              <a:ext cx="263368" cy="39814"/>
              <a:chOff x="0" y="0"/>
              <a:chExt cx="488005" cy="73772"/>
            </a:xfrm>
          </p:grpSpPr>
          <p:sp>
            <p:nvSpPr>
              <p:cNvPr id="46" name="Freeform 46">
                <a:extLst>
                  <a:ext uri="{FF2B5EF4-FFF2-40B4-BE49-F238E27FC236}">
                    <a16:creationId xmlns:a16="http://schemas.microsoft.com/office/drawing/2014/main" id="{F05EE9F1-3827-8FD6-4B98-FBDE38DBF83F}"/>
                  </a:ext>
                </a:extLst>
              </p:cNvPr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TextBox 47">
                <a:extLst>
                  <a:ext uri="{FF2B5EF4-FFF2-40B4-BE49-F238E27FC236}">
                    <a16:creationId xmlns:a16="http://schemas.microsoft.com/office/drawing/2014/main" id="{E3553FB1-D181-9EAF-6D76-E600AA702794}"/>
                  </a:ext>
                </a:extLst>
              </p:cNvPr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" name="Group 48">
              <a:extLst>
                <a:ext uri="{FF2B5EF4-FFF2-40B4-BE49-F238E27FC236}">
                  <a16:creationId xmlns:a16="http://schemas.microsoft.com/office/drawing/2014/main" id="{5383D6B8-346E-316C-C7BE-36DEFCB22926}"/>
                </a:ext>
              </a:extLst>
            </p:cNvPr>
            <p:cNvGrpSpPr/>
            <p:nvPr/>
          </p:nvGrpSpPr>
          <p:grpSpPr>
            <a:xfrm rot="-282818">
              <a:off x="871561" y="70120"/>
              <a:ext cx="18617" cy="105869"/>
              <a:chOff x="0" y="0"/>
              <a:chExt cx="22455" cy="127697"/>
            </a:xfrm>
          </p:grpSpPr>
          <p:sp>
            <p:nvSpPr>
              <p:cNvPr id="49" name="Freeform 49">
                <a:extLst>
                  <a:ext uri="{FF2B5EF4-FFF2-40B4-BE49-F238E27FC236}">
                    <a16:creationId xmlns:a16="http://schemas.microsoft.com/office/drawing/2014/main" id="{907D29ED-D0BA-737F-E142-31204084636B}"/>
                  </a:ext>
                </a:extLst>
              </p:cNvPr>
              <p:cNvSpPr/>
              <p:nvPr/>
            </p:nvSpPr>
            <p:spPr>
              <a:xfrm>
                <a:off x="0" y="0"/>
                <a:ext cx="22455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22455" h="127697">
                    <a:moveTo>
                      <a:pt x="11228" y="0"/>
                    </a:moveTo>
                    <a:lnTo>
                      <a:pt x="11228" y="0"/>
                    </a:lnTo>
                    <a:cubicBezTo>
                      <a:pt x="17429" y="0"/>
                      <a:pt x="22455" y="5027"/>
                      <a:pt x="22455" y="11228"/>
                    </a:cubicBezTo>
                    <a:lnTo>
                      <a:pt x="22455" y="116469"/>
                    </a:lnTo>
                    <a:cubicBezTo>
                      <a:pt x="22455" y="122670"/>
                      <a:pt x="17429" y="127697"/>
                      <a:pt x="11228" y="127697"/>
                    </a:cubicBezTo>
                    <a:lnTo>
                      <a:pt x="11228" y="127697"/>
                    </a:lnTo>
                    <a:cubicBezTo>
                      <a:pt x="8250" y="127697"/>
                      <a:pt x="5394" y="126514"/>
                      <a:pt x="3289" y="124408"/>
                    </a:cubicBezTo>
                    <a:cubicBezTo>
                      <a:pt x="1183" y="122303"/>
                      <a:pt x="0" y="119447"/>
                      <a:pt x="0" y="116469"/>
                    </a:cubicBezTo>
                    <a:lnTo>
                      <a:pt x="0" y="11228"/>
                    </a:lnTo>
                    <a:cubicBezTo>
                      <a:pt x="0" y="8250"/>
                      <a:pt x="1183" y="5394"/>
                      <a:pt x="3289" y="3289"/>
                    </a:cubicBezTo>
                    <a:cubicBezTo>
                      <a:pt x="5394" y="1183"/>
                      <a:pt x="8250" y="0"/>
                      <a:pt x="112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TextBox 50">
                <a:extLst>
                  <a:ext uri="{FF2B5EF4-FFF2-40B4-BE49-F238E27FC236}">
                    <a16:creationId xmlns:a16="http://schemas.microsoft.com/office/drawing/2014/main" id="{9145AF94-1DCD-BDF5-C914-64A44253750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2455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1" name="Group 51">
              <a:extLst>
                <a:ext uri="{FF2B5EF4-FFF2-40B4-BE49-F238E27FC236}">
                  <a16:creationId xmlns:a16="http://schemas.microsoft.com/office/drawing/2014/main" id="{834FBBC4-AE62-66E4-5C12-FC4D04DA659E}"/>
                </a:ext>
              </a:extLst>
            </p:cNvPr>
            <p:cNvGrpSpPr/>
            <p:nvPr/>
          </p:nvGrpSpPr>
          <p:grpSpPr>
            <a:xfrm rot="-9801436">
              <a:off x="575860" y="418769"/>
              <a:ext cx="78829" cy="119586"/>
              <a:chOff x="0" y="0"/>
              <a:chExt cx="95083" cy="144243"/>
            </a:xfrm>
          </p:grpSpPr>
          <p:sp>
            <p:nvSpPr>
              <p:cNvPr id="52" name="Freeform 52">
                <a:extLst>
                  <a:ext uri="{FF2B5EF4-FFF2-40B4-BE49-F238E27FC236}">
                    <a16:creationId xmlns:a16="http://schemas.microsoft.com/office/drawing/2014/main" id="{5003C31D-B98B-8836-0B78-407F08AE5EB8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TextBox 53">
                <a:extLst>
                  <a:ext uri="{FF2B5EF4-FFF2-40B4-BE49-F238E27FC236}">
                    <a16:creationId xmlns:a16="http://schemas.microsoft.com/office/drawing/2014/main" id="{0D71C9BA-F035-CB8A-1F89-1EBFEFDDA2E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" name="Group 54">
              <a:extLst>
                <a:ext uri="{FF2B5EF4-FFF2-40B4-BE49-F238E27FC236}">
                  <a16:creationId xmlns:a16="http://schemas.microsoft.com/office/drawing/2014/main" id="{44B5B8B8-E4C4-3B4D-D3E8-79EA2C821CB8}"/>
                </a:ext>
              </a:extLst>
            </p:cNvPr>
            <p:cNvGrpSpPr/>
            <p:nvPr/>
          </p:nvGrpSpPr>
          <p:grpSpPr>
            <a:xfrm rot="-6559536">
              <a:off x="502776" y="543327"/>
              <a:ext cx="84026" cy="127697"/>
              <a:chOff x="0" y="0"/>
              <a:chExt cx="101350" cy="154025"/>
            </a:xfrm>
          </p:grpSpPr>
          <p:sp>
            <p:nvSpPr>
              <p:cNvPr id="55" name="Freeform 55">
                <a:extLst>
                  <a:ext uri="{FF2B5EF4-FFF2-40B4-BE49-F238E27FC236}">
                    <a16:creationId xmlns:a16="http://schemas.microsoft.com/office/drawing/2014/main" id="{838DE0DC-F93B-5E88-761A-72E5136F579F}"/>
                  </a:ext>
                </a:extLst>
              </p:cNvPr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" name="TextBox 56">
                <a:extLst>
                  <a:ext uri="{FF2B5EF4-FFF2-40B4-BE49-F238E27FC236}">
                    <a16:creationId xmlns:a16="http://schemas.microsoft.com/office/drawing/2014/main" id="{9484EE0E-89D0-E01A-5454-32EB0D25A1B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57" name="AutoShape 57">
              <a:extLst>
                <a:ext uri="{FF2B5EF4-FFF2-40B4-BE49-F238E27FC236}">
                  <a16:creationId xmlns:a16="http://schemas.microsoft.com/office/drawing/2014/main" id="{67C2EDE7-C0AA-A893-B8E7-D5F5205E3240}"/>
                </a:ext>
              </a:extLst>
            </p:cNvPr>
            <p:cNvSpPr/>
            <p:nvPr/>
          </p:nvSpPr>
          <p:spPr>
            <a:xfrm flipV="1">
              <a:off x="485913" y="426271"/>
              <a:ext cx="109656" cy="163989"/>
            </a:xfrm>
            <a:prstGeom prst="line">
              <a:avLst/>
            </a:prstGeom>
            <a:ln w="16277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8" name="Group 58">
              <a:extLst>
                <a:ext uri="{FF2B5EF4-FFF2-40B4-BE49-F238E27FC236}">
                  <a16:creationId xmlns:a16="http://schemas.microsoft.com/office/drawing/2014/main" id="{39E314CC-8FB7-8C97-3CA9-BA1431BB62E2}"/>
                </a:ext>
              </a:extLst>
            </p:cNvPr>
            <p:cNvGrpSpPr/>
            <p:nvPr/>
          </p:nvGrpSpPr>
          <p:grpSpPr>
            <a:xfrm rot="-6440590">
              <a:off x="536500" y="503025"/>
              <a:ext cx="99314" cy="159563"/>
              <a:chOff x="0" y="0"/>
              <a:chExt cx="119791" cy="192462"/>
            </a:xfrm>
          </p:grpSpPr>
          <p:sp>
            <p:nvSpPr>
              <p:cNvPr id="59" name="Freeform 59">
                <a:extLst>
                  <a:ext uri="{FF2B5EF4-FFF2-40B4-BE49-F238E27FC236}">
                    <a16:creationId xmlns:a16="http://schemas.microsoft.com/office/drawing/2014/main" id="{A4B09FC1-90C6-C9D6-BC21-1A863A091971}"/>
                  </a:ext>
                </a:extLst>
              </p:cNvPr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" name="TextBox 60">
                <a:extLst>
                  <a:ext uri="{FF2B5EF4-FFF2-40B4-BE49-F238E27FC236}">
                    <a16:creationId xmlns:a16="http://schemas.microsoft.com/office/drawing/2014/main" id="{2A6D4C8F-3AE8-95E2-DA6B-A8C236F3D79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" name="Group 61">
              <a:extLst>
                <a:ext uri="{FF2B5EF4-FFF2-40B4-BE49-F238E27FC236}">
                  <a16:creationId xmlns:a16="http://schemas.microsoft.com/office/drawing/2014/main" id="{4FD1B3B6-B85E-AE32-460C-000A906AFED9}"/>
                </a:ext>
              </a:extLst>
            </p:cNvPr>
            <p:cNvGrpSpPr/>
            <p:nvPr/>
          </p:nvGrpSpPr>
          <p:grpSpPr>
            <a:xfrm rot="-9801436">
              <a:off x="611620" y="498733"/>
              <a:ext cx="78829" cy="114625"/>
              <a:chOff x="0" y="0"/>
              <a:chExt cx="95083" cy="138259"/>
            </a:xfrm>
          </p:grpSpPr>
          <p:sp>
            <p:nvSpPr>
              <p:cNvPr id="62" name="Freeform 62">
                <a:extLst>
                  <a:ext uri="{FF2B5EF4-FFF2-40B4-BE49-F238E27FC236}">
                    <a16:creationId xmlns:a16="http://schemas.microsoft.com/office/drawing/2014/main" id="{293871D2-DAAA-73D6-AE4A-7D1D73FDC667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" name="TextBox 63">
                <a:extLst>
                  <a:ext uri="{FF2B5EF4-FFF2-40B4-BE49-F238E27FC236}">
                    <a16:creationId xmlns:a16="http://schemas.microsoft.com/office/drawing/2014/main" id="{D369BD7C-581F-7483-970A-19DF141AFBC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" name="Group 64">
              <a:extLst>
                <a:ext uri="{FF2B5EF4-FFF2-40B4-BE49-F238E27FC236}">
                  <a16:creationId xmlns:a16="http://schemas.microsoft.com/office/drawing/2014/main" id="{07A7A287-F48A-2A7E-E48C-DC1B3AB5F6FA}"/>
                </a:ext>
              </a:extLst>
            </p:cNvPr>
            <p:cNvGrpSpPr/>
            <p:nvPr/>
          </p:nvGrpSpPr>
          <p:grpSpPr>
            <a:xfrm rot="9555401">
              <a:off x="622270" y="423016"/>
              <a:ext cx="59645" cy="136698"/>
              <a:chOff x="0" y="0"/>
              <a:chExt cx="71943" cy="164882"/>
            </a:xfrm>
          </p:grpSpPr>
          <p:sp>
            <p:nvSpPr>
              <p:cNvPr id="65" name="Freeform 65">
                <a:extLst>
                  <a:ext uri="{FF2B5EF4-FFF2-40B4-BE49-F238E27FC236}">
                    <a16:creationId xmlns:a16="http://schemas.microsoft.com/office/drawing/2014/main" id="{76B2A1FB-E013-BA98-FD3A-3C660FA860A7}"/>
                  </a:ext>
                </a:extLst>
              </p:cNvPr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" name="TextBox 66">
                <a:extLst>
                  <a:ext uri="{FF2B5EF4-FFF2-40B4-BE49-F238E27FC236}">
                    <a16:creationId xmlns:a16="http://schemas.microsoft.com/office/drawing/2014/main" id="{81FA849A-0F49-4A69-3CEB-229E75CA28C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" name="Group 67">
              <a:extLst>
                <a:ext uri="{FF2B5EF4-FFF2-40B4-BE49-F238E27FC236}">
                  <a16:creationId xmlns:a16="http://schemas.microsoft.com/office/drawing/2014/main" id="{B888F169-AFC0-CBDA-D5D7-2E121A1D9DCF}"/>
                </a:ext>
              </a:extLst>
            </p:cNvPr>
            <p:cNvGrpSpPr/>
            <p:nvPr/>
          </p:nvGrpSpPr>
          <p:grpSpPr>
            <a:xfrm rot="-9923663">
              <a:off x="562359" y="420113"/>
              <a:ext cx="92645" cy="159563"/>
              <a:chOff x="0" y="0"/>
              <a:chExt cx="111747" cy="192462"/>
            </a:xfrm>
          </p:grpSpPr>
          <p:sp>
            <p:nvSpPr>
              <p:cNvPr id="68" name="Freeform 68">
                <a:extLst>
                  <a:ext uri="{FF2B5EF4-FFF2-40B4-BE49-F238E27FC236}">
                    <a16:creationId xmlns:a16="http://schemas.microsoft.com/office/drawing/2014/main" id="{D7CDFB2E-ABD3-9E8B-E229-D2DD12C5AA10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" name="TextBox 69">
                <a:extLst>
                  <a:ext uri="{FF2B5EF4-FFF2-40B4-BE49-F238E27FC236}">
                    <a16:creationId xmlns:a16="http://schemas.microsoft.com/office/drawing/2014/main" id="{5C7DAC89-466B-FADE-1B14-5E7B553E895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" name="Group 70">
              <a:extLst>
                <a:ext uri="{FF2B5EF4-FFF2-40B4-BE49-F238E27FC236}">
                  <a16:creationId xmlns:a16="http://schemas.microsoft.com/office/drawing/2014/main" id="{AB007E8D-2D1E-92D4-E7ED-C75F51054C02}"/>
                </a:ext>
              </a:extLst>
            </p:cNvPr>
            <p:cNvGrpSpPr/>
            <p:nvPr/>
          </p:nvGrpSpPr>
          <p:grpSpPr>
            <a:xfrm rot="-6701516">
              <a:off x="494480" y="526202"/>
              <a:ext cx="92645" cy="159563"/>
              <a:chOff x="0" y="0"/>
              <a:chExt cx="111747" cy="192462"/>
            </a:xfrm>
          </p:grpSpPr>
          <p:sp>
            <p:nvSpPr>
              <p:cNvPr id="71" name="Freeform 71">
                <a:extLst>
                  <a:ext uri="{FF2B5EF4-FFF2-40B4-BE49-F238E27FC236}">
                    <a16:creationId xmlns:a16="http://schemas.microsoft.com/office/drawing/2014/main" id="{03807420-57EB-1ABC-17E8-2BF9492523FE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" name="TextBox 72">
                <a:extLst>
                  <a:ext uri="{FF2B5EF4-FFF2-40B4-BE49-F238E27FC236}">
                    <a16:creationId xmlns:a16="http://schemas.microsoft.com/office/drawing/2014/main" id="{30113078-32EA-9718-9B4D-1C0EC065976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" name="Group 73">
              <a:extLst>
                <a:ext uri="{FF2B5EF4-FFF2-40B4-BE49-F238E27FC236}">
                  <a16:creationId xmlns:a16="http://schemas.microsoft.com/office/drawing/2014/main" id="{0F5AEE0D-FAAD-7269-04EB-2BE69247BB2B}"/>
                </a:ext>
              </a:extLst>
            </p:cNvPr>
            <p:cNvGrpSpPr/>
            <p:nvPr/>
          </p:nvGrpSpPr>
          <p:grpSpPr>
            <a:xfrm rot="-8687532">
              <a:off x="612525" y="412015"/>
              <a:ext cx="78829" cy="119586"/>
              <a:chOff x="0" y="0"/>
              <a:chExt cx="95083" cy="144243"/>
            </a:xfrm>
          </p:grpSpPr>
          <p:sp>
            <p:nvSpPr>
              <p:cNvPr id="74" name="Freeform 74">
                <a:extLst>
                  <a:ext uri="{FF2B5EF4-FFF2-40B4-BE49-F238E27FC236}">
                    <a16:creationId xmlns:a16="http://schemas.microsoft.com/office/drawing/2014/main" id="{A2BAA3DF-C92E-D1DF-FE7A-C13A90E51A1B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" name="TextBox 75">
                <a:extLst>
                  <a:ext uri="{FF2B5EF4-FFF2-40B4-BE49-F238E27FC236}">
                    <a16:creationId xmlns:a16="http://schemas.microsoft.com/office/drawing/2014/main" id="{27104454-3BF8-90C1-6443-6CB4BFBE04B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" name="Group 76">
              <a:extLst>
                <a:ext uri="{FF2B5EF4-FFF2-40B4-BE49-F238E27FC236}">
                  <a16:creationId xmlns:a16="http://schemas.microsoft.com/office/drawing/2014/main" id="{2EBD332E-1980-1C98-FE6B-6B35DA86F79F}"/>
                </a:ext>
              </a:extLst>
            </p:cNvPr>
            <p:cNvGrpSpPr/>
            <p:nvPr/>
          </p:nvGrpSpPr>
          <p:grpSpPr>
            <a:xfrm rot="-5445632">
              <a:off x="502161" y="507438"/>
              <a:ext cx="84026" cy="127697"/>
              <a:chOff x="0" y="0"/>
              <a:chExt cx="101350" cy="154025"/>
            </a:xfrm>
          </p:grpSpPr>
          <p:sp>
            <p:nvSpPr>
              <p:cNvPr id="77" name="Freeform 77">
                <a:extLst>
                  <a:ext uri="{FF2B5EF4-FFF2-40B4-BE49-F238E27FC236}">
                    <a16:creationId xmlns:a16="http://schemas.microsoft.com/office/drawing/2014/main" id="{F0808FDB-C7E5-C9A6-A087-D7D68400AF02}"/>
                  </a:ext>
                </a:extLst>
              </p:cNvPr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TextBox 78">
                <a:extLst>
                  <a:ext uri="{FF2B5EF4-FFF2-40B4-BE49-F238E27FC236}">
                    <a16:creationId xmlns:a16="http://schemas.microsoft.com/office/drawing/2014/main" id="{68AD4582-2D48-C27A-50FA-F7FC8A453F6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79" name="AutoShape 79">
              <a:extLst>
                <a:ext uri="{FF2B5EF4-FFF2-40B4-BE49-F238E27FC236}">
                  <a16:creationId xmlns:a16="http://schemas.microsoft.com/office/drawing/2014/main" id="{0BF8A7B6-F2FB-B6C3-55B5-B9C1546B35EC}"/>
                </a:ext>
              </a:extLst>
            </p:cNvPr>
            <p:cNvSpPr/>
            <p:nvPr/>
          </p:nvSpPr>
          <p:spPr>
            <a:xfrm flipV="1">
              <a:off x="493747" y="415964"/>
              <a:ext cx="156161" cy="120543"/>
            </a:xfrm>
            <a:prstGeom prst="line">
              <a:avLst/>
            </a:prstGeom>
            <a:ln w="16277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0" name="Group 80">
              <a:extLst>
                <a:ext uri="{FF2B5EF4-FFF2-40B4-BE49-F238E27FC236}">
                  <a16:creationId xmlns:a16="http://schemas.microsoft.com/office/drawing/2014/main" id="{D598E62F-C938-101A-5325-E154E6E6821F}"/>
                </a:ext>
              </a:extLst>
            </p:cNvPr>
            <p:cNvGrpSpPr/>
            <p:nvPr/>
          </p:nvGrpSpPr>
          <p:grpSpPr>
            <a:xfrm rot="-5326687">
              <a:off x="541491" y="481576"/>
              <a:ext cx="99314" cy="159563"/>
              <a:chOff x="0" y="0"/>
              <a:chExt cx="119791" cy="192462"/>
            </a:xfrm>
          </p:grpSpPr>
          <p:sp>
            <p:nvSpPr>
              <p:cNvPr id="81" name="Freeform 81">
                <a:extLst>
                  <a:ext uri="{FF2B5EF4-FFF2-40B4-BE49-F238E27FC236}">
                    <a16:creationId xmlns:a16="http://schemas.microsoft.com/office/drawing/2014/main" id="{F96F5A6F-1CF5-F160-81FF-79F2E1089625}"/>
                  </a:ext>
                </a:extLst>
              </p:cNvPr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" name="TextBox 82">
                <a:extLst>
                  <a:ext uri="{FF2B5EF4-FFF2-40B4-BE49-F238E27FC236}">
                    <a16:creationId xmlns:a16="http://schemas.microsoft.com/office/drawing/2014/main" id="{EB221217-9D20-FA95-CF45-7036A45757F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" name="Group 83">
              <a:extLst>
                <a:ext uri="{FF2B5EF4-FFF2-40B4-BE49-F238E27FC236}">
                  <a16:creationId xmlns:a16="http://schemas.microsoft.com/office/drawing/2014/main" id="{C18DB7A6-2C26-EC5F-8CDD-31A6A12B0811}"/>
                </a:ext>
              </a:extLst>
            </p:cNvPr>
            <p:cNvGrpSpPr/>
            <p:nvPr/>
          </p:nvGrpSpPr>
          <p:grpSpPr>
            <a:xfrm rot="-8687532">
              <a:off x="621755" y="499332"/>
              <a:ext cx="78829" cy="114625"/>
              <a:chOff x="0" y="0"/>
              <a:chExt cx="95083" cy="138259"/>
            </a:xfrm>
          </p:grpSpPr>
          <p:sp>
            <p:nvSpPr>
              <p:cNvPr id="84" name="Freeform 84">
                <a:extLst>
                  <a:ext uri="{FF2B5EF4-FFF2-40B4-BE49-F238E27FC236}">
                    <a16:creationId xmlns:a16="http://schemas.microsoft.com/office/drawing/2014/main" id="{44F9D9F2-1045-61AF-00D2-173E39065C1F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" name="TextBox 85">
                <a:extLst>
                  <a:ext uri="{FF2B5EF4-FFF2-40B4-BE49-F238E27FC236}">
                    <a16:creationId xmlns:a16="http://schemas.microsoft.com/office/drawing/2014/main" id="{FC2E0755-5266-DD1D-35FF-5EB8CB77EA8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" name="Group 86">
              <a:extLst>
                <a:ext uri="{FF2B5EF4-FFF2-40B4-BE49-F238E27FC236}">
                  <a16:creationId xmlns:a16="http://schemas.microsoft.com/office/drawing/2014/main" id="{C08B73BC-5674-A140-333A-DDA95779E41F}"/>
                </a:ext>
              </a:extLst>
            </p:cNvPr>
            <p:cNvGrpSpPr/>
            <p:nvPr/>
          </p:nvGrpSpPr>
          <p:grpSpPr>
            <a:xfrm rot="10669305">
              <a:off x="652943" y="427318"/>
              <a:ext cx="59645" cy="136698"/>
              <a:chOff x="0" y="0"/>
              <a:chExt cx="71943" cy="164882"/>
            </a:xfrm>
          </p:grpSpPr>
          <p:sp>
            <p:nvSpPr>
              <p:cNvPr id="87" name="Freeform 87">
                <a:extLst>
                  <a:ext uri="{FF2B5EF4-FFF2-40B4-BE49-F238E27FC236}">
                    <a16:creationId xmlns:a16="http://schemas.microsoft.com/office/drawing/2014/main" id="{1FD50FF7-EDE1-5FD2-186F-F885A7C65F59}"/>
                  </a:ext>
                </a:extLst>
              </p:cNvPr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" name="TextBox 88">
                <a:extLst>
                  <a:ext uri="{FF2B5EF4-FFF2-40B4-BE49-F238E27FC236}">
                    <a16:creationId xmlns:a16="http://schemas.microsoft.com/office/drawing/2014/main" id="{762E763D-1E15-12E1-8A9B-8649842C597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" name="Group 89">
              <a:extLst>
                <a:ext uri="{FF2B5EF4-FFF2-40B4-BE49-F238E27FC236}">
                  <a16:creationId xmlns:a16="http://schemas.microsoft.com/office/drawing/2014/main" id="{09742AFF-D59B-1B18-D7A9-753A9D6E1ABF}"/>
                </a:ext>
              </a:extLst>
            </p:cNvPr>
            <p:cNvGrpSpPr/>
            <p:nvPr/>
          </p:nvGrpSpPr>
          <p:grpSpPr>
            <a:xfrm rot="-8809760">
              <a:off x="592575" y="410149"/>
              <a:ext cx="92645" cy="159563"/>
              <a:chOff x="0" y="0"/>
              <a:chExt cx="111747" cy="192462"/>
            </a:xfrm>
          </p:grpSpPr>
          <p:sp>
            <p:nvSpPr>
              <p:cNvPr id="90" name="Freeform 90">
                <a:extLst>
                  <a:ext uri="{FF2B5EF4-FFF2-40B4-BE49-F238E27FC236}">
                    <a16:creationId xmlns:a16="http://schemas.microsoft.com/office/drawing/2014/main" id="{E0508F44-F0A3-44EC-4F30-E97019C44D1A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" name="TextBox 91">
                <a:extLst>
                  <a:ext uri="{FF2B5EF4-FFF2-40B4-BE49-F238E27FC236}">
                    <a16:creationId xmlns:a16="http://schemas.microsoft.com/office/drawing/2014/main" id="{74B71937-1146-FB87-D0B3-EE62C91784E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" name="Group 92">
              <a:extLst>
                <a:ext uri="{FF2B5EF4-FFF2-40B4-BE49-F238E27FC236}">
                  <a16:creationId xmlns:a16="http://schemas.microsoft.com/office/drawing/2014/main" id="{C7E1C188-9346-E5B0-C07F-CCBAC1B09D46}"/>
                </a:ext>
              </a:extLst>
            </p:cNvPr>
            <p:cNvGrpSpPr/>
            <p:nvPr/>
          </p:nvGrpSpPr>
          <p:grpSpPr>
            <a:xfrm rot="-5587613">
              <a:off x="494452" y="489107"/>
              <a:ext cx="92645" cy="159563"/>
              <a:chOff x="0" y="0"/>
              <a:chExt cx="111747" cy="192462"/>
            </a:xfrm>
          </p:grpSpPr>
          <p:sp>
            <p:nvSpPr>
              <p:cNvPr id="93" name="Freeform 93">
                <a:extLst>
                  <a:ext uri="{FF2B5EF4-FFF2-40B4-BE49-F238E27FC236}">
                    <a16:creationId xmlns:a16="http://schemas.microsoft.com/office/drawing/2014/main" id="{2FD425D9-3419-4A74-6647-B8D91726A1EF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" name="TextBox 94">
                <a:extLst>
                  <a:ext uri="{FF2B5EF4-FFF2-40B4-BE49-F238E27FC236}">
                    <a16:creationId xmlns:a16="http://schemas.microsoft.com/office/drawing/2014/main" id="{BC85F3F9-D90E-490F-EB35-09CBD266C84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" name="Group 95">
              <a:extLst>
                <a:ext uri="{FF2B5EF4-FFF2-40B4-BE49-F238E27FC236}">
                  <a16:creationId xmlns:a16="http://schemas.microsoft.com/office/drawing/2014/main" id="{25E25AEF-F7B7-0C2B-C527-4DA4853D51CA}"/>
                </a:ext>
              </a:extLst>
            </p:cNvPr>
            <p:cNvGrpSpPr/>
            <p:nvPr/>
          </p:nvGrpSpPr>
          <p:grpSpPr>
            <a:xfrm rot="89227">
              <a:off x="582270" y="394469"/>
              <a:ext cx="1090008" cy="276496"/>
              <a:chOff x="0" y="0"/>
              <a:chExt cx="1429368" cy="362579"/>
            </a:xfrm>
          </p:grpSpPr>
          <p:sp>
            <p:nvSpPr>
              <p:cNvPr id="96" name="Freeform 96">
                <a:extLst>
                  <a:ext uri="{FF2B5EF4-FFF2-40B4-BE49-F238E27FC236}">
                    <a16:creationId xmlns:a16="http://schemas.microsoft.com/office/drawing/2014/main" id="{CF67310B-2A91-35B1-1F33-D73C49C3918F}"/>
                  </a:ext>
                </a:extLst>
              </p:cNvPr>
              <p:cNvSpPr/>
              <p:nvPr/>
            </p:nvSpPr>
            <p:spPr>
              <a:xfrm>
                <a:off x="0" y="0"/>
                <a:ext cx="1429368" cy="362579"/>
              </a:xfrm>
              <a:custGeom>
                <a:avLst/>
                <a:gdLst/>
                <a:ahLst/>
                <a:cxnLst/>
                <a:rect l="l" t="t" r="r" b="b"/>
                <a:pathLst>
                  <a:path w="1429368" h="362579">
                    <a:moveTo>
                      <a:pt x="714684" y="0"/>
                    </a:moveTo>
                    <a:cubicBezTo>
                      <a:pt x="319975" y="0"/>
                      <a:pt x="0" y="81166"/>
                      <a:pt x="0" y="181289"/>
                    </a:cubicBezTo>
                    <a:cubicBezTo>
                      <a:pt x="0" y="281413"/>
                      <a:pt x="319975" y="362579"/>
                      <a:pt x="714684" y="362579"/>
                    </a:cubicBezTo>
                    <a:cubicBezTo>
                      <a:pt x="1109393" y="362579"/>
                      <a:pt x="1429368" y="281413"/>
                      <a:pt x="1429368" y="181289"/>
                    </a:cubicBezTo>
                    <a:cubicBezTo>
                      <a:pt x="1429368" y="81166"/>
                      <a:pt x="1109393" y="0"/>
                      <a:pt x="714684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" name="TextBox 97">
                <a:extLst>
                  <a:ext uri="{FF2B5EF4-FFF2-40B4-BE49-F238E27FC236}">
                    <a16:creationId xmlns:a16="http://schemas.microsoft.com/office/drawing/2014/main" id="{857DD510-ED84-4907-A8E0-0B97C9C0B785}"/>
                  </a:ext>
                </a:extLst>
              </p:cNvPr>
              <p:cNvSpPr txBox="1"/>
              <p:nvPr/>
            </p:nvSpPr>
            <p:spPr>
              <a:xfrm>
                <a:off x="134003" y="-13633"/>
                <a:ext cx="1161361" cy="34222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" name="Group 98">
              <a:extLst>
                <a:ext uri="{FF2B5EF4-FFF2-40B4-BE49-F238E27FC236}">
                  <a16:creationId xmlns:a16="http://schemas.microsoft.com/office/drawing/2014/main" id="{0C892DAF-325C-EB33-B0E9-8264C4964824}"/>
                </a:ext>
              </a:extLst>
            </p:cNvPr>
            <p:cNvGrpSpPr/>
            <p:nvPr/>
          </p:nvGrpSpPr>
          <p:grpSpPr>
            <a:xfrm rot="-316353">
              <a:off x="1058746" y="484532"/>
              <a:ext cx="714330" cy="172623"/>
              <a:chOff x="0" y="0"/>
              <a:chExt cx="1329862" cy="321371"/>
            </a:xfrm>
          </p:grpSpPr>
          <p:sp>
            <p:nvSpPr>
              <p:cNvPr id="99" name="Freeform 99">
                <a:extLst>
                  <a:ext uri="{FF2B5EF4-FFF2-40B4-BE49-F238E27FC236}">
                    <a16:creationId xmlns:a16="http://schemas.microsoft.com/office/drawing/2014/main" id="{FAF245C2-79FB-C2DC-41B4-C8F2B8652768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" name="TextBox 100">
                <a:extLst>
                  <a:ext uri="{FF2B5EF4-FFF2-40B4-BE49-F238E27FC236}">
                    <a16:creationId xmlns:a16="http://schemas.microsoft.com/office/drawing/2014/main" id="{9F1E6270-9BA8-BB6A-4965-133183EDD8C0}"/>
                  </a:ext>
                </a:extLst>
              </p:cNvPr>
              <p:cNvSpPr txBox="1"/>
              <p:nvPr/>
            </p:nvSpPr>
            <p:spPr>
              <a:xfrm>
                <a:off x="124675" y="-17496"/>
                <a:ext cx="1080513" cy="30873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" name="Group 101">
              <a:extLst>
                <a:ext uri="{FF2B5EF4-FFF2-40B4-BE49-F238E27FC236}">
                  <a16:creationId xmlns:a16="http://schemas.microsoft.com/office/drawing/2014/main" id="{569BAC6B-FBBC-733C-7296-28CCE17C43C3}"/>
                </a:ext>
              </a:extLst>
            </p:cNvPr>
            <p:cNvGrpSpPr/>
            <p:nvPr/>
          </p:nvGrpSpPr>
          <p:grpSpPr>
            <a:xfrm rot="-316353">
              <a:off x="1202834" y="529894"/>
              <a:ext cx="714330" cy="90066"/>
              <a:chOff x="0" y="0"/>
              <a:chExt cx="1329862" cy="167675"/>
            </a:xfrm>
          </p:grpSpPr>
          <p:sp>
            <p:nvSpPr>
              <p:cNvPr id="102" name="Freeform 102">
                <a:extLst>
                  <a:ext uri="{FF2B5EF4-FFF2-40B4-BE49-F238E27FC236}">
                    <a16:creationId xmlns:a16="http://schemas.microsoft.com/office/drawing/2014/main" id="{40AD81ED-AF31-E4B3-190B-7A72B683A4C4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" name="TextBox 103">
                <a:extLst>
                  <a:ext uri="{FF2B5EF4-FFF2-40B4-BE49-F238E27FC236}">
                    <a16:creationId xmlns:a16="http://schemas.microsoft.com/office/drawing/2014/main" id="{DF16C355-28A9-355D-2B5A-83BBFFC465CD}"/>
                  </a:ext>
                </a:extLst>
              </p:cNvPr>
              <p:cNvSpPr txBox="1"/>
              <p:nvPr/>
            </p:nvSpPr>
            <p:spPr>
              <a:xfrm>
                <a:off x="124675" y="-31905"/>
                <a:ext cx="1080513" cy="18386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" name="Group 104">
              <a:extLst>
                <a:ext uri="{FF2B5EF4-FFF2-40B4-BE49-F238E27FC236}">
                  <a16:creationId xmlns:a16="http://schemas.microsoft.com/office/drawing/2014/main" id="{418EED71-1408-6D51-CCD2-413A50202485}"/>
                </a:ext>
              </a:extLst>
            </p:cNvPr>
            <p:cNvGrpSpPr/>
            <p:nvPr/>
          </p:nvGrpSpPr>
          <p:grpSpPr>
            <a:xfrm rot="776564">
              <a:off x="265530" y="477284"/>
              <a:ext cx="573497" cy="32007"/>
              <a:chOff x="0" y="0"/>
              <a:chExt cx="1329862" cy="74220"/>
            </a:xfrm>
          </p:grpSpPr>
          <p:sp>
            <p:nvSpPr>
              <p:cNvPr id="105" name="Freeform 105">
                <a:extLst>
                  <a:ext uri="{FF2B5EF4-FFF2-40B4-BE49-F238E27FC236}">
                    <a16:creationId xmlns:a16="http://schemas.microsoft.com/office/drawing/2014/main" id="{9AEBAD87-205C-E4D6-3B28-249210A3508E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" name="TextBox 106">
                <a:extLst>
                  <a:ext uri="{FF2B5EF4-FFF2-40B4-BE49-F238E27FC236}">
                    <a16:creationId xmlns:a16="http://schemas.microsoft.com/office/drawing/2014/main" id="{07BC72AF-5DC1-D551-4DE1-17956EC616B8}"/>
                  </a:ext>
                </a:extLst>
              </p:cNvPr>
              <p:cNvSpPr txBox="1"/>
              <p:nvPr/>
            </p:nvSpPr>
            <p:spPr>
              <a:xfrm>
                <a:off x="124675" y="-40667"/>
                <a:ext cx="1080513" cy="107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" name="Group 107">
              <a:extLst>
                <a:ext uri="{FF2B5EF4-FFF2-40B4-BE49-F238E27FC236}">
                  <a16:creationId xmlns:a16="http://schemas.microsoft.com/office/drawing/2014/main" id="{B8C4A135-A23B-484A-C665-D60729ABED44}"/>
                </a:ext>
              </a:extLst>
            </p:cNvPr>
            <p:cNvGrpSpPr/>
            <p:nvPr/>
          </p:nvGrpSpPr>
          <p:grpSpPr>
            <a:xfrm rot="1194821">
              <a:off x="703426" y="448031"/>
              <a:ext cx="98208" cy="31434"/>
              <a:chOff x="0" y="0"/>
              <a:chExt cx="1391177" cy="445281"/>
            </a:xfrm>
          </p:grpSpPr>
          <p:sp>
            <p:nvSpPr>
              <p:cNvPr id="108" name="Freeform 108">
                <a:extLst>
                  <a:ext uri="{FF2B5EF4-FFF2-40B4-BE49-F238E27FC236}">
                    <a16:creationId xmlns:a16="http://schemas.microsoft.com/office/drawing/2014/main" id="{7FBB60B2-BAEA-9F2E-0492-3744B98BF64D}"/>
                  </a:ext>
                </a:extLst>
              </p:cNvPr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" name="TextBox 109">
                <a:extLst>
                  <a:ext uri="{FF2B5EF4-FFF2-40B4-BE49-F238E27FC236}">
                    <a16:creationId xmlns:a16="http://schemas.microsoft.com/office/drawing/2014/main" id="{85061C31-B615-5027-94DF-6C18BF2ABBB3}"/>
                  </a:ext>
                </a:extLst>
              </p:cNvPr>
              <p:cNvSpPr txBox="1"/>
              <p:nvPr/>
            </p:nvSpPr>
            <p:spPr>
              <a:xfrm>
                <a:off x="130423" y="-5880"/>
                <a:ext cx="1130332" cy="409416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10" name="AutoShape 110">
              <a:extLst>
                <a:ext uri="{FF2B5EF4-FFF2-40B4-BE49-F238E27FC236}">
                  <a16:creationId xmlns:a16="http://schemas.microsoft.com/office/drawing/2014/main" id="{CACA72A6-B29F-2F44-C598-43A2B13A09A2}"/>
                </a:ext>
              </a:extLst>
            </p:cNvPr>
            <p:cNvSpPr/>
            <p:nvPr/>
          </p:nvSpPr>
          <p:spPr>
            <a:xfrm>
              <a:off x="334341" y="413636"/>
              <a:ext cx="379770" cy="34858"/>
            </a:xfrm>
            <a:prstGeom prst="line">
              <a:avLst/>
            </a:prstGeom>
            <a:ln w="9766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11" name="Group 111">
              <a:extLst>
                <a:ext uri="{FF2B5EF4-FFF2-40B4-BE49-F238E27FC236}">
                  <a16:creationId xmlns:a16="http://schemas.microsoft.com/office/drawing/2014/main" id="{92EFC204-F8D0-9C51-E7BD-F6D49762E459}"/>
                </a:ext>
              </a:extLst>
            </p:cNvPr>
            <p:cNvGrpSpPr/>
            <p:nvPr/>
          </p:nvGrpSpPr>
          <p:grpSpPr>
            <a:xfrm rot="547964">
              <a:off x="447488" y="457668"/>
              <a:ext cx="262756" cy="57809"/>
              <a:chOff x="0" y="0"/>
              <a:chExt cx="3722085" cy="818900"/>
            </a:xfrm>
          </p:grpSpPr>
          <p:sp>
            <p:nvSpPr>
              <p:cNvPr id="112" name="Freeform 112">
                <a:extLst>
                  <a:ext uri="{FF2B5EF4-FFF2-40B4-BE49-F238E27FC236}">
                    <a16:creationId xmlns:a16="http://schemas.microsoft.com/office/drawing/2014/main" id="{04773652-8E15-719B-E308-84816A13970C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" name="TextBox 113">
                <a:extLst>
                  <a:ext uri="{FF2B5EF4-FFF2-40B4-BE49-F238E27FC236}">
                    <a16:creationId xmlns:a16="http://schemas.microsoft.com/office/drawing/2014/main" id="{3FB16B48-B65F-6174-0E00-A7802F90E94C}"/>
                  </a:ext>
                </a:extLst>
              </p:cNvPr>
              <p:cNvSpPr txBox="1"/>
              <p:nvPr/>
            </p:nvSpPr>
            <p:spPr>
              <a:xfrm>
                <a:off x="348946" y="29147"/>
                <a:ext cx="3024194" cy="71298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" name="Group 114">
              <a:extLst>
                <a:ext uri="{FF2B5EF4-FFF2-40B4-BE49-F238E27FC236}">
                  <a16:creationId xmlns:a16="http://schemas.microsoft.com/office/drawing/2014/main" id="{180786DE-22B5-02C4-15DB-A0442DBEC677}"/>
                </a:ext>
              </a:extLst>
            </p:cNvPr>
            <p:cNvGrpSpPr/>
            <p:nvPr/>
          </p:nvGrpSpPr>
          <p:grpSpPr>
            <a:xfrm rot="326193">
              <a:off x="571029" y="452057"/>
              <a:ext cx="148296" cy="68979"/>
              <a:chOff x="0" y="0"/>
              <a:chExt cx="3722085" cy="1731304"/>
            </a:xfrm>
          </p:grpSpPr>
          <p:sp>
            <p:nvSpPr>
              <p:cNvPr id="115" name="Freeform 115">
                <a:extLst>
                  <a:ext uri="{FF2B5EF4-FFF2-40B4-BE49-F238E27FC236}">
                    <a16:creationId xmlns:a16="http://schemas.microsoft.com/office/drawing/2014/main" id="{BD365EBE-CFDC-4AFE-2997-03D2E3F019C4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" name="TextBox 116">
                <a:extLst>
                  <a:ext uri="{FF2B5EF4-FFF2-40B4-BE49-F238E27FC236}">
                    <a16:creationId xmlns:a16="http://schemas.microsoft.com/office/drawing/2014/main" id="{ADA707AC-D9EB-5115-2068-04150A60FF16}"/>
                  </a:ext>
                </a:extLst>
              </p:cNvPr>
              <p:cNvSpPr txBox="1"/>
              <p:nvPr/>
            </p:nvSpPr>
            <p:spPr>
              <a:xfrm>
                <a:off x="348946" y="114685"/>
                <a:ext cx="3024194" cy="145431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" name="Group 117">
              <a:extLst>
                <a:ext uri="{FF2B5EF4-FFF2-40B4-BE49-F238E27FC236}">
                  <a16:creationId xmlns:a16="http://schemas.microsoft.com/office/drawing/2014/main" id="{3BE79002-8C23-97D7-0DF0-9879FC7A5111}"/>
                </a:ext>
              </a:extLst>
            </p:cNvPr>
            <p:cNvGrpSpPr/>
            <p:nvPr/>
          </p:nvGrpSpPr>
          <p:grpSpPr>
            <a:xfrm rot="89227">
              <a:off x="1516139" y="451034"/>
              <a:ext cx="319088" cy="57711"/>
              <a:chOff x="0" y="0"/>
              <a:chExt cx="418431" cy="75679"/>
            </a:xfrm>
          </p:grpSpPr>
          <p:sp>
            <p:nvSpPr>
              <p:cNvPr id="118" name="Freeform 118">
                <a:extLst>
                  <a:ext uri="{FF2B5EF4-FFF2-40B4-BE49-F238E27FC236}">
                    <a16:creationId xmlns:a16="http://schemas.microsoft.com/office/drawing/2014/main" id="{26C27AFC-5323-9DC9-9F57-AC79380FD1CC}"/>
                  </a:ext>
                </a:extLst>
              </p:cNvPr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" name="TextBox 119">
                <a:extLst>
                  <a:ext uri="{FF2B5EF4-FFF2-40B4-BE49-F238E27FC236}">
                    <a16:creationId xmlns:a16="http://schemas.microsoft.com/office/drawing/2014/main" id="{B220E65F-B4BD-6385-9E38-876737DCF8C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18431" cy="12330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20" name="AutoShape 120">
              <a:extLst>
                <a:ext uri="{FF2B5EF4-FFF2-40B4-BE49-F238E27FC236}">
                  <a16:creationId xmlns:a16="http://schemas.microsoft.com/office/drawing/2014/main" id="{9A5462E8-0EEF-D746-8B3F-DDCD48CE364C}"/>
                </a:ext>
              </a:extLst>
            </p:cNvPr>
            <p:cNvSpPr/>
            <p:nvPr/>
          </p:nvSpPr>
          <p:spPr>
            <a:xfrm flipV="1">
              <a:off x="1830809" y="455511"/>
              <a:ext cx="56575" cy="72264"/>
            </a:xfrm>
            <a:prstGeom prst="line">
              <a:avLst/>
            </a:prstGeom>
            <a:ln w="19532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1" name="AutoShape 121">
              <a:extLst>
                <a:ext uri="{FF2B5EF4-FFF2-40B4-BE49-F238E27FC236}">
                  <a16:creationId xmlns:a16="http://schemas.microsoft.com/office/drawing/2014/main" id="{348F4E71-63AB-F60F-4FFD-1BE45F39F861}"/>
                </a:ext>
              </a:extLst>
            </p:cNvPr>
            <p:cNvSpPr/>
            <p:nvPr/>
          </p:nvSpPr>
          <p:spPr>
            <a:xfrm>
              <a:off x="1768198" y="492421"/>
              <a:ext cx="158218" cy="23231"/>
            </a:xfrm>
            <a:prstGeom prst="line">
              <a:avLst/>
            </a:prstGeom>
            <a:ln w="9766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22" name="Group 122">
              <a:extLst>
                <a:ext uri="{FF2B5EF4-FFF2-40B4-BE49-F238E27FC236}">
                  <a16:creationId xmlns:a16="http://schemas.microsoft.com/office/drawing/2014/main" id="{7E649C90-7E45-0E87-9A2B-AFE6C3444FB7}"/>
                </a:ext>
              </a:extLst>
            </p:cNvPr>
            <p:cNvGrpSpPr/>
            <p:nvPr/>
          </p:nvGrpSpPr>
          <p:grpSpPr>
            <a:xfrm rot="1653808">
              <a:off x="1906633" y="515368"/>
              <a:ext cx="16382" cy="41917"/>
              <a:chOff x="0" y="0"/>
              <a:chExt cx="115942" cy="296675"/>
            </a:xfrm>
          </p:grpSpPr>
          <p:sp>
            <p:nvSpPr>
              <p:cNvPr id="123" name="Freeform 123">
                <a:extLst>
                  <a:ext uri="{FF2B5EF4-FFF2-40B4-BE49-F238E27FC236}">
                    <a16:creationId xmlns:a16="http://schemas.microsoft.com/office/drawing/2014/main" id="{A979C016-9FA3-C22B-151D-1EA22A4812C6}"/>
                  </a:ext>
                </a:extLst>
              </p:cNvPr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" name="TextBox 124">
                <a:extLst>
                  <a:ext uri="{FF2B5EF4-FFF2-40B4-BE49-F238E27FC236}">
                    <a16:creationId xmlns:a16="http://schemas.microsoft.com/office/drawing/2014/main" id="{D01F1CA1-E0D8-85FA-F7E3-5421EECF790A}"/>
                  </a:ext>
                </a:extLst>
              </p:cNvPr>
              <p:cNvSpPr txBox="1"/>
              <p:nvPr/>
            </p:nvSpPr>
            <p:spPr>
              <a:xfrm>
                <a:off x="10870" y="-19812"/>
                <a:ext cx="94203" cy="28867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" name="Group 125">
              <a:extLst>
                <a:ext uri="{FF2B5EF4-FFF2-40B4-BE49-F238E27FC236}">
                  <a16:creationId xmlns:a16="http://schemas.microsoft.com/office/drawing/2014/main" id="{023765A2-7910-EB1A-4DBD-E88F446DCA70}"/>
                </a:ext>
              </a:extLst>
            </p:cNvPr>
            <p:cNvGrpSpPr/>
            <p:nvPr/>
          </p:nvGrpSpPr>
          <p:grpSpPr>
            <a:xfrm rot="4108516">
              <a:off x="1889815" y="529880"/>
              <a:ext cx="15526" cy="43179"/>
              <a:chOff x="0" y="0"/>
              <a:chExt cx="109886" cy="305605"/>
            </a:xfrm>
          </p:grpSpPr>
          <p:sp>
            <p:nvSpPr>
              <p:cNvPr id="126" name="Freeform 126">
                <a:extLst>
                  <a:ext uri="{FF2B5EF4-FFF2-40B4-BE49-F238E27FC236}">
                    <a16:creationId xmlns:a16="http://schemas.microsoft.com/office/drawing/2014/main" id="{F112269F-E7BF-19D0-77F2-483D7FF36506}"/>
                  </a:ext>
                </a:extLst>
              </p:cNvPr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" name="TextBox 127">
                <a:extLst>
                  <a:ext uri="{FF2B5EF4-FFF2-40B4-BE49-F238E27FC236}">
                    <a16:creationId xmlns:a16="http://schemas.microsoft.com/office/drawing/2014/main" id="{AEDEE4F0-9776-F2AB-3B0D-83195866BB25}"/>
                  </a:ext>
                </a:extLst>
              </p:cNvPr>
              <p:cNvSpPr txBox="1"/>
              <p:nvPr/>
            </p:nvSpPr>
            <p:spPr>
              <a:xfrm>
                <a:off x="10302" y="-18975"/>
                <a:ext cx="8928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" name="Group 128">
              <a:extLst>
                <a:ext uri="{FF2B5EF4-FFF2-40B4-BE49-F238E27FC236}">
                  <a16:creationId xmlns:a16="http://schemas.microsoft.com/office/drawing/2014/main" id="{77487998-C975-A10B-25B6-D82C6BE57B76}"/>
                </a:ext>
              </a:extLst>
            </p:cNvPr>
            <p:cNvGrpSpPr/>
            <p:nvPr/>
          </p:nvGrpSpPr>
          <p:grpSpPr>
            <a:xfrm rot="3477730">
              <a:off x="1899183" y="501068"/>
              <a:ext cx="18698" cy="43179"/>
              <a:chOff x="0" y="0"/>
              <a:chExt cx="132336" cy="305605"/>
            </a:xfrm>
          </p:grpSpPr>
          <p:sp>
            <p:nvSpPr>
              <p:cNvPr id="129" name="Freeform 129">
                <a:extLst>
                  <a:ext uri="{FF2B5EF4-FFF2-40B4-BE49-F238E27FC236}">
                    <a16:creationId xmlns:a16="http://schemas.microsoft.com/office/drawing/2014/main" id="{7265D52C-DDD0-92B7-73C2-50F15E0D1FF9}"/>
                  </a:ext>
                </a:extLst>
              </p:cNvPr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" name="TextBox 130">
                <a:extLst>
                  <a:ext uri="{FF2B5EF4-FFF2-40B4-BE49-F238E27FC236}">
                    <a16:creationId xmlns:a16="http://schemas.microsoft.com/office/drawing/2014/main" id="{80CEACCF-2742-88A8-75AA-57F21D6FC44D}"/>
                  </a:ext>
                </a:extLst>
              </p:cNvPr>
              <p:cNvSpPr txBox="1"/>
              <p:nvPr/>
            </p:nvSpPr>
            <p:spPr>
              <a:xfrm>
                <a:off x="12407" y="-18975"/>
                <a:ext cx="10752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" name="Group 131">
              <a:extLst>
                <a:ext uri="{FF2B5EF4-FFF2-40B4-BE49-F238E27FC236}">
                  <a16:creationId xmlns:a16="http://schemas.microsoft.com/office/drawing/2014/main" id="{10CAE775-EF50-5112-86DC-A75EB7DE43E0}"/>
                </a:ext>
              </a:extLst>
            </p:cNvPr>
            <p:cNvGrpSpPr/>
            <p:nvPr/>
          </p:nvGrpSpPr>
          <p:grpSpPr>
            <a:xfrm rot="89227">
              <a:off x="1729689" y="500413"/>
              <a:ext cx="103797" cy="48336"/>
              <a:chOff x="0" y="0"/>
              <a:chExt cx="136113" cy="63384"/>
            </a:xfrm>
          </p:grpSpPr>
          <p:sp>
            <p:nvSpPr>
              <p:cNvPr id="132" name="Freeform 132">
                <a:extLst>
                  <a:ext uri="{FF2B5EF4-FFF2-40B4-BE49-F238E27FC236}">
                    <a16:creationId xmlns:a16="http://schemas.microsoft.com/office/drawing/2014/main" id="{B335641E-79D5-B7E1-CCD9-9EEA4BEF3EFA}"/>
                  </a:ext>
                </a:extLst>
              </p:cNvPr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" name="TextBox 133">
                <a:extLst>
                  <a:ext uri="{FF2B5EF4-FFF2-40B4-BE49-F238E27FC236}">
                    <a16:creationId xmlns:a16="http://schemas.microsoft.com/office/drawing/2014/main" id="{6EA5FB03-91FB-C2E2-F005-7A4A7B60FF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36113" cy="11100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" name="Group 134">
              <a:extLst>
                <a:ext uri="{FF2B5EF4-FFF2-40B4-BE49-F238E27FC236}">
                  <a16:creationId xmlns:a16="http://schemas.microsoft.com/office/drawing/2014/main" id="{18CB1ACB-7EB2-CF59-D403-395D306BB479}"/>
                </a:ext>
              </a:extLst>
            </p:cNvPr>
            <p:cNvGrpSpPr/>
            <p:nvPr/>
          </p:nvGrpSpPr>
          <p:grpSpPr>
            <a:xfrm rot="89227">
              <a:off x="1869748" y="522652"/>
              <a:ext cx="32134" cy="21822"/>
              <a:chOff x="0" y="0"/>
              <a:chExt cx="42138" cy="28616"/>
            </a:xfrm>
          </p:grpSpPr>
          <p:sp>
            <p:nvSpPr>
              <p:cNvPr id="135" name="Freeform 135">
                <a:extLst>
                  <a:ext uri="{FF2B5EF4-FFF2-40B4-BE49-F238E27FC236}">
                    <a16:creationId xmlns:a16="http://schemas.microsoft.com/office/drawing/2014/main" id="{5057B38D-F8D6-9112-6D04-231A0898D7DE}"/>
                  </a:ext>
                </a:extLst>
              </p:cNvPr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" name="TextBox 136">
                <a:extLst>
                  <a:ext uri="{FF2B5EF4-FFF2-40B4-BE49-F238E27FC236}">
                    <a16:creationId xmlns:a16="http://schemas.microsoft.com/office/drawing/2014/main" id="{06BEF563-2A08-4BA5-2C5D-D00F30F5E76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2138" cy="762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" name="Group 137">
              <a:extLst>
                <a:ext uri="{FF2B5EF4-FFF2-40B4-BE49-F238E27FC236}">
                  <a16:creationId xmlns:a16="http://schemas.microsoft.com/office/drawing/2014/main" id="{CF4C9191-4DA4-32CE-37C5-F9142EFFF86E}"/>
                </a:ext>
              </a:extLst>
            </p:cNvPr>
            <p:cNvGrpSpPr/>
            <p:nvPr/>
          </p:nvGrpSpPr>
          <p:grpSpPr>
            <a:xfrm rot="276120">
              <a:off x="318928" y="436234"/>
              <a:ext cx="199483" cy="48741"/>
              <a:chOff x="0" y="0"/>
              <a:chExt cx="261590" cy="63916"/>
            </a:xfrm>
          </p:grpSpPr>
          <p:sp>
            <p:nvSpPr>
              <p:cNvPr id="138" name="Freeform 138">
                <a:extLst>
                  <a:ext uri="{FF2B5EF4-FFF2-40B4-BE49-F238E27FC236}">
                    <a16:creationId xmlns:a16="http://schemas.microsoft.com/office/drawing/2014/main" id="{A1103714-D872-B156-C41C-A7A09E2E7661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" name="TextBox 139">
                <a:extLst>
                  <a:ext uri="{FF2B5EF4-FFF2-40B4-BE49-F238E27FC236}">
                    <a16:creationId xmlns:a16="http://schemas.microsoft.com/office/drawing/2014/main" id="{7F27ED39-93E6-E4F2-CA57-89F4BEDEA41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61590" cy="1115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" name="Group 140">
              <a:extLst>
                <a:ext uri="{FF2B5EF4-FFF2-40B4-BE49-F238E27FC236}">
                  <a16:creationId xmlns:a16="http://schemas.microsoft.com/office/drawing/2014/main" id="{407019C8-EC48-F439-E964-5A73CE3073A7}"/>
                </a:ext>
              </a:extLst>
            </p:cNvPr>
            <p:cNvGrpSpPr/>
            <p:nvPr/>
          </p:nvGrpSpPr>
          <p:grpSpPr>
            <a:xfrm rot="276120">
              <a:off x="281308" y="424396"/>
              <a:ext cx="199483" cy="42925"/>
              <a:chOff x="0" y="0"/>
              <a:chExt cx="261590" cy="56289"/>
            </a:xfrm>
          </p:grpSpPr>
          <p:sp>
            <p:nvSpPr>
              <p:cNvPr id="141" name="Freeform 141">
                <a:extLst>
                  <a:ext uri="{FF2B5EF4-FFF2-40B4-BE49-F238E27FC236}">
                    <a16:creationId xmlns:a16="http://schemas.microsoft.com/office/drawing/2014/main" id="{D5722011-7D08-230A-AF7C-EB8696C40847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" name="TextBox 142">
                <a:extLst>
                  <a:ext uri="{FF2B5EF4-FFF2-40B4-BE49-F238E27FC236}">
                    <a16:creationId xmlns:a16="http://schemas.microsoft.com/office/drawing/2014/main" id="{66A60CF2-6720-F0B3-07EB-EE9EE5C487E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61590" cy="10391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" name="Group 143">
              <a:extLst>
                <a:ext uri="{FF2B5EF4-FFF2-40B4-BE49-F238E27FC236}">
                  <a16:creationId xmlns:a16="http://schemas.microsoft.com/office/drawing/2014/main" id="{C80712FD-C386-10F4-BE52-5A665257BDB6}"/>
                </a:ext>
              </a:extLst>
            </p:cNvPr>
            <p:cNvGrpSpPr/>
            <p:nvPr/>
          </p:nvGrpSpPr>
          <p:grpSpPr>
            <a:xfrm rot="-1911480">
              <a:off x="35121" y="229363"/>
              <a:ext cx="225716" cy="197501"/>
              <a:chOff x="0" y="0"/>
              <a:chExt cx="812800" cy="711200"/>
            </a:xfrm>
          </p:grpSpPr>
          <p:sp>
            <p:nvSpPr>
              <p:cNvPr id="144" name="Freeform 144">
                <a:extLst>
                  <a:ext uri="{FF2B5EF4-FFF2-40B4-BE49-F238E27FC236}">
                    <a16:creationId xmlns:a16="http://schemas.microsoft.com/office/drawing/2014/main" id="{BFE07353-8207-62B2-544B-D66933C1626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" name="TextBox 145">
                <a:extLst>
                  <a:ext uri="{FF2B5EF4-FFF2-40B4-BE49-F238E27FC236}">
                    <a16:creationId xmlns:a16="http://schemas.microsoft.com/office/drawing/2014/main" id="{EAC2240B-71F1-3DFB-856C-BF63E70A41CB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" name="Group 146">
              <a:extLst>
                <a:ext uri="{FF2B5EF4-FFF2-40B4-BE49-F238E27FC236}">
                  <a16:creationId xmlns:a16="http://schemas.microsoft.com/office/drawing/2014/main" id="{0C6E4A84-89E0-429D-FDC0-7BF11AA10DCB}"/>
                </a:ext>
              </a:extLst>
            </p:cNvPr>
            <p:cNvGrpSpPr/>
            <p:nvPr/>
          </p:nvGrpSpPr>
          <p:grpSpPr>
            <a:xfrm rot="-1911480">
              <a:off x="45352" y="405171"/>
              <a:ext cx="225716" cy="197501"/>
              <a:chOff x="0" y="0"/>
              <a:chExt cx="812800" cy="711200"/>
            </a:xfrm>
          </p:grpSpPr>
          <p:sp>
            <p:nvSpPr>
              <p:cNvPr id="147" name="Freeform 147">
                <a:extLst>
                  <a:ext uri="{FF2B5EF4-FFF2-40B4-BE49-F238E27FC236}">
                    <a16:creationId xmlns:a16="http://schemas.microsoft.com/office/drawing/2014/main" id="{A502D7F3-1182-1995-9D4F-C5B4A855E1C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" name="TextBox 148">
                <a:extLst>
                  <a:ext uri="{FF2B5EF4-FFF2-40B4-BE49-F238E27FC236}">
                    <a16:creationId xmlns:a16="http://schemas.microsoft.com/office/drawing/2014/main" id="{625CAD3F-EBB6-9DD3-B20D-3E22FC40DDF7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49" name="AutoShape 149">
              <a:extLst>
                <a:ext uri="{FF2B5EF4-FFF2-40B4-BE49-F238E27FC236}">
                  <a16:creationId xmlns:a16="http://schemas.microsoft.com/office/drawing/2014/main" id="{3F7D9F61-412D-41EA-6D7A-290C8632EB84}"/>
                </a:ext>
              </a:extLst>
            </p:cNvPr>
            <p:cNvSpPr/>
            <p:nvPr/>
          </p:nvSpPr>
          <p:spPr>
            <a:xfrm flipH="1">
              <a:off x="51412" y="546976"/>
              <a:ext cx="286258" cy="128202"/>
            </a:xfrm>
            <a:prstGeom prst="line">
              <a:avLst/>
            </a:prstGeom>
            <a:ln w="9766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50" name="Group 150">
              <a:extLst>
                <a:ext uri="{FF2B5EF4-FFF2-40B4-BE49-F238E27FC236}">
                  <a16:creationId xmlns:a16="http://schemas.microsoft.com/office/drawing/2014/main" id="{933712E3-6F8B-6F1E-356F-6F90E7C2C1E4}"/>
                </a:ext>
              </a:extLst>
            </p:cNvPr>
            <p:cNvGrpSpPr/>
            <p:nvPr/>
          </p:nvGrpSpPr>
          <p:grpSpPr>
            <a:xfrm rot="-199826">
              <a:off x="62292" y="435271"/>
              <a:ext cx="199662" cy="202461"/>
              <a:chOff x="0" y="0"/>
              <a:chExt cx="801563" cy="812800"/>
            </a:xfrm>
          </p:grpSpPr>
          <p:sp>
            <p:nvSpPr>
              <p:cNvPr id="151" name="Freeform 151">
                <a:extLst>
                  <a:ext uri="{FF2B5EF4-FFF2-40B4-BE49-F238E27FC236}">
                    <a16:creationId xmlns:a16="http://schemas.microsoft.com/office/drawing/2014/main" id="{A5667AA9-BB5F-C0B4-006E-AABE96C786F2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" name="TextBox 152">
                <a:extLst>
                  <a:ext uri="{FF2B5EF4-FFF2-40B4-BE49-F238E27FC236}">
                    <a16:creationId xmlns:a16="http://schemas.microsoft.com/office/drawing/2014/main" id="{8789202D-85AC-A8D7-1B19-29EA144B640A}"/>
                  </a:ext>
                </a:extLst>
              </p:cNvPr>
              <p:cNvSpPr txBox="1"/>
              <p:nvPr/>
            </p:nvSpPr>
            <p:spPr>
              <a:xfrm>
                <a:off x="75147" y="28575"/>
                <a:ext cx="651270" cy="7080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3" name="Group 153">
              <a:extLst>
                <a:ext uri="{FF2B5EF4-FFF2-40B4-BE49-F238E27FC236}">
                  <a16:creationId xmlns:a16="http://schemas.microsoft.com/office/drawing/2014/main" id="{B29F1E54-CABA-F9D6-6EAD-F803C1EDD389}"/>
                </a:ext>
              </a:extLst>
            </p:cNvPr>
            <p:cNvGrpSpPr/>
            <p:nvPr/>
          </p:nvGrpSpPr>
          <p:grpSpPr>
            <a:xfrm rot="-535806">
              <a:off x="40536" y="224173"/>
              <a:ext cx="58399" cy="198273"/>
              <a:chOff x="0" y="0"/>
              <a:chExt cx="231837" cy="787122"/>
            </a:xfrm>
          </p:grpSpPr>
          <p:sp>
            <p:nvSpPr>
              <p:cNvPr id="154" name="Freeform 154">
                <a:extLst>
                  <a:ext uri="{FF2B5EF4-FFF2-40B4-BE49-F238E27FC236}">
                    <a16:creationId xmlns:a16="http://schemas.microsoft.com/office/drawing/2014/main" id="{016F8FEE-A37C-3182-8443-2755776C5FF9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" name="TextBox 155">
                <a:extLst>
                  <a:ext uri="{FF2B5EF4-FFF2-40B4-BE49-F238E27FC236}">
                    <a16:creationId xmlns:a16="http://schemas.microsoft.com/office/drawing/2014/main" id="{921D0A6D-6AC1-EFFE-12DF-4FA77A2AE170}"/>
                  </a:ext>
                </a:extLst>
              </p:cNvPr>
              <p:cNvSpPr txBox="1"/>
              <p:nvPr/>
            </p:nvSpPr>
            <p:spPr>
              <a:xfrm>
                <a:off x="21735" y="26168"/>
                <a:ext cx="188368" cy="687162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6" name="Group 156">
              <a:extLst>
                <a:ext uri="{FF2B5EF4-FFF2-40B4-BE49-F238E27FC236}">
                  <a16:creationId xmlns:a16="http://schemas.microsoft.com/office/drawing/2014/main" id="{F03DF276-6955-FF44-38EC-4DADF3C53219}"/>
                </a:ext>
              </a:extLst>
            </p:cNvPr>
            <p:cNvGrpSpPr/>
            <p:nvPr/>
          </p:nvGrpSpPr>
          <p:grpSpPr>
            <a:xfrm rot="-7187674">
              <a:off x="78505" y="551200"/>
              <a:ext cx="58399" cy="168127"/>
              <a:chOff x="0" y="0"/>
              <a:chExt cx="231837" cy="667446"/>
            </a:xfrm>
          </p:grpSpPr>
          <p:sp>
            <p:nvSpPr>
              <p:cNvPr id="157" name="Freeform 157">
                <a:extLst>
                  <a:ext uri="{FF2B5EF4-FFF2-40B4-BE49-F238E27FC236}">
                    <a16:creationId xmlns:a16="http://schemas.microsoft.com/office/drawing/2014/main" id="{25899757-99C1-0840-07DB-84DE85BCE8DB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" name="TextBox 158">
                <a:extLst>
                  <a:ext uri="{FF2B5EF4-FFF2-40B4-BE49-F238E27FC236}">
                    <a16:creationId xmlns:a16="http://schemas.microsoft.com/office/drawing/2014/main" id="{8D958C0B-9330-3E8F-A874-B45B27ABD3FD}"/>
                  </a:ext>
                </a:extLst>
              </p:cNvPr>
              <p:cNvSpPr txBox="1"/>
              <p:nvPr/>
            </p:nvSpPr>
            <p:spPr>
              <a:xfrm>
                <a:off x="21735" y="14948"/>
                <a:ext cx="188368" cy="5899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9" name="Group 159">
              <a:extLst>
                <a:ext uri="{FF2B5EF4-FFF2-40B4-BE49-F238E27FC236}">
                  <a16:creationId xmlns:a16="http://schemas.microsoft.com/office/drawing/2014/main" id="{830D148A-81B2-398F-4F0C-97630608F9FE}"/>
                </a:ext>
              </a:extLst>
            </p:cNvPr>
            <p:cNvGrpSpPr/>
            <p:nvPr/>
          </p:nvGrpSpPr>
          <p:grpSpPr>
            <a:xfrm rot="-7187674">
              <a:off x="209088" y="440747"/>
              <a:ext cx="58399" cy="272916"/>
              <a:chOff x="0" y="0"/>
              <a:chExt cx="231837" cy="1083449"/>
            </a:xfrm>
          </p:grpSpPr>
          <p:sp>
            <p:nvSpPr>
              <p:cNvPr id="160" name="Freeform 160">
                <a:extLst>
                  <a:ext uri="{FF2B5EF4-FFF2-40B4-BE49-F238E27FC236}">
                    <a16:creationId xmlns:a16="http://schemas.microsoft.com/office/drawing/2014/main" id="{639A0CFF-8AF5-A6BC-4CD9-FDC94200D5CB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" name="TextBox 161">
                <a:extLst>
                  <a:ext uri="{FF2B5EF4-FFF2-40B4-BE49-F238E27FC236}">
                    <a16:creationId xmlns:a16="http://schemas.microsoft.com/office/drawing/2014/main" id="{DC339921-F711-C2BF-A32F-AF4EC437E461}"/>
                  </a:ext>
                </a:extLst>
              </p:cNvPr>
              <p:cNvSpPr txBox="1"/>
              <p:nvPr/>
            </p:nvSpPr>
            <p:spPr>
              <a:xfrm>
                <a:off x="21735" y="53948"/>
                <a:ext cx="188368" cy="92792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2" name="Group 162">
              <a:extLst>
                <a:ext uri="{FF2B5EF4-FFF2-40B4-BE49-F238E27FC236}">
                  <a16:creationId xmlns:a16="http://schemas.microsoft.com/office/drawing/2014/main" id="{33653A53-3AAD-CAD0-932B-036939A22E20}"/>
                </a:ext>
              </a:extLst>
            </p:cNvPr>
            <p:cNvGrpSpPr/>
            <p:nvPr/>
          </p:nvGrpSpPr>
          <p:grpSpPr>
            <a:xfrm rot="937101">
              <a:off x="57164" y="500376"/>
              <a:ext cx="33896" cy="182482"/>
              <a:chOff x="0" y="0"/>
              <a:chExt cx="40619" cy="218673"/>
            </a:xfrm>
          </p:grpSpPr>
          <p:sp>
            <p:nvSpPr>
              <p:cNvPr id="163" name="Freeform 163">
                <a:extLst>
                  <a:ext uri="{FF2B5EF4-FFF2-40B4-BE49-F238E27FC236}">
                    <a16:creationId xmlns:a16="http://schemas.microsoft.com/office/drawing/2014/main" id="{33E0219F-03A0-516C-9918-D8C5B9F74450}"/>
                  </a:ext>
                </a:extLst>
              </p:cNvPr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" name="TextBox 164">
                <a:extLst>
                  <a:ext uri="{FF2B5EF4-FFF2-40B4-BE49-F238E27FC236}">
                    <a16:creationId xmlns:a16="http://schemas.microsoft.com/office/drawing/2014/main" id="{9F7467BF-40DA-D7CF-3D48-D48DDF1E7CD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0619" cy="26629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" name="Group 165">
              <a:extLst>
                <a:ext uri="{FF2B5EF4-FFF2-40B4-BE49-F238E27FC236}">
                  <a16:creationId xmlns:a16="http://schemas.microsoft.com/office/drawing/2014/main" id="{95F63F1D-70FD-1631-127F-9410E4BDF560}"/>
                </a:ext>
              </a:extLst>
            </p:cNvPr>
            <p:cNvGrpSpPr/>
            <p:nvPr/>
          </p:nvGrpSpPr>
          <p:grpSpPr>
            <a:xfrm rot="937101">
              <a:off x="69865" y="596060"/>
              <a:ext cx="38207" cy="34444"/>
              <a:chOff x="0" y="0"/>
              <a:chExt cx="45785" cy="41275"/>
            </a:xfrm>
          </p:grpSpPr>
          <p:sp>
            <p:nvSpPr>
              <p:cNvPr id="166" name="Freeform 166">
                <a:extLst>
                  <a:ext uri="{FF2B5EF4-FFF2-40B4-BE49-F238E27FC236}">
                    <a16:creationId xmlns:a16="http://schemas.microsoft.com/office/drawing/2014/main" id="{DE525D36-959B-7F7D-91B5-A2E45FBC6F39}"/>
                  </a:ext>
                </a:extLst>
              </p:cNvPr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" name="TextBox 167">
                <a:extLst>
                  <a:ext uri="{FF2B5EF4-FFF2-40B4-BE49-F238E27FC236}">
                    <a16:creationId xmlns:a16="http://schemas.microsoft.com/office/drawing/2014/main" id="{277C9C3C-71CE-4CDC-AEC1-0A4C548DD7A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785" cy="8890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" name="Group 168">
              <a:extLst>
                <a:ext uri="{FF2B5EF4-FFF2-40B4-BE49-F238E27FC236}">
                  <a16:creationId xmlns:a16="http://schemas.microsoft.com/office/drawing/2014/main" id="{992D5B9D-1CCA-3132-9C97-3DBCC7DA4396}"/>
                </a:ext>
              </a:extLst>
            </p:cNvPr>
            <p:cNvGrpSpPr/>
            <p:nvPr/>
          </p:nvGrpSpPr>
          <p:grpSpPr>
            <a:xfrm rot="1787212">
              <a:off x="114326" y="331364"/>
              <a:ext cx="245556" cy="167780"/>
              <a:chOff x="0" y="0"/>
              <a:chExt cx="294256" cy="201055"/>
            </a:xfrm>
          </p:grpSpPr>
          <p:sp>
            <p:nvSpPr>
              <p:cNvPr id="169" name="Freeform 169">
                <a:extLst>
                  <a:ext uri="{FF2B5EF4-FFF2-40B4-BE49-F238E27FC236}">
                    <a16:creationId xmlns:a16="http://schemas.microsoft.com/office/drawing/2014/main" id="{8742A3C0-A226-69AF-FC0B-A7286B2EB98D}"/>
                  </a:ext>
                </a:extLst>
              </p:cNvPr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" name="TextBox 170">
                <a:extLst>
                  <a:ext uri="{FF2B5EF4-FFF2-40B4-BE49-F238E27FC236}">
                    <a16:creationId xmlns:a16="http://schemas.microsoft.com/office/drawing/2014/main" id="{AE32AF60-4ECE-9CC6-63C5-99823C2B708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94256" cy="24868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" name="Group 171">
              <a:extLst>
                <a:ext uri="{FF2B5EF4-FFF2-40B4-BE49-F238E27FC236}">
                  <a16:creationId xmlns:a16="http://schemas.microsoft.com/office/drawing/2014/main" id="{824FFA19-82E5-B110-D10F-4321FBF26E08}"/>
                </a:ext>
              </a:extLst>
            </p:cNvPr>
            <p:cNvGrpSpPr/>
            <p:nvPr/>
          </p:nvGrpSpPr>
          <p:grpSpPr>
            <a:xfrm rot="-6472851">
              <a:off x="10859" y="407640"/>
              <a:ext cx="183062" cy="58008"/>
              <a:chOff x="0" y="0"/>
              <a:chExt cx="219368" cy="69513"/>
            </a:xfrm>
          </p:grpSpPr>
          <p:sp>
            <p:nvSpPr>
              <p:cNvPr id="172" name="Freeform 172">
                <a:extLst>
                  <a:ext uri="{FF2B5EF4-FFF2-40B4-BE49-F238E27FC236}">
                    <a16:creationId xmlns:a16="http://schemas.microsoft.com/office/drawing/2014/main" id="{9D7A5DFA-8795-A297-07C5-5CC5FD04388E}"/>
                  </a:ext>
                </a:extLst>
              </p:cNvPr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" name="TextBox 173">
                <a:extLst>
                  <a:ext uri="{FF2B5EF4-FFF2-40B4-BE49-F238E27FC236}">
                    <a16:creationId xmlns:a16="http://schemas.microsoft.com/office/drawing/2014/main" id="{70CCBEF1-937A-5676-18F6-2375650FB78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19368" cy="11713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" name="Group 174">
              <a:extLst>
                <a:ext uri="{FF2B5EF4-FFF2-40B4-BE49-F238E27FC236}">
                  <a16:creationId xmlns:a16="http://schemas.microsoft.com/office/drawing/2014/main" id="{D65EEEC1-E83E-7BC9-8C92-3583204272D4}"/>
                </a:ext>
              </a:extLst>
            </p:cNvPr>
            <p:cNvGrpSpPr/>
            <p:nvPr/>
          </p:nvGrpSpPr>
          <p:grpSpPr>
            <a:xfrm rot="-8774296">
              <a:off x="33147" y="253495"/>
              <a:ext cx="183426" cy="74608"/>
              <a:chOff x="0" y="0"/>
              <a:chExt cx="219804" cy="89405"/>
            </a:xfrm>
          </p:grpSpPr>
          <p:sp>
            <p:nvSpPr>
              <p:cNvPr id="175" name="Freeform 175">
                <a:extLst>
                  <a:ext uri="{FF2B5EF4-FFF2-40B4-BE49-F238E27FC236}">
                    <a16:creationId xmlns:a16="http://schemas.microsoft.com/office/drawing/2014/main" id="{D63F01ED-F5CB-B249-7DBC-927975F3028D}"/>
                  </a:ext>
                </a:extLst>
              </p:cNvPr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" name="TextBox 176">
                <a:extLst>
                  <a:ext uri="{FF2B5EF4-FFF2-40B4-BE49-F238E27FC236}">
                    <a16:creationId xmlns:a16="http://schemas.microsoft.com/office/drawing/2014/main" id="{3BC5A6F8-437A-7059-D78F-94EA1142EE5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19804" cy="13703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" name="Group 177">
              <a:extLst>
                <a:ext uri="{FF2B5EF4-FFF2-40B4-BE49-F238E27FC236}">
                  <a16:creationId xmlns:a16="http://schemas.microsoft.com/office/drawing/2014/main" id="{A23523DF-0465-D4B1-6EAF-DBC752ABFA2D}"/>
                </a:ext>
              </a:extLst>
            </p:cNvPr>
            <p:cNvGrpSpPr/>
            <p:nvPr/>
          </p:nvGrpSpPr>
          <p:grpSpPr>
            <a:xfrm rot="-199826">
              <a:off x="52574" y="524265"/>
              <a:ext cx="73378" cy="117779"/>
              <a:chOff x="0" y="0"/>
              <a:chExt cx="801563" cy="1286579"/>
            </a:xfrm>
          </p:grpSpPr>
          <p:sp>
            <p:nvSpPr>
              <p:cNvPr id="178" name="Freeform 178">
                <a:extLst>
                  <a:ext uri="{FF2B5EF4-FFF2-40B4-BE49-F238E27FC236}">
                    <a16:creationId xmlns:a16="http://schemas.microsoft.com/office/drawing/2014/main" id="{734AD3D3-8C13-0DF0-172D-9311AAB7C186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" name="TextBox 179">
                <a:extLst>
                  <a:ext uri="{FF2B5EF4-FFF2-40B4-BE49-F238E27FC236}">
                    <a16:creationId xmlns:a16="http://schemas.microsoft.com/office/drawing/2014/main" id="{C691D48D-18DB-8399-0583-CD214BDD525A}"/>
                  </a:ext>
                </a:extLst>
              </p:cNvPr>
              <p:cNvSpPr txBox="1"/>
              <p:nvPr/>
            </p:nvSpPr>
            <p:spPr>
              <a:xfrm>
                <a:off x="75147" y="72992"/>
                <a:ext cx="651270" cy="1092971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" name="Group 180">
              <a:extLst>
                <a:ext uri="{FF2B5EF4-FFF2-40B4-BE49-F238E27FC236}">
                  <a16:creationId xmlns:a16="http://schemas.microsoft.com/office/drawing/2014/main" id="{9BA9C369-FFC0-EEFC-1A57-FFAF5B1169CA}"/>
                </a:ext>
              </a:extLst>
            </p:cNvPr>
            <p:cNvGrpSpPr/>
            <p:nvPr/>
          </p:nvGrpSpPr>
          <p:grpSpPr>
            <a:xfrm rot="-333792">
              <a:off x="64391" y="353040"/>
              <a:ext cx="73378" cy="131180"/>
              <a:chOff x="0" y="0"/>
              <a:chExt cx="801563" cy="1432970"/>
            </a:xfrm>
          </p:grpSpPr>
          <p:sp>
            <p:nvSpPr>
              <p:cNvPr id="181" name="Freeform 181">
                <a:extLst>
                  <a:ext uri="{FF2B5EF4-FFF2-40B4-BE49-F238E27FC236}">
                    <a16:creationId xmlns:a16="http://schemas.microsoft.com/office/drawing/2014/main" id="{95662DF3-7499-CB8B-D6F3-ADB4B1344C10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" name="TextBox 182">
                <a:extLst>
                  <a:ext uri="{FF2B5EF4-FFF2-40B4-BE49-F238E27FC236}">
                    <a16:creationId xmlns:a16="http://schemas.microsoft.com/office/drawing/2014/main" id="{59517155-0789-8585-08D9-3450DB1DFA29}"/>
                  </a:ext>
                </a:extLst>
              </p:cNvPr>
              <p:cNvSpPr txBox="1"/>
              <p:nvPr/>
            </p:nvSpPr>
            <p:spPr>
              <a:xfrm>
                <a:off x="75147" y="86716"/>
                <a:ext cx="651270" cy="1211913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" name="Group 183">
              <a:extLst>
                <a:ext uri="{FF2B5EF4-FFF2-40B4-BE49-F238E27FC236}">
                  <a16:creationId xmlns:a16="http://schemas.microsoft.com/office/drawing/2014/main" id="{A1F8363C-FD93-B045-A1C9-AC93373DAC4D}"/>
                </a:ext>
              </a:extLst>
            </p:cNvPr>
            <p:cNvGrpSpPr/>
            <p:nvPr/>
          </p:nvGrpSpPr>
          <p:grpSpPr>
            <a:xfrm rot="-9124287">
              <a:off x="42582" y="230364"/>
              <a:ext cx="92929" cy="26984"/>
              <a:chOff x="0" y="0"/>
              <a:chExt cx="111359" cy="32335"/>
            </a:xfrm>
          </p:grpSpPr>
          <p:sp>
            <p:nvSpPr>
              <p:cNvPr id="184" name="Freeform 184">
                <a:extLst>
                  <a:ext uri="{FF2B5EF4-FFF2-40B4-BE49-F238E27FC236}">
                    <a16:creationId xmlns:a16="http://schemas.microsoft.com/office/drawing/2014/main" id="{3D4E0862-D2C0-EC34-A958-851CE6559A33}"/>
                  </a:ext>
                </a:extLst>
              </p:cNvPr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" name="TextBox 185">
                <a:extLst>
                  <a:ext uri="{FF2B5EF4-FFF2-40B4-BE49-F238E27FC236}">
                    <a16:creationId xmlns:a16="http://schemas.microsoft.com/office/drawing/2014/main" id="{00B12E35-2A32-AB51-14C3-ECB05B419C0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359" cy="7996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" name="Group 186">
              <a:extLst>
                <a:ext uri="{FF2B5EF4-FFF2-40B4-BE49-F238E27FC236}">
                  <a16:creationId xmlns:a16="http://schemas.microsoft.com/office/drawing/2014/main" id="{DE647AD8-9B79-23EF-1CB8-CD2E9776B421}"/>
                </a:ext>
              </a:extLst>
            </p:cNvPr>
            <p:cNvGrpSpPr/>
            <p:nvPr/>
          </p:nvGrpSpPr>
          <p:grpSpPr>
            <a:xfrm rot="-535806">
              <a:off x="32056" y="211156"/>
              <a:ext cx="47127" cy="161500"/>
              <a:chOff x="0" y="0"/>
              <a:chExt cx="187091" cy="641138"/>
            </a:xfrm>
          </p:grpSpPr>
          <p:sp>
            <p:nvSpPr>
              <p:cNvPr id="187" name="Freeform 187">
                <a:extLst>
                  <a:ext uri="{FF2B5EF4-FFF2-40B4-BE49-F238E27FC236}">
                    <a16:creationId xmlns:a16="http://schemas.microsoft.com/office/drawing/2014/main" id="{99CA13CA-4C71-D0FF-982C-21E9C448E61B}"/>
                  </a:ext>
                </a:extLst>
              </p:cNvPr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" name="TextBox 188">
                <a:extLst>
                  <a:ext uri="{FF2B5EF4-FFF2-40B4-BE49-F238E27FC236}">
                    <a16:creationId xmlns:a16="http://schemas.microsoft.com/office/drawing/2014/main" id="{682FA3D0-BBB5-A0B4-8225-5B09FA239862}"/>
                  </a:ext>
                </a:extLst>
              </p:cNvPr>
              <p:cNvSpPr txBox="1"/>
              <p:nvPr/>
            </p:nvSpPr>
            <p:spPr>
              <a:xfrm>
                <a:off x="17540" y="12482"/>
                <a:ext cx="152012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" name="Group 189">
              <a:extLst>
                <a:ext uri="{FF2B5EF4-FFF2-40B4-BE49-F238E27FC236}">
                  <a16:creationId xmlns:a16="http://schemas.microsoft.com/office/drawing/2014/main" id="{0FB514C2-FA7C-3F77-1F09-713BE653BC99}"/>
                </a:ext>
              </a:extLst>
            </p:cNvPr>
            <p:cNvGrpSpPr/>
            <p:nvPr/>
          </p:nvGrpSpPr>
          <p:grpSpPr>
            <a:xfrm rot="-1227287">
              <a:off x="38079" y="203533"/>
              <a:ext cx="47746" cy="161500"/>
              <a:chOff x="0" y="0"/>
              <a:chExt cx="189546" cy="641138"/>
            </a:xfrm>
          </p:grpSpPr>
          <p:sp>
            <p:nvSpPr>
              <p:cNvPr id="190" name="Freeform 190">
                <a:extLst>
                  <a:ext uri="{FF2B5EF4-FFF2-40B4-BE49-F238E27FC236}">
                    <a16:creationId xmlns:a16="http://schemas.microsoft.com/office/drawing/2014/main" id="{2F5CBEF9-98D3-101D-144F-FC35E0F971C1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" name="TextBox 191">
                <a:extLst>
                  <a:ext uri="{FF2B5EF4-FFF2-40B4-BE49-F238E27FC236}">
                    <a16:creationId xmlns:a16="http://schemas.microsoft.com/office/drawing/2014/main" id="{1BC7DC24-92DB-80B8-CB8E-CCFF23AAAD19}"/>
                  </a:ext>
                </a:extLst>
              </p:cNvPr>
              <p:cNvSpPr txBox="1"/>
              <p:nvPr/>
            </p:nvSpPr>
            <p:spPr>
              <a:xfrm>
                <a:off x="17770" y="12482"/>
                <a:ext cx="154006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" name="Group 192">
              <a:extLst>
                <a:ext uri="{FF2B5EF4-FFF2-40B4-BE49-F238E27FC236}">
                  <a16:creationId xmlns:a16="http://schemas.microsoft.com/office/drawing/2014/main" id="{B4A3EA12-3929-69EC-B31D-E8A6518B4C71}"/>
                </a:ext>
              </a:extLst>
            </p:cNvPr>
            <p:cNvGrpSpPr/>
            <p:nvPr/>
          </p:nvGrpSpPr>
          <p:grpSpPr>
            <a:xfrm rot="-2149172">
              <a:off x="39422" y="194560"/>
              <a:ext cx="47746" cy="134484"/>
              <a:chOff x="0" y="0"/>
              <a:chExt cx="189546" cy="533889"/>
            </a:xfrm>
          </p:grpSpPr>
          <p:sp>
            <p:nvSpPr>
              <p:cNvPr id="193" name="Freeform 193">
                <a:extLst>
                  <a:ext uri="{FF2B5EF4-FFF2-40B4-BE49-F238E27FC236}">
                    <a16:creationId xmlns:a16="http://schemas.microsoft.com/office/drawing/2014/main" id="{A87E46D6-D6F4-B030-39E7-6B4D824267AC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" name="TextBox 194">
                <a:extLst>
                  <a:ext uri="{FF2B5EF4-FFF2-40B4-BE49-F238E27FC236}">
                    <a16:creationId xmlns:a16="http://schemas.microsoft.com/office/drawing/2014/main" id="{E62B15BC-B51C-D7FE-4664-E28D7A4E15D6}"/>
                  </a:ext>
                </a:extLst>
              </p:cNvPr>
              <p:cNvSpPr txBox="1"/>
              <p:nvPr/>
            </p:nvSpPr>
            <p:spPr>
              <a:xfrm>
                <a:off x="17770" y="2427"/>
                <a:ext cx="154006" cy="48140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95" name="AutoShape 195">
              <a:extLst>
                <a:ext uri="{FF2B5EF4-FFF2-40B4-BE49-F238E27FC236}">
                  <a16:creationId xmlns:a16="http://schemas.microsoft.com/office/drawing/2014/main" id="{4228DAA5-5D07-4C29-0D4C-92A145F6AFCB}"/>
                </a:ext>
              </a:extLst>
            </p:cNvPr>
            <p:cNvSpPr/>
            <p:nvPr/>
          </p:nvSpPr>
          <p:spPr>
            <a:xfrm flipV="1">
              <a:off x="197637" y="384008"/>
              <a:ext cx="144284" cy="55024"/>
            </a:xfrm>
            <a:prstGeom prst="line">
              <a:avLst/>
            </a:prstGeom>
            <a:ln w="13022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96" name="Group 196">
              <a:extLst>
                <a:ext uri="{FF2B5EF4-FFF2-40B4-BE49-F238E27FC236}">
                  <a16:creationId xmlns:a16="http://schemas.microsoft.com/office/drawing/2014/main" id="{BCFD1313-8801-C955-D31A-3476662F975B}"/>
                </a:ext>
              </a:extLst>
            </p:cNvPr>
            <p:cNvGrpSpPr/>
            <p:nvPr/>
          </p:nvGrpSpPr>
          <p:grpSpPr>
            <a:xfrm rot="-837714">
              <a:off x="117981" y="472291"/>
              <a:ext cx="388030" cy="93838"/>
              <a:chOff x="0" y="0"/>
              <a:chExt cx="1320469" cy="319333"/>
            </a:xfrm>
          </p:grpSpPr>
          <p:sp>
            <p:nvSpPr>
              <p:cNvPr id="197" name="Freeform 197">
                <a:extLst>
                  <a:ext uri="{FF2B5EF4-FFF2-40B4-BE49-F238E27FC236}">
                    <a16:creationId xmlns:a16="http://schemas.microsoft.com/office/drawing/2014/main" id="{42B9EE42-206F-D489-78F6-8727359A825E}"/>
                  </a:ext>
                </a:extLst>
              </p:cNvPr>
              <p:cNvSpPr/>
              <p:nvPr/>
            </p:nvSpPr>
            <p:spPr>
              <a:xfrm>
                <a:off x="0" y="0"/>
                <a:ext cx="1320469" cy="319333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19333">
                    <a:moveTo>
                      <a:pt x="660235" y="0"/>
                    </a:moveTo>
                    <a:cubicBezTo>
                      <a:pt x="295597" y="0"/>
                      <a:pt x="0" y="71485"/>
                      <a:pt x="0" y="159667"/>
                    </a:cubicBezTo>
                    <a:cubicBezTo>
                      <a:pt x="0" y="247848"/>
                      <a:pt x="295597" y="319333"/>
                      <a:pt x="660235" y="319333"/>
                    </a:cubicBezTo>
                    <a:cubicBezTo>
                      <a:pt x="1024872" y="319333"/>
                      <a:pt x="1320469" y="247848"/>
                      <a:pt x="1320469" y="159667"/>
                    </a:cubicBezTo>
                    <a:cubicBezTo>
                      <a:pt x="1320469" y="71485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8" name="TextBox 198">
                <a:extLst>
                  <a:ext uri="{FF2B5EF4-FFF2-40B4-BE49-F238E27FC236}">
                    <a16:creationId xmlns:a16="http://schemas.microsoft.com/office/drawing/2014/main" id="{BAD108A6-C58C-EA62-8555-6CB29A2C8983}"/>
                  </a:ext>
                </a:extLst>
              </p:cNvPr>
              <p:cNvSpPr txBox="1"/>
              <p:nvPr/>
            </p:nvSpPr>
            <p:spPr>
              <a:xfrm>
                <a:off x="123794" y="-17688"/>
                <a:ext cx="1072881" cy="307083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99" name="AutoShape 199">
              <a:extLst>
                <a:ext uri="{FF2B5EF4-FFF2-40B4-BE49-F238E27FC236}">
                  <a16:creationId xmlns:a16="http://schemas.microsoft.com/office/drawing/2014/main" id="{13363947-0E91-3DB0-933D-1EE04904808D}"/>
                </a:ext>
              </a:extLst>
            </p:cNvPr>
            <p:cNvSpPr/>
            <p:nvPr/>
          </p:nvSpPr>
          <p:spPr>
            <a:xfrm>
              <a:off x="197637" y="330671"/>
              <a:ext cx="292817" cy="55221"/>
            </a:xfrm>
            <a:prstGeom prst="line">
              <a:avLst/>
            </a:prstGeom>
            <a:ln w="3255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00" name="Group 200">
              <a:extLst>
                <a:ext uri="{FF2B5EF4-FFF2-40B4-BE49-F238E27FC236}">
                  <a16:creationId xmlns:a16="http://schemas.microsoft.com/office/drawing/2014/main" id="{9D881A01-92A4-E87E-F8E4-8C466F7C45E4}"/>
                </a:ext>
              </a:extLst>
            </p:cNvPr>
            <p:cNvGrpSpPr/>
            <p:nvPr/>
          </p:nvGrpSpPr>
          <p:grpSpPr>
            <a:xfrm rot="397721">
              <a:off x="254115" y="400599"/>
              <a:ext cx="388030" cy="90483"/>
              <a:chOff x="0" y="0"/>
              <a:chExt cx="1320469" cy="307914"/>
            </a:xfrm>
          </p:grpSpPr>
          <p:sp>
            <p:nvSpPr>
              <p:cNvPr id="201" name="Freeform 201">
                <a:extLst>
                  <a:ext uri="{FF2B5EF4-FFF2-40B4-BE49-F238E27FC236}">
                    <a16:creationId xmlns:a16="http://schemas.microsoft.com/office/drawing/2014/main" id="{B1BE277E-81FE-F0B1-7FF4-71730B6E50A2}"/>
                  </a:ext>
                </a:extLst>
              </p:cNvPr>
              <p:cNvSpPr/>
              <p:nvPr/>
            </p:nvSpPr>
            <p:spPr>
              <a:xfrm>
                <a:off x="0" y="0"/>
                <a:ext cx="1320469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07914">
                    <a:moveTo>
                      <a:pt x="660235" y="0"/>
                    </a:moveTo>
                    <a:cubicBezTo>
                      <a:pt x="295597" y="0"/>
                      <a:pt x="0" y="68929"/>
                      <a:pt x="0" y="153957"/>
                    </a:cubicBezTo>
                    <a:cubicBezTo>
                      <a:pt x="0" y="238985"/>
                      <a:pt x="295597" y="307914"/>
                      <a:pt x="660235" y="307914"/>
                    </a:cubicBezTo>
                    <a:cubicBezTo>
                      <a:pt x="1024872" y="307914"/>
                      <a:pt x="1320469" y="238985"/>
                      <a:pt x="1320469" y="153957"/>
                    </a:cubicBezTo>
                    <a:cubicBezTo>
                      <a:pt x="1320469" y="68929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" name="TextBox 202">
                <a:extLst>
                  <a:ext uri="{FF2B5EF4-FFF2-40B4-BE49-F238E27FC236}">
                    <a16:creationId xmlns:a16="http://schemas.microsoft.com/office/drawing/2014/main" id="{98B774A1-5691-4B52-8E28-C3E9CCABD8A3}"/>
                  </a:ext>
                </a:extLst>
              </p:cNvPr>
              <p:cNvSpPr txBox="1"/>
              <p:nvPr/>
            </p:nvSpPr>
            <p:spPr>
              <a:xfrm>
                <a:off x="123794" y="-18758"/>
                <a:ext cx="1072881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3" name="Group 203">
              <a:extLst>
                <a:ext uri="{FF2B5EF4-FFF2-40B4-BE49-F238E27FC236}">
                  <a16:creationId xmlns:a16="http://schemas.microsoft.com/office/drawing/2014/main" id="{CB56593A-EBF7-63B4-076A-5F2B2DDD4F6B}"/>
                </a:ext>
              </a:extLst>
            </p:cNvPr>
            <p:cNvGrpSpPr/>
            <p:nvPr/>
          </p:nvGrpSpPr>
          <p:grpSpPr>
            <a:xfrm>
              <a:off x="236355" y="380371"/>
              <a:ext cx="222465" cy="171098"/>
              <a:chOff x="0" y="0"/>
              <a:chExt cx="757050" cy="582249"/>
            </a:xfrm>
          </p:grpSpPr>
          <p:sp>
            <p:nvSpPr>
              <p:cNvPr id="204" name="Freeform 204">
                <a:extLst>
                  <a:ext uri="{FF2B5EF4-FFF2-40B4-BE49-F238E27FC236}">
                    <a16:creationId xmlns:a16="http://schemas.microsoft.com/office/drawing/2014/main" id="{FC200B9F-BB72-C7B9-5237-CE3B08F388ED}"/>
                  </a:ext>
                </a:extLst>
              </p:cNvPr>
              <p:cNvSpPr/>
              <p:nvPr/>
            </p:nvSpPr>
            <p:spPr>
              <a:xfrm>
                <a:off x="0" y="0"/>
                <a:ext cx="757050" cy="582249"/>
              </a:xfrm>
              <a:custGeom>
                <a:avLst/>
                <a:gdLst/>
                <a:ahLst/>
                <a:cxnLst/>
                <a:rect l="l" t="t" r="r" b="b"/>
                <a:pathLst>
                  <a:path w="757050" h="582249">
                    <a:moveTo>
                      <a:pt x="378525" y="0"/>
                    </a:moveTo>
                    <a:cubicBezTo>
                      <a:pt x="169471" y="0"/>
                      <a:pt x="0" y="130341"/>
                      <a:pt x="0" y="291125"/>
                    </a:cubicBezTo>
                    <a:cubicBezTo>
                      <a:pt x="0" y="451908"/>
                      <a:pt x="169471" y="582249"/>
                      <a:pt x="378525" y="582249"/>
                    </a:cubicBezTo>
                    <a:cubicBezTo>
                      <a:pt x="587579" y="582249"/>
                      <a:pt x="757050" y="451908"/>
                      <a:pt x="757050" y="291125"/>
                    </a:cubicBezTo>
                    <a:cubicBezTo>
                      <a:pt x="757050" y="130341"/>
                      <a:pt x="587579" y="0"/>
                      <a:pt x="37852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" name="TextBox 205">
                <a:extLst>
                  <a:ext uri="{FF2B5EF4-FFF2-40B4-BE49-F238E27FC236}">
                    <a16:creationId xmlns:a16="http://schemas.microsoft.com/office/drawing/2014/main" id="{0748FB40-DD7A-C021-E05E-14A610884658}"/>
                  </a:ext>
                </a:extLst>
              </p:cNvPr>
              <p:cNvSpPr txBox="1"/>
              <p:nvPr/>
            </p:nvSpPr>
            <p:spPr>
              <a:xfrm>
                <a:off x="70973" y="6961"/>
                <a:ext cx="615103" cy="52070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6" name="Group 206">
              <a:extLst>
                <a:ext uri="{FF2B5EF4-FFF2-40B4-BE49-F238E27FC236}">
                  <a16:creationId xmlns:a16="http://schemas.microsoft.com/office/drawing/2014/main" id="{1572D8A4-5B1D-123A-44B1-387D08197875}"/>
                </a:ext>
              </a:extLst>
            </p:cNvPr>
            <p:cNvGrpSpPr/>
            <p:nvPr/>
          </p:nvGrpSpPr>
          <p:grpSpPr>
            <a:xfrm rot="397721">
              <a:off x="380825" y="451573"/>
              <a:ext cx="293558" cy="90483"/>
              <a:chOff x="0" y="0"/>
              <a:chExt cx="998981" cy="307914"/>
            </a:xfrm>
          </p:grpSpPr>
          <p:sp>
            <p:nvSpPr>
              <p:cNvPr id="207" name="Freeform 207">
                <a:extLst>
                  <a:ext uri="{FF2B5EF4-FFF2-40B4-BE49-F238E27FC236}">
                    <a16:creationId xmlns:a16="http://schemas.microsoft.com/office/drawing/2014/main" id="{527B6823-7128-D097-C929-CC9D5009F156}"/>
                  </a:ext>
                </a:extLst>
              </p:cNvPr>
              <p:cNvSpPr/>
              <p:nvPr/>
            </p:nvSpPr>
            <p:spPr>
              <a:xfrm>
                <a:off x="0" y="0"/>
                <a:ext cx="998981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998981" h="307914">
                    <a:moveTo>
                      <a:pt x="499491" y="0"/>
                    </a:moveTo>
                    <a:cubicBezTo>
                      <a:pt x="223630" y="0"/>
                      <a:pt x="0" y="68929"/>
                      <a:pt x="0" y="153957"/>
                    </a:cubicBezTo>
                    <a:cubicBezTo>
                      <a:pt x="0" y="238985"/>
                      <a:pt x="223630" y="307914"/>
                      <a:pt x="499491" y="307914"/>
                    </a:cubicBezTo>
                    <a:cubicBezTo>
                      <a:pt x="775352" y="307914"/>
                      <a:pt x="998981" y="238985"/>
                      <a:pt x="998981" y="153957"/>
                    </a:cubicBezTo>
                    <a:cubicBezTo>
                      <a:pt x="998981" y="68929"/>
                      <a:pt x="775352" y="0"/>
                      <a:pt x="49949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" name="TextBox 208">
                <a:extLst>
                  <a:ext uri="{FF2B5EF4-FFF2-40B4-BE49-F238E27FC236}">
                    <a16:creationId xmlns:a16="http://schemas.microsoft.com/office/drawing/2014/main" id="{805FBF04-FF35-651A-2368-B755E507394F}"/>
                  </a:ext>
                </a:extLst>
              </p:cNvPr>
              <p:cNvSpPr txBox="1"/>
              <p:nvPr/>
            </p:nvSpPr>
            <p:spPr>
              <a:xfrm>
                <a:off x="93655" y="-18758"/>
                <a:ext cx="811672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09" name="AutoShape 209">
              <a:extLst>
                <a:ext uri="{FF2B5EF4-FFF2-40B4-BE49-F238E27FC236}">
                  <a16:creationId xmlns:a16="http://schemas.microsoft.com/office/drawing/2014/main" id="{11BC8EBF-7ACA-436E-945F-904D5A1189D1}"/>
                </a:ext>
              </a:extLst>
            </p:cNvPr>
            <p:cNvSpPr/>
            <p:nvPr/>
          </p:nvSpPr>
          <p:spPr>
            <a:xfrm flipV="1">
              <a:off x="506533" y="482190"/>
              <a:ext cx="1327734" cy="6585"/>
            </a:xfrm>
            <a:prstGeom prst="line">
              <a:avLst/>
            </a:prstGeom>
            <a:ln w="32554" cap="flat">
              <a:solidFill>
                <a:srgbClr val="D6D4D2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10" name="Group 210">
              <a:extLst>
                <a:ext uri="{FF2B5EF4-FFF2-40B4-BE49-F238E27FC236}">
                  <a16:creationId xmlns:a16="http://schemas.microsoft.com/office/drawing/2014/main" id="{8C7E7CFF-DE11-ACB5-6542-24E43ED05E30}"/>
                </a:ext>
              </a:extLst>
            </p:cNvPr>
            <p:cNvGrpSpPr/>
            <p:nvPr/>
          </p:nvGrpSpPr>
          <p:grpSpPr>
            <a:xfrm>
              <a:off x="401537" y="332432"/>
              <a:ext cx="1414010" cy="248933"/>
              <a:chOff x="0" y="0"/>
              <a:chExt cx="1706104" cy="300355"/>
            </a:xfrm>
          </p:grpSpPr>
          <p:sp>
            <p:nvSpPr>
              <p:cNvPr id="211" name="Freeform 211">
                <a:extLst>
                  <a:ext uri="{FF2B5EF4-FFF2-40B4-BE49-F238E27FC236}">
                    <a16:creationId xmlns:a16="http://schemas.microsoft.com/office/drawing/2014/main" id="{C26C20B7-888A-BDA2-2076-07C3C6C4C90A}"/>
                  </a:ext>
                </a:extLst>
              </p:cNvPr>
              <p:cNvSpPr/>
              <p:nvPr/>
            </p:nvSpPr>
            <p:spPr>
              <a:xfrm>
                <a:off x="0" y="0"/>
                <a:ext cx="1706104" cy="300355"/>
              </a:xfrm>
              <a:custGeom>
                <a:avLst/>
                <a:gdLst/>
                <a:ahLst/>
                <a:cxnLst/>
                <a:rect l="l" t="t" r="r" b="b"/>
                <a:pathLst>
                  <a:path w="1706104" h="300355">
                    <a:moveTo>
                      <a:pt x="853052" y="0"/>
                    </a:moveTo>
                    <a:cubicBezTo>
                      <a:pt x="381924" y="0"/>
                      <a:pt x="0" y="67237"/>
                      <a:pt x="0" y="150178"/>
                    </a:cubicBezTo>
                    <a:cubicBezTo>
                      <a:pt x="0" y="233119"/>
                      <a:pt x="381924" y="300355"/>
                      <a:pt x="853052" y="300355"/>
                    </a:cubicBezTo>
                    <a:cubicBezTo>
                      <a:pt x="1324180" y="300355"/>
                      <a:pt x="1706104" y="233119"/>
                      <a:pt x="1706104" y="150178"/>
                    </a:cubicBezTo>
                    <a:cubicBezTo>
                      <a:pt x="1706104" y="67237"/>
                      <a:pt x="1324180" y="0"/>
                      <a:pt x="853052" y="0"/>
                    </a:cubicBezTo>
                    <a:close/>
                  </a:path>
                </a:pathLst>
              </a:custGeom>
              <a:solidFill>
                <a:srgbClr val="CACAC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" name="TextBox 212">
                <a:extLst>
                  <a:ext uri="{FF2B5EF4-FFF2-40B4-BE49-F238E27FC236}">
                    <a16:creationId xmlns:a16="http://schemas.microsoft.com/office/drawing/2014/main" id="{3131759A-079A-7EAF-3131-01020846389B}"/>
                  </a:ext>
                </a:extLst>
              </p:cNvPr>
              <p:cNvSpPr txBox="1"/>
              <p:nvPr/>
            </p:nvSpPr>
            <p:spPr>
              <a:xfrm>
                <a:off x="159947" y="-19467"/>
                <a:ext cx="1386210" cy="29166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3" name="Group 213">
              <a:extLst>
                <a:ext uri="{FF2B5EF4-FFF2-40B4-BE49-F238E27FC236}">
                  <a16:creationId xmlns:a16="http://schemas.microsoft.com/office/drawing/2014/main" id="{D2D2A71B-7A6F-CC31-8989-85B4EE5881C0}"/>
                </a:ext>
              </a:extLst>
            </p:cNvPr>
            <p:cNvGrpSpPr/>
            <p:nvPr/>
          </p:nvGrpSpPr>
          <p:grpSpPr>
            <a:xfrm>
              <a:off x="382825" y="370075"/>
              <a:ext cx="1421827" cy="157833"/>
              <a:chOff x="0" y="0"/>
              <a:chExt cx="1715536" cy="190437"/>
            </a:xfrm>
          </p:grpSpPr>
          <p:sp>
            <p:nvSpPr>
              <p:cNvPr id="214" name="Freeform 214">
                <a:extLst>
                  <a:ext uri="{FF2B5EF4-FFF2-40B4-BE49-F238E27FC236}">
                    <a16:creationId xmlns:a16="http://schemas.microsoft.com/office/drawing/2014/main" id="{A8557AAA-4AF7-3138-9734-2DD24FB1FB19}"/>
                  </a:ext>
                </a:extLst>
              </p:cNvPr>
              <p:cNvSpPr/>
              <p:nvPr/>
            </p:nvSpPr>
            <p:spPr>
              <a:xfrm>
                <a:off x="0" y="0"/>
                <a:ext cx="1715536" cy="190437"/>
              </a:xfrm>
              <a:custGeom>
                <a:avLst/>
                <a:gdLst/>
                <a:ahLst/>
                <a:cxnLst/>
                <a:rect l="l" t="t" r="r" b="b"/>
                <a:pathLst>
                  <a:path w="1715536" h="190437">
                    <a:moveTo>
                      <a:pt x="857768" y="0"/>
                    </a:moveTo>
                    <a:cubicBezTo>
                      <a:pt x="384036" y="0"/>
                      <a:pt x="0" y="42631"/>
                      <a:pt x="0" y="95219"/>
                    </a:cubicBezTo>
                    <a:cubicBezTo>
                      <a:pt x="0" y="147806"/>
                      <a:pt x="384036" y="190437"/>
                      <a:pt x="857768" y="190437"/>
                    </a:cubicBezTo>
                    <a:cubicBezTo>
                      <a:pt x="1331500" y="190437"/>
                      <a:pt x="1715536" y="147806"/>
                      <a:pt x="1715536" y="95219"/>
                    </a:cubicBezTo>
                    <a:cubicBezTo>
                      <a:pt x="1715536" y="42631"/>
                      <a:pt x="1331500" y="0"/>
                      <a:pt x="85776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" name="TextBox 215">
                <a:extLst>
                  <a:ext uri="{FF2B5EF4-FFF2-40B4-BE49-F238E27FC236}">
                    <a16:creationId xmlns:a16="http://schemas.microsoft.com/office/drawing/2014/main" id="{3D80D344-5312-576A-2B7B-832504957213}"/>
                  </a:ext>
                </a:extLst>
              </p:cNvPr>
              <p:cNvSpPr txBox="1"/>
              <p:nvPr/>
            </p:nvSpPr>
            <p:spPr>
              <a:xfrm>
                <a:off x="160831" y="-29772"/>
                <a:ext cx="1393873" cy="20235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6" name="Group 216">
              <a:extLst>
                <a:ext uri="{FF2B5EF4-FFF2-40B4-BE49-F238E27FC236}">
                  <a16:creationId xmlns:a16="http://schemas.microsoft.com/office/drawing/2014/main" id="{2BC64777-1E2E-AB50-C830-0B8DF6AD334D}"/>
                </a:ext>
              </a:extLst>
            </p:cNvPr>
            <p:cNvGrpSpPr/>
            <p:nvPr/>
          </p:nvGrpSpPr>
          <p:grpSpPr>
            <a:xfrm rot="751719">
              <a:off x="1326922" y="309023"/>
              <a:ext cx="576690" cy="102895"/>
              <a:chOff x="0" y="0"/>
              <a:chExt cx="1329862" cy="237279"/>
            </a:xfrm>
          </p:grpSpPr>
          <p:sp>
            <p:nvSpPr>
              <p:cNvPr id="217" name="Freeform 217">
                <a:extLst>
                  <a:ext uri="{FF2B5EF4-FFF2-40B4-BE49-F238E27FC236}">
                    <a16:creationId xmlns:a16="http://schemas.microsoft.com/office/drawing/2014/main" id="{7CDEB5C3-9F2D-6CBD-B861-4C5B28AE5163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8" name="TextBox 218">
                <a:extLst>
                  <a:ext uri="{FF2B5EF4-FFF2-40B4-BE49-F238E27FC236}">
                    <a16:creationId xmlns:a16="http://schemas.microsoft.com/office/drawing/2014/main" id="{231312B6-EA75-E23D-5AC1-8D3B3440B84E}"/>
                  </a:ext>
                </a:extLst>
              </p:cNvPr>
              <p:cNvSpPr txBox="1"/>
              <p:nvPr/>
            </p:nvSpPr>
            <p:spPr>
              <a:xfrm>
                <a:off x="124675" y="-25380"/>
                <a:ext cx="1080513" cy="24041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9" name="Group 219">
              <a:extLst>
                <a:ext uri="{FF2B5EF4-FFF2-40B4-BE49-F238E27FC236}">
                  <a16:creationId xmlns:a16="http://schemas.microsoft.com/office/drawing/2014/main" id="{A02D6D88-0AD7-8DF0-AFEB-2832404DAF0E}"/>
                </a:ext>
              </a:extLst>
            </p:cNvPr>
            <p:cNvGrpSpPr/>
            <p:nvPr/>
          </p:nvGrpSpPr>
          <p:grpSpPr>
            <a:xfrm rot="1752864">
              <a:off x="444181" y="297297"/>
              <a:ext cx="224457" cy="81415"/>
              <a:chOff x="0" y="0"/>
              <a:chExt cx="517605" cy="187745"/>
            </a:xfrm>
          </p:grpSpPr>
          <p:sp>
            <p:nvSpPr>
              <p:cNvPr id="220" name="Freeform 220">
                <a:extLst>
                  <a:ext uri="{FF2B5EF4-FFF2-40B4-BE49-F238E27FC236}">
                    <a16:creationId xmlns:a16="http://schemas.microsoft.com/office/drawing/2014/main" id="{A63A3C5D-5A04-96CB-AF97-129B5AF606D0}"/>
                  </a:ext>
                </a:extLst>
              </p:cNvPr>
              <p:cNvSpPr/>
              <p:nvPr/>
            </p:nvSpPr>
            <p:spPr>
              <a:xfrm>
                <a:off x="0" y="0"/>
                <a:ext cx="517605" cy="187745"/>
              </a:xfrm>
              <a:custGeom>
                <a:avLst/>
                <a:gdLst/>
                <a:ahLst/>
                <a:cxnLst/>
                <a:rect l="l" t="t" r="r" b="b"/>
                <a:pathLst>
                  <a:path w="517605" h="187745">
                    <a:moveTo>
                      <a:pt x="258802" y="0"/>
                    </a:moveTo>
                    <a:cubicBezTo>
                      <a:pt x="115870" y="0"/>
                      <a:pt x="0" y="42028"/>
                      <a:pt x="0" y="93872"/>
                    </a:cubicBezTo>
                    <a:cubicBezTo>
                      <a:pt x="0" y="145717"/>
                      <a:pt x="115870" y="187745"/>
                      <a:pt x="258802" y="187745"/>
                    </a:cubicBezTo>
                    <a:cubicBezTo>
                      <a:pt x="401735" y="187745"/>
                      <a:pt x="517605" y="145717"/>
                      <a:pt x="517605" y="93872"/>
                    </a:cubicBezTo>
                    <a:cubicBezTo>
                      <a:pt x="517605" y="42028"/>
                      <a:pt x="401735" y="0"/>
                      <a:pt x="258802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1" name="TextBox 221">
                <a:extLst>
                  <a:ext uri="{FF2B5EF4-FFF2-40B4-BE49-F238E27FC236}">
                    <a16:creationId xmlns:a16="http://schemas.microsoft.com/office/drawing/2014/main" id="{E0674F51-5E1F-5DC0-D41B-6EA01B169583}"/>
                  </a:ext>
                </a:extLst>
              </p:cNvPr>
              <p:cNvSpPr txBox="1"/>
              <p:nvPr/>
            </p:nvSpPr>
            <p:spPr>
              <a:xfrm>
                <a:off x="48525" y="-30024"/>
                <a:ext cx="420554" cy="20016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2" name="Group 222">
              <a:extLst>
                <a:ext uri="{FF2B5EF4-FFF2-40B4-BE49-F238E27FC236}">
                  <a16:creationId xmlns:a16="http://schemas.microsoft.com/office/drawing/2014/main" id="{40EED10C-1FDD-B3F9-1F30-87BDDF55EECF}"/>
                </a:ext>
              </a:extLst>
            </p:cNvPr>
            <p:cNvGrpSpPr/>
            <p:nvPr/>
          </p:nvGrpSpPr>
          <p:grpSpPr>
            <a:xfrm>
              <a:off x="578866" y="247698"/>
              <a:ext cx="1160919" cy="249565"/>
              <a:chOff x="0" y="0"/>
              <a:chExt cx="1632284" cy="350896"/>
            </a:xfrm>
          </p:grpSpPr>
          <p:sp>
            <p:nvSpPr>
              <p:cNvPr id="223" name="Freeform 223">
                <a:extLst>
                  <a:ext uri="{FF2B5EF4-FFF2-40B4-BE49-F238E27FC236}">
                    <a16:creationId xmlns:a16="http://schemas.microsoft.com/office/drawing/2014/main" id="{20A41870-0355-D1D0-D133-D135C8C5675E}"/>
                  </a:ext>
                </a:extLst>
              </p:cNvPr>
              <p:cNvSpPr/>
              <p:nvPr/>
            </p:nvSpPr>
            <p:spPr>
              <a:xfrm>
                <a:off x="0" y="0"/>
                <a:ext cx="1632284" cy="350896"/>
              </a:xfrm>
              <a:custGeom>
                <a:avLst/>
                <a:gdLst/>
                <a:ahLst/>
                <a:cxnLst/>
                <a:rect l="l" t="t" r="r" b="b"/>
                <a:pathLst>
                  <a:path w="1632284" h="350896">
                    <a:moveTo>
                      <a:pt x="816142" y="0"/>
                    </a:moveTo>
                    <a:cubicBezTo>
                      <a:pt x="365399" y="0"/>
                      <a:pt x="0" y="78551"/>
                      <a:pt x="0" y="175448"/>
                    </a:cubicBezTo>
                    <a:cubicBezTo>
                      <a:pt x="0" y="272345"/>
                      <a:pt x="365399" y="350896"/>
                      <a:pt x="816142" y="350896"/>
                    </a:cubicBezTo>
                    <a:cubicBezTo>
                      <a:pt x="1266885" y="350896"/>
                      <a:pt x="1632284" y="272345"/>
                      <a:pt x="1632284" y="175448"/>
                    </a:cubicBezTo>
                    <a:cubicBezTo>
                      <a:pt x="1632284" y="78551"/>
                      <a:pt x="1266885" y="0"/>
                      <a:pt x="816142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4" name="TextBox 224">
                <a:extLst>
                  <a:ext uri="{FF2B5EF4-FFF2-40B4-BE49-F238E27FC236}">
                    <a16:creationId xmlns:a16="http://schemas.microsoft.com/office/drawing/2014/main" id="{B62CF872-48CC-3601-C6AA-BA47E475A66E}"/>
                  </a:ext>
                </a:extLst>
              </p:cNvPr>
              <p:cNvSpPr txBox="1"/>
              <p:nvPr/>
            </p:nvSpPr>
            <p:spPr>
              <a:xfrm>
                <a:off x="153027" y="-14729"/>
                <a:ext cx="1326231" cy="33272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5" name="Group 225">
              <a:extLst>
                <a:ext uri="{FF2B5EF4-FFF2-40B4-BE49-F238E27FC236}">
                  <a16:creationId xmlns:a16="http://schemas.microsoft.com/office/drawing/2014/main" id="{43B70F15-6F3F-669E-B421-267125D564CD}"/>
                </a:ext>
              </a:extLst>
            </p:cNvPr>
            <p:cNvGrpSpPr/>
            <p:nvPr/>
          </p:nvGrpSpPr>
          <p:grpSpPr>
            <a:xfrm rot="428276">
              <a:off x="1058601" y="232981"/>
              <a:ext cx="576690" cy="72776"/>
              <a:chOff x="0" y="0"/>
              <a:chExt cx="1329862" cy="167823"/>
            </a:xfrm>
          </p:grpSpPr>
          <p:sp>
            <p:nvSpPr>
              <p:cNvPr id="226" name="Freeform 226">
                <a:extLst>
                  <a:ext uri="{FF2B5EF4-FFF2-40B4-BE49-F238E27FC236}">
                    <a16:creationId xmlns:a16="http://schemas.microsoft.com/office/drawing/2014/main" id="{F89AE359-260E-B7CE-14B0-CDBE2B1B0034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7" name="TextBox 227">
                <a:extLst>
                  <a:ext uri="{FF2B5EF4-FFF2-40B4-BE49-F238E27FC236}">
                    <a16:creationId xmlns:a16="http://schemas.microsoft.com/office/drawing/2014/main" id="{7A4187EA-89ED-C89B-335E-52FFFDD7085D}"/>
                  </a:ext>
                </a:extLst>
              </p:cNvPr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8" name="Group 228">
              <a:extLst>
                <a:ext uri="{FF2B5EF4-FFF2-40B4-BE49-F238E27FC236}">
                  <a16:creationId xmlns:a16="http://schemas.microsoft.com/office/drawing/2014/main" id="{541FD584-9834-8527-9A90-841F63E2282D}"/>
                </a:ext>
              </a:extLst>
            </p:cNvPr>
            <p:cNvGrpSpPr/>
            <p:nvPr/>
          </p:nvGrpSpPr>
          <p:grpSpPr>
            <a:xfrm rot="-69683">
              <a:off x="383862" y="353540"/>
              <a:ext cx="563907" cy="108032"/>
              <a:chOff x="0" y="0"/>
              <a:chExt cx="1300385" cy="249126"/>
            </a:xfrm>
          </p:grpSpPr>
          <p:sp>
            <p:nvSpPr>
              <p:cNvPr id="229" name="Freeform 229">
                <a:extLst>
                  <a:ext uri="{FF2B5EF4-FFF2-40B4-BE49-F238E27FC236}">
                    <a16:creationId xmlns:a16="http://schemas.microsoft.com/office/drawing/2014/main" id="{B2DA26C4-D143-0F55-D108-B923F8779BD5}"/>
                  </a:ext>
                </a:extLst>
              </p:cNvPr>
              <p:cNvSpPr/>
              <p:nvPr/>
            </p:nvSpPr>
            <p:spPr>
              <a:xfrm>
                <a:off x="0" y="0"/>
                <a:ext cx="1300385" cy="249126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249126">
                    <a:moveTo>
                      <a:pt x="650193" y="0"/>
                    </a:moveTo>
                    <a:cubicBezTo>
                      <a:pt x="291101" y="0"/>
                      <a:pt x="0" y="55769"/>
                      <a:pt x="0" y="124563"/>
                    </a:cubicBezTo>
                    <a:cubicBezTo>
                      <a:pt x="0" y="193357"/>
                      <a:pt x="291101" y="249126"/>
                      <a:pt x="650193" y="249126"/>
                    </a:cubicBezTo>
                    <a:cubicBezTo>
                      <a:pt x="1009284" y="249126"/>
                      <a:pt x="1300385" y="193357"/>
                      <a:pt x="1300385" y="124563"/>
                    </a:cubicBezTo>
                    <a:cubicBezTo>
                      <a:pt x="1300385" y="55769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0" name="TextBox 230">
                <a:extLst>
                  <a:ext uri="{FF2B5EF4-FFF2-40B4-BE49-F238E27FC236}">
                    <a16:creationId xmlns:a16="http://schemas.microsoft.com/office/drawing/2014/main" id="{7214AE87-C150-C899-CDE0-B9BF5FABBACC}"/>
                  </a:ext>
                </a:extLst>
              </p:cNvPr>
              <p:cNvSpPr txBox="1"/>
              <p:nvPr/>
            </p:nvSpPr>
            <p:spPr>
              <a:xfrm>
                <a:off x="121911" y="-24269"/>
                <a:ext cx="1056563" cy="250040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1" name="Group 231">
              <a:extLst>
                <a:ext uri="{FF2B5EF4-FFF2-40B4-BE49-F238E27FC236}">
                  <a16:creationId xmlns:a16="http://schemas.microsoft.com/office/drawing/2014/main" id="{70A389AE-3DEE-054D-B9D4-A4AEC6DDBF96}"/>
                </a:ext>
              </a:extLst>
            </p:cNvPr>
            <p:cNvGrpSpPr/>
            <p:nvPr/>
          </p:nvGrpSpPr>
          <p:grpSpPr>
            <a:xfrm rot="919753">
              <a:off x="1559511" y="400070"/>
              <a:ext cx="152916" cy="55681"/>
              <a:chOff x="0" y="0"/>
              <a:chExt cx="199414" cy="72613"/>
            </a:xfrm>
          </p:grpSpPr>
          <p:sp>
            <p:nvSpPr>
              <p:cNvPr id="232" name="Freeform 232">
                <a:extLst>
                  <a:ext uri="{FF2B5EF4-FFF2-40B4-BE49-F238E27FC236}">
                    <a16:creationId xmlns:a16="http://schemas.microsoft.com/office/drawing/2014/main" id="{AE043E06-B605-441C-DD34-23F848F25D13}"/>
                  </a:ext>
                </a:extLst>
              </p:cNvPr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3" name="TextBox 233">
                <a:extLst>
                  <a:ext uri="{FF2B5EF4-FFF2-40B4-BE49-F238E27FC236}">
                    <a16:creationId xmlns:a16="http://schemas.microsoft.com/office/drawing/2014/main" id="{90A49048-EC84-49A1-AB83-7E2041741E2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9414" cy="12023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4" name="Group 234">
              <a:extLst>
                <a:ext uri="{FF2B5EF4-FFF2-40B4-BE49-F238E27FC236}">
                  <a16:creationId xmlns:a16="http://schemas.microsoft.com/office/drawing/2014/main" id="{2E03BD11-49BC-CAFD-87AA-67B6C2BD3ED4}"/>
                </a:ext>
              </a:extLst>
            </p:cNvPr>
            <p:cNvGrpSpPr/>
            <p:nvPr/>
          </p:nvGrpSpPr>
          <p:grpSpPr>
            <a:xfrm rot="-624248">
              <a:off x="1668653" y="407012"/>
              <a:ext cx="179899" cy="48470"/>
              <a:chOff x="0" y="0"/>
              <a:chExt cx="234602" cy="63208"/>
            </a:xfrm>
          </p:grpSpPr>
          <p:sp>
            <p:nvSpPr>
              <p:cNvPr id="235" name="Freeform 235">
                <a:extLst>
                  <a:ext uri="{FF2B5EF4-FFF2-40B4-BE49-F238E27FC236}">
                    <a16:creationId xmlns:a16="http://schemas.microsoft.com/office/drawing/2014/main" id="{D2123407-CC62-3B26-01ED-69593C852856}"/>
                  </a:ext>
                </a:extLst>
              </p:cNvPr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6" name="TextBox 236">
                <a:extLst>
                  <a:ext uri="{FF2B5EF4-FFF2-40B4-BE49-F238E27FC236}">
                    <a16:creationId xmlns:a16="http://schemas.microsoft.com/office/drawing/2014/main" id="{36C01607-8A41-6576-35AA-1C0071BA058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34602" cy="11083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7" name="Group 237">
              <a:extLst>
                <a:ext uri="{FF2B5EF4-FFF2-40B4-BE49-F238E27FC236}">
                  <a16:creationId xmlns:a16="http://schemas.microsoft.com/office/drawing/2014/main" id="{03A57819-538A-08CC-0737-3264DA404646}"/>
                </a:ext>
              </a:extLst>
            </p:cNvPr>
            <p:cNvGrpSpPr/>
            <p:nvPr/>
          </p:nvGrpSpPr>
          <p:grpSpPr>
            <a:xfrm rot="948547">
              <a:off x="1376976" y="320725"/>
              <a:ext cx="569924" cy="106097"/>
              <a:chOff x="0" y="0"/>
              <a:chExt cx="1314260" cy="244663"/>
            </a:xfrm>
          </p:grpSpPr>
          <p:sp>
            <p:nvSpPr>
              <p:cNvPr id="238" name="Freeform 238">
                <a:extLst>
                  <a:ext uri="{FF2B5EF4-FFF2-40B4-BE49-F238E27FC236}">
                    <a16:creationId xmlns:a16="http://schemas.microsoft.com/office/drawing/2014/main" id="{1430959F-E7A6-CBB1-11C7-CC62BF518B66}"/>
                  </a:ext>
                </a:extLst>
              </p:cNvPr>
              <p:cNvSpPr/>
              <p:nvPr/>
            </p:nvSpPr>
            <p:spPr>
              <a:xfrm>
                <a:off x="0" y="0"/>
                <a:ext cx="1314260" cy="244663"/>
              </a:xfrm>
              <a:custGeom>
                <a:avLst/>
                <a:gdLst/>
                <a:ahLst/>
                <a:cxnLst/>
                <a:rect l="l" t="t" r="r" b="b"/>
                <a:pathLst>
                  <a:path w="1314260" h="244663">
                    <a:moveTo>
                      <a:pt x="657130" y="0"/>
                    </a:moveTo>
                    <a:cubicBezTo>
                      <a:pt x="294207" y="0"/>
                      <a:pt x="0" y="54770"/>
                      <a:pt x="0" y="122331"/>
                    </a:cubicBezTo>
                    <a:cubicBezTo>
                      <a:pt x="0" y="189893"/>
                      <a:pt x="294207" y="244663"/>
                      <a:pt x="657130" y="244663"/>
                    </a:cubicBezTo>
                    <a:cubicBezTo>
                      <a:pt x="1020053" y="244663"/>
                      <a:pt x="1314260" y="189893"/>
                      <a:pt x="1314260" y="122331"/>
                    </a:cubicBezTo>
                    <a:cubicBezTo>
                      <a:pt x="1314260" y="54770"/>
                      <a:pt x="1020053" y="0"/>
                      <a:pt x="657130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9" name="TextBox 239">
                <a:extLst>
                  <a:ext uri="{FF2B5EF4-FFF2-40B4-BE49-F238E27FC236}">
                    <a16:creationId xmlns:a16="http://schemas.microsoft.com/office/drawing/2014/main" id="{A4C5BACD-8457-C5AB-B0E3-4FADD1BFA729}"/>
                  </a:ext>
                </a:extLst>
              </p:cNvPr>
              <p:cNvSpPr txBox="1"/>
              <p:nvPr/>
            </p:nvSpPr>
            <p:spPr>
              <a:xfrm>
                <a:off x="123212" y="-24688"/>
                <a:ext cx="1067836" cy="24641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0" name="Group 240">
              <a:extLst>
                <a:ext uri="{FF2B5EF4-FFF2-40B4-BE49-F238E27FC236}">
                  <a16:creationId xmlns:a16="http://schemas.microsoft.com/office/drawing/2014/main" id="{ACBDA1D5-0888-42A6-F700-77CD8D8F3216}"/>
                </a:ext>
              </a:extLst>
            </p:cNvPr>
            <p:cNvGrpSpPr/>
            <p:nvPr/>
          </p:nvGrpSpPr>
          <p:grpSpPr>
            <a:xfrm rot="1316217">
              <a:off x="1688106" y="376989"/>
              <a:ext cx="264311" cy="95169"/>
              <a:chOff x="0" y="0"/>
              <a:chExt cx="609509" cy="219461"/>
            </a:xfrm>
          </p:grpSpPr>
          <p:sp>
            <p:nvSpPr>
              <p:cNvPr id="241" name="Freeform 241">
                <a:extLst>
                  <a:ext uri="{FF2B5EF4-FFF2-40B4-BE49-F238E27FC236}">
                    <a16:creationId xmlns:a16="http://schemas.microsoft.com/office/drawing/2014/main" id="{4A0F20DD-C346-86BB-92B3-3FDA8D571F89}"/>
                  </a:ext>
                </a:extLst>
              </p:cNvPr>
              <p:cNvSpPr/>
              <p:nvPr/>
            </p:nvSpPr>
            <p:spPr>
              <a:xfrm>
                <a:off x="0" y="0"/>
                <a:ext cx="609509" cy="219461"/>
              </a:xfrm>
              <a:custGeom>
                <a:avLst/>
                <a:gdLst/>
                <a:ahLst/>
                <a:cxnLst/>
                <a:rect l="l" t="t" r="r" b="b"/>
                <a:pathLst>
                  <a:path w="609509" h="219461">
                    <a:moveTo>
                      <a:pt x="304754" y="0"/>
                    </a:moveTo>
                    <a:cubicBezTo>
                      <a:pt x="136443" y="0"/>
                      <a:pt x="0" y="49128"/>
                      <a:pt x="0" y="109731"/>
                    </a:cubicBezTo>
                    <a:cubicBezTo>
                      <a:pt x="0" y="170333"/>
                      <a:pt x="136443" y="219461"/>
                      <a:pt x="304754" y="219461"/>
                    </a:cubicBezTo>
                    <a:cubicBezTo>
                      <a:pt x="473066" y="219461"/>
                      <a:pt x="609509" y="170333"/>
                      <a:pt x="609509" y="109731"/>
                    </a:cubicBezTo>
                    <a:cubicBezTo>
                      <a:pt x="609509" y="49128"/>
                      <a:pt x="473066" y="0"/>
                      <a:pt x="304754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2" name="TextBox 242">
                <a:extLst>
                  <a:ext uri="{FF2B5EF4-FFF2-40B4-BE49-F238E27FC236}">
                    <a16:creationId xmlns:a16="http://schemas.microsoft.com/office/drawing/2014/main" id="{FA452107-C3A4-AF56-5C6F-666DAB2ADEB7}"/>
                  </a:ext>
                </a:extLst>
              </p:cNvPr>
              <p:cNvSpPr txBox="1"/>
              <p:nvPr/>
            </p:nvSpPr>
            <p:spPr>
              <a:xfrm>
                <a:off x="57141" y="-27050"/>
                <a:ext cx="495226" cy="225937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3" name="Group 243">
              <a:extLst>
                <a:ext uri="{FF2B5EF4-FFF2-40B4-BE49-F238E27FC236}">
                  <a16:creationId xmlns:a16="http://schemas.microsoft.com/office/drawing/2014/main" id="{173D7104-01F3-3593-C442-9FA405AF82A2}"/>
                </a:ext>
              </a:extLst>
            </p:cNvPr>
            <p:cNvGrpSpPr/>
            <p:nvPr/>
          </p:nvGrpSpPr>
          <p:grpSpPr>
            <a:xfrm rot="1316217">
              <a:off x="1440419" y="308392"/>
              <a:ext cx="428656" cy="150552"/>
              <a:chOff x="0" y="0"/>
              <a:chExt cx="988491" cy="347176"/>
            </a:xfrm>
          </p:grpSpPr>
          <p:sp>
            <p:nvSpPr>
              <p:cNvPr id="244" name="Freeform 244">
                <a:extLst>
                  <a:ext uri="{FF2B5EF4-FFF2-40B4-BE49-F238E27FC236}">
                    <a16:creationId xmlns:a16="http://schemas.microsoft.com/office/drawing/2014/main" id="{CE2B0F2B-071C-D7F3-1D7B-CB1A34F76112}"/>
                  </a:ext>
                </a:extLst>
              </p:cNvPr>
              <p:cNvSpPr/>
              <p:nvPr/>
            </p:nvSpPr>
            <p:spPr>
              <a:xfrm>
                <a:off x="0" y="0"/>
                <a:ext cx="988491" cy="347176"/>
              </a:xfrm>
              <a:custGeom>
                <a:avLst/>
                <a:gdLst/>
                <a:ahLst/>
                <a:cxnLst/>
                <a:rect l="l" t="t" r="r" b="b"/>
                <a:pathLst>
                  <a:path w="988491" h="347176">
                    <a:moveTo>
                      <a:pt x="494245" y="0"/>
                    </a:moveTo>
                    <a:cubicBezTo>
                      <a:pt x="221281" y="0"/>
                      <a:pt x="0" y="77718"/>
                      <a:pt x="0" y="173588"/>
                    </a:cubicBezTo>
                    <a:cubicBezTo>
                      <a:pt x="0" y="269458"/>
                      <a:pt x="221281" y="347176"/>
                      <a:pt x="494245" y="347176"/>
                    </a:cubicBezTo>
                    <a:cubicBezTo>
                      <a:pt x="767210" y="347176"/>
                      <a:pt x="988491" y="269458"/>
                      <a:pt x="988491" y="173588"/>
                    </a:cubicBezTo>
                    <a:cubicBezTo>
                      <a:pt x="988491" y="77718"/>
                      <a:pt x="767210" y="0"/>
                      <a:pt x="494245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" name="TextBox 245">
                <a:extLst>
                  <a:ext uri="{FF2B5EF4-FFF2-40B4-BE49-F238E27FC236}">
                    <a16:creationId xmlns:a16="http://schemas.microsoft.com/office/drawing/2014/main" id="{25580849-E687-38FA-F7B4-F47E96FD9743}"/>
                  </a:ext>
                </a:extLst>
              </p:cNvPr>
              <p:cNvSpPr txBox="1"/>
              <p:nvPr/>
            </p:nvSpPr>
            <p:spPr>
              <a:xfrm>
                <a:off x="92671" y="-15077"/>
                <a:ext cx="803149" cy="329705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6" name="Group 246">
              <a:extLst>
                <a:ext uri="{FF2B5EF4-FFF2-40B4-BE49-F238E27FC236}">
                  <a16:creationId xmlns:a16="http://schemas.microsoft.com/office/drawing/2014/main" id="{0143AF03-0996-785B-99F4-807BB3DD7F10}"/>
                </a:ext>
              </a:extLst>
            </p:cNvPr>
            <p:cNvGrpSpPr/>
            <p:nvPr/>
          </p:nvGrpSpPr>
          <p:grpSpPr>
            <a:xfrm rot="-397910">
              <a:off x="698604" y="235471"/>
              <a:ext cx="576690" cy="72776"/>
              <a:chOff x="0" y="0"/>
              <a:chExt cx="1329862" cy="167823"/>
            </a:xfrm>
          </p:grpSpPr>
          <p:sp>
            <p:nvSpPr>
              <p:cNvPr id="247" name="Freeform 247">
                <a:extLst>
                  <a:ext uri="{FF2B5EF4-FFF2-40B4-BE49-F238E27FC236}">
                    <a16:creationId xmlns:a16="http://schemas.microsoft.com/office/drawing/2014/main" id="{73E862A0-D1D3-412A-6953-A7A0CF56EA1F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8" name="TextBox 248">
                <a:extLst>
                  <a:ext uri="{FF2B5EF4-FFF2-40B4-BE49-F238E27FC236}">
                    <a16:creationId xmlns:a16="http://schemas.microsoft.com/office/drawing/2014/main" id="{DDDEFD45-85BA-96BD-8327-DDB24CD3DCB4}"/>
                  </a:ext>
                </a:extLst>
              </p:cNvPr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9" name="Group 249">
              <a:extLst>
                <a:ext uri="{FF2B5EF4-FFF2-40B4-BE49-F238E27FC236}">
                  <a16:creationId xmlns:a16="http://schemas.microsoft.com/office/drawing/2014/main" id="{BD179B72-E2DF-BD8D-6C17-F2669D256044}"/>
                </a:ext>
              </a:extLst>
            </p:cNvPr>
            <p:cNvGrpSpPr/>
            <p:nvPr/>
          </p:nvGrpSpPr>
          <p:grpSpPr>
            <a:xfrm rot="1436388">
              <a:off x="1068419" y="712958"/>
              <a:ext cx="36769" cy="53661"/>
              <a:chOff x="0" y="0"/>
              <a:chExt cx="56480" cy="82427"/>
            </a:xfrm>
          </p:grpSpPr>
          <p:sp>
            <p:nvSpPr>
              <p:cNvPr id="250" name="Freeform 250">
                <a:extLst>
                  <a:ext uri="{FF2B5EF4-FFF2-40B4-BE49-F238E27FC236}">
                    <a16:creationId xmlns:a16="http://schemas.microsoft.com/office/drawing/2014/main" id="{7622662E-DD3E-3896-D937-CA1D6F5AC9EC}"/>
                  </a:ext>
                </a:extLst>
              </p:cNvPr>
              <p:cNvSpPr/>
              <p:nvPr/>
            </p:nvSpPr>
            <p:spPr>
              <a:xfrm>
                <a:off x="0" y="0"/>
                <a:ext cx="56480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56480" h="82427">
                    <a:moveTo>
                      <a:pt x="28240" y="0"/>
                    </a:moveTo>
                    <a:lnTo>
                      <a:pt x="28240" y="0"/>
                    </a:lnTo>
                    <a:cubicBezTo>
                      <a:pt x="43837" y="0"/>
                      <a:pt x="56480" y="12644"/>
                      <a:pt x="56480" y="28240"/>
                    </a:cubicBezTo>
                    <a:lnTo>
                      <a:pt x="56480" y="54187"/>
                    </a:lnTo>
                    <a:cubicBezTo>
                      <a:pt x="56480" y="69784"/>
                      <a:pt x="43837" y="82427"/>
                      <a:pt x="28240" y="82427"/>
                    </a:cubicBezTo>
                    <a:lnTo>
                      <a:pt x="28240" y="82427"/>
                    </a:lnTo>
                    <a:cubicBezTo>
                      <a:pt x="12644" y="82427"/>
                      <a:pt x="0" y="69784"/>
                      <a:pt x="0" y="54187"/>
                    </a:cubicBezTo>
                    <a:lnTo>
                      <a:pt x="0" y="28240"/>
                    </a:lnTo>
                    <a:cubicBezTo>
                      <a:pt x="0" y="12644"/>
                      <a:pt x="12644" y="0"/>
                      <a:pt x="282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1" name="TextBox 251">
                <a:extLst>
                  <a:ext uri="{FF2B5EF4-FFF2-40B4-BE49-F238E27FC236}">
                    <a16:creationId xmlns:a16="http://schemas.microsoft.com/office/drawing/2014/main" id="{7061D2E7-793E-5A8C-2115-697E7064863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6480" cy="130052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2" name="Group 252">
              <a:extLst>
                <a:ext uri="{FF2B5EF4-FFF2-40B4-BE49-F238E27FC236}">
                  <a16:creationId xmlns:a16="http://schemas.microsoft.com/office/drawing/2014/main" id="{1D744B37-2A58-8A16-9309-0EEC36E2A3E7}"/>
                </a:ext>
              </a:extLst>
            </p:cNvPr>
            <p:cNvGrpSpPr/>
            <p:nvPr/>
          </p:nvGrpSpPr>
          <p:grpSpPr>
            <a:xfrm rot="3099338">
              <a:off x="1043638" y="692544"/>
              <a:ext cx="43325" cy="100271"/>
              <a:chOff x="0" y="0"/>
              <a:chExt cx="66550" cy="154025"/>
            </a:xfrm>
          </p:grpSpPr>
          <p:sp>
            <p:nvSpPr>
              <p:cNvPr id="253" name="Freeform 253">
                <a:extLst>
                  <a:ext uri="{FF2B5EF4-FFF2-40B4-BE49-F238E27FC236}">
                    <a16:creationId xmlns:a16="http://schemas.microsoft.com/office/drawing/2014/main" id="{AA87EF7B-1025-0041-7E0B-7EC98612DA6D}"/>
                  </a:ext>
                </a:extLst>
              </p:cNvPr>
              <p:cNvSpPr/>
              <p:nvPr/>
            </p:nvSpPr>
            <p:spPr>
              <a:xfrm>
                <a:off x="0" y="0"/>
                <a:ext cx="665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66550" h="154025">
                    <a:moveTo>
                      <a:pt x="33275" y="0"/>
                    </a:moveTo>
                    <a:lnTo>
                      <a:pt x="33275" y="0"/>
                    </a:lnTo>
                    <a:cubicBezTo>
                      <a:pt x="51653" y="0"/>
                      <a:pt x="66550" y="14898"/>
                      <a:pt x="66550" y="33275"/>
                    </a:cubicBezTo>
                    <a:lnTo>
                      <a:pt x="66550" y="120750"/>
                    </a:lnTo>
                    <a:cubicBezTo>
                      <a:pt x="66550" y="129575"/>
                      <a:pt x="63045" y="138039"/>
                      <a:pt x="56804" y="144279"/>
                    </a:cubicBezTo>
                    <a:cubicBezTo>
                      <a:pt x="50564" y="150520"/>
                      <a:pt x="42100" y="154025"/>
                      <a:pt x="33275" y="154025"/>
                    </a:cubicBezTo>
                    <a:lnTo>
                      <a:pt x="33275" y="154025"/>
                    </a:lnTo>
                    <a:cubicBezTo>
                      <a:pt x="24450" y="154025"/>
                      <a:pt x="15986" y="150520"/>
                      <a:pt x="9746" y="144279"/>
                    </a:cubicBezTo>
                    <a:cubicBezTo>
                      <a:pt x="3506" y="138039"/>
                      <a:pt x="0" y="129575"/>
                      <a:pt x="0" y="120750"/>
                    </a:cubicBezTo>
                    <a:lnTo>
                      <a:pt x="0" y="33275"/>
                    </a:lnTo>
                    <a:cubicBezTo>
                      <a:pt x="0" y="24450"/>
                      <a:pt x="3506" y="15986"/>
                      <a:pt x="9746" y="9746"/>
                    </a:cubicBezTo>
                    <a:cubicBezTo>
                      <a:pt x="15986" y="3506"/>
                      <a:pt x="24450" y="0"/>
                      <a:pt x="3327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4" name="TextBox 254">
                <a:extLst>
                  <a:ext uri="{FF2B5EF4-FFF2-40B4-BE49-F238E27FC236}">
                    <a16:creationId xmlns:a16="http://schemas.microsoft.com/office/drawing/2014/main" id="{C105C145-4917-949E-5FFF-8A99FBBCF93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6550" cy="20165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5" name="Group 255">
              <a:extLst>
                <a:ext uri="{FF2B5EF4-FFF2-40B4-BE49-F238E27FC236}">
                  <a16:creationId xmlns:a16="http://schemas.microsoft.com/office/drawing/2014/main" id="{95A2FA1B-7515-4281-38EF-6EBE56AE4BD0}"/>
                </a:ext>
              </a:extLst>
            </p:cNvPr>
            <p:cNvGrpSpPr/>
            <p:nvPr/>
          </p:nvGrpSpPr>
          <p:grpSpPr>
            <a:xfrm rot="-2431160">
              <a:off x="1037949" y="642283"/>
              <a:ext cx="57604" cy="54477"/>
              <a:chOff x="0" y="0"/>
              <a:chExt cx="88484" cy="83681"/>
            </a:xfrm>
          </p:grpSpPr>
          <p:sp>
            <p:nvSpPr>
              <p:cNvPr id="256" name="Freeform 256">
                <a:extLst>
                  <a:ext uri="{FF2B5EF4-FFF2-40B4-BE49-F238E27FC236}">
                    <a16:creationId xmlns:a16="http://schemas.microsoft.com/office/drawing/2014/main" id="{BED438D5-F80F-3F36-61EB-BB87E67026C8}"/>
                  </a:ext>
                </a:extLst>
              </p:cNvPr>
              <p:cNvSpPr/>
              <p:nvPr/>
            </p:nvSpPr>
            <p:spPr>
              <a:xfrm>
                <a:off x="0" y="0"/>
                <a:ext cx="88484" cy="83681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83681">
                    <a:moveTo>
                      <a:pt x="41841" y="0"/>
                    </a:moveTo>
                    <a:lnTo>
                      <a:pt x="46644" y="0"/>
                    </a:lnTo>
                    <a:cubicBezTo>
                      <a:pt x="57741" y="0"/>
                      <a:pt x="68383" y="4408"/>
                      <a:pt x="76230" y="12255"/>
                    </a:cubicBezTo>
                    <a:cubicBezTo>
                      <a:pt x="84076" y="20102"/>
                      <a:pt x="88484" y="30744"/>
                      <a:pt x="88484" y="41841"/>
                    </a:cubicBezTo>
                    <a:lnTo>
                      <a:pt x="88484" y="41841"/>
                    </a:lnTo>
                    <a:cubicBezTo>
                      <a:pt x="88484" y="64949"/>
                      <a:pt x="69752" y="83681"/>
                      <a:pt x="46644" y="83681"/>
                    </a:cubicBezTo>
                    <a:lnTo>
                      <a:pt x="41841" y="83681"/>
                    </a:lnTo>
                    <a:cubicBezTo>
                      <a:pt x="30744" y="83681"/>
                      <a:pt x="20102" y="79273"/>
                      <a:pt x="12255" y="71427"/>
                    </a:cubicBezTo>
                    <a:cubicBezTo>
                      <a:pt x="4408" y="63580"/>
                      <a:pt x="0" y="52938"/>
                      <a:pt x="0" y="41841"/>
                    </a:cubicBezTo>
                    <a:lnTo>
                      <a:pt x="0" y="41841"/>
                    </a:lnTo>
                    <a:cubicBezTo>
                      <a:pt x="0" y="30744"/>
                      <a:pt x="4408" y="20102"/>
                      <a:pt x="12255" y="12255"/>
                    </a:cubicBezTo>
                    <a:cubicBezTo>
                      <a:pt x="20102" y="4408"/>
                      <a:pt x="30744" y="0"/>
                      <a:pt x="418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7" name="TextBox 257">
                <a:extLst>
                  <a:ext uri="{FF2B5EF4-FFF2-40B4-BE49-F238E27FC236}">
                    <a16:creationId xmlns:a16="http://schemas.microsoft.com/office/drawing/2014/main" id="{E1CCFADD-1A4F-7B7D-5DF3-7F4A71E709C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8484" cy="131306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8" name="Group 258">
              <a:extLst>
                <a:ext uri="{FF2B5EF4-FFF2-40B4-BE49-F238E27FC236}">
                  <a16:creationId xmlns:a16="http://schemas.microsoft.com/office/drawing/2014/main" id="{21E308AB-3640-57ED-2004-B9416AA16E76}"/>
                </a:ext>
              </a:extLst>
            </p:cNvPr>
            <p:cNvGrpSpPr/>
            <p:nvPr/>
          </p:nvGrpSpPr>
          <p:grpSpPr>
            <a:xfrm rot="2911921">
              <a:off x="1053236" y="620343"/>
              <a:ext cx="34703" cy="82974"/>
              <a:chOff x="0" y="0"/>
              <a:chExt cx="53307" cy="127455"/>
            </a:xfrm>
          </p:grpSpPr>
          <p:sp>
            <p:nvSpPr>
              <p:cNvPr id="259" name="Freeform 259">
                <a:extLst>
                  <a:ext uri="{FF2B5EF4-FFF2-40B4-BE49-F238E27FC236}">
                    <a16:creationId xmlns:a16="http://schemas.microsoft.com/office/drawing/2014/main" id="{983160D2-CFB5-5686-6688-25BC6714BABB}"/>
                  </a:ext>
                </a:extLst>
              </p:cNvPr>
              <p:cNvSpPr/>
              <p:nvPr/>
            </p:nvSpPr>
            <p:spPr>
              <a:xfrm>
                <a:off x="0" y="0"/>
                <a:ext cx="53307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53307" h="127455">
                    <a:moveTo>
                      <a:pt x="26654" y="0"/>
                    </a:moveTo>
                    <a:lnTo>
                      <a:pt x="26654" y="0"/>
                    </a:lnTo>
                    <a:cubicBezTo>
                      <a:pt x="41374" y="0"/>
                      <a:pt x="53307" y="11933"/>
                      <a:pt x="53307" y="26654"/>
                    </a:cubicBezTo>
                    <a:lnTo>
                      <a:pt x="53307" y="100801"/>
                    </a:lnTo>
                    <a:cubicBezTo>
                      <a:pt x="53307" y="107870"/>
                      <a:pt x="50499" y="114650"/>
                      <a:pt x="45501" y="119648"/>
                    </a:cubicBezTo>
                    <a:cubicBezTo>
                      <a:pt x="40502" y="124647"/>
                      <a:pt x="33723" y="127455"/>
                      <a:pt x="26654" y="127455"/>
                    </a:cubicBezTo>
                    <a:lnTo>
                      <a:pt x="26654" y="127455"/>
                    </a:lnTo>
                    <a:cubicBezTo>
                      <a:pt x="11933" y="127455"/>
                      <a:pt x="0" y="115522"/>
                      <a:pt x="0" y="100801"/>
                    </a:cubicBezTo>
                    <a:lnTo>
                      <a:pt x="0" y="26654"/>
                    </a:lnTo>
                    <a:cubicBezTo>
                      <a:pt x="0" y="19585"/>
                      <a:pt x="2808" y="12805"/>
                      <a:pt x="7807" y="7807"/>
                    </a:cubicBezTo>
                    <a:cubicBezTo>
                      <a:pt x="12805" y="2808"/>
                      <a:pt x="19585" y="0"/>
                      <a:pt x="2665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0" name="TextBox 260">
                <a:extLst>
                  <a:ext uri="{FF2B5EF4-FFF2-40B4-BE49-F238E27FC236}">
                    <a16:creationId xmlns:a16="http://schemas.microsoft.com/office/drawing/2014/main" id="{A10B4A27-03EE-D96E-092B-B9EA30A52DE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307" cy="17508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1" name="Group 261">
              <a:extLst>
                <a:ext uri="{FF2B5EF4-FFF2-40B4-BE49-F238E27FC236}">
                  <a16:creationId xmlns:a16="http://schemas.microsoft.com/office/drawing/2014/main" id="{5CF4223C-DED9-7DED-F7FD-15B5E9A54142}"/>
                </a:ext>
              </a:extLst>
            </p:cNvPr>
            <p:cNvGrpSpPr/>
            <p:nvPr/>
          </p:nvGrpSpPr>
          <p:grpSpPr>
            <a:xfrm rot="-87011">
              <a:off x="1064765" y="635403"/>
              <a:ext cx="49668" cy="95779"/>
              <a:chOff x="0" y="0"/>
              <a:chExt cx="76294" cy="147126"/>
            </a:xfrm>
          </p:grpSpPr>
          <p:sp>
            <p:nvSpPr>
              <p:cNvPr id="262" name="Freeform 262">
                <a:extLst>
                  <a:ext uri="{FF2B5EF4-FFF2-40B4-BE49-F238E27FC236}">
                    <a16:creationId xmlns:a16="http://schemas.microsoft.com/office/drawing/2014/main" id="{BADD9D75-82DC-6A2E-58E3-5D39EEAF364E}"/>
                  </a:ext>
                </a:extLst>
              </p:cNvPr>
              <p:cNvSpPr/>
              <p:nvPr/>
            </p:nvSpPr>
            <p:spPr>
              <a:xfrm>
                <a:off x="0" y="0"/>
                <a:ext cx="76294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76294" h="147126">
                    <a:moveTo>
                      <a:pt x="38147" y="0"/>
                    </a:moveTo>
                    <a:lnTo>
                      <a:pt x="38147" y="0"/>
                    </a:lnTo>
                    <a:cubicBezTo>
                      <a:pt x="59215" y="0"/>
                      <a:pt x="76294" y="17079"/>
                      <a:pt x="76294" y="38147"/>
                    </a:cubicBezTo>
                    <a:lnTo>
                      <a:pt x="76294" y="108979"/>
                    </a:lnTo>
                    <a:cubicBezTo>
                      <a:pt x="76294" y="130047"/>
                      <a:pt x="59215" y="147126"/>
                      <a:pt x="38147" y="147126"/>
                    </a:cubicBezTo>
                    <a:lnTo>
                      <a:pt x="38147" y="147126"/>
                    </a:lnTo>
                    <a:cubicBezTo>
                      <a:pt x="17079" y="147126"/>
                      <a:pt x="0" y="130047"/>
                      <a:pt x="0" y="108979"/>
                    </a:cubicBezTo>
                    <a:lnTo>
                      <a:pt x="0" y="38147"/>
                    </a:lnTo>
                    <a:cubicBezTo>
                      <a:pt x="0" y="17079"/>
                      <a:pt x="17079" y="0"/>
                      <a:pt x="38147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3" name="TextBox 263">
                <a:extLst>
                  <a:ext uri="{FF2B5EF4-FFF2-40B4-BE49-F238E27FC236}">
                    <a16:creationId xmlns:a16="http://schemas.microsoft.com/office/drawing/2014/main" id="{A5398EE8-B6DF-B366-334A-111B768AD86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6294" cy="19475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4" name="Group 264">
              <a:extLst>
                <a:ext uri="{FF2B5EF4-FFF2-40B4-BE49-F238E27FC236}">
                  <a16:creationId xmlns:a16="http://schemas.microsoft.com/office/drawing/2014/main" id="{46ECB4CB-70EA-3A6F-88AF-532A37965ECB}"/>
                </a:ext>
              </a:extLst>
            </p:cNvPr>
            <p:cNvGrpSpPr/>
            <p:nvPr/>
          </p:nvGrpSpPr>
          <p:grpSpPr>
            <a:xfrm rot="1687345">
              <a:off x="981600" y="678635"/>
              <a:ext cx="58123" cy="114686"/>
              <a:chOff x="0" y="0"/>
              <a:chExt cx="89283" cy="176168"/>
            </a:xfrm>
          </p:grpSpPr>
          <p:sp>
            <p:nvSpPr>
              <p:cNvPr id="265" name="Freeform 265">
                <a:extLst>
                  <a:ext uri="{FF2B5EF4-FFF2-40B4-BE49-F238E27FC236}">
                    <a16:creationId xmlns:a16="http://schemas.microsoft.com/office/drawing/2014/main" id="{B5EFE4D8-5C2E-99B3-0DC0-D857537452F4}"/>
                  </a:ext>
                </a:extLst>
              </p:cNvPr>
              <p:cNvSpPr/>
              <p:nvPr/>
            </p:nvSpPr>
            <p:spPr>
              <a:xfrm>
                <a:off x="0" y="0"/>
                <a:ext cx="8928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89283" h="176168">
                    <a:moveTo>
                      <a:pt x="44641" y="0"/>
                    </a:moveTo>
                    <a:lnTo>
                      <a:pt x="44641" y="0"/>
                    </a:lnTo>
                    <a:cubicBezTo>
                      <a:pt x="56481" y="0"/>
                      <a:pt x="67836" y="4703"/>
                      <a:pt x="76207" y="13075"/>
                    </a:cubicBezTo>
                    <a:cubicBezTo>
                      <a:pt x="84579" y="21447"/>
                      <a:pt x="89283" y="32802"/>
                      <a:pt x="89283" y="44641"/>
                    </a:cubicBezTo>
                    <a:lnTo>
                      <a:pt x="89283" y="131527"/>
                    </a:lnTo>
                    <a:cubicBezTo>
                      <a:pt x="89283" y="143366"/>
                      <a:pt x="84579" y="154721"/>
                      <a:pt x="76207" y="163093"/>
                    </a:cubicBezTo>
                    <a:cubicBezTo>
                      <a:pt x="67836" y="171465"/>
                      <a:pt x="56481" y="176168"/>
                      <a:pt x="44641" y="176168"/>
                    </a:cubicBezTo>
                    <a:lnTo>
                      <a:pt x="44641" y="176168"/>
                    </a:lnTo>
                    <a:cubicBezTo>
                      <a:pt x="19987" y="176168"/>
                      <a:pt x="0" y="156181"/>
                      <a:pt x="0" y="131527"/>
                    </a:cubicBezTo>
                    <a:lnTo>
                      <a:pt x="0" y="44641"/>
                    </a:lnTo>
                    <a:cubicBezTo>
                      <a:pt x="0" y="19987"/>
                      <a:pt x="19987" y="0"/>
                      <a:pt x="446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" name="TextBox 266">
                <a:extLst>
                  <a:ext uri="{FF2B5EF4-FFF2-40B4-BE49-F238E27FC236}">
                    <a16:creationId xmlns:a16="http://schemas.microsoft.com/office/drawing/2014/main" id="{7A252C67-40D0-1E90-D298-4375B27F839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9283" cy="22379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7" name="Group 267">
              <a:extLst>
                <a:ext uri="{FF2B5EF4-FFF2-40B4-BE49-F238E27FC236}">
                  <a16:creationId xmlns:a16="http://schemas.microsoft.com/office/drawing/2014/main" id="{F0940253-6170-B567-45B4-E79F015DFB66}"/>
                </a:ext>
              </a:extLst>
            </p:cNvPr>
            <p:cNvGrpSpPr/>
            <p:nvPr/>
          </p:nvGrpSpPr>
          <p:grpSpPr>
            <a:xfrm rot="1580367">
              <a:off x="997783" y="673155"/>
              <a:ext cx="99097" cy="139319"/>
              <a:chOff x="0" y="0"/>
              <a:chExt cx="152222" cy="214006"/>
            </a:xfrm>
          </p:grpSpPr>
          <p:sp>
            <p:nvSpPr>
              <p:cNvPr id="268" name="Freeform 268">
                <a:extLst>
                  <a:ext uri="{FF2B5EF4-FFF2-40B4-BE49-F238E27FC236}">
                    <a16:creationId xmlns:a16="http://schemas.microsoft.com/office/drawing/2014/main" id="{DE2F5053-5E40-AC2A-D80C-0BF1FCF2AB6B}"/>
                  </a:ext>
                </a:extLst>
              </p:cNvPr>
              <p:cNvSpPr/>
              <p:nvPr/>
            </p:nvSpPr>
            <p:spPr>
              <a:xfrm>
                <a:off x="0" y="0"/>
                <a:ext cx="15222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52222" h="214006">
                    <a:moveTo>
                      <a:pt x="76111" y="0"/>
                    </a:moveTo>
                    <a:lnTo>
                      <a:pt x="76111" y="0"/>
                    </a:lnTo>
                    <a:cubicBezTo>
                      <a:pt x="118146" y="0"/>
                      <a:pt x="152222" y="34076"/>
                      <a:pt x="152222" y="76111"/>
                    </a:cubicBezTo>
                    <a:lnTo>
                      <a:pt x="152222" y="137895"/>
                    </a:lnTo>
                    <a:cubicBezTo>
                      <a:pt x="152222" y="179930"/>
                      <a:pt x="118146" y="214006"/>
                      <a:pt x="76111" y="214006"/>
                    </a:cubicBezTo>
                    <a:lnTo>
                      <a:pt x="76111" y="214006"/>
                    </a:lnTo>
                    <a:cubicBezTo>
                      <a:pt x="34076" y="214006"/>
                      <a:pt x="0" y="179930"/>
                      <a:pt x="0" y="137895"/>
                    </a:cubicBezTo>
                    <a:lnTo>
                      <a:pt x="0" y="76111"/>
                    </a:lnTo>
                    <a:cubicBezTo>
                      <a:pt x="0" y="34076"/>
                      <a:pt x="34076" y="0"/>
                      <a:pt x="7611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9" name="TextBox 269">
                <a:extLst>
                  <a:ext uri="{FF2B5EF4-FFF2-40B4-BE49-F238E27FC236}">
                    <a16:creationId xmlns:a16="http://schemas.microsoft.com/office/drawing/2014/main" id="{990E34A5-B04D-CECC-CC8C-31673F5B784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52222" cy="26163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70" name="AutoShape 270">
              <a:extLst>
                <a:ext uri="{FF2B5EF4-FFF2-40B4-BE49-F238E27FC236}">
                  <a16:creationId xmlns:a16="http://schemas.microsoft.com/office/drawing/2014/main" id="{5621FDA0-697B-C41A-2636-687D1DEB9AD0}"/>
                </a:ext>
              </a:extLst>
            </p:cNvPr>
            <p:cNvSpPr/>
            <p:nvPr/>
          </p:nvSpPr>
          <p:spPr>
            <a:xfrm flipH="1">
              <a:off x="989313" y="645176"/>
              <a:ext cx="95834" cy="90685"/>
            </a:xfrm>
            <a:prstGeom prst="line">
              <a:avLst/>
            </a:prstGeom>
            <a:ln w="9766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71" name="Group 271">
              <a:extLst>
                <a:ext uri="{FF2B5EF4-FFF2-40B4-BE49-F238E27FC236}">
                  <a16:creationId xmlns:a16="http://schemas.microsoft.com/office/drawing/2014/main" id="{E9BE2175-985F-3EFF-CC82-86F96BE41DCF}"/>
                </a:ext>
              </a:extLst>
            </p:cNvPr>
            <p:cNvGrpSpPr/>
            <p:nvPr/>
          </p:nvGrpSpPr>
          <p:grpSpPr>
            <a:xfrm rot="-1941172">
              <a:off x="1049084" y="638749"/>
              <a:ext cx="40627" cy="27334"/>
              <a:chOff x="0" y="0"/>
              <a:chExt cx="62407" cy="41988"/>
            </a:xfrm>
          </p:grpSpPr>
          <p:sp>
            <p:nvSpPr>
              <p:cNvPr id="272" name="Freeform 272">
                <a:extLst>
                  <a:ext uri="{FF2B5EF4-FFF2-40B4-BE49-F238E27FC236}">
                    <a16:creationId xmlns:a16="http://schemas.microsoft.com/office/drawing/2014/main" id="{179A5771-7870-7651-5FC7-35992624FE7D}"/>
                  </a:ext>
                </a:extLst>
              </p:cNvPr>
              <p:cNvSpPr/>
              <p:nvPr/>
            </p:nvSpPr>
            <p:spPr>
              <a:xfrm>
                <a:off x="0" y="0"/>
                <a:ext cx="62407" cy="41988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41988">
                    <a:moveTo>
                      <a:pt x="20994" y="0"/>
                    </a:moveTo>
                    <a:lnTo>
                      <a:pt x="41413" y="0"/>
                    </a:lnTo>
                    <a:cubicBezTo>
                      <a:pt x="46981" y="0"/>
                      <a:pt x="52320" y="2212"/>
                      <a:pt x="56258" y="6149"/>
                    </a:cubicBezTo>
                    <a:cubicBezTo>
                      <a:pt x="60195" y="10086"/>
                      <a:pt x="62407" y="15426"/>
                      <a:pt x="62407" y="20994"/>
                    </a:cubicBezTo>
                    <a:lnTo>
                      <a:pt x="62407" y="20994"/>
                    </a:lnTo>
                    <a:cubicBezTo>
                      <a:pt x="62407" y="32589"/>
                      <a:pt x="53007" y="41988"/>
                      <a:pt x="41413" y="41988"/>
                    </a:cubicBezTo>
                    <a:lnTo>
                      <a:pt x="20994" y="41988"/>
                    </a:lnTo>
                    <a:cubicBezTo>
                      <a:pt x="9399" y="41988"/>
                      <a:pt x="0" y="32589"/>
                      <a:pt x="0" y="20994"/>
                    </a:cubicBezTo>
                    <a:lnTo>
                      <a:pt x="0" y="20994"/>
                    </a:lnTo>
                    <a:cubicBezTo>
                      <a:pt x="0" y="9399"/>
                      <a:pt x="9399" y="0"/>
                      <a:pt x="209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3" name="TextBox 273">
                <a:extLst>
                  <a:ext uri="{FF2B5EF4-FFF2-40B4-BE49-F238E27FC236}">
                    <a16:creationId xmlns:a16="http://schemas.microsoft.com/office/drawing/2014/main" id="{75FBFAE2-401E-F03E-F5D0-7E876EE550D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407" cy="8961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4" name="Group 274">
              <a:extLst>
                <a:ext uri="{FF2B5EF4-FFF2-40B4-BE49-F238E27FC236}">
                  <a16:creationId xmlns:a16="http://schemas.microsoft.com/office/drawing/2014/main" id="{71AA46EC-5747-72EE-C5CA-431183C01E4C}"/>
                </a:ext>
              </a:extLst>
            </p:cNvPr>
            <p:cNvGrpSpPr/>
            <p:nvPr/>
          </p:nvGrpSpPr>
          <p:grpSpPr>
            <a:xfrm rot="-8013893">
              <a:off x="1454429" y="630791"/>
              <a:ext cx="24925" cy="43033"/>
              <a:chOff x="0" y="0"/>
              <a:chExt cx="47742" cy="82427"/>
            </a:xfrm>
          </p:grpSpPr>
          <p:sp>
            <p:nvSpPr>
              <p:cNvPr id="275" name="Freeform 275">
                <a:extLst>
                  <a:ext uri="{FF2B5EF4-FFF2-40B4-BE49-F238E27FC236}">
                    <a16:creationId xmlns:a16="http://schemas.microsoft.com/office/drawing/2014/main" id="{9C71DB5D-0096-11BC-7AB5-D46BA20A6E28}"/>
                  </a:ext>
                </a:extLst>
              </p:cNvPr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6" name="TextBox 276">
                <a:extLst>
                  <a:ext uri="{FF2B5EF4-FFF2-40B4-BE49-F238E27FC236}">
                    <a16:creationId xmlns:a16="http://schemas.microsoft.com/office/drawing/2014/main" id="{CB677F6E-384B-EA6A-F246-94AA373C9E4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7" name="Group 277">
              <a:extLst>
                <a:ext uri="{FF2B5EF4-FFF2-40B4-BE49-F238E27FC236}">
                  <a16:creationId xmlns:a16="http://schemas.microsoft.com/office/drawing/2014/main" id="{A252A86F-E294-525D-7328-5FBBEE46929A}"/>
                </a:ext>
              </a:extLst>
            </p:cNvPr>
            <p:cNvGrpSpPr/>
            <p:nvPr/>
          </p:nvGrpSpPr>
          <p:grpSpPr>
            <a:xfrm rot="-6350943">
              <a:off x="1468891" y="615307"/>
              <a:ext cx="28134" cy="80412"/>
              <a:chOff x="0" y="0"/>
              <a:chExt cx="53889" cy="154025"/>
            </a:xfrm>
          </p:grpSpPr>
          <p:sp>
            <p:nvSpPr>
              <p:cNvPr id="278" name="Freeform 278">
                <a:extLst>
                  <a:ext uri="{FF2B5EF4-FFF2-40B4-BE49-F238E27FC236}">
                    <a16:creationId xmlns:a16="http://schemas.microsoft.com/office/drawing/2014/main" id="{34919C93-DC0D-823A-FDFF-D43C4849F073}"/>
                  </a:ext>
                </a:extLst>
              </p:cNvPr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9" name="TextBox 279">
                <a:extLst>
                  <a:ext uri="{FF2B5EF4-FFF2-40B4-BE49-F238E27FC236}">
                    <a16:creationId xmlns:a16="http://schemas.microsoft.com/office/drawing/2014/main" id="{6C2A10C8-4A0F-FC1D-863B-D6327750AB3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0" name="Group 280">
              <a:extLst>
                <a:ext uri="{FF2B5EF4-FFF2-40B4-BE49-F238E27FC236}">
                  <a16:creationId xmlns:a16="http://schemas.microsoft.com/office/drawing/2014/main" id="{008B1B2C-245A-01CF-BB8A-C1C0A0499CA4}"/>
                </a:ext>
              </a:extLst>
            </p:cNvPr>
            <p:cNvGrpSpPr/>
            <p:nvPr/>
          </p:nvGrpSpPr>
          <p:grpSpPr>
            <a:xfrm rot="9718557">
              <a:off x="1434294" y="687208"/>
              <a:ext cx="46195" cy="37336"/>
              <a:chOff x="0" y="0"/>
              <a:chExt cx="88484" cy="71515"/>
            </a:xfrm>
          </p:grpSpPr>
          <p:sp>
            <p:nvSpPr>
              <p:cNvPr id="281" name="Freeform 281">
                <a:extLst>
                  <a:ext uri="{FF2B5EF4-FFF2-40B4-BE49-F238E27FC236}">
                    <a16:creationId xmlns:a16="http://schemas.microsoft.com/office/drawing/2014/main" id="{CF3FF47A-FEFF-261C-F9D3-02B8D3BFA9BA}"/>
                  </a:ext>
                </a:extLst>
              </p:cNvPr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2" name="TextBox 282">
                <a:extLst>
                  <a:ext uri="{FF2B5EF4-FFF2-40B4-BE49-F238E27FC236}">
                    <a16:creationId xmlns:a16="http://schemas.microsoft.com/office/drawing/2014/main" id="{71799C73-6834-7444-1D3C-B3BD49E15CC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3" name="Group 283">
              <a:extLst>
                <a:ext uri="{FF2B5EF4-FFF2-40B4-BE49-F238E27FC236}">
                  <a16:creationId xmlns:a16="http://schemas.microsoft.com/office/drawing/2014/main" id="{25C1A97B-6BBA-A75D-CA29-FA0A17DE72E6}"/>
                </a:ext>
              </a:extLst>
            </p:cNvPr>
            <p:cNvGrpSpPr/>
            <p:nvPr/>
          </p:nvGrpSpPr>
          <p:grpSpPr>
            <a:xfrm rot="-9537293">
              <a:off x="1431878" y="652389"/>
              <a:ext cx="28187" cy="76810"/>
              <a:chOff x="0" y="0"/>
              <a:chExt cx="53991" cy="147126"/>
            </a:xfrm>
          </p:grpSpPr>
          <p:sp>
            <p:nvSpPr>
              <p:cNvPr id="284" name="Freeform 284">
                <a:extLst>
                  <a:ext uri="{FF2B5EF4-FFF2-40B4-BE49-F238E27FC236}">
                    <a16:creationId xmlns:a16="http://schemas.microsoft.com/office/drawing/2014/main" id="{2B94D884-9692-6427-C1CA-D5CFAC49DB60}"/>
                  </a:ext>
                </a:extLst>
              </p:cNvPr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5" name="TextBox 285">
                <a:extLst>
                  <a:ext uri="{FF2B5EF4-FFF2-40B4-BE49-F238E27FC236}">
                    <a16:creationId xmlns:a16="http://schemas.microsoft.com/office/drawing/2014/main" id="{66E5D925-6B3F-C6DD-9794-C8B5D0E5456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6" name="Group 286">
              <a:extLst>
                <a:ext uri="{FF2B5EF4-FFF2-40B4-BE49-F238E27FC236}">
                  <a16:creationId xmlns:a16="http://schemas.microsoft.com/office/drawing/2014/main" id="{883E611A-863E-13E5-C681-74AC3E3F29B9}"/>
                </a:ext>
              </a:extLst>
            </p:cNvPr>
            <p:cNvGrpSpPr/>
            <p:nvPr/>
          </p:nvGrpSpPr>
          <p:grpSpPr>
            <a:xfrm rot="-7762935">
              <a:off x="1499275" y="627410"/>
              <a:ext cx="39590" cy="91972"/>
              <a:chOff x="0" y="0"/>
              <a:chExt cx="75833" cy="176168"/>
            </a:xfrm>
          </p:grpSpPr>
          <p:sp>
            <p:nvSpPr>
              <p:cNvPr id="287" name="Freeform 287">
                <a:extLst>
                  <a:ext uri="{FF2B5EF4-FFF2-40B4-BE49-F238E27FC236}">
                    <a16:creationId xmlns:a16="http://schemas.microsoft.com/office/drawing/2014/main" id="{BAEA5F62-F50B-0650-1338-20794D1466F9}"/>
                  </a:ext>
                </a:extLst>
              </p:cNvPr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8" name="TextBox 288">
                <a:extLst>
                  <a:ext uri="{FF2B5EF4-FFF2-40B4-BE49-F238E27FC236}">
                    <a16:creationId xmlns:a16="http://schemas.microsoft.com/office/drawing/2014/main" id="{45A4FCF8-1573-EDA7-9B59-6B446471C08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9" name="Group 289">
              <a:extLst>
                <a:ext uri="{FF2B5EF4-FFF2-40B4-BE49-F238E27FC236}">
                  <a16:creationId xmlns:a16="http://schemas.microsoft.com/office/drawing/2014/main" id="{AACA8D09-0967-8D4C-1AC9-EAFD4583CF32}"/>
                </a:ext>
              </a:extLst>
            </p:cNvPr>
            <p:cNvGrpSpPr/>
            <p:nvPr/>
          </p:nvGrpSpPr>
          <p:grpSpPr>
            <a:xfrm rot="-7869913">
              <a:off x="1461691" y="603910"/>
              <a:ext cx="67854" cy="111726"/>
              <a:chOff x="0" y="0"/>
              <a:chExt cx="129972" cy="214006"/>
            </a:xfrm>
          </p:grpSpPr>
          <p:sp>
            <p:nvSpPr>
              <p:cNvPr id="290" name="Freeform 290">
                <a:extLst>
                  <a:ext uri="{FF2B5EF4-FFF2-40B4-BE49-F238E27FC236}">
                    <a16:creationId xmlns:a16="http://schemas.microsoft.com/office/drawing/2014/main" id="{81C46FA5-EBCD-3C22-B510-F1DC8E54D98D}"/>
                  </a:ext>
                </a:extLst>
              </p:cNvPr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1" name="TextBox 291">
                <a:extLst>
                  <a:ext uri="{FF2B5EF4-FFF2-40B4-BE49-F238E27FC236}">
                    <a16:creationId xmlns:a16="http://schemas.microsoft.com/office/drawing/2014/main" id="{717AB77A-D326-E48F-4EA8-CC60429CAEC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2" name="Group 292">
              <a:extLst>
                <a:ext uri="{FF2B5EF4-FFF2-40B4-BE49-F238E27FC236}">
                  <a16:creationId xmlns:a16="http://schemas.microsoft.com/office/drawing/2014/main" id="{0798D4E8-E72E-D6E1-BB41-C4B966C6DDD3}"/>
                </a:ext>
              </a:extLst>
            </p:cNvPr>
            <p:cNvGrpSpPr/>
            <p:nvPr/>
          </p:nvGrpSpPr>
          <p:grpSpPr>
            <a:xfrm rot="-6538360">
              <a:off x="1440658" y="677008"/>
              <a:ext cx="22917" cy="66540"/>
              <a:chOff x="0" y="0"/>
              <a:chExt cx="43896" cy="127455"/>
            </a:xfrm>
          </p:grpSpPr>
          <p:sp>
            <p:nvSpPr>
              <p:cNvPr id="293" name="Freeform 293">
                <a:extLst>
                  <a:ext uri="{FF2B5EF4-FFF2-40B4-BE49-F238E27FC236}">
                    <a16:creationId xmlns:a16="http://schemas.microsoft.com/office/drawing/2014/main" id="{2B6E5929-B914-C194-9D77-85B06389863C}"/>
                  </a:ext>
                </a:extLst>
              </p:cNvPr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4" name="TextBox 294">
                <a:extLst>
                  <a:ext uri="{FF2B5EF4-FFF2-40B4-BE49-F238E27FC236}">
                    <a16:creationId xmlns:a16="http://schemas.microsoft.com/office/drawing/2014/main" id="{B2B322D3-2AB4-28C6-82AC-C23368FD205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95" name="AutoShape 295">
              <a:extLst>
                <a:ext uri="{FF2B5EF4-FFF2-40B4-BE49-F238E27FC236}">
                  <a16:creationId xmlns:a16="http://schemas.microsoft.com/office/drawing/2014/main" id="{30813091-B3C1-0A2D-64C4-85BF815D468D}"/>
                </a:ext>
              </a:extLst>
            </p:cNvPr>
            <p:cNvSpPr/>
            <p:nvPr/>
          </p:nvSpPr>
          <p:spPr>
            <a:xfrm flipV="1">
              <a:off x="1436307" y="678649"/>
              <a:ext cx="97711" cy="39646"/>
            </a:xfrm>
            <a:prstGeom prst="line">
              <a:avLst/>
            </a:prstGeom>
            <a:ln w="9766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96" name="Group 296">
              <a:extLst>
                <a:ext uri="{FF2B5EF4-FFF2-40B4-BE49-F238E27FC236}">
                  <a16:creationId xmlns:a16="http://schemas.microsoft.com/office/drawing/2014/main" id="{9499A26C-8075-75DF-D20F-F2A208D930BB}"/>
                </a:ext>
              </a:extLst>
            </p:cNvPr>
            <p:cNvGrpSpPr/>
            <p:nvPr/>
          </p:nvGrpSpPr>
          <p:grpSpPr>
            <a:xfrm rot="10208545">
              <a:off x="1433504" y="708149"/>
              <a:ext cx="32581" cy="17885"/>
              <a:chOff x="0" y="0"/>
              <a:chExt cx="62407" cy="34257"/>
            </a:xfrm>
          </p:grpSpPr>
          <p:sp>
            <p:nvSpPr>
              <p:cNvPr id="297" name="Freeform 297">
                <a:extLst>
                  <a:ext uri="{FF2B5EF4-FFF2-40B4-BE49-F238E27FC236}">
                    <a16:creationId xmlns:a16="http://schemas.microsoft.com/office/drawing/2014/main" id="{52FF15DA-C1C2-AE7D-B393-0625D739F9D5}"/>
                  </a:ext>
                </a:extLst>
              </p:cNvPr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8" name="TextBox 298">
                <a:extLst>
                  <a:ext uri="{FF2B5EF4-FFF2-40B4-BE49-F238E27FC236}">
                    <a16:creationId xmlns:a16="http://schemas.microsoft.com/office/drawing/2014/main" id="{4B62E89E-C884-5AF0-FC41-DE6A75EE0DB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9" name="Group 299">
              <a:extLst>
                <a:ext uri="{FF2B5EF4-FFF2-40B4-BE49-F238E27FC236}">
                  <a16:creationId xmlns:a16="http://schemas.microsoft.com/office/drawing/2014/main" id="{20ABD664-1032-C20B-9D39-98E951876FF4}"/>
                </a:ext>
              </a:extLst>
            </p:cNvPr>
            <p:cNvGrpSpPr/>
            <p:nvPr/>
          </p:nvGrpSpPr>
          <p:grpSpPr>
            <a:xfrm rot="8785891">
              <a:off x="1518481" y="624241"/>
              <a:ext cx="63761" cy="42889"/>
              <a:chOff x="0" y="0"/>
              <a:chExt cx="122131" cy="82153"/>
            </a:xfrm>
          </p:grpSpPr>
          <p:sp>
            <p:nvSpPr>
              <p:cNvPr id="300" name="Freeform 300">
                <a:extLst>
                  <a:ext uri="{FF2B5EF4-FFF2-40B4-BE49-F238E27FC236}">
                    <a16:creationId xmlns:a16="http://schemas.microsoft.com/office/drawing/2014/main" id="{0BCE7C98-034A-6C48-807F-433AB8AF5033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1" name="TextBox 301">
                <a:extLst>
                  <a:ext uri="{FF2B5EF4-FFF2-40B4-BE49-F238E27FC236}">
                    <a16:creationId xmlns:a16="http://schemas.microsoft.com/office/drawing/2014/main" id="{8EF198D4-CB31-147D-729F-F823EC23BDC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29778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02" name="Group 302">
              <a:extLst>
                <a:ext uri="{FF2B5EF4-FFF2-40B4-BE49-F238E27FC236}">
                  <a16:creationId xmlns:a16="http://schemas.microsoft.com/office/drawing/2014/main" id="{04DC172A-50CB-528C-9943-4397ECB56FE1}"/>
                </a:ext>
              </a:extLst>
            </p:cNvPr>
            <p:cNvGrpSpPr/>
            <p:nvPr/>
          </p:nvGrpSpPr>
          <p:grpSpPr>
            <a:xfrm rot="10609020">
              <a:off x="1489579" y="604014"/>
              <a:ext cx="84675" cy="34184"/>
              <a:chOff x="0" y="0"/>
              <a:chExt cx="162191" cy="65478"/>
            </a:xfrm>
          </p:grpSpPr>
          <p:sp>
            <p:nvSpPr>
              <p:cNvPr id="303" name="Freeform 303">
                <a:extLst>
                  <a:ext uri="{FF2B5EF4-FFF2-40B4-BE49-F238E27FC236}">
                    <a16:creationId xmlns:a16="http://schemas.microsoft.com/office/drawing/2014/main" id="{63AD8140-1F92-0B88-6977-25AEBD7042E9}"/>
                  </a:ext>
                </a:extLst>
              </p:cNvPr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4" name="TextBox 304">
                <a:extLst>
                  <a:ext uri="{FF2B5EF4-FFF2-40B4-BE49-F238E27FC236}">
                    <a16:creationId xmlns:a16="http://schemas.microsoft.com/office/drawing/2014/main" id="{3F5DE327-91FA-BAB7-6D26-22C4048C6DA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62191" cy="11310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05" name="Group 305">
              <a:extLst>
                <a:ext uri="{FF2B5EF4-FFF2-40B4-BE49-F238E27FC236}">
                  <a16:creationId xmlns:a16="http://schemas.microsoft.com/office/drawing/2014/main" id="{C4878F54-37DE-68C2-E064-1C38611790A1}"/>
                </a:ext>
              </a:extLst>
            </p:cNvPr>
            <p:cNvGrpSpPr/>
            <p:nvPr/>
          </p:nvGrpSpPr>
          <p:grpSpPr>
            <a:xfrm rot="10609020">
              <a:off x="1460564" y="604898"/>
              <a:ext cx="63761" cy="43895"/>
              <a:chOff x="0" y="0"/>
              <a:chExt cx="122131" cy="84080"/>
            </a:xfrm>
          </p:grpSpPr>
          <p:sp>
            <p:nvSpPr>
              <p:cNvPr id="306" name="Freeform 306">
                <a:extLst>
                  <a:ext uri="{FF2B5EF4-FFF2-40B4-BE49-F238E27FC236}">
                    <a16:creationId xmlns:a16="http://schemas.microsoft.com/office/drawing/2014/main" id="{6E32611B-C20B-6FD8-D78E-7DE0D9FF9A94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7" name="TextBox 307">
                <a:extLst>
                  <a:ext uri="{FF2B5EF4-FFF2-40B4-BE49-F238E27FC236}">
                    <a16:creationId xmlns:a16="http://schemas.microsoft.com/office/drawing/2014/main" id="{12CC246B-855E-0EC5-2FF6-3BBD56022E0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3170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08" name="Group 308">
              <a:extLst>
                <a:ext uri="{FF2B5EF4-FFF2-40B4-BE49-F238E27FC236}">
                  <a16:creationId xmlns:a16="http://schemas.microsoft.com/office/drawing/2014/main" id="{5CA91409-8A2A-56AC-D2E3-FFEFBAFB86BE}"/>
                </a:ext>
              </a:extLst>
            </p:cNvPr>
            <p:cNvGrpSpPr/>
            <p:nvPr/>
          </p:nvGrpSpPr>
          <p:grpSpPr>
            <a:xfrm rot="10609020">
              <a:off x="1446686" y="627048"/>
              <a:ext cx="63761" cy="43180"/>
              <a:chOff x="0" y="0"/>
              <a:chExt cx="122131" cy="82710"/>
            </a:xfrm>
          </p:grpSpPr>
          <p:sp>
            <p:nvSpPr>
              <p:cNvPr id="309" name="Freeform 309">
                <a:extLst>
                  <a:ext uri="{FF2B5EF4-FFF2-40B4-BE49-F238E27FC236}">
                    <a16:creationId xmlns:a16="http://schemas.microsoft.com/office/drawing/2014/main" id="{E8ACBD35-FD44-6932-FD90-4F1B2A114C29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0" name="TextBox 310">
                <a:extLst>
                  <a:ext uri="{FF2B5EF4-FFF2-40B4-BE49-F238E27FC236}">
                    <a16:creationId xmlns:a16="http://schemas.microsoft.com/office/drawing/2014/main" id="{F63CF837-B71E-0F41-EB42-A7B52F0329D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3033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1" name="Group 311">
              <a:extLst>
                <a:ext uri="{FF2B5EF4-FFF2-40B4-BE49-F238E27FC236}">
                  <a16:creationId xmlns:a16="http://schemas.microsoft.com/office/drawing/2014/main" id="{2F33C150-55D4-9A36-F613-E1B09A6D31E6}"/>
                </a:ext>
              </a:extLst>
            </p:cNvPr>
            <p:cNvGrpSpPr/>
            <p:nvPr/>
          </p:nvGrpSpPr>
          <p:grpSpPr>
            <a:xfrm>
              <a:off x="1748920" y="402409"/>
              <a:ext cx="60686" cy="60686"/>
              <a:chOff x="0" y="0"/>
              <a:chExt cx="812800" cy="812800"/>
            </a:xfrm>
          </p:grpSpPr>
          <p:sp>
            <p:nvSpPr>
              <p:cNvPr id="312" name="Freeform 312">
                <a:extLst>
                  <a:ext uri="{FF2B5EF4-FFF2-40B4-BE49-F238E27FC236}">
                    <a16:creationId xmlns:a16="http://schemas.microsoft.com/office/drawing/2014/main" id="{85EA95BB-CEA0-FA65-E748-E9564104381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3" name="TextBox 313">
                <a:extLst>
                  <a:ext uri="{FF2B5EF4-FFF2-40B4-BE49-F238E27FC236}">
                    <a16:creationId xmlns:a16="http://schemas.microsoft.com/office/drawing/2014/main" id="{5580BCB6-CB66-99CD-7A1D-D578D85C3771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4" name="Group 314">
              <a:extLst>
                <a:ext uri="{FF2B5EF4-FFF2-40B4-BE49-F238E27FC236}">
                  <a16:creationId xmlns:a16="http://schemas.microsoft.com/office/drawing/2014/main" id="{905860B2-4F76-2079-8AA7-AFA97AA9D12F}"/>
                </a:ext>
              </a:extLst>
            </p:cNvPr>
            <p:cNvGrpSpPr/>
            <p:nvPr/>
          </p:nvGrpSpPr>
          <p:grpSpPr>
            <a:xfrm>
              <a:off x="1766873" y="420363"/>
              <a:ext cx="24779" cy="24779"/>
              <a:chOff x="0" y="0"/>
              <a:chExt cx="812800" cy="812800"/>
            </a:xfrm>
          </p:grpSpPr>
          <p:sp>
            <p:nvSpPr>
              <p:cNvPr id="315" name="Freeform 315">
                <a:extLst>
                  <a:ext uri="{FF2B5EF4-FFF2-40B4-BE49-F238E27FC236}">
                    <a16:creationId xmlns:a16="http://schemas.microsoft.com/office/drawing/2014/main" id="{840E4ED8-0E86-78C6-2F81-522BAE37DD9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6" name="TextBox 316">
                <a:extLst>
                  <a:ext uri="{FF2B5EF4-FFF2-40B4-BE49-F238E27FC236}">
                    <a16:creationId xmlns:a16="http://schemas.microsoft.com/office/drawing/2014/main" id="{3BF014B6-47B4-4B08-D63C-E59CA666CA5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7" name="Group 317">
              <a:extLst>
                <a:ext uri="{FF2B5EF4-FFF2-40B4-BE49-F238E27FC236}">
                  <a16:creationId xmlns:a16="http://schemas.microsoft.com/office/drawing/2014/main" id="{6A9DC7E8-1471-F6EF-FE0C-FEC516D3FB39}"/>
                </a:ext>
              </a:extLst>
            </p:cNvPr>
            <p:cNvGrpSpPr/>
            <p:nvPr/>
          </p:nvGrpSpPr>
          <p:grpSpPr>
            <a:xfrm>
              <a:off x="760750" y="432630"/>
              <a:ext cx="13013" cy="13013"/>
              <a:chOff x="0" y="0"/>
              <a:chExt cx="812800" cy="812800"/>
            </a:xfrm>
          </p:grpSpPr>
          <p:sp>
            <p:nvSpPr>
              <p:cNvPr id="318" name="Freeform 318">
                <a:extLst>
                  <a:ext uri="{FF2B5EF4-FFF2-40B4-BE49-F238E27FC236}">
                    <a16:creationId xmlns:a16="http://schemas.microsoft.com/office/drawing/2014/main" id="{15A2FAD0-AA8D-77DA-777D-E0EC32E18E9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9" name="TextBox 319">
                <a:extLst>
                  <a:ext uri="{FF2B5EF4-FFF2-40B4-BE49-F238E27FC236}">
                    <a16:creationId xmlns:a16="http://schemas.microsoft.com/office/drawing/2014/main" id="{F47982F4-80BA-8A08-2B8F-6B9BD39683B1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0" name="Group 320">
              <a:extLst>
                <a:ext uri="{FF2B5EF4-FFF2-40B4-BE49-F238E27FC236}">
                  <a16:creationId xmlns:a16="http://schemas.microsoft.com/office/drawing/2014/main" id="{AE95D263-028F-56BE-A490-138850D421C9}"/>
                </a:ext>
              </a:extLst>
            </p:cNvPr>
            <p:cNvGrpSpPr/>
            <p:nvPr/>
          </p:nvGrpSpPr>
          <p:grpSpPr>
            <a:xfrm>
              <a:off x="890510" y="406206"/>
              <a:ext cx="21654" cy="21654"/>
              <a:chOff x="0" y="0"/>
              <a:chExt cx="812800" cy="812800"/>
            </a:xfrm>
          </p:grpSpPr>
          <p:sp>
            <p:nvSpPr>
              <p:cNvPr id="321" name="Freeform 321">
                <a:extLst>
                  <a:ext uri="{FF2B5EF4-FFF2-40B4-BE49-F238E27FC236}">
                    <a16:creationId xmlns:a16="http://schemas.microsoft.com/office/drawing/2014/main" id="{071EA840-9C6B-80C1-E95F-C9D4D6AC95E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2" name="TextBox 322">
                <a:extLst>
                  <a:ext uri="{FF2B5EF4-FFF2-40B4-BE49-F238E27FC236}">
                    <a16:creationId xmlns:a16="http://schemas.microsoft.com/office/drawing/2014/main" id="{6327B9D2-38EC-950A-4362-AEFFAA6B41A1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3" name="Group 323">
              <a:extLst>
                <a:ext uri="{FF2B5EF4-FFF2-40B4-BE49-F238E27FC236}">
                  <a16:creationId xmlns:a16="http://schemas.microsoft.com/office/drawing/2014/main" id="{5148A93F-C50A-2F42-8877-8D5B79C63A11}"/>
                </a:ext>
              </a:extLst>
            </p:cNvPr>
            <p:cNvGrpSpPr/>
            <p:nvPr/>
          </p:nvGrpSpPr>
          <p:grpSpPr>
            <a:xfrm>
              <a:off x="892850" y="375044"/>
              <a:ext cx="8487" cy="8487"/>
              <a:chOff x="0" y="0"/>
              <a:chExt cx="812800" cy="812800"/>
            </a:xfrm>
          </p:grpSpPr>
          <p:sp>
            <p:nvSpPr>
              <p:cNvPr id="324" name="Freeform 324">
                <a:extLst>
                  <a:ext uri="{FF2B5EF4-FFF2-40B4-BE49-F238E27FC236}">
                    <a16:creationId xmlns:a16="http://schemas.microsoft.com/office/drawing/2014/main" id="{56EB51E7-82BC-807C-71ED-08DCEB327EE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5" name="TextBox 325">
                <a:extLst>
                  <a:ext uri="{FF2B5EF4-FFF2-40B4-BE49-F238E27FC236}">
                    <a16:creationId xmlns:a16="http://schemas.microsoft.com/office/drawing/2014/main" id="{E04E3839-8129-3291-9538-5C9C329ED404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6" name="Group 326">
              <a:extLst>
                <a:ext uri="{FF2B5EF4-FFF2-40B4-BE49-F238E27FC236}">
                  <a16:creationId xmlns:a16="http://schemas.microsoft.com/office/drawing/2014/main" id="{4C8D92FF-304A-6C4C-9F42-BFDA1248A142}"/>
                </a:ext>
              </a:extLst>
            </p:cNvPr>
            <p:cNvGrpSpPr/>
            <p:nvPr/>
          </p:nvGrpSpPr>
          <p:grpSpPr>
            <a:xfrm>
              <a:off x="641358" y="462840"/>
              <a:ext cx="8487" cy="8487"/>
              <a:chOff x="0" y="0"/>
              <a:chExt cx="812800" cy="812800"/>
            </a:xfrm>
          </p:grpSpPr>
          <p:sp>
            <p:nvSpPr>
              <p:cNvPr id="327" name="Freeform 327">
                <a:extLst>
                  <a:ext uri="{FF2B5EF4-FFF2-40B4-BE49-F238E27FC236}">
                    <a16:creationId xmlns:a16="http://schemas.microsoft.com/office/drawing/2014/main" id="{34CEBD8B-9560-B956-0C71-527F5A61544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" name="TextBox 328">
                <a:extLst>
                  <a:ext uri="{FF2B5EF4-FFF2-40B4-BE49-F238E27FC236}">
                    <a16:creationId xmlns:a16="http://schemas.microsoft.com/office/drawing/2014/main" id="{E43CE0B4-3F46-A46A-7DFC-BCA73C3CCA1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9" name="Group 329">
              <a:extLst>
                <a:ext uri="{FF2B5EF4-FFF2-40B4-BE49-F238E27FC236}">
                  <a16:creationId xmlns:a16="http://schemas.microsoft.com/office/drawing/2014/main" id="{F3FC9D19-15CA-8D70-B7C5-5708BC2C53CB}"/>
                </a:ext>
              </a:extLst>
            </p:cNvPr>
            <p:cNvGrpSpPr/>
            <p:nvPr/>
          </p:nvGrpSpPr>
          <p:grpSpPr>
            <a:xfrm>
              <a:off x="715441" y="401963"/>
              <a:ext cx="8487" cy="8487"/>
              <a:chOff x="0" y="0"/>
              <a:chExt cx="812800" cy="812800"/>
            </a:xfrm>
          </p:grpSpPr>
          <p:sp>
            <p:nvSpPr>
              <p:cNvPr id="330" name="Freeform 330">
                <a:extLst>
                  <a:ext uri="{FF2B5EF4-FFF2-40B4-BE49-F238E27FC236}">
                    <a16:creationId xmlns:a16="http://schemas.microsoft.com/office/drawing/2014/main" id="{ED1211A3-400F-4C80-8ACD-EC7239303A5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1" name="TextBox 331">
                <a:extLst>
                  <a:ext uri="{FF2B5EF4-FFF2-40B4-BE49-F238E27FC236}">
                    <a16:creationId xmlns:a16="http://schemas.microsoft.com/office/drawing/2014/main" id="{22143D94-3D89-C190-8A9B-A01743E01504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2" name="Group 332">
              <a:extLst>
                <a:ext uri="{FF2B5EF4-FFF2-40B4-BE49-F238E27FC236}">
                  <a16:creationId xmlns:a16="http://schemas.microsoft.com/office/drawing/2014/main" id="{6F529881-ADD1-2749-9764-6DCECFD4A273}"/>
                </a:ext>
              </a:extLst>
            </p:cNvPr>
            <p:cNvGrpSpPr/>
            <p:nvPr/>
          </p:nvGrpSpPr>
          <p:grpSpPr>
            <a:xfrm>
              <a:off x="802976" y="402987"/>
              <a:ext cx="8487" cy="8487"/>
              <a:chOff x="0" y="0"/>
              <a:chExt cx="812800" cy="812800"/>
            </a:xfrm>
          </p:grpSpPr>
          <p:sp>
            <p:nvSpPr>
              <p:cNvPr id="333" name="Freeform 333">
                <a:extLst>
                  <a:ext uri="{FF2B5EF4-FFF2-40B4-BE49-F238E27FC236}">
                    <a16:creationId xmlns:a16="http://schemas.microsoft.com/office/drawing/2014/main" id="{445BD96A-124D-7EBE-203B-E4FCDD0D1E1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4" name="TextBox 334">
                <a:extLst>
                  <a:ext uri="{FF2B5EF4-FFF2-40B4-BE49-F238E27FC236}">
                    <a16:creationId xmlns:a16="http://schemas.microsoft.com/office/drawing/2014/main" id="{8E749BEE-97BA-42EB-9B47-A60A257C105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5" name="Group 335">
              <a:extLst>
                <a:ext uri="{FF2B5EF4-FFF2-40B4-BE49-F238E27FC236}">
                  <a16:creationId xmlns:a16="http://schemas.microsoft.com/office/drawing/2014/main" id="{42E2D09F-5186-8808-0504-4BF8056F9322}"/>
                </a:ext>
              </a:extLst>
            </p:cNvPr>
            <p:cNvGrpSpPr/>
            <p:nvPr/>
          </p:nvGrpSpPr>
          <p:grpSpPr>
            <a:xfrm>
              <a:off x="971411" y="393476"/>
              <a:ext cx="8487" cy="8487"/>
              <a:chOff x="0" y="0"/>
              <a:chExt cx="812800" cy="812800"/>
            </a:xfrm>
          </p:grpSpPr>
          <p:sp>
            <p:nvSpPr>
              <p:cNvPr id="336" name="Freeform 336">
                <a:extLst>
                  <a:ext uri="{FF2B5EF4-FFF2-40B4-BE49-F238E27FC236}">
                    <a16:creationId xmlns:a16="http://schemas.microsoft.com/office/drawing/2014/main" id="{70F92171-90BC-24A1-B850-C3373719287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7" name="TextBox 337">
                <a:extLst>
                  <a:ext uri="{FF2B5EF4-FFF2-40B4-BE49-F238E27FC236}">
                    <a16:creationId xmlns:a16="http://schemas.microsoft.com/office/drawing/2014/main" id="{75AD6F5A-62F1-30FB-29B1-C4D349AA7484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8" name="Group 338">
              <a:extLst>
                <a:ext uri="{FF2B5EF4-FFF2-40B4-BE49-F238E27FC236}">
                  <a16:creationId xmlns:a16="http://schemas.microsoft.com/office/drawing/2014/main" id="{B40B0CE6-AD0C-3FBC-0F08-6AFA082C7387}"/>
                </a:ext>
              </a:extLst>
            </p:cNvPr>
            <p:cNvGrpSpPr/>
            <p:nvPr/>
          </p:nvGrpSpPr>
          <p:grpSpPr>
            <a:xfrm>
              <a:off x="1023449" y="359718"/>
              <a:ext cx="8487" cy="8487"/>
              <a:chOff x="0" y="0"/>
              <a:chExt cx="812800" cy="812800"/>
            </a:xfrm>
          </p:grpSpPr>
          <p:sp>
            <p:nvSpPr>
              <p:cNvPr id="339" name="Freeform 339">
                <a:extLst>
                  <a:ext uri="{FF2B5EF4-FFF2-40B4-BE49-F238E27FC236}">
                    <a16:creationId xmlns:a16="http://schemas.microsoft.com/office/drawing/2014/main" id="{5A30BE2A-E53A-D71D-8DBD-1DB30EA7A53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0" name="TextBox 340">
                <a:extLst>
                  <a:ext uri="{FF2B5EF4-FFF2-40B4-BE49-F238E27FC236}">
                    <a16:creationId xmlns:a16="http://schemas.microsoft.com/office/drawing/2014/main" id="{03E385C9-181F-A1AE-A9E7-E196C6AA193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1" name="Group 341">
              <a:extLst>
                <a:ext uri="{FF2B5EF4-FFF2-40B4-BE49-F238E27FC236}">
                  <a16:creationId xmlns:a16="http://schemas.microsoft.com/office/drawing/2014/main" id="{B7C84C85-BDB9-6345-C6EF-4962CBD2E9E2}"/>
                </a:ext>
              </a:extLst>
            </p:cNvPr>
            <p:cNvGrpSpPr/>
            <p:nvPr/>
          </p:nvGrpSpPr>
          <p:grpSpPr>
            <a:xfrm>
              <a:off x="576585" y="458668"/>
              <a:ext cx="8487" cy="8487"/>
              <a:chOff x="0" y="0"/>
              <a:chExt cx="812800" cy="812800"/>
            </a:xfrm>
          </p:grpSpPr>
          <p:sp>
            <p:nvSpPr>
              <p:cNvPr id="342" name="Freeform 342">
                <a:extLst>
                  <a:ext uri="{FF2B5EF4-FFF2-40B4-BE49-F238E27FC236}">
                    <a16:creationId xmlns:a16="http://schemas.microsoft.com/office/drawing/2014/main" id="{B8C4D919-B522-F202-B8E1-2430B90AF54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3" name="TextBox 343">
                <a:extLst>
                  <a:ext uri="{FF2B5EF4-FFF2-40B4-BE49-F238E27FC236}">
                    <a16:creationId xmlns:a16="http://schemas.microsoft.com/office/drawing/2014/main" id="{34F71945-3F99-0528-B74F-DA98E35629D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4" name="Group 344">
              <a:extLst>
                <a:ext uri="{FF2B5EF4-FFF2-40B4-BE49-F238E27FC236}">
                  <a16:creationId xmlns:a16="http://schemas.microsoft.com/office/drawing/2014/main" id="{FA0530B1-1201-C2C0-9B36-8F5EFDF90003}"/>
                </a:ext>
              </a:extLst>
            </p:cNvPr>
            <p:cNvGrpSpPr/>
            <p:nvPr/>
          </p:nvGrpSpPr>
          <p:grpSpPr>
            <a:xfrm>
              <a:off x="1068730" y="394500"/>
              <a:ext cx="8487" cy="8487"/>
              <a:chOff x="0" y="0"/>
              <a:chExt cx="812800" cy="812800"/>
            </a:xfrm>
          </p:grpSpPr>
          <p:sp>
            <p:nvSpPr>
              <p:cNvPr id="345" name="Freeform 345">
                <a:extLst>
                  <a:ext uri="{FF2B5EF4-FFF2-40B4-BE49-F238E27FC236}">
                    <a16:creationId xmlns:a16="http://schemas.microsoft.com/office/drawing/2014/main" id="{F11802EC-5E1F-8D33-6BE3-F15554BF2EF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6" name="TextBox 346">
                <a:extLst>
                  <a:ext uri="{FF2B5EF4-FFF2-40B4-BE49-F238E27FC236}">
                    <a16:creationId xmlns:a16="http://schemas.microsoft.com/office/drawing/2014/main" id="{F69AE25B-41F2-71C8-AE98-00F4BA03930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7" name="Group 347">
              <a:extLst>
                <a:ext uri="{FF2B5EF4-FFF2-40B4-BE49-F238E27FC236}">
                  <a16:creationId xmlns:a16="http://schemas.microsoft.com/office/drawing/2014/main" id="{A15E3A2A-4F99-0A51-7670-0C06934CA973}"/>
                </a:ext>
              </a:extLst>
            </p:cNvPr>
            <p:cNvGrpSpPr/>
            <p:nvPr/>
          </p:nvGrpSpPr>
          <p:grpSpPr>
            <a:xfrm>
              <a:off x="831793" y="441877"/>
              <a:ext cx="13013" cy="13013"/>
              <a:chOff x="0" y="0"/>
              <a:chExt cx="812800" cy="812800"/>
            </a:xfrm>
          </p:grpSpPr>
          <p:sp>
            <p:nvSpPr>
              <p:cNvPr id="348" name="Freeform 348">
                <a:extLst>
                  <a:ext uri="{FF2B5EF4-FFF2-40B4-BE49-F238E27FC236}">
                    <a16:creationId xmlns:a16="http://schemas.microsoft.com/office/drawing/2014/main" id="{FB5FB1E9-4B81-49CB-8150-2050B9090CD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9" name="TextBox 349">
                <a:extLst>
                  <a:ext uri="{FF2B5EF4-FFF2-40B4-BE49-F238E27FC236}">
                    <a16:creationId xmlns:a16="http://schemas.microsoft.com/office/drawing/2014/main" id="{1C504939-85FF-60A0-7235-419AD62BE9E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0" name="Group 350">
              <a:extLst>
                <a:ext uri="{FF2B5EF4-FFF2-40B4-BE49-F238E27FC236}">
                  <a16:creationId xmlns:a16="http://schemas.microsoft.com/office/drawing/2014/main" id="{E80C3587-EA49-80BF-0132-161B0DA844AE}"/>
                </a:ext>
              </a:extLst>
            </p:cNvPr>
            <p:cNvGrpSpPr/>
            <p:nvPr/>
          </p:nvGrpSpPr>
          <p:grpSpPr>
            <a:xfrm>
              <a:off x="1152833" y="366275"/>
              <a:ext cx="13013" cy="13013"/>
              <a:chOff x="0" y="0"/>
              <a:chExt cx="812800" cy="812800"/>
            </a:xfrm>
          </p:grpSpPr>
          <p:sp>
            <p:nvSpPr>
              <p:cNvPr id="351" name="Freeform 351">
                <a:extLst>
                  <a:ext uri="{FF2B5EF4-FFF2-40B4-BE49-F238E27FC236}">
                    <a16:creationId xmlns:a16="http://schemas.microsoft.com/office/drawing/2014/main" id="{445AC8DF-E734-CC5E-F21E-F91AB0A5B2E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2" name="TextBox 352">
                <a:extLst>
                  <a:ext uri="{FF2B5EF4-FFF2-40B4-BE49-F238E27FC236}">
                    <a16:creationId xmlns:a16="http://schemas.microsoft.com/office/drawing/2014/main" id="{4C3D43E4-F68F-E4F5-5B2D-A5F4DD1061A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3" name="Group 353">
              <a:extLst>
                <a:ext uri="{FF2B5EF4-FFF2-40B4-BE49-F238E27FC236}">
                  <a16:creationId xmlns:a16="http://schemas.microsoft.com/office/drawing/2014/main" id="{9196807E-36F8-35DE-240C-B45747FCCD6C}"/>
                </a:ext>
              </a:extLst>
            </p:cNvPr>
            <p:cNvGrpSpPr/>
            <p:nvPr/>
          </p:nvGrpSpPr>
          <p:grpSpPr>
            <a:xfrm>
              <a:off x="1287263" y="399700"/>
              <a:ext cx="13013" cy="13013"/>
              <a:chOff x="0" y="0"/>
              <a:chExt cx="812800" cy="812800"/>
            </a:xfrm>
          </p:grpSpPr>
          <p:sp>
            <p:nvSpPr>
              <p:cNvPr id="354" name="Freeform 354">
                <a:extLst>
                  <a:ext uri="{FF2B5EF4-FFF2-40B4-BE49-F238E27FC236}">
                    <a16:creationId xmlns:a16="http://schemas.microsoft.com/office/drawing/2014/main" id="{7021EBF5-1BB8-ED4D-1BDB-322273EBA03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5" name="TextBox 355">
                <a:extLst>
                  <a:ext uri="{FF2B5EF4-FFF2-40B4-BE49-F238E27FC236}">
                    <a16:creationId xmlns:a16="http://schemas.microsoft.com/office/drawing/2014/main" id="{8C12344D-570C-8CB3-59E9-AE135740C65C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6" name="Group 356">
              <a:extLst>
                <a:ext uri="{FF2B5EF4-FFF2-40B4-BE49-F238E27FC236}">
                  <a16:creationId xmlns:a16="http://schemas.microsoft.com/office/drawing/2014/main" id="{89CF674C-8B7A-3F97-8995-9DA3B0EDFBB0}"/>
                </a:ext>
              </a:extLst>
            </p:cNvPr>
            <p:cNvGrpSpPr/>
            <p:nvPr/>
          </p:nvGrpSpPr>
          <p:grpSpPr>
            <a:xfrm>
              <a:off x="1390852" y="328554"/>
              <a:ext cx="8487" cy="8487"/>
              <a:chOff x="0" y="0"/>
              <a:chExt cx="812800" cy="812800"/>
            </a:xfrm>
          </p:grpSpPr>
          <p:sp>
            <p:nvSpPr>
              <p:cNvPr id="357" name="Freeform 357">
                <a:extLst>
                  <a:ext uri="{FF2B5EF4-FFF2-40B4-BE49-F238E27FC236}">
                    <a16:creationId xmlns:a16="http://schemas.microsoft.com/office/drawing/2014/main" id="{5B7C44AA-602E-C2A0-580C-A55FAE311F6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" name="TextBox 358">
                <a:extLst>
                  <a:ext uri="{FF2B5EF4-FFF2-40B4-BE49-F238E27FC236}">
                    <a16:creationId xmlns:a16="http://schemas.microsoft.com/office/drawing/2014/main" id="{5A2DBB6E-BCB1-F46F-802E-1E227B43276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9" name="Group 359">
              <a:extLst>
                <a:ext uri="{FF2B5EF4-FFF2-40B4-BE49-F238E27FC236}">
                  <a16:creationId xmlns:a16="http://schemas.microsoft.com/office/drawing/2014/main" id="{7157B936-2A6B-5556-E4BF-697F869752C1}"/>
                </a:ext>
              </a:extLst>
            </p:cNvPr>
            <p:cNvGrpSpPr/>
            <p:nvPr/>
          </p:nvGrpSpPr>
          <p:grpSpPr>
            <a:xfrm>
              <a:off x="1436132" y="373835"/>
              <a:ext cx="8487" cy="8487"/>
              <a:chOff x="0" y="0"/>
              <a:chExt cx="812800" cy="812800"/>
            </a:xfrm>
          </p:grpSpPr>
          <p:sp>
            <p:nvSpPr>
              <p:cNvPr id="360" name="Freeform 360">
                <a:extLst>
                  <a:ext uri="{FF2B5EF4-FFF2-40B4-BE49-F238E27FC236}">
                    <a16:creationId xmlns:a16="http://schemas.microsoft.com/office/drawing/2014/main" id="{EFEFF9F3-978B-1E12-20F1-BAC68687B19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1" name="TextBox 361">
                <a:extLst>
                  <a:ext uri="{FF2B5EF4-FFF2-40B4-BE49-F238E27FC236}">
                    <a16:creationId xmlns:a16="http://schemas.microsoft.com/office/drawing/2014/main" id="{89FAFD91-F8C8-30BA-BDED-ADD1FA73D50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2" name="Group 362">
              <a:extLst>
                <a:ext uri="{FF2B5EF4-FFF2-40B4-BE49-F238E27FC236}">
                  <a16:creationId xmlns:a16="http://schemas.microsoft.com/office/drawing/2014/main" id="{DD66F541-5905-13D2-3D86-953C6E35F82D}"/>
                </a:ext>
              </a:extLst>
            </p:cNvPr>
            <p:cNvGrpSpPr/>
            <p:nvPr/>
          </p:nvGrpSpPr>
          <p:grpSpPr>
            <a:xfrm>
              <a:off x="1496363" y="349220"/>
              <a:ext cx="8487" cy="8487"/>
              <a:chOff x="0" y="0"/>
              <a:chExt cx="812800" cy="812800"/>
            </a:xfrm>
          </p:grpSpPr>
          <p:sp>
            <p:nvSpPr>
              <p:cNvPr id="363" name="Freeform 363">
                <a:extLst>
                  <a:ext uri="{FF2B5EF4-FFF2-40B4-BE49-F238E27FC236}">
                    <a16:creationId xmlns:a16="http://schemas.microsoft.com/office/drawing/2014/main" id="{FE1CCEF9-7F93-C938-77DF-522A59F6F72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4" name="TextBox 364">
                <a:extLst>
                  <a:ext uri="{FF2B5EF4-FFF2-40B4-BE49-F238E27FC236}">
                    <a16:creationId xmlns:a16="http://schemas.microsoft.com/office/drawing/2014/main" id="{4A15E80A-BE0E-4D72-7321-EE5BD355EE2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5" name="Group 365">
              <a:extLst>
                <a:ext uri="{FF2B5EF4-FFF2-40B4-BE49-F238E27FC236}">
                  <a16:creationId xmlns:a16="http://schemas.microsoft.com/office/drawing/2014/main" id="{FD3C506E-116D-FF03-C628-E8F601C0FFAA}"/>
                </a:ext>
              </a:extLst>
            </p:cNvPr>
            <p:cNvGrpSpPr/>
            <p:nvPr/>
          </p:nvGrpSpPr>
          <p:grpSpPr>
            <a:xfrm>
              <a:off x="1596892" y="351231"/>
              <a:ext cx="8487" cy="8487"/>
              <a:chOff x="0" y="0"/>
              <a:chExt cx="812800" cy="812800"/>
            </a:xfrm>
          </p:grpSpPr>
          <p:sp>
            <p:nvSpPr>
              <p:cNvPr id="366" name="Freeform 366">
                <a:extLst>
                  <a:ext uri="{FF2B5EF4-FFF2-40B4-BE49-F238E27FC236}">
                    <a16:creationId xmlns:a16="http://schemas.microsoft.com/office/drawing/2014/main" id="{9E55AAB7-6A5A-2543-5EE0-9A9A47DBA6B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7" name="TextBox 367">
                <a:extLst>
                  <a:ext uri="{FF2B5EF4-FFF2-40B4-BE49-F238E27FC236}">
                    <a16:creationId xmlns:a16="http://schemas.microsoft.com/office/drawing/2014/main" id="{76AD1E1A-537B-4DDF-A33C-1119526FA06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8" name="Group 368">
              <a:extLst>
                <a:ext uri="{FF2B5EF4-FFF2-40B4-BE49-F238E27FC236}">
                  <a16:creationId xmlns:a16="http://schemas.microsoft.com/office/drawing/2014/main" id="{3D522DB4-FE17-6E01-B6D3-87F2B9513FF3}"/>
                </a:ext>
              </a:extLst>
            </p:cNvPr>
            <p:cNvGrpSpPr/>
            <p:nvPr/>
          </p:nvGrpSpPr>
          <p:grpSpPr>
            <a:xfrm>
              <a:off x="1667593" y="386013"/>
              <a:ext cx="8487" cy="8487"/>
              <a:chOff x="0" y="0"/>
              <a:chExt cx="812800" cy="812800"/>
            </a:xfrm>
          </p:grpSpPr>
          <p:sp>
            <p:nvSpPr>
              <p:cNvPr id="369" name="Freeform 369">
                <a:extLst>
                  <a:ext uri="{FF2B5EF4-FFF2-40B4-BE49-F238E27FC236}">
                    <a16:creationId xmlns:a16="http://schemas.microsoft.com/office/drawing/2014/main" id="{30222B09-A3D2-F2F1-4D74-DFC47E29E64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" name="TextBox 370">
                <a:extLst>
                  <a:ext uri="{FF2B5EF4-FFF2-40B4-BE49-F238E27FC236}">
                    <a16:creationId xmlns:a16="http://schemas.microsoft.com/office/drawing/2014/main" id="{6B0555BD-3216-2A15-75DC-356E35B775A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1" name="Group 371">
              <a:extLst>
                <a:ext uri="{FF2B5EF4-FFF2-40B4-BE49-F238E27FC236}">
                  <a16:creationId xmlns:a16="http://schemas.microsoft.com/office/drawing/2014/main" id="{97BBA102-86CE-DB5D-3068-BAE656E6FF2F}"/>
                </a:ext>
              </a:extLst>
            </p:cNvPr>
            <p:cNvGrpSpPr/>
            <p:nvPr/>
          </p:nvGrpSpPr>
          <p:grpSpPr>
            <a:xfrm>
              <a:off x="1551386" y="393476"/>
              <a:ext cx="8487" cy="8487"/>
              <a:chOff x="0" y="0"/>
              <a:chExt cx="812800" cy="812800"/>
            </a:xfrm>
          </p:grpSpPr>
          <p:sp>
            <p:nvSpPr>
              <p:cNvPr id="372" name="Freeform 372">
                <a:extLst>
                  <a:ext uri="{FF2B5EF4-FFF2-40B4-BE49-F238E27FC236}">
                    <a16:creationId xmlns:a16="http://schemas.microsoft.com/office/drawing/2014/main" id="{1BA7228E-FA8D-67A3-66C2-E3A6721D3AE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3" name="TextBox 373">
                <a:extLst>
                  <a:ext uri="{FF2B5EF4-FFF2-40B4-BE49-F238E27FC236}">
                    <a16:creationId xmlns:a16="http://schemas.microsoft.com/office/drawing/2014/main" id="{9377F53C-8B7C-C981-9C05-7CCB77E039D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4" name="Group 374">
              <a:extLst>
                <a:ext uri="{FF2B5EF4-FFF2-40B4-BE49-F238E27FC236}">
                  <a16:creationId xmlns:a16="http://schemas.microsoft.com/office/drawing/2014/main" id="{8139210C-0676-B83F-24B9-9BF6FE27D956}"/>
                </a:ext>
              </a:extLst>
            </p:cNvPr>
            <p:cNvGrpSpPr/>
            <p:nvPr/>
          </p:nvGrpSpPr>
          <p:grpSpPr>
            <a:xfrm>
              <a:off x="1247053" y="377526"/>
              <a:ext cx="8487" cy="8487"/>
              <a:chOff x="0" y="0"/>
              <a:chExt cx="812800" cy="812800"/>
            </a:xfrm>
          </p:grpSpPr>
          <p:sp>
            <p:nvSpPr>
              <p:cNvPr id="375" name="Freeform 375">
                <a:extLst>
                  <a:ext uri="{FF2B5EF4-FFF2-40B4-BE49-F238E27FC236}">
                    <a16:creationId xmlns:a16="http://schemas.microsoft.com/office/drawing/2014/main" id="{1D2A16C6-3E92-3141-4B1E-ABBF7A7C09E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6" name="TextBox 376">
                <a:extLst>
                  <a:ext uri="{FF2B5EF4-FFF2-40B4-BE49-F238E27FC236}">
                    <a16:creationId xmlns:a16="http://schemas.microsoft.com/office/drawing/2014/main" id="{C7C79B52-3EE8-14AD-A1EB-626B752A9BF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7" name="Group 377">
              <a:extLst>
                <a:ext uri="{FF2B5EF4-FFF2-40B4-BE49-F238E27FC236}">
                  <a16:creationId xmlns:a16="http://schemas.microsoft.com/office/drawing/2014/main" id="{70895ECB-B8F7-62ED-D731-27FB72E6F57D}"/>
                </a:ext>
              </a:extLst>
            </p:cNvPr>
            <p:cNvGrpSpPr/>
            <p:nvPr/>
          </p:nvGrpSpPr>
          <p:grpSpPr>
            <a:xfrm>
              <a:off x="638862" y="417033"/>
              <a:ext cx="8487" cy="8487"/>
              <a:chOff x="0" y="0"/>
              <a:chExt cx="812800" cy="812800"/>
            </a:xfrm>
          </p:grpSpPr>
          <p:sp>
            <p:nvSpPr>
              <p:cNvPr id="378" name="Freeform 378">
                <a:extLst>
                  <a:ext uri="{FF2B5EF4-FFF2-40B4-BE49-F238E27FC236}">
                    <a16:creationId xmlns:a16="http://schemas.microsoft.com/office/drawing/2014/main" id="{8EC89FFC-2414-366C-8AB6-F2DCE71219A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" name="TextBox 379">
                <a:extLst>
                  <a:ext uri="{FF2B5EF4-FFF2-40B4-BE49-F238E27FC236}">
                    <a16:creationId xmlns:a16="http://schemas.microsoft.com/office/drawing/2014/main" id="{FCB65FE7-F047-D24E-0E2D-72A648C18D4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0" name="Group 380">
              <a:extLst>
                <a:ext uri="{FF2B5EF4-FFF2-40B4-BE49-F238E27FC236}">
                  <a16:creationId xmlns:a16="http://schemas.microsoft.com/office/drawing/2014/main" id="{A9B4937C-0A7F-ED53-BA1F-A0D4ACDD0FC3}"/>
                </a:ext>
              </a:extLst>
            </p:cNvPr>
            <p:cNvGrpSpPr/>
            <p:nvPr/>
          </p:nvGrpSpPr>
          <p:grpSpPr>
            <a:xfrm>
              <a:off x="502238" y="411475"/>
              <a:ext cx="8487" cy="8487"/>
              <a:chOff x="0" y="0"/>
              <a:chExt cx="812800" cy="812800"/>
            </a:xfrm>
          </p:grpSpPr>
          <p:sp>
            <p:nvSpPr>
              <p:cNvPr id="381" name="Freeform 381">
                <a:extLst>
                  <a:ext uri="{FF2B5EF4-FFF2-40B4-BE49-F238E27FC236}">
                    <a16:creationId xmlns:a16="http://schemas.microsoft.com/office/drawing/2014/main" id="{9AFECBE2-ABEB-B843-84D0-7FB4CCE08CE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2" name="TextBox 382">
                <a:extLst>
                  <a:ext uri="{FF2B5EF4-FFF2-40B4-BE49-F238E27FC236}">
                    <a16:creationId xmlns:a16="http://schemas.microsoft.com/office/drawing/2014/main" id="{2ACB79D8-D31A-0B72-0125-5FC4DCEBB98B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3" name="Group 383">
              <a:extLst>
                <a:ext uri="{FF2B5EF4-FFF2-40B4-BE49-F238E27FC236}">
                  <a16:creationId xmlns:a16="http://schemas.microsoft.com/office/drawing/2014/main" id="{41083F3F-E82B-CD7D-2704-A1B6D645E559}"/>
                </a:ext>
              </a:extLst>
            </p:cNvPr>
            <p:cNvGrpSpPr/>
            <p:nvPr/>
          </p:nvGrpSpPr>
          <p:grpSpPr>
            <a:xfrm>
              <a:off x="1358071" y="364294"/>
              <a:ext cx="8487" cy="8487"/>
              <a:chOff x="0" y="0"/>
              <a:chExt cx="812800" cy="812800"/>
            </a:xfrm>
          </p:grpSpPr>
          <p:sp>
            <p:nvSpPr>
              <p:cNvPr id="384" name="Freeform 384">
                <a:extLst>
                  <a:ext uri="{FF2B5EF4-FFF2-40B4-BE49-F238E27FC236}">
                    <a16:creationId xmlns:a16="http://schemas.microsoft.com/office/drawing/2014/main" id="{87BAD571-B470-8D7B-62D3-193611EF91A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5" name="TextBox 385">
                <a:extLst>
                  <a:ext uri="{FF2B5EF4-FFF2-40B4-BE49-F238E27FC236}">
                    <a16:creationId xmlns:a16="http://schemas.microsoft.com/office/drawing/2014/main" id="{132BF7C2-E1E3-8D68-6317-2D2F527277D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6" name="Group 386">
              <a:extLst>
                <a:ext uri="{FF2B5EF4-FFF2-40B4-BE49-F238E27FC236}">
                  <a16:creationId xmlns:a16="http://schemas.microsoft.com/office/drawing/2014/main" id="{9EAFAA93-4438-D7B7-25C8-CE6C5C16A386}"/>
                </a:ext>
              </a:extLst>
            </p:cNvPr>
            <p:cNvGrpSpPr/>
            <p:nvPr/>
          </p:nvGrpSpPr>
          <p:grpSpPr>
            <a:xfrm>
              <a:off x="1768046" y="377526"/>
              <a:ext cx="8487" cy="8487"/>
              <a:chOff x="0" y="0"/>
              <a:chExt cx="812800" cy="812800"/>
            </a:xfrm>
          </p:grpSpPr>
          <p:sp>
            <p:nvSpPr>
              <p:cNvPr id="387" name="Freeform 387">
                <a:extLst>
                  <a:ext uri="{FF2B5EF4-FFF2-40B4-BE49-F238E27FC236}">
                    <a16:creationId xmlns:a16="http://schemas.microsoft.com/office/drawing/2014/main" id="{E4EA15E8-4FB8-E0B7-5B0C-8F2353B8418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8" name="TextBox 388">
                <a:extLst>
                  <a:ext uri="{FF2B5EF4-FFF2-40B4-BE49-F238E27FC236}">
                    <a16:creationId xmlns:a16="http://schemas.microsoft.com/office/drawing/2014/main" id="{3E5AAC80-3147-21E1-AA8D-A933D3204C6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9" name="Group 389">
              <a:extLst>
                <a:ext uri="{FF2B5EF4-FFF2-40B4-BE49-F238E27FC236}">
                  <a16:creationId xmlns:a16="http://schemas.microsoft.com/office/drawing/2014/main" id="{364A6362-22A3-F037-8AB1-1BD575C16976}"/>
                </a:ext>
              </a:extLst>
            </p:cNvPr>
            <p:cNvGrpSpPr/>
            <p:nvPr/>
          </p:nvGrpSpPr>
          <p:grpSpPr>
            <a:xfrm>
              <a:off x="1000313" y="412790"/>
              <a:ext cx="8487" cy="8487"/>
              <a:chOff x="0" y="0"/>
              <a:chExt cx="812800" cy="812800"/>
            </a:xfrm>
          </p:grpSpPr>
          <p:sp>
            <p:nvSpPr>
              <p:cNvPr id="390" name="Freeform 390">
                <a:extLst>
                  <a:ext uri="{FF2B5EF4-FFF2-40B4-BE49-F238E27FC236}">
                    <a16:creationId xmlns:a16="http://schemas.microsoft.com/office/drawing/2014/main" id="{6067AB41-11BB-3D01-DD03-EF48EC0B21C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1" name="TextBox 391">
                <a:extLst>
                  <a:ext uri="{FF2B5EF4-FFF2-40B4-BE49-F238E27FC236}">
                    <a16:creationId xmlns:a16="http://schemas.microsoft.com/office/drawing/2014/main" id="{53E2AD40-4F2A-338D-026F-CCE2D7D45B9B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2" name="Group 392">
              <a:extLst>
                <a:ext uri="{FF2B5EF4-FFF2-40B4-BE49-F238E27FC236}">
                  <a16:creationId xmlns:a16="http://schemas.microsoft.com/office/drawing/2014/main" id="{17140DA7-A40D-C077-50EF-1F52B54538E4}"/>
                </a:ext>
              </a:extLst>
            </p:cNvPr>
            <p:cNvGrpSpPr/>
            <p:nvPr/>
          </p:nvGrpSpPr>
          <p:grpSpPr>
            <a:xfrm rot="-156438">
              <a:off x="436993" y="278181"/>
              <a:ext cx="114634" cy="78345"/>
              <a:chOff x="0" y="0"/>
              <a:chExt cx="120203" cy="82151"/>
            </a:xfrm>
          </p:grpSpPr>
          <p:sp>
            <p:nvSpPr>
              <p:cNvPr id="393" name="Freeform 393">
                <a:extLst>
                  <a:ext uri="{FF2B5EF4-FFF2-40B4-BE49-F238E27FC236}">
                    <a16:creationId xmlns:a16="http://schemas.microsoft.com/office/drawing/2014/main" id="{367E8EE6-034B-D827-DB1B-3B85695DD808}"/>
                  </a:ext>
                </a:extLst>
              </p:cNvPr>
              <p:cNvSpPr/>
              <p:nvPr/>
            </p:nvSpPr>
            <p:spPr>
              <a:xfrm>
                <a:off x="0" y="0"/>
                <a:ext cx="120203" cy="82151"/>
              </a:xfrm>
              <a:custGeom>
                <a:avLst/>
                <a:gdLst/>
                <a:ahLst/>
                <a:cxnLst/>
                <a:rect l="l" t="t" r="r" b="b"/>
                <a:pathLst>
                  <a:path w="120203" h="82151">
                    <a:moveTo>
                      <a:pt x="41076" y="0"/>
                    </a:moveTo>
                    <a:lnTo>
                      <a:pt x="79127" y="0"/>
                    </a:lnTo>
                    <a:cubicBezTo>
                      <a:pt x="90021" y="0"/>
                      <a:pt x="100469" y="4328"/>
                      <a:pt x="108172" y="12031"/>
                    </a:cubicBezTo>
                    <a:cubicBezTo>
                      <a:pt x="115875" y="19734"/>
                      <a:pt x="120203" y="30182"/>
                      <a:pt x="120203" y="41076"/>
                    </a:cubicBezTo>
                    <a:lnTo>
                      <a:pt x="120203" y="41076"/>
                    </a:lnTo>
                    <a:cubicBezTo>
                      <a:pt x="120203" y="63761"/>
                      <a:pt x="101813" y="82151"/>
                      <a:pt x="79127" y="82151"/>
                    </a:cubicBezTo>
                    <a:lnTo>
                      <a:pt x="41076" y="82151"/>
                    </a:lnTo>
                    <a:cubicBezTo>
                      <a:pt x="18390" y="82151"/>
                      <a:pt x="0" y="63761"/>
                      <a:pt x="0" y="41076"/>
                    </a:cubicBezTo>
                    <a:lnTo>
                      <a:pt x="0" y="41076"/>
                    </a:lnTo>
                    <a:cubicBezTo>
                      <a:pt x="0" y="18390"/>
                      <a:pt x="18390" y="0"/>
                      <a:pt x="4107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4" name="TextBox 394">
                <a:extLst>
                  <a:ext uri="{FF2B5EF4-FFF2-40B4-BE49-F238E27FC236}">
                    <a16:creationId xmlns:a16="http://schemas.microsoft.com/office/drawing/2014/main" id="{A8D3EBC2-411E-41AC-1EBF-8765A5C8019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0203" cy="1297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5" name="Group 395">
              <a:extLst>
                <a:ext uri="{FF2B5EF4-FFF2-40B4-BE49-F238E27FC236}">
                  <a16:creationId xmlns:a16="http://schemas.microsoft.com/office/drawing/2014/main" id="{14D4FD24-BDC5-90A4-11A1-0D88118A8CB9}"/>
                </a:ext>
              </a:extLst>
            </p:cNvPr>
            <p:cNvGrpSpPr/>
            <p:nvPr/>
          </p:nvGrpSpPr>
          <p:grpSpPr>
            <a:xfrm rot="-554446">
              <a:off x="446587" y="335027"/>
              <a:ext cx="72163" cy="25617"/>
              <a:chOff x="0" y="0"/>
              <a:chExt cx="166409" cy="59074"/>
            </a:xfrm>
          </p:grpSpPr>
          <p:sp>
            <p:nvSpPr>
              <p:cNvPr id="396" name="Freeform 396">
                <a:extLst>
                  <a:ext uri="{FF2B5EF4-FFF2-40B4-BE49-F238E27FC236}">
                    <a16:creationId xmlns:a16="http://schemas.microsoft.com/office/drawing/2014/main" id="{20C68355-4CDA-3C93-E9B9-0AED11F1CAAF}"/>
                  </a:ext>
                </a:extLst>
              </p:cNvPr>
              <p:cNvSpPr/>
              <p:nvPr/>
            </p:nvSpPr>
            <p:spPr>
              <a:xfrm>
                <a:off x="0" y="0"/>
                <a:ext cx="166409" cy="59074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59074">
                    <a:moveTo>
                      <a:pt x="83205" y="0"/>
                    </a:moveTo>
                    <a:cubicBezTo>
                      <a:pt x="37252" y="0"/>
                      <a:pt x="0" y="13224"/>
                      <a:pt x="0" y="29537"/>
                    </a:cubicBezTo>
                    <a:cubicBezTo>
                      <a:pt x="0" y="45850"/>
                      <a:pt x="37252" y="59074"/>
                      <a:pt x="83205" y="59074"/>
                    </a:cubicBezTo>
                    <a:cubicBezTo>
                      <a:pt x="129157" y="59074"/>
                      <a:pt x="166409" y="45850"/>
                      <a:pt x="166409" y="29537"/>
                    </a:cubicBezTo>
                    <a:cubicBezTo>
                      <a:pt x="166409" y="13224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7" name="TextBox 397">
                <a:extLst>
                  <a:ext uri="{FF2B5EF4-FFF2-40B4-BE49-F238E27FC236}">
                    <a16:creationId xmlns:a16="http://schemas.microsoft.com/office/drawing/2014/main" id="{807ACBE5-E9F3-CD5C-621D-FDD941EF5090}"/>
                  </a:ext>
                </a:extLst>
              </p:cNvPr>
              <p:cNvSpPr txBox="1"/>
              <p:nvPr/>
            </p:nvSpPr>
            <p:spPr>
              <a:xfrm>
                <a:off x="15601" y="-42087"/>
                <a:ext cx="135207" cy="9562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8" name="Group 398">
              <a:extLst>
                <a:ext uri="{FF2B5EF4-FFF2-40B4-BE49-F238E27FC236}">
                  <a16:creationId xmlns:a16="http://schemas.microsoft.com/office/drawing/2014/main" id="{F8B6C36B-E8D1-CDAB-FD49-40EFC0A42E0A}"/>
                </a:ext>
              </a:extLst>
            </p:cNvPr>
            <p:cNvGrpSpPr/>
            <p:nvPr/>
          </p:nvGrpSpPr>
          <p:grpSpPr>
            <a:xfrm rot="522875">
              <a:off x="438179" y="274550"/>
              <a:ext cx="111429" cy="75915"/>
              <a:chOff x="0" y="0"/>
              <a:chExt cx="1168988" cy="796414"/>
            </a:xfrm>
          </p:grpSpPr>
          <p:sp>
            <p:nvSpPr>
              <p:cNvPr id="399" name="Freeform 399">
                <a:extLst>
                  <a:ext uri="{FF2B5EF4-FFF2-40B4-BE49-F238E27FC236}">
                    <a16:creationId xmlns:a16="http://schemas.microsoft.com/office/drawing/2014/main" id="{3E628DE5-6D02-C7BE-5D90-286C8BCB756A}"/>
                  </a:ext>
                </a:extLst>
              </p:cNvPr>
              <p:cNvSpPr/>
              <p:nvPr/>
            </p:nvSpPr>
            <p:spPr>
              <a:xfrm>
                <a:off x="0" y="0"/>
                <a:ext cx="1168988" cy="796414"/>
              </a:xfrm>
              <a:custGeom>
                <a:avLst/>
                <a:gdLst/>
                <a:ahLst/>
                <a:cxnLst/>
                <a:rect l="l" t="t" r="r" b="b"/>
                <a:pathLst>
                  <a:path w="1168988" h="796414">
                    <a:moveTo>
                      <a:pt x="584494" y="0"/>
                    </a:moveTo>
                    <a:cubicBezTo>
                      <a:pt x="261687" y="0"/>
                      <a:pt x="0" y="178283"/>
                      <a:pt x="0" y="398207"/>
                    </a:cubicBezTo>
                    <a:cubicBezTo>
                      <a:pt x="0" y="618130"/>
                      <a:pt x="261687" y="796414"/>
                      <a:pt x="584494" y="796414"/>
                    </a:cubicBezTo>
                    <a:cubicBezTo>
                      <a:pt x="907301" y="796414"/>
                      <a:pt x="1168988" y="618130"/>
                      <a:pt x="1168988" y="398207"/>
                    </a:cubicBezTo>
                    <a:cubicBezTo>
                      <a:pt x="1168988" y="178283"/>
                      <a:pt x="907301" y="0"/>
                      <a:pt x="5844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0" name="TextBox 400">
                <a:extLst>
                  <a:ext uri="{FF2B5EF4-FFF2-40B4-BE49-F238E27FC236}">
                    <a16:creationId xmlns:a16="http://schemas.microsoft.com/office/drawing/2014/main" id="{E21ECE10-D1F7-B799-180B-2A93A32A3F6F}"/>
                  </a:ext>
                </a:extLst>
              </p:cNvPr>
              <p:cNvSpPr txBox="1"/>
              <p:nvPr/>
            </p:nvSpPr>
            <p:spPr>
              <a:xfrm>
                <a:off x="109593" y="27039"/>
                <a:ext cx="949803" cy="694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1" name="Group 401">
              <a:extLst>
                <a:ext uri="{FF2B5EF4-FFF2-40B4-BE49-F238E27FC236}">
                  <a16:creationId xmlns:a16="http://schemas.microsoft.com/office/drawing/2014/main" id="{DA1E2742-8D81-E144-1325-1D6AAA08CAE5}"/>
                </a:ext>
              </a:extLst>
            </p:cNvPr>
            <p:cNvGrpSpPr/>
            <p:nvPr/>
          </p:nvGrpSpPr>
          <p:grpSpPr>
            <a:xfrm rot="5246704">
              <a:off x="426256" y="318332"/>
              <a:ext cx="52116" cy="28199"/>
              <a:chOff x="0" y="0"/>
              <a:chExt cx="166409" cy="90041"/>
            </a:xfrm>
          </p:grpSpPr>
          <p:sp>
            <p:nvSpPr>
              <p:cNvPr id="402" name="Freeform 402">
                <a:extLst>
                  <a:ext uri="{FF2B5EF4-FFF2-40B4-BE49-F238E27FC236}">
                    <a16:creationId xmlns:a16="http://schemas.microsoft.com/office/drawing/2014/main" id="{E2EEF7BE-C82B-3B0E-68B4-A7DA77D4D807}"/>
                  </a:ext>
                </a:extLst>
              </p:cNvPr>
              <p:cNvSpPr/>
              <p:nvPr/>
            </p:nvSpPr>
            <p:spPr>
              <a:xfrm>
                <a:off x="0" y="0"/>
                <a:ext cx="166409" cy="90041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90041">
                    <a:moveTo>
                      <a:pt x="83205" y="0"/>
                    </a:moveTo>
                    <a:cubicBezTo>
                      <a:pt x="37252" y="0"/>
                      <a:pt x="0" y="20156"/>
                      <a:pt x="0" y="45021"/>
                    </a:cubicBezTo>
                    <a:cubicBezTo>
                      <a:pt x="0" y="69885"/>
                      <a:pt x="37252" y="90041"/>
                      <a:pt x="83205" y="90041"/>
                    </a:cubicBezTo>
                    <a:cubicBezTo>
                      <a:pt x="129157" y="90041"/>
                      <a:pt x="166409" y="69885"/>
                      <a:pt x="166409" y="45021"/>
                    </a:cubicBezTo>
                    <a:cubicBezTo>
                      <a:pt x="166409" y="20156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3" name="TextBox 403">
                <a:extLst>
                  <a:ext uri="{FF2B5EF4-FFF2-40B4-BE49-F238E27FC236}">
                    <a16:creationId xmlns:a16="http://schemas.microsoft.com/office/drawing/2014/main" id="{32B8A0FB-A10B-A32B-CA5F-7876C7E57F84}"/>
                  </a:ext>
                </a:extLst>
              </p:cNvPr>
              <p:cNvSpPr txBox="1"/>
              <p:nvPr/>
            </p:nvSpPr>
            <p:spPr>
              <a:xfrm>
                <a:off x="15601" y="-39184"/>
                <a:ext cx="135207" cy="12078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4" name="Group 404">
              <a:extLst>
                <a:ext uri="{FF2B5EF4-FFF2-40B4-BE49-F238E27FC236}">
                  <a16:creationId xmlns:a16="http://schemas.microsoft.com/office/drawing/2014/main" id="{DA61F563-4D6E-B205-1064-0F7A40FC6308}"/>
                </a:ext>
              </a:extLst>
            </p:cNvPr>
            <p:cNvGrpSpPr/>
            <p:nvPr/>
          </p:nvGrpSpPr>
          <p:grpSpPr>
            <a:xfrm rot="-927086">
              <a:off x="448087" y="345940"/>
              <a:ext cx="219527" cy="16277"/>
              <a:chOff x="0" y="0"/>
              <a:chExt cx="1160858" cy="86072"/>
            </a:xfrm>
          </p:grpSpPr>
          <p:sp>
            <p:nvSpPr>
              <p:cNvPr id="405" name="Freeform 405">
                <a:extLst>
                  <a:ext uri="{FF2B5EF4-FFF2-40B4-BE49-F238E27FC236}">
                    <a16:creationId xmlns:a16="http://schemas.microsoft.com/office/drawing/2014/main" id="{6DC3419E-154D-C0B7-5854-F491246FDC6A}"/>
                  </a:ext>
                </a:extLst>
              </p:cNvPr>
              <p:cNvSpPr/>
              <p:nvPr/>
            </p:nvSpPr>
            <p:spPr>
              <a:xfrm>
                <a:off x="0" y="0"/>
                <a:ext cx="1160858" cy="86072"/>
              </a:xfrm>
              <a:custGeom>
                <a:avLst/>
                <a:gdLst/>
                <a:ahLst/>
                <a:cxnLst/>
                <a:rect l="l" t="t" r="r" b="b"/>
                <a:pathLst>
                  <a:path w="1160858" h="86072">
                    <a:moveTo>
                      <a:pt x="580429" y="0"/>
                    </a:moveTo>
                    <a:cubicBezTo>
                      <a:pt x="259867" y="0"/>
                      <a:pt x="0" y="19268"/>
                      <a:pt x="0" y="43036"/>
                    </a:cubicBezTo>
                    <a:cubicBezTo>
                      <a:pt x="0" y="66804"/>
                      <a:pt x="259867" y="86072"/>
                      <a:pt x="580429" y="86072"/>
                    </a:cubicBezTo>
                    <a:cubicBezTo>
                      <a:pt x="900991" y="86072"/>
                      <a:pt x="1160858" y="66804"/>
                      <a:pt x="1160858" y="43036"/>
                    </a:cubicBezTo>
                    <a:cubicBezTo>
                      <a:pt x="1160858" y="19268"/>
                      <a:pt x="900991" y="0"/>
                      <a:pt x="580429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6" name="TextBox 406">
                <a:extLst>
                  <a:ext uri="{FF2B5EF4-FFF2-40B4-BE49-F238E27FC236}">
                    <a16:creationId xmlns:a16="http://schemas.microsoft.com/office/drawing/2014/main" id="{470C2754-9AA5-BBE1-C823-9DDF9C5120C2}"/>
                  </a:ext>
                </a:extLst>
              </p:cNvPr>
              <p:cNvSpPr txBox="1"/>
              <p:nvPr/>
            </p:nvSpPr>
            <p:spPr>
              <a:xfrm>
                <a:off x="108830" y="-39556"/>
                <a:ext cx="943197" cy="117559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7" name="Group 407">
              <a:extLst>
                <a:ext uri="{FF2B5EF4-FFF2-40B4-BE49-F238E27FC236}">
                  <a16:creationId xmlns:a16="http://schemas.microsoft.com/office/drawing/2014/main" id="{CC128E3A-8501-2EC5-4936-EFBD3977EEFB}"/>
                </a:ext>
              </a:extLst>
            </p:cNvPr>
            <p:cNvGrpSpPr/>
            <p:nvPr/>
          </p:nvGrpSpPr>
          <p:grpSpPr>
            <a:xfrm>
              <a:off x="788869" y="495987"/>
              <a:ext cx="13013" cy="16277"/>
              <a:chOff x="0" y="0"/>
              <a:chExt cx="812800" cy="1016657"/>
            </a:xfrm>
          </p:grpSpPr>
          <p:sp>
            <p:nvSpPr>
              <p:cNvPr id="408" name="Freeform 408">
                <a:extLst>
                  <a:ext uri="{FF2B5EF4-FFF2-40B4-BE49-F238E27FC236}">
                    <a16:creationId xmlns:a16="http://schemas.microsoft.com/office/drawing/2014/main" id="{98757E7A-1C8B-B514-1E54-FEC8352F5EC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9" name="TextBox 409">
                <a:extLst>
                  <a:ext uri="{FF2B5EF4-FFF2-40B4-BE49-F238E27FC236}">
                    <a16:creationId xmlns:a16="http://schemas.microsoft.com/office/drawing/2014/main" id="{6AF19720-15CA-5420-4C99-19F974CBC870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0" name="Group 410">
              <a:extLst>
                <a:ext uri="{FF2B5EF4-FFF2-40B4-BE49-F238E27FC236}">
                  <a16:creationId xmlns:a16="http://schemas.microsoft.com/office/drawing/2014/main" id="{35C4284B-2099-3686-098A-7911E4B4C7EF}"/>
                </a:ext>
              </a:extLst>
            </p:cNvPr>
            <p:cNvGrpSpPr/>
            <p:nvPr/>
          </p:nvGrpSpPr>
          <p:grpSpPr>
            <a:xfrm>
              <a:off x="918628" y="486278"/>
              <a:ext cx="21654" cy="16277"/>
              <a:chOff x="0" y="0"/>
              <a:chExt cx="812800" cy="610972"/>
            </a:xfrm>
          </p:grpSpPr>
          <p:sp>
            <p:nvSpPr>
              <p:cNvPr id="411" name="Freeform 411">
                <a:extLst>
                  <a:ext uri="{FF2B5EF4-FFF2-40B4-BE49-F238E27FC236}">
                    <a16:creationId xmlns:a16="http://schemas.microsoft.com/office/drawing/2014/main" id="{95F799EC-5752-66B5-7208-87BAC1B6D0A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61097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10972">
                    <a:moveTo>
                      <a:pt x="406400" y="0"/>
                    </a:moveTo>
                    <a:cubicBezTo>
                      <a:pt x="181951" y="0"/>
                      <a:pt x="0" y="136771"/>
                      <a:pt x="0" y="305486"/>
                    </a:cubicBezTo>
                    <a:cubicBezTo>
                      <a:pt x="0" y="474201"/>
                      <a:pt x="181951" y="610972"/>
                      <a:pt x="406400" y="610972"/>
                    </a:cubicBezTo>
                    <a:cubicBezTo>
                      <a:pt x="630849" y="610972"/>
                      <a:pt x="812800" y="474201"/>
                      <a:pt x="812800" y="305486"/>
                    </a:cubicBezTo>
                    <a:cubicBezTo>
                      <a:pt x="812800" y="13677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2" name="TextBox 412">
                <a:extLst>
                  <a:ext uri="{FF2B5EF4-FFF2-40B4-BE49-F238E27FC236}">
                    <a16:creationId xmlns:a16="http://schemas.microsoft.com/office/drawing/2014/main" id="{8346DC48-36F7-211B-D08E-B39B40943E6A}"/>
                  </a:ext>
                </a:extLst>
              </p:cNvPr>
              <p:cNvSpPr txBox="1"/>
              <p:nvPr/>
            </p:nvSpPr>
            <p:spPr>
              <a:xfrm>
                <a:off x="76200" y="9654"/>
                <a:ext cx="660400" cy="54403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3" name="Group 413">
              <a:extLst>
                <a:ext uri="{FF2B5EF4-FFF2-40B4-BE49-F238E27FC236}">
                  <a16:creationId xmlns:a16="http://schemas.microsoft.com/office/drawing/2014/main" id="{5B0D7D07-7F27-A80A-6E2A-0AC0AB88BE37}"/>
                </a:ext>
              </a:extLst>
            </p:cNvPr>
            <p:cNvGrpSpPr/>
            <p:nvPr/>
          </p:nvGrpSpPr>
          <p:grpSpPr>
            <a:xfrm>
              <a:off x="920968" y="462074"/>
              <a:ext cx="8487" cy="16277"/>
              <a:chOff x="0" y="0"/>
              <a:chExt cx="812800" cy="1558836"/>
            </a:xfrm>
          </p:grpSpPr>
          <p:sp>
            <p:nvSpPr>
              <p:cNvPr id="414" name="Freeform 414">
                <a:extLst>
                  <a:ext uri="{FF2B5EF4-FFF2-40B4-BE49-F238E27FC236}">
                    <a16:creationId xmlns:a16="http://schemas.microsoft.com/office/drawing/2014/main" id="{AF8B9E14-DB69-8B72-3661-98DF1B329D7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5" name="TextBox 415">
                <a:extLst>
                  <a:ext uri="{FF2B5EF4-FFF2-40B4-BE49-F238E27FC236}">
                    <a16:creationId xmlns:a16="http://schemas.microsoft.com/office/drawing/2014/main" id="{ABC275B5-387E-715F-BB2E-4B87369AFC36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6" name="Group 416">
              <a:extLst>
                <a:ext uri="{FF2B5EF4-FFF2-40B4-BE49-F238E27FC236}">
                  <a16:creationId xmlns:a16="http://schemas.microsoft.com/office/drawing/2014/main" id="{D6EF41DF-CBF0-BC8C-0EB5-BF0586DFF3F4}"/>
                </a:ext>
              </a:extLst>
            </p:cNvPr>
            <p:cNvGrpSpPr/>
            <p:nvPr/>
          </p:nvGrpSpPr>
          <p:grpSpPr>
            <a:xfrm>
              <a:off x="669477" y="505962"/>
              <a:ext cx="8487" cy="16277"/>
              <a:chOff x="0" y="0"/>
              <a:chExt cx="812800" cy="1558836"/>
            </a:xfrm>
          </p:grpSpPr>
          <p:sp>
            <p:nvSpPr>
              <p:cNvPr id="417" name="Freeform 417">
                <a:extLst>
                  <a:ext uri="{FF2B5EF4-FFF2-40B4-BE49-F238E27FC236}">
                    <a16:creationId xmlns:a16="http://schemas.microsoft.com/office/drawing/2014/main" id="{5C116FE7-CD6A-4AA4-11E2-41951C09EC9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8" name="TextBox 418">
                <a:extLst>
                  <a:ext uri="{FF2B5EF4-FFF2-40B4-BE49-F238E27FC236}">
                    <a16:creationId xmlns:a16="http://schemas.microsoft.com/office/drawing/2014/main" id="{38043134-EBAC-FB87-5D50-49B7BC8502DF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9" name="Group 419">
              <a:extLst>
                <a:ext uri="{FF2B5EF4-FFF2-40B4-BE49-F238E27FC236}">
                  <a16:creationId xmlns:a16="http://schemas.microsoft.com/office/drawing/2014/main" id="{67F6738A-4DCA-6674-B54A-08D588F66A50}"/>
                </a:ext>
              </a:extLst>
            </p:cNvPr>
            <p:cNvGrpSpPr/>
            <p:nvPr/>
          </p:nvGrpSpPr>
          <p:grpSpPr>
            <a:xfrm>
              <a:off x="743560" y="476772"/>
              <a:ext cx="8487" cy="16277"/>
              <a:chOff x="0" y="0"/>
              <a:chExt cx="812800" cy="1558836"/>
            </a:xfrm>
          </p:grpSpPr>
          <p:sp>
            <p:nvSpPr>
              <p:cNvPr id="420" name="Freeform 420">
                <a:extLst>
                  <a:ext uri="{FF2B5EF4-FFF2-40B4-BE49-F238E27FC236}">
                    <a16:creationId xmlns:a16="http://schemas.microsoft.com/office/drawing/2014/main" id="{F59EDB7D-9282-25C0-4CD9-977924D35E9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1" name="TextBox 421">
                <a:extLst>
                  <a:ext uri="{FF2B5EF4-FFF2-40B4-BE49-F238E27FC236}">
                    <a16:creationId xmlns:a16="http://schemas.microsoft.com/office/drawing/2014/main" id="{DA6D8ACD-3E0B-9EE6-0E12-724DD6A6EED6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2" name="Group 422">
              <a:extLst>
                <a:ext uri="{FF2B5EF4-FFF2-40B4-BE49-F238E27FC236}">
                  <a16:creationId xmlns:a16="http://schemas.microsoft.com/office/drawing/2014/main" id="{125C6C04-87B7-A289-706B-FB980DC8DCEE}"/>
                </a:ext>
              </a:extLst>
            </p:cNvPr>
            <p:cNvGrpSpPr/>
            <p:nvPr/>
          </p:nvGrpSpPr>
          <p:grpSpPr>
            <a:xfrm>
              <a:off x="831094" y="477331"/>
              <a:ext cx="8487" cy="16277"/>
              <a:chOff x="0" y="0"/>
              <a:chExt cx="812800" cy="1558836"/>
            </a:xfrm>
          </p:grpSpPr>
          <p:sp>
            <p:nvSpPr>
              <p:cNvPr id="423" name="Freeform 423">
                <a:extLst>
                  <a:ext uri="{FF2B5EF4-FFF2-40B4-BE49-F238E27FC236}">
                    <a16:creationId xmlns:a16="http://schemas.microsoft.com/office/drawing/2014/main" id="{E92FCC2E-5F1D-E99E-C06F-CEF0C46D693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4" name="TextBox 424">
                <a:extLst>
                  <a:ext uri="{FF2B5EF4-FFF2-40B4-BE49-F238E27FC236}">
                    <a16:creationId xmlns:a16="http://schemas.microsoft.com/office/drawing/2014/main" id="{94FC82BF-0276-DA0C-6DB8-6B367D314243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5" name="Group 425">
              <a:extLst>
                <a:ext uri="{FF2B5EF4-FFF2-40B4-BE49-F238E27FC236}">
                  <a16:creationId xmlns:a16="http://schemas.microsoft.com/office/drawing/2014/main" id="{1272597B-09E2-7D5B-5357-89B6FD92D3C2}"/>
                </a:ext>
              </a:extLst>
            </p:cNvPr>
            <p:cNvGrpSpPr/>
            <p:nvPr/>
          </p:nvGrpSpPr>
          <p:grpSpPr>
            <a:xfrm>
              <a:off x="999530" y="472138"/>
              <a:ext cx="8487" cy="16277"/>
              <a:chOff x="0" y="0"/>
              <a:chExt cx="812800" cy="1558836"/>
            </a:xfrm>
          </p:grpSpPr>
          <p:sp>
            <p:nvSpPr>
              <p:cNvPr id="426" name="Freeform 426">
                <a:extLst>
                  <a:ext uri="{FF2B5EF4-FFF2-40B4-BE49-F238E27FC236}">
                    <a16:creationId xmlns:a16="http://schemas.microsoft.com/office/drawing/2014/main" id="{874D2888-E833-C5EB-E774-A982E993EE5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7" name="TextBox 427">
                <a:extLst>
                  <a:ext uri="{FF2B5EF4-FFF2-40B4-BE49-F238E27FC236}">
                    <a16:creationId xmlns:a16="http://schemas.microsoft.com/office/drawing/2014/main" id="{2CED240E-D006-C1A4-C7AC-3F189B991868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8" name="Group 428">
              <a:extLst>
                <a:ext uri="{FF2B5EF4-FFF2-40B4-BE49-F238E27FC236}">
                  <a16:creationId xmlns:a16="http://schemas.microsoft.com/office/drawing/2014/main" id="{5488E75D-FDAD-169F-E5B3-3FE2A4FF3259}"/>
                </a:ext>
              </a:extLst>
            </p:cNvPr>
            <p:cNvGrpSpPr/>
            <p:nvPr/>
          </p:nvGrpSpPr>
          <p:grpSpPr>
            <a:xfrm>
              <a:off x="1051568" y="453707"/>
              <a:ext cx="8487" cy="16277"/>
              <a:chOff x="0" y="0"/>
              <a:chExt cx="812800" cy="1558836"/>
            </a:xfrm>
          </p:grpSpPr>
          <p:sp>
            <p:nvSpPr>
              <p:cNvPr id="429" name="Freeform 429">
                <a:extLst>
                  <a:ext uri="{FF2B5EF4-FFF2-40B4-BE49-F238E27FC236}">
                    <a16:creationId xmlns:a16="http://schemas.microsoft.com/office/drawing/2014/main" id="{5DA4301F-4C11-348A-E193-8E86CA3B03F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0" name="TextBox 430">
                <a:extLst>
                  <a:ext uri="{FF2B5EF4-FFF2-40B4-BE49-F238E27FC236}">
                    <a16:creationId xmlns:a16="http://schemas.microsoft.com/office/drawing/2014/main" id="{BDBF5FAF-C0A2-59CF-11B6-4C5DE1EF8BEC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1" name="Group 431">
              <a:extLst>
                <a:ext uri="{FF2B5EF4-FFF2-40B4-BE49-F238E27FC236}">
                  <a16:creationId xmlns:a16="http://schemas.microsoft.com/office/drawing/2014/main" id="{B2E0847B-8237-DF9C-2542-D79CD9D290CD}"/>
                </a:ext>
              </a:extLst>
            </p:cNvPr>
            <p:cNvGrpSpPr/>
            <p:nvPr/>
          </p:nvGrpSpPr>
          <p:grpSpPr>
            <a:xfrm>
              <a:off x="604703" y="505962"/>
              <a:ext cx="8487" cy="16277"/>
              <a:chOff x="0" y="0"/>
              <a:chExt cx="812800" cy="1558836"/>
            </a:xfrm>
          </p:grpSpPr>
          <p:sp>
            <p:nvSpPr>
              <p:cNvPr id="432" name="Freeform 432">
                <a:extLst>
                  <a:ext uri="{FF2B5EF4-FFF2-40B4-BE49-F238E27FC236}">
                    <a16:creationId xmlns:a16="http://schemas.microsoft.com/office/drawing/2014/main" id="{B4D583E5-A33D-BA61-A602-4A015597023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3" name="TextBox 433">
                <a:extLst>
                  <a:ext uri="{FF2B5EF4-FFF2-40B4-BE49-F238E27FC236}">
                    <a16:creationId xmlns:a16="http://schemas.microsoft.com/office/drawing/2014/main" id="{77C5A668-7FAB-AAF7-84A6-05E534E305FC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4" name="Group 434">
              <a:extLst>
                <a:ext uri="{FF2B5EF4-FFF2-40B4-BE49-F238E27FC236}">
                  <a16:creationId xmlns:a16="http://schemas.microsoft.com/office/drawing/2014/main" id="{3FA3BEE1-1077-525A-E142-06B4C5CFFA94}"/>
                </a:ext>
              </a:extLst>
            </p:cNvPr>
            <p:cNvGrpSpPr/>
            <p:nvPr/>
          </p:nvGrpSpPr>
          <p:grpSpPr>
            <a:xfrm>
              <a:off x="1096848" y="472698"/>
              <a:ext cx="8487" cy="16277"/>
              <a:chOff x="0" y="0"/>
              <a:chExt cx="812800" cy="1558836"/>
            </a:xfrm>
          </p:grpSpPr>
          <p:sp>
            <p:nvSpPr>
              <p:cNvPr id="435" name="Freeform 435">
                <a:extLst>
                  <a:ext uri="{FF2B5EF4-FFF2-40B4-BE49-F238E27FC236}">
                    <a16:creationId xmlns:a16="http://schemas.microsoft.com/office/drawing/2014/main" id="{AFE39F72-A1AE-4ECE-E5A5-77A745E01C4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6" name="TextBox 436">
                <a:extLst>
                  <a:ext uri="{FF2B5EF4-FFF2-40B4-BE49-F238E27FC236}">
                    <a16:creationId xmlns:a16="http://schemas.microsoft.com/office/drawing/2014/main" id="{E1E6810F-E404-1AB6-6BA2-7690E626CCDC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7" name="Group 437">
              <a:extLst>
                <a:ext uri="{FF2B5EF4-FFF2-40B4-BE49-F238E27FC236}">
                  <a16:creationId xmlns:a16="http://schemas.microsoft.com/office/drawing/2014/main" id="{E15E375E-6ED9-5BF0-D64F-91A6A1101602}"/>
                </a:ext>
              </a:extLst>
            </p:cNvPr>
            <p:cNvGrpSpPr/>
            <p:nvPr/>
          </p:nvGrpSpPr>
          <p:grpSpPr>
            <a:xfrm>
              <a:off x="859911" y="501037"/>
              <a:ext cx="13013" cy="16277"/>
              <a:chOff x="0" y="0"/>
              <a:chExt cx="812800" cy="1016657"/>
            </a:xfrm>
          </p:grpSpPr>
          <p:sp>
            <p:nvSpPr>
              <p:cNvPr id="438" name="Freeform 438">
                <a:extLst>
                  <a:ext uri="{FF2B5EF4-FFF2-40B4-BE49-F238E27FC236}">
                    <a16:creationId xmlns:a16="http://schemas.microsoft.com/office/drawing/2014/main" id="{FA95C8B7-B7B4-9369-C60C-CD16F841ED7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9" name="TextBox 439">
                <a:extLst>
                  <a:ext uri="{FF2B5EF4-FFF2-40B4-BE49-F238E27FC236}">
                    <a16:creationId xmlns:a16="http://schemas.microsoft.com/office/drawing/2014/main" id="{9F353693-8B0D-8DD6-0BCB-2446A6AFE92C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0" name="Group 440">
              <a:extLst>
                <a:ext uri="{FF2B5EF4-FFF2-40B4-BE49-F238E27FC236}">
                  <a16:creationId xmlns:a16="http://schemas.microsoft.com/office/drawing/2014/main" id="{0A6E3F87-F999-4682-7AC0-54A315D8A895}"/>
                </a:ext>
              </a:extLst>
            </p:cNvPr>
            <p:cNvGrpSpPr/>
            <p:nvPr/>
          </p:nvGrpSpPr>
          <p:grpSpPr>
            <a:xfrm>
              <a:off x="1180952" y="459758"/>
              <a:ext cx="13013" cy="16277"/>
              <a:chOff x="0" y="0"/>
              <a:chExt cx="812800" cy="1016657"/>
            </a:xfrm>
          </p:grpSpPr>
          <p:sp>
            <p:nvSpPr>
              <p:cNvPr id="441" name="Freeform 441">
                <a:extLst>
                  <a:ext uri="{FF2B5EF4-FFF2-40B4-BE49-F238E27FC236}">
                    <a16:creationId xmlns:a16="http://schemas.microsoft.com/office/drawing/2014/main" id="{96618EDF-F901-080A-AC17-FE4F1F20155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2" name="TextBox 442">
                <a:extLst>
                  <a:ext uri="{FF2B5EF4-FFF2-40B4-BE49-F238E27FC236}">
                    <a16:creationId xmlns:a16="http://schemas.microsoft.com/office/drawing/2014/main" id="{722863A6-572B-1CFA-3C6C-D1FB7C23E878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3" name="Group 443">
              <a:extLst>
                <a:ext uri="{FF2B5EF4-FFF2-40B4-BE49-F238E27FC236}">
                  <a16:creationId xmlns:a16="http://schemas.microsoft.com/office/drawing/2014/main" id="{977EF955-AF9B-2D81-5F78-54F729C965D5}"/>
                </a:ext>
              </a:extLst>
            </p:cNvPr>
            <p:cNvGrpSpPr/>
            <p:nvPr/>
          </p:nvGrpSpPr>
          <p:grpSpPr>
            <a:xfrm>
              <a:off x="1315382" y="478008"/>
              <a:ext cx="13013" cy="16277"/>
              <a:chOff x="0" y="0"/>
              <a:chExt cx="812800" cy="1016657"/>
            </a:xfrm>
          </p:grpSpPr>
          <p:sp>
            <p:nvSpPr>
              <p:cNvPr id="444" name="Freeform 444">
                <a:extLst>
                  <a:ext uri="{FF2B5EF4-FFF2-40B4-BE49-F238E27FC236}">
                    <a16:creationId xmlns:a16="http://schemas.microsoft.com/office/drawing/2014/main" id="{99BE3B28-F900-29AB-3717-509272A7899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5" name="TextBox 445">
                <a:extLst>
                  <a:ext uri="{FF2B5EF4-FFF2-40B4-BE49-F238E27FC236}">
                    <a16:creationId xmlns:a16="http://schemas.microsoft.com/office/drawing/2014/main" id="{0F1F7348-8834-0578-DEFA-C323379E4AA2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6" name="Group 446">
              <a:extLst>
                <a:ext uri="{FF2B5EF4-FFF2-40B4-BE49-F238E27FC236}">
                  <a16:creationId xmlns:a16="http://schemas.microsoft.com/office/drawing/2014/main" id="{AD465BC6-1BAE-D9B7-53D5-7F100CBEA855}"/>
                </a:ext>
              </a:extLst>
            </p:cNvPr>
            <p:cNvGrpSpPr/>
            <p:nvPr/>
          </p:nvGrpSpPr>
          <p:grpSpPr>
            <a:xfrm>
              <a:off x="1418970" y="444285"/>
              <a:ext cx="8487" cy="16277"/>
              <a:chOff x="0" y="0"/>
              <a:chExt cx="812800" cy="1558836"/>
            </a:xfrm>
          </p:grpSpPr>
          <p:sp>
            <p:nvSpPr>
              <p:cNvPr id="447" name="Freeform 447">
                <a:extLst>
                  <a:ext uri="{FF2B5EF4-FFF2-40B4-BE49-F238E27FC236}">
                    <a16:creationId xmlns:a16="http://schemas.microsoft.com/office/drawing/2014/main" id="{C5A653EC-CE6A-765B-C65A-3BCBC794E12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8" name="TextBox 448">
                <a:extLst>
                  <a:ext uri="{FF2B5EF4-FFF2-40B4-BE49-F238E27FC236}">
                    <a16:creationId xmlns:a16="http://schemas.microsoft.com/office/drawing/2014/main" id="{53FF97E0-F7A4-F4E8-7109-B26B72648640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9" name="Group 449">
              <a:extLst>
                <a:ext uri="{FF2B5EF4-FFF2-40B4-BE49-F238E27FC236}">
                  <a16:creationId xmlns:a16="http://schemas.microsoft.com/office/drawing/2014/main" id="{BD358AD0-F04E-0E6A-58A7-98715843420C}"/>
                </a:ext>
              </a:extLst>
            </p:cNvPr>
            <p:cNvGrpSpPr/>
            <p:nvPr/>
          </p:nvGrpSpPr>
          <p:grpSpPr>
            <a:xfrm>
              <a:off x="1464251" y="461414"/>
              <a:ext cx="8487" cy="16277"/>
              <a:chOff x="0" y="0"/>
              <a:chExt cx="812800" cy="1558836"/>
            </a:xfrm>
          </p:grpSpPr>
          <p:sp>
            <p:nvSpPr>
              <p:cNvPr id="450" name="Freeform 450">
                <a:extLst>
                  <a:ext uri="{FF2B5EF4-FFF2-40B4-BE49-F238E27FC236}">
                    <a16:creationId xmlns:a16="http://schemas.microsoft.com/office/drawing/2014/main" id="{6BF85D6F-095C-F30D-AC78-1F980F9FEA5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1" name="TextBox 451">
                <a:extLst>
                  <a:ext uri="{FF2B5EF4-FFF2-40B4-BE49-F238E27FC236}">
                    <a16:creationId xmlns:a16="http://schemas.microsoft.com/office/drawing/2014/main" id="{55FA6372-A459-DC47-4E90-BFDD170CAD87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2" name="Group 452">
              <a:extLst>
                <a:ext uri="{FF2B5EF4-FFF2-40B4-BE49-F238E27FC236}">
                  <a16:creationId xmlns:a16="http://schemas.microsoft.com/office/drawing/2014/main" id="{525A6DF2-DAAB-986E-53ED-78FF429B8C0F}"/>
                </a:ext>
              </a:extLst>
            </p:cNvPr>
            <p:cNvGrpSpPr/>
            <p:nvPr/>
          </p:nvGrpSpPr>
          <p:grpSpPr>
            <a:xfrm>
              <a:off x="1524481" y="447974"/>
              <a:ext cx="8487" cy="16277"/>
              <a:chOff x="0" y="0"/>
              <a:chExt cx="812800" cy="1558836"/>
            </a:xfrm>
          </p:grpSpPr>
          <p:sp>
            <p:nvSpPr>
              <p:cNvPr id="453" name="Freeform 453">
                <a:extLst>
                  <a:ext uri="{FF2B5EF4-FFF2-40B4-BE49-F238E27FC236}">
                    <a16:creationId xmlns:a16="http://schemas.microsoft.com/office/drawing/2014/main" id="{B3AC4576-09B9-365F-1FEB-BB1FEE40468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4" name="TextBox 454">
                <a:extLst>
                  <a:ext uri="{FF2B5EF4-FFF2-40B4-BE49-F238E27FC236}">
                    <a16:creationId xmlns:a16="http://schemas.microsoft.com/office/drawing/2014/main" id="{D05C5EAE-4825-7ABF-DC32-BD36873A3A97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5" name="Group 455">
              <a:extLst>
                <a:ext uri="{FF2B5EF4-FFF2-40B4-BE49-F238E27FC236}">
                  <a16:creationId xmlns:a16="http://schemas.microsoft.com/office/drawing/2014/main" id="{DC0E10ED-913C-3062-1AE5-4DCE88D83386}"/>
                </a:ext>
              </a:extLst>
            </p:cNvPr>
            <p:cNvGrpSpPr/>
            <p:nvPr/>
          </p:nvGrpSpPr>
          <p:grpSpPr>
            <a:xfrm>
              <a:off x="1625011" y="449073"/>
              <a:ext cx="8487" cy="16277"/>
              <a:chOff x="0" y="0"/>
              <a:chExt cx="812800" cy="1558836"/>
            </a:xfrm>
          </p:grpSpPr>
          <p:sp>
            <p:nvSpPr>
              <p:cNvPr id="456" name="Freeform 456">
                <a:extLst>
                  <a:ext uri="{FF2B5EF4-FFF2-40B4-BE49-F238E27FC236}">
                    <a16:creationId xmlns:a16="http://schemas.microsoft.com/office/drawing/2014/main" id="{8D88D8BE-C100-33A6-E384-AC739E01FEF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7" name="TextBox 457">
                <a:extLst>
                  <a:ext uri="{FF2B5EF4-FFF2-40B4-BE49-F238E27FC236}">
                    <a16:creationId xmlns:a16="http://schemas.microsoft.com/office/drawing/2014/main" id="{9008B499-7329-E41F-6FBD-B465E81D7588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8" name="Group 458">
              <a:extLst>
                <a:ext uri="{FF2B5EF4-FFF2-40B4-BE49-F238E27FC236}">
                  <a16:creationId xmlns:a16="http://schemas.microsoft.com/office/drawing/2014/main" id="{99A3763B-8A00-3513-FF34-4B55BFC477B8}"/>
                </a:ext>
              </a:extLst>
            </p:cNvPr>
            <p:cNvGrpSpPr/>
            <p:nvPr/>
          </p:nvGrpSpPr>
          <p:grpSpPr>
            <a:xfrm>
              <a:off x="1695711" y="468064"/>
              <a:ext cx="8487" cy="16277"/>
              <a:chOff x="0" y="0"/>
              <a:chExt cx="812800" cy="1558836"/>
            </a:xfrm>
          </p:grpSpPr>
          <p:sp>
            <p:nvSpPr>
              <p:cNvPr id="459" name="Freeform 459">
                <a:extLst>
                  <a:ext uri="{FF2B5EF4-FFF2-40B4-BE49-F238E27FC236}">
                    <a16:creationId xmlns:a16="http://schemas.microsoft.com/office/drawing/2014/main" id="{9AFB87A9-4F4D-402F-00DB-4A3269B435B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0" name="TextBox 460">
                <a:extLst>
                  <a:ext uri="{FF2B5EF4-FFF2-40B4-BE49-F238E27FC236}">
                    <a16:creationId xmlns:a16="http://schemas.microsoft.com/office/drawing/2014/main" id="{6C63BA51-F3CC-4701-1825-1094E7F73292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1" name="Group 461">
              <a:extLst>
                <a:ext uri="{FF2B5EF4-FFF2-40B4-BE49-F238E27FC236}">
                  <a16:creationId xmlns:a16="http://schemas.microsoft.com/office/drawing/2014/main" id="{62E064F2-4D8B-EB66-32D5-1C83BF208552}"/>
                </a:ext>
              </a:extLst>
            </p:cNvPr>
            <p:cNvGrpSpPr/>
            <p:nvPr/>
          </p:nvGrpSpPr>
          <p:grpSpPr>
            <a:xfrm>
              <a:off x="1579505" y="472138"/>
              <a:ext cx="8487" cy="16277"/>
              <a:chOff x="0" y="0"/>
              <a:chExt cx="812800" cy="1558836"/>
            </a:xfrm>
          </p:grpSpPr>
          <p:sp>
            <p:nvSpPr>
              <p:cNvPr id="462" name="Freeform 462">
                <a:extLst>
                  <a:ext uri="{FF2B5EF4-FFF2-40B4-BE49-F238E27FC236}">
                    <a16:creationId xmlns:a16="http://schemas.microsoft.com/office/drawing/2014/main" id="{91ED9C51-FFE8-FF14-03DA-C00C9D0045A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3" name="TextBox 463">
                <a:extLst>
                  <a:ext uri="{FF2B5EF4-FFF2-40B4-BE49-F238E27FC236}">
                    <a16:creationId xmlns:a16="http://schemas.microsoft.com/office/drawing/2014/main" id="{5AF61EBA-14F6-1D0A-1DEA-C5279D795500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4" name="Group 464">
              <a:extLst>
                <a:ext uri="{FF2B5EF4-FFF2-40B4-BE49-F238E27FC236}">
                  <a16:creationId xmlns:a16="http://schemas.microsoft.com/office/drawing/2014/main" id="{244CB987-2E8A-12AB-8241-ECECB4C603CD}"/>
                </a:ext>
              </a:extLst>
            </p:cNvPr>
            <p:cNvGrpSpPr/>
            <p:nvPr/>
          </p:nvGrpSpPr>
          <p:grpSpPr>
            <a:xfrm>
              <a:off x="1275172" y="463430"/>
              <a:ext cx="8487" cy="16277"/>
              <a:chOff x="0" y="0"/>
              <a:chExt cx="812800" cy="1558836"/>
            </a:xfrm>
          </p:grpSpPr>
          <p:sp>
            <p:nvSpPr>
              <p:cNvPr id="465" name="Freeform 465">
                <a:extLst>
                  <a:ext uri="{FF2B5EF4-FFF2-40B4-BE49-F238E27FC236}">
                    <a16:creationId xmlns:a16="http://schemas.microsoft.com/office/drawing/2014/main" id="{B27642C1-C28E-1F10-937B-FCAC6EDAE2E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6" name="TextBox 466">
                <a:extLst>
                  <a:ext uri="{FF2B5EF4-FFF2-40B4-BE49-F238E27FC236}">
                    <a16:creationId xmlns:a16="http://schemas.microsoft.com/office/drawing/2014/main" id="{1803EE4E-06ED-3A98-B931-E942E118717E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7" name="Group 467">
              <a:extLst>
                <a:ext uri="{FF2B5EF4-FFF2-40B4-BE49-F238E27FC236}">
                  <a16:creationId xmlns:a16="http://schemas.microsoft.com/office/drawing/2014/main" id="{90233835-409C-E248-AA19-11ABBDEBDBBF}"/>
                </a:ext>
              </a:extLst>
            </p:cNvPr>
            <p:cNvGrpSpPr/>
            <p:nvPr/>
          </p:nvGrpSpPr>
          <p:grpSpPr>
            <a:xfrm>
              <a:off x="666981" y="485000"/>
              <a:ext cx="8487" cy="16277"/>
              <a:chOff x="0" y="0"/>
              <a:chExt cx="812800" cy="1558836"/>
            </a:xfrm>
          </p:grpSpPr>
          <p:sp>
            <p:nvSpPr>
              <p:cNvPr id="468" name="Freeform 468">
                <a:extLst>
                  <a:ext uri="{FF2B5EF4-FFF2-40B4-BE49-F238E27FC236}">
                    <a16:creationId xmlns:a16="http://schemas.microsoft.com/office/drawing/2014/main" id="{B33B4C4A-A9F4-ED87-4B51-0CBDEC0E152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9" name="TextBox 469">
                <a:extLst>
                  <a:ext uri="{FF2B5EF4-FFF2-40B4-BE49-F238E27FC236}">
                    <a16:creationId xmlns:a16="http://schemas.microsoft.com/office/drawing/2014/main" id="{AA73C9FE-4FC1-2729-19B5-7003799E683F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0" name="Group 470">
              <a:extLst>
                <a:ext uri="{FF2B5EF4-FFF2-40B4-BE49-F238E27FC236}">
                  <a16:creationId xmlns:a16="http://schemas.microsoft.com/office/drawing/2014/main" id="{14F39625-93DE-CC0B-A3E8-80D69983C7D5}"/>
                </a:ext>
              </a:extLst>
            </p:cNvPr>
            <p:cNvGrpSpPr/>
            <p:nvPr/>
          </p:nvGrpSpPr>
          <p:grpSpPr>
            <a:xfrm>
              <a:off x="530356" y="481965"/>
              <a:ext cx="8487" cy="16277"/>
              <a:chOff x="0" y="0"/>
              <a:chExt cx="812800" cy="1558836"/>
            </a:xfrm>
          </p:grpSpPr>
          <p:sp>
            <p:nvSpPr>
              <p:cNvPr id="471" name="Freeform 471">
                <a:extLst>
                  <a:ext uri="{FF2B5EF4-FFF2-40B4-BE49-F238E27FC236}">
                    <a16:creationId xmlns:a16="http://schemas.microsoft.com/office/drawing/2014/main" id="{E7ED44BD-2D19-9A9D-7793-F7C99984828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2" name="TextBox 472">
                <a:extLst>
                  <a:ext uri="{FF2B5EF4-FFF2-40B4-BE49-F238E27FC236}">
                    <a16:creationId xmlns:a16="http://schemas.microsoft.com/office/drawing/2014/main" id="{BD8B9D6E-5D39-6875-9F80-02D4BCFC7878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3" name="Group 473">
              <a:extLst>
                <a:ext uri="{FF2B5EF4-FFF2-40B4-BE49-F238E27FC236}">
                  <a16:creationId xmlns:a16="http://schemas.microsoft.com/office/drawing/2014/main" id="{403B0D52-AD84-EF1A-8639-3A03DC046229}"/>
                </a:ext>
              </a:extLst>
            </p:cNvPr>
            <p:cNvGrpSpPr/>
            <p:nvPr/>
          </p:nvGrpSpPr>
          <p:grpSpPr>
            <a:xfrm>
              <a:off x="1386190" y="456205"/>
              <a:ext cx="8487" cy="16277"/>
              <a:chOff x="0" y="0"/>
              <a:chExt cx="812800" cy="1558836"/>
            </a:xfrm>
          </p:grpSpPr>
          <p:sp>
            <p:nvSpPr>
              <p:cNvPr id="474" name="Freeform 474">
                <a:extLst>
                  <a:ext uri="{FF2B5EF4-FFF2-40B4-BE49-F238E27FC236}">
                    <a16:creationId xmlns:a16="http://schemas.microsoft.com/office/drawing/2014/main" id="{1B485B53-69FC-C149-9539-CEA8B6A4B49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5" name="TextBox 475">
                <a:extLst>
                  <a:ext uri="{FF2B5EF4-FFF2-40B4-BE49-F238E27FC236}">
                    <a16:creationId xmlns:a16="http://schemas.microsoft.com/office/drawing/2014/main" id="{F5E34D59-46DE-55E3-EB09-B5476340059F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6" name="Group 476">
              <a:extLst>
                <a:ext uri="{FF2B5EF4-FFF2-40B4-BE49-F238E27FC236}">
                  <a16:creationId xmlns:a16="http://schemas.microsoft.com/office/drawing/2014/main" id="{47DC764F-1CE0-E8C3-4081-411CFF4D9093}"/>
                </a:ext>
              </a:extLst>
            </p:cNvPr>
            <p:cNvGrpSpPr/>
            <p:nvPr/>
          </p:nvGrpSpPr>
          <p:grpSpPr>
            <a:xfrm>
              <a:off x="1796165" y="463430"/>
              <a:ext cx="8487" cy="16277"/>
              <a:chOff x="0" y="0"/>
              <a:chExt cx="812800" cy="1558836"/>
            </a:xfrm>
          </p:grpSpPr>
          <p:sp>
            <p:nvSpPr>
              <p:cNvPr id="477" name="Freeform 477">
                <a:extLst>
                  <a:ext uri="{FF2B5EF4-FFF2-40B4-BE49-F238E27FC236}">
                    <a16:creationId xmlns:a16="http://schemas.microsoft.com/office/drawing/2014/main" id="{1DE4793F-6412-6062-F07F-7A87B97AC3B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8" name="TextBox 478">
                <a:extLst>
                  <a:ext uri="{FF2B5EF4-FFF2-40B4-BE49-F238E27FC236}">
                    <a16:creationId xmlns:a16="http://schemas.microsoft.com/office/drawing/2014/main" id="{1655426D-735D-176C-7002-430DC2C08ACA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9" name="Group 479">
              <a:extLst>
                <a:ext uri="{FF2B5EF4-FFF2-40B4-BE49-F238E27FC236}">
                  <a16:creationId xmlns:a16="http://schemas.microsoft.com/office/drawing/2014/main" id="{A393EF6F-E58B-BC6C-B550-F83EB8802152}"/>
                </a:ext>
              </a:extLst>
            </p:cNvPr>
            <p:cNvGrpSpPr/>
            <p:nvPr/>
          </p:nvGrpSpPr>
          <p:grpSpPr>
            <a:xfrm>
              <a:off x="1028432" y="482683"/>
              <a:ext cx="8487" cy="16277"/>
              <a:chOff x="0" y="0"/>
              <a:chExt cx="812800" cy="1558836"/>
            </a:xfrm>
          </p:grpSpPr>
          <p:sp>
            <p:nvSpPr>
              <p:cNvPr id="480" name="Freeform 480">
                <a:extLst>
                  <a:ext uri="{FF2B5EF4-FFF2-40B4-BE49-F238E27FC236}">
                    <a16:creationId xmlns:a16="http://schemas.microsoft.com/office/drawing/2014/main" id="{842C180D-D494-ADD3-C709-75F08800E8D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1" name="TextBox 481">
                <a:extLst>
                  <a:ext uri="{FF2B5EF4-FFF2-40B4-BE49-F238E27FC236}">
                    <a16:creationId xmlns:a16="http://schemas.microsoft.com/office/drawing/2014/main" id="{5F818D0B-4638-C693-41A0-861B7F18A012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482" name="AutoShape 482">
              <a:extLst>
                <a:ext uri="{FF2B5EF4-FFF2-40B4-BE49-F238E27FC236}">
                  <a16:creationId xmlns:a16="http://schemas.microsoft.com/office/drawing/2014/main" id="{293BB5FD-858B-25E1-CDB7-94D2541D5945}"/>
                </a:ext>
              </a:extLst>
            </p:cNvPr>
            <p:cNvSpPr/>
            <p:nvPr/>
          </p:nvSpPr>
          <p:spPr>
            <a:xfrm>
              <a:off x="875425" y="95310"/>
              <a:ext cx="231732" cy="126423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3" name="AutoShape 483">
              <a:extLst>
                <a:ext uri="{FF2B5EF4-FFF2-40B4-BE49-F238E27FC236}">
                  <a16:creationId xmlns:a16="http://schemas.microsoft.com/office/drawing/2014/main" id="{3D884337-04D3-119B-FACD-51143C3A633F}"/>
                </a:ext>
              </a:extLst>
            </p:cNvPr>
            <p:cNvSpPr/>
            <p:nvPr/>
          </p:nvSpPr>
          <p:spPr>
            <a:xfrm>
              <a:off x="876656" y="114102"/>
              <a:ext cx="221886" cy="125458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4" name="AutoShape 484">
              <a:extLst>
                <a:ext uri="{FF2B5EF4-FFF2-40B4-BE49-F238E27FC236}">
                  <a16:creationId xmlns:a16="http://schemas.microsoft.com/office/drawing/2014/main" id="{FB34DD89-E40D-C15F-37CF-50010E7061CC}"/>
                </a:ext>
              </a:extLst>
            </p:cNvPr>
            <p:cNvSpPr/>
            <p:nvPr/>
          </p:nvSpPr>
          <p:spPr>
            <a:xfrm>
              <a:off x="876287" y="132894"/>
              <a:ext cx="209971" cy="116764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5" name="AutoShape 485">
              <a:extLst>
                <a:ext uri="{FF2B5EF4-FFF2-40B4-BE49-F238E27FC236}">
                  <a16:creationId xmlns:a16="http://schemas.microsoft.com/office/drawing/2014/main" id="{FAF83256-E9AD-9627-0C63-F6C872D2D6D2}"/>
                </a:ext>
              </a:extLst>
            </p:cNvPr>
            <p:cNvSpPr/>
            <p:nvPr/>
          </p:nvSpPr>
          <p:spPr>
            <a:xfrm>
              <a:off x="877856" y="152066"/>
              <a:ext cx="209971" cy="116764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6" name="AutoShape 486">
              <a:extLst>
                <a:ext uri="{FF2B5EF4-FFF2-40B4-BE49-F238E27FC236}">
                  <a16:creationId xmlns:a16="http://schemas.microsoft.com/office/drawing/2014/main" id="{43E8C7FA-CC8A-69B1-BCB4-2F13658CC261}"/>
                </a:ext>
              </a:extLst>
            </p:cNvPr>
            <p:cNvSpPr/>
            <p:nvPr/>
          </p:nvSpPr>
          <p:spPr>
            <a:xfrm>
              <a:off x="870441" y="171238"/>
              <a:ext cx="209971" cy="116764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7" name="AutoShape 487">
              <a:extLst>
                <a:ext uri="{FF2B5EF4-FFF2-40B4-BE49-F238E27FC236}">
                  <a16:creationId xmlns:a16="http://schemas.microsoft.com/office/drawing/2014/main" id="{73902EA4-717C-54D6-5FB5-9365D62A9996}"/>
                </a:ext>
              </a:extLst>
            </p:cNvPr>
            <p:cNvSpPr/>
            <p:nvPr/>
          </p:nvSpPr>
          <p:spPr>
            <a:xfrm>
              <a:off x="865315" y="189964"/>
              <a:ext cx="194740" cy="98039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8" name="AutoShape 488">
              <a:extLst>
                <a:ext uri="{FF2B5EF4-FFF2-40B4-BE49-F238E27FC236}">
                  <a16:creationId xmlns:a16="http://schemas.microsoft.com/office/drawing/2014/main" id="{5FD1560A-9465-3E20-D32B-22CFDFF4AC3F}"/>
                </a:ext>
              </a:extLst>
            </p:cNvPr>
            <p:cNvSpPr/>
            <p:nvPr/>
          </p:nvSpPr>
          <p:spPr>
            <a:xfrm>
              <a:off x="865315" y="202048"/>
              <a:ext cx="170330" cy="66782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9" name="AutoShape 489">
              <a:extLst>
                <a:ext uri="{FF2B5EF4-FFF2-40B4-BE49-F238E27FC236}">
                  <a16:creationId xmlns:a16="http://schemas.microsoft.com/office/drawing/2014/main" id="{AD4EFF69-00B9-3F41-9C88-31B7E1DCC6A1}"/>
                </a:ext>
              </a:extLst>
            </p:cNvPr>
            <p:cNvSpPr/>
            <p:nvPr/>
          </p:nvSpPr>
          <p:spPr>
            <a:xfrm>
              <a:off x="854343" y="219235"/>
              <a:ext cx="181302" cy="68768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0" name="AutoShape 490">
              <a:extLst>
                <a:ext uri="{FF2B5EF4-FFF2-40B4-BE49-F238E27FC236}">
                  <a16:creationId xmlns:a16="http://schemas.microsoft.com/office/drawing/2014/main" id="{4A69DB9F-3D4B-FE10-F441-25069EA18829}"/>
                </a:ext>
              </a:extLst>
            </p:cNvPr>
            <p:cNvSpPr/>
            <p:nvPr/>
          </p:nvSpPr>
          <p:spPr>
            <a:xfrm>
              <a:off x="839111" y="228626"/>
              <a:ext cx="196534" cy="59376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1" name="AutoShape 491">
              <a:extLst>
                <a:ext uri="{FF2B5EF4-FFF2-40B4-BE49-F238E27FC236}">
                  <a16:creationId xmlns:a16="http://schemas.microsoft.com/office/drawing/2014/main" id="{497BB515-1B2F-F6BE-7594-CDD5F2408EF1}"/>
                </a:ext>
              </a:extLst>
            </p:cNvPr>
            <p:cNvSpPr/>
            <p:nvPr/>
          </p:nvSpPr>
          <p:spPr>
            <a:xfrm flipH="1" flipV="1">
              <a:off x="1673090" y="375863"/>
              <a:ext cx="3732" cy="150742"/>
            </a:xfrm>
            <a:prstGeom prst="line">
              <a:avLst/>
            </a:prstGeom>
            <a:ln w="3255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2" name="AutoShape 492">
              <a:extLst>
                <a:ext uri="{FF2B5EF4-FFF2-40B4-BE49-F238E27FC236}">
                  <a16:creationId xmlns:a16="http://schemas.microsoft.com/office/drawing/2014/main" id="{9FA014A0-4CB7-D03C-99F4-61DA615730A0}"/>
                </a:ext>
              </a:extLst>
            </p:cNvPr>
            <p:cNvSpPr/>
            <p:nvPr/>
          </p:nvSpPr>
          <p:spPr>
            <a:xfrm flipH="1" flipV="1">
              <a:off x="1553379" y="365207"/>
              <a:ext cx="48762" cy="229861"/>
            </a:xfrm>
            <a:prstGeom prst="line">
              <a:avLst/>
            </a:prstGeom>
            <a:ln w="3255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3" name="AutoShape 493">
              <a:extLst>
                <a:ext uri="{FF2B5EF4-FFF2-40B4-BE49-F238E27FC236}">
                  <a16:creationId xmlns:a16="http://schemas.microsoft.com/office/drawing/2014/main" id="{83E56CA6-0C48-783A-546F-36EFB2706319}"/>
                </a:ext>
              </a:extLst>
            </p:cNvPr>
            <p:cNvSpPr/>
            <p:nvPr/>
          </p:nvSpPr>
          <p:spPr>
            <a:xfrm flipH="1" flipV="1">
              <a:off x="252368" y="413613"/>
              <a:ext cx="20241" cy="115838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4" name="AutoShape 494">
              <a:extLst>
                <a:ext uri="{FF2B5EF4-FFF2-40B4-BE49-F238E27FC236}">
                  <a16:creationId xmlns:a16="http://schemas.microsoft.com/office/drawing/2014/main" id="{309CCB75-C2D0-5847-5ECE-03E67931EF83}"/>
                </a:ext>
              </a:extLst>
            </p:cNvPr>
            <p:cNvSpPr/>
            <p:nvPr/>
          </p:nvSpPr>
          <p:spPr>
            <a:xfrm flipH="1" flipV="1">
              <a:off x="82173" y="267991"/>
              <a:ext cx="190436" cy="117594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5" name="AutoShape 495">
              <a:extLst>
                <a:ext uri="{FF2B5EF4-FFF2-40B4-BE49-F238E27FC236}">
                  <a16:creationId xmlns:a16="http://schemas.microsoft.com/office/drawing/2014/main" id="{1413C860-3AB7-842E-1F0E-EB45770517C4}"/>
                </a:ext>
              </a:extLst>
            </p:cNvPr>
            <p:cNvSpPr/>
            <p:nvPr/>
          </p:nvSpPr>
          <p:spPr>
            <a:xfrm flipH="1" flipV="1">
              <a:off x="82173" y="313185"/>
              <a:ext cx="170194" cy="91759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6" name="AutoShape 496">
              <a:extLst>
                <a:ext uri="{FF2B5EF4-FFF2-40B4-BE49-F238E27FC236}">
                  <a16:creationId xmlns:a16="http://schemas.microsoft.com/office/drawing/2014/main" id="{FB37B5CB-ED14-E23C-0EE9-5ACB3F262253}"/>
                </a:ext>
              </a:extLst>
            </p:cNvPr>
            <p:cNvSpPr/>
            <p:nvPr/>
          </p:nvSpPr>
          <p:spPr>
            <a:xfrm flipV="1">
              <a:off x="54803" y="551189"/>
              <a:ext cx="217806" cy="90861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7" name="AutoShape 497">
              <a:extLst>
                <a:ext uri="{FF2B5EF4-FFF2-40B4-BE49-F238E27FC236}">
                  <a16:creationId xmlns:a16="http://schemas.microsoft.com/office/drawing/2014/main" id="{A476CCF5-D6A8-3E16-6E31-1A18DBF2FDEA}"/>
                </a:ext>
              </a:extLst>
            </p:cNvPr>
            <p:cNvSpPr/>
            <p:nvPr/>
          </p:nvSpPr>
          <p:spPr>
            <a:xfrm flipV="1">
              <a:off x="82625" y="545213"/>
              <a:ext cx="157272" cy="45478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8" name="AutoShape 498">
              <a:extLst>
                <a:ext uri="{FF2B5EF4-FFF2-40B4-BE49-F238E27FC236}">
                  <a16:creationId xmlns:a16="http://schemas.microsoft.com/office/drawing/2014/main" id="{15A00EC3-77DF-8956-6BA8-9B6FC2E961F7}"/>
                </a:ext>
              </a:extLst>
            </p:cNvPr>
            <p:cNvSpPr/>
            <p:nvPr/>
          </p:nvSpPr>
          <p:spPr>
            <a:xfrm flipV="1">
              <a:off x="99492" y="510627"/>
              <a:ext cx="120159" cy="21738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9" name="AutoShape 499">
              <a:extLst>
                <a:ext uri="{FF2B5EF4-FFF2-40B4-BE49-F238E27FC236}">
                  <a16:creationId xmlns:a16="http://schemas.microsoft.com/office/drawing/2014/main" id="{F8060BC6-FF66-3255-5570-B436E1215604}"/>
                </a:ext>
              </a:extLst>
            </p:cNvPr>
            <p:cNvSpPr/>
            <p:nvPr/>
          </p:nvSpPr>
          <p:spPr>
            <a:xfrm>
              <a:off x="90993" y="476551"/>
              <a:ext cx="119060" cy="0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0" name="AutoShape 500">
              <a:extLst>
                <a:ext uri="{FF2B5EF4-FFF2-40B4-BE49-F238E27FC236}">
                  <a16:creationId xmlns:a16="http://schemas.microsoft.com/office/drawing/2014/main" id="{EC97EB89-BB40-2C96-D909-33A6514E52D8}"/>
                </a:ext>
              </a:extLst>
            </p:cNvPr>
            <p:cNvSpPr/>
            <p:nvPr/>
          </p:nvSpPr>
          <p:spPr>
            <a:xfrm flipH="1" flipV="1">
              <a:off x="90993" y="404944"/>
              <a:ext cx="132830" cy="19804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1" name="AutoShape 501">
              <a:extLst>
                <a:ext uri="{FF2B5EF4-FFF2-40B4-BE49-F238E27FC236}">
                  <a16:creationId xmlns:a16="http://schemas.microsoft.com/office/drawing/2014/main" id="{D34FCC58-DB35-F736-81C8-3E719285277A}"/>
                </a:ext>
              </a:extLst>
            </p:cNvPr>
            <p:cNvSpPr/>
            <p:nvPr/>
          </p:nvSpPr>
          <p:spPr>
            <a:xfrm flipV="1">
              <a:off x="1009333" y="655962"/>
              <a:ext cx="92582" cy="149718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2" name="AutoShape 502">
              <a:extLst>
                <a:ext uri="{FF2B5EF4-FFF2-40B4-BE49-F238E27FC236}">
                  <a16:creationId xmlns:a16="http://schemas.microsoft.com/office/drawing/2014/main" id="{9E2D0AE4-D4E4-9F71-0BDA-857670481AE5}"/>
                </a:ext>
              </a:extLst>
            </p:cNvPr>
            <p:cNvSpPr/>
            <p:nvPr/>
          </p:nvSpPr>
          <p:spPr>
            <a:xfrm flipV="1">
              <a:off x="1005351" y="646388"/>
              <a:ext cx="82585" cy="131649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" name="AutoShape 503">
              <a:extLst>
                <a:ext uri="{FF2B5EF4-FFF2-40B4-BE49-F238E27FC236}">
                  <a16:creationId xmlns:a16="http://schemas.microsoft.com/office/drawing/2014/main" id="{412E2C94-D87C-953A-C60C-B32D08D7297F}"/>
                </a:ext>
              </a:extLst>
            </p:cNvPr>
            <p:cNvSpPr/>
            <p:nvPr/>
          </p:nvSpPr>
          <p:spPr>
            <a:xfrm flipV="1">
              <a:off x="1000917" y="649426"/>
              <a:ext cx="65932" cy="97823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" name="AutoShape 504">
              <a:extLst>
                <a:ext uri="{FF2B5EF4-FFF2-40B4-BE49-F238E27FC236}">
                  <a16:creationId xmlns:a16="http://schemas.microsoft.com/office/drawing/2014/main" id="{0D530DEF-B4A2-B764-7935-6620E601FAB3}"/>
                </a:ext>
              </a:extLst>
            </p:cNvPr>
            <p:cNvSpPr/>
            <p:nvPr/>
          </p:nvSpPr>
          <p:spPr>
            <a:xfrm flipV="1">
              <a:off x="998132" y="651297"/>
              <a:ext cx="55725" cy="76620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" name="AutoShape 505">
              <a:extLst>
                <a:ext uri="{FF2B5EF4-FFF2-40B4-BE49-F238E27FC236}">
                  <a16:creationId xmlns:a16="http://schemas.microsoft.com/office/drawing/2014/main" id="{98DCA6CD-7433-1A9D-9C72-A9DB0E96A89B}"/>
                </a:ext>
              </a:extLst>
            </p:cNvPr>
            <p:cNvSpPr/>
            <p:nvPr/>
          </p:nvSpPr>
          <p:spPr>
            <a:xfrm flipV="1">
              <a:off x="529007" y="562178"/>
              <a:ext cx="71060" cy="64261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6" name="AutoShape 506">
              <a:extLst>
                <a:ext uri="{FF2B5EF4-FFF2-40B4-BE49-F238E27FC236}">
                  <a16:creationId xmlns:a16="http://schemas.microsoft.com/office/drawing/2014/main" id="{35486AAA-2797-E135-06DC-5DCFB74938FF}"/>
                </a:ext>
              </a:extLst>
            </p:cNvPr>
            <p:cNvSpPr/>
            <p:nvPr/>
          </p:nvSpPr>
          <p:spPr>
            <a:xfrm flipV="1">
              <a:off x="506596" y="561390"/>
              <a:ext cx="73707" cy="41006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7" name="AutoShape 507">
              <a:extLst>
                <a:ext uri="{FF2B5EF4-FFF2-40B4-BE49-F238E27FC236}">
                  <a16:creationId xmlns:a16="http://schemas.microsoft.com/office/drawing/2014/main" id="{A7578FEF-0EC1-4C31-55BC-CB4853D26CAC}"/>
                </a:ext>
              </a:extLst>
            </p:cNvPr>
            <p:cNvSpPr/>
            <p:nvPr/>
          </p:nvSpPr>
          <p:spPr>
            <a:xfrm flipV="1">
              <a:off x="488863" y="550832"/>
              <a:ext cx="72361" cy="33210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8" name="AutoShape 508">
              <a:extLst>
                <a:ext uri="{FF2B5EF4-FFF2-40B4-BE49-F238E27FC236}">
                  <a16:creationId xmlns:a16="http://schemas.microsoft.com/office/drawing/2014/main" id="{ED6C48F7-4943-9B73-C0EB-93EE3C9041DC}"/>
                </a:ext>
              </a:extLst>
            </p:cNvPr>
            <p:cNvSpPr/>
            <p:nvPr/>
          </p:nvSpPr>
          <p:spPr>
            <a:xfrm flipV="1">
              <a:off x="466118" y="549146"/>
              <a:ext cx="74633" cy="5077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9" name="AutoShape 509">
              <a:extLst>
                <a:ext uri="{FF2B5EF4-FFF2-40B4-BE49-F238E27FC236}">
                  <a16:creationId xmlns:a16="http://schemas.microsoft.com/office/drawing/2014/main" id="{73908618-8DFC-23E2-2DC0-9D487F57BEDD}"/>
                </a:ext>
              </a:extLst>
            </p:cNvPr>
            <p:cNvSpPr/>
            <p:nvPr/>
          </p:nvSpPr>
          <p:spPr>
            <a:xfrm flipV="1">
              <a:off x="1432833" y="619257"/>
              <a:ext cx="99785" cy="89964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0" name="AutoShape 510">
              <a:extLst>
                <a:ext uri="{FF2B5EF4-FFF2-40B4-BE49-F238E27FC236}">
                  <a16:creationId xmlns:a16="http://schemas.microsoft.com/office/drawing/2014/main" id="{1924CBCC-B0B0-189E-93BE-A5FF7939AC8F}"/>
                </a:ext>
              </a:extLst>
            </p:cNvPr>
            <p:cNvSpPr/>
            <p:nvPr/>
          </p:nvSpPr>
          <p:spPr>
            <a:xfrm flipV="1">
              <a:off x="1444969" y="619257"/>
              <a:ext cx="87649" cy="102717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1" name="AutoShape 511">
              <a:extLst>
                <a:ext uri="{FF2B5EF4-FFF2-40B4-BE49-F238E27FC236}">
                  <a16:creationId xmlns:a16="http://schemas.microsoft.com/office/drawing/2014/main" id="{AA049034-C5EB-6CAB-5B4E-24F39AA0FE3A}"/>
                </a:ext>
              </a:extLst>
            </p:cNvPr>
            <p:cNvSpPr/>
            <p:nvPr/>
          </p:nvSpPr>
          <p:spPr>
            <a:xfrm flipV="1">
              <a:off x="1478324" y="618830"/>
              <a:ext cx="66114" cy="94682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" name="AutoShape 512">
              <a:extLst>
                <a:ext uri="{FF2B5EF4-FFF2-40B4-BE49-F238E27FC236}">
                  <a16:creationId xmlns:a16="http://schemas.microsoft.com/office/drawing/2014/main" id="{BC3C8C95-69C8-AD42-E7DA-696778DCB328}"/>
                </a:ext>
              </a:extLst>
            </p:cNvPr>
            <p:cNvSpPr/>
            <p:nvPr/>
          </p:nvSpPr>
          <p:spPr>
            <a:xfrm flipV="1">
              <a:off x="1510896" y="632779"/>
              <a:ext cx="41971" cy="63821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13" name="Group 513">
              <a:extLst>
                <a:ext uri="{FF2B5EF4-FFF2-40B4-BE49-F238E27FC236}">
                  <a16:creationId xmlns:a16="http://schemas.microsoft.com/office/drawing/2014/main" id="{0A6435BB-5006-24CA-A944-2B4D85133D59}"/>
                </a:ext>
              </a:extLst>
            </p:cNvPr>
            <p:cNvGrpSpPr/>
            <p:nvPr/>
          </p:nvGrpSpPr>
          <p:grpSpPr>
            <a:xfrm>
              <a:off x="751232" y="531351"/>
              <a:ext cx="38279" cy="17943"/>
              <a:chOff x="0" y="0"/>
              <a:chExt cx="433490" cy="203199"/>
            </a:xfrm>
          </p:grpSpPr>
          <p:sp>
            <p:nvSpPr>
              <p:cNvPr id="514" name="Freeform 514">
                <a:extLst>
                  <a:ext uri="{FF2B5EF4-FFF2-40B4-BE49-F238E27FC236}">
                    <a16:creationId xmlns:a16="http://schemas.microsoft.com/office/drawing/2014/main" id="{3C2B78B0-C762-C09C-02F9-560FDB36611C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5" name="TextBox 515">
                <a:extLst>
                  <a:ext uri="{FF2B5EF4-FFF2-40B4-BE49-F238E27FC236}">
                    <a16:creationId xmlns:a16="http://schemas.microsoft.com/office/drawing/2014/main" id="{77FF6B36-DC5D-1533-811E-5714823D5C49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16" name="Group 516">
              <a:extLst>
                <a:ext uri="{FF2B5EF4-FFF2-40B4-BE49-F238E27FC236}">
                  <a16:creationId xmlns:a16="http://schemas.microsoft.com/office/drawing/2014/main" id="{6C75D172-1961-CC50-8067-709FDB96528F}"/>
                </a:ext>
              </a:extLst>
            </p:cNvPr>
            <p:cNvGrpSpPr/>
            <p:nvPr/>
          </p:nvGrpSpPr>
          <p:grpSpPr>
            <a:xfrm>
              <a:off x="752690" y="532034"/>
              <a:ext cx="35364" cy="16577"/>
              <a:chOff x="0" y="0"/>
              <a:chExt cx="433490" cy="203199"/>
            </a:xfrm>
          </p:grpSpPr>
          <p:sp>
            <p:nvSpPr>
              <p:cNvPr id="517" name="Freeform 517">
                <a:extLst>
                  <a:ext uri="{FF2B5EF4-FFF2-40B4-BE49-F238E27FC236}">
                    <a16:creationId xmlns:a16="http://schemas.microsoft.com/office/drawing/2014/main" id="{0C42F327-369D-CEFF-3908-E5C70104EE08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8" name="TextBox 518">
                <a:extLst>
                  <a:ext uri="{FF2B5EF4-FFF2-40B4-BE49-F238E27FC236}">
                    <a16:creationId xmlns:a16="http://schemas.microsoft.com/office/drawing/2014/main" id="{E0D64EA8-8D10-05D1-B732-89655A4C1FF7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19" name="Group 519">
              <a:extLst>
                <a:ext uri="{FF2B5EF4-FFF2-40B4-BE49-F238E27FC236}">
                  <a16:creationId xmlns:a16="http://schemas.microsoft.com/office/drawing/2014/main" id="{A6C0D60A-A4E3-6270-2228-8E3B5B393B55}"/>
                </a:ext>
              </a:extLst>
            </p:cNvPr>
            <p:cNvGrpSpPr/>
            <p:nvPr/>
          </p:nvGrpSpPr>
          <p:grpSpPr>
            <a:xfrm>
              <a:off x="810278" y="497859"/>
              <a:ext cx="21553" cy="19532"/>
              <a:chOff x="0" y="0"/>
              <a:chExt cx="433490" cy="392853"/>
            </a:xfrm>
          </p:grpSpPr>
          <p:sp>
            <p:nvSpPr>
              <p:cNvPr id="520" name="Freeform 520">
                <a:extLst>
                  <a:ext uri="{FF2B5EF4-FFF2-40B4-BE49-F238E27FC236}">
                    <a16:creationId xmlns:a16="http://schemas.microsoft.com/office/drawing/2014/main" id="{6FC3C81F-1710-7527-D486-F65EBD307AB2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1" name="TextBox 521">
                <a:extLst>
                  <a:ext uri="{FF2B5EF4-FFF2-40B4-BE49-F238E27FC236}">
                    <a16:creationId xmlns:a16="http://schemas.microsoft.com/office/drawing/2014/main" id="{BC91B528-F9AA-4296-9AAC-25ECC693A082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22" name="Group 522">
              <a:extLst>
                <a:ext uri="{FF2B5EF4-FFF2-40B4-BE49-F238E27FC236}">
                  <a16:creationId xmlns:a16="http://schemas.microsoft.com/office/drawing/2014/main" id="{DAE78096-5650-DC2E-F76D-AF691520D646}"/>
                </a:ext>
              </a:extLst>
            </p:cNvPr>
            <p:cNvGrpSpPr/>
            <p:nvPr/>
          </p:nvGrpSpPr>
          <p:grpSpPr>
            <a:xfrm>
              <a:off x="811099" y="498603"/>
              <a:ext cx="19911" cy="18045"/>
              <a:chOff x="0" y="0"/>
              <a:chExt cx="433490" cy="392853"/>
            </a:xfrm>
          </p:grpSpPr>
          <p:sp>
            <p:nvSpPr>
              <p:cNvPr id="523" name="Freeform 523">
                <a:extLst>
                  <a:ext uri="{FF2B5EF4-FFF2-40B4-BE49-F238E27FC236}">
                    <a16:creationId xmlns:a16="http://schemas.microsoft.com/office/drawing/2014/main" id="{E06B41F3-24BB-892B-5D1A-F137BAD4BE8B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" name="TextBox 524">
                <a:extLst>
                  <a:ext uri="{FF2B5EF4-FFF2-40B4-BE49-F238E27FC236}">
                    <a16:creationId xmlns:a16="http://schemas.microsoft.com/office/drawing/2014/main" id="{B136B58D-1F4B-4E27-6AC3-CCE754A72CF1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25" name="Group 525">
              <a:extLst>
                <a:ext uri="{FF2B5EF4-FFF2-40B4-BE49-F238E27FC236}">
                  <a16:creationId xmlns:a16="http://schemas.microsoft.com/office/drawing/2014/main" id="{7CD9940B-468B-5CEB-9074-E5683A154DFC}"/>
                </a:ext>
              </a:extLst>
            </p:cNvPr>
            <p:cNvGrpSpPr/>
            <p:nvPr/>
          </p:nvGrpSpPr>
          <p:grpSpPr>
            <a:xfrm>
              <a:off x="851747" y="540323"/>
              <a:ext cx="24358" cy="29155"/>
              <a:chOff x="0" y="0"/>
              <a:chExt cx="328213" cy="392853"/>
            </a:xfrm>
          </p:grpSpPr>
          <p:sp>
            <p:nvSpPr>
              <p:cNvPr id="526" name="Freeform 526">
                <a:extLst>
                  <a:ext uri="{FF2B5EF4-FFF2-40B4-BE49-F238E27FC236}">
                    <a16:creationId xmlns:a16="http://schemas.microsoft.com/office/drawing/2014/main" id="{B15EC398-FB4A-6277-7E16-74353F78527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" name="TextBox 527">
                <a:extLst>
                  <a:ext uri="{FF2B5EF4-FFF2-40B4-BE49-F238E27FC236}">
                    <a16:creationId xmlns:a16="http://schemas.microsoft.com/office/drawing/2014/main" id="{327A0139-AEEE-F2AA-5C19-3F3A76AFD10D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28" name="Group 528">
              <a:extLst>
                <a:ext uri="{FF2B5EF4-FFF2-40B4-BE49-F238E27FC236}">
                  <a16:creationId xmlns:a16="http://schemas.microsoft.com/office/drawing/2014/main" id="{245AC51E-D991-60D3-EEAD-97D294C40D01}"/>
                </a:ext>
              </a:extLst>
            </p:cNvPr>
            <p:cNvGrpSpPr/>
            <p:nvPr/>
          </p:nvGrpSpPr>
          <p:grpSpPr>
            <a:xfrm>
              <a:off x="852674" y="541433"/>
              <a:ext cx="22503" cy="26935"/>
              <a:chOff x="0" y="0"/>
              <a:chExt cx="328213" cy="392853"/>
            </a:xfrm>
          </p:grpSpPr>
          <p:sp>
            <p:nvSpPr>
              <p:cNvPr id="529" name="Freeform 529">
                <a:extLst>
                  <a:ext uri="{FF2B5EF4-FFF2-40B4-BE49-F238E27FC236}">
                    <a16:creationId xmlns:a16="http://schemas.microsoft.com/office/drawing/2014/main" id="{DDDAD598-4A3E-C9B1-7969-97152D9EB12A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" name="TextBox 530">
                <a:extLst>
                  <a:ext uri="{FF2B5EF4-FFF2-40B4-BE49-F238E27FC236}">
                    <a16:creationId xmlns:a16="http://schemas.microsoft.com/office/drawing/2014/main" id="{FE427CF6-752A-C71A-E22F-EA1D681BB819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1" name="Group 531">
              <a:extLst>
                <a:ext uri="{FF2B5EF4-FFF2-40B4-BE49-F238E27FC236}">
                  <a16:creationId xmlns:a16="http://schemas.microsoft.com/office/drawing/2014/main" id="{3B323468-E5DD-766B-14AB-D3E512E98DC4}"/>
                </a:ext>
              </a:extLst>
            </p:cNvPr>
            <p:cNvGrpSpPr/>
            <p:nvPr/>
          </p:nvGrpSpPr>
          <p:grpSpPr>
            <a:xfrm>
              <a:off x="858258" y="554900"/>
              <a:ext cx="24358" cy="19135"/>
              <a:chOff x="0" y="0"/>
              <a:chExt cx="328213" cy="257837"/>
            </a:xfrm>
          </p:grpSpPr>
          <p:sp>
            <p:nvSpPr>
              <p:cNvPr id="532" name="Freeform 532">
                <a:extLst>
                  <a:ext uri="{FF2B5EF4-FFF2-40B4-BE49-F238E27FC236}">
                    <a16:creationId xmlns:a16="http://schemas.microsoft.com/office/drawing/2014/main" id="{1C632483-F2C8-FA4E-714C-17803277C75B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" name="TextBox 533">
                <a:extLst>
                  <a:ext uri="{FF2B5EF4-FFF2-40B4-BE49-F238E27FC236}">
                    <a16:creationId xmlns:a16="http://schemas.microsoft.com/office/drawing/2014/main" id="{9E1F8EBC-07A0-8643-092A-85858E4C3FED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4" name="Group 534">
              <a:extLst>
                <a:ext uri="{FF2B5EF4-FFF2-40B4-BE49-F238E27FC236}">
                  <a16:creationId xmlns:a16="http://schemas.microsoft.com/office/drawing/2014/main" id="{34F9411E-7907-8CE0-F71B-848CD334D3A9}"/>
                </a:ext>
              </a:extLst>
            </p:cNvPr>
            <p:cNvGrpSpPr/>
            <p:nvPr/>
          </p:nvGrpSpPr>
          <p:grpSpPr>
            <a:xfrm>
              <a:off x="859185" y="555629"/>
              <a:ext cx="22503" cy="17678"/>
              <a:chOff x="0" y="0"/>
              <a:chExt cx="328213" cy="257837"/>
            </a:xfrm>
          </p:grpSpPr>
          <p:sp>
            <p:nvSpPr>
              <p:cNvPr id="535" name="Freeform 535">
                <a:extLst>
                  <a:ext uri="{FF2B5EF4-FFF2-40B4-BE49-F238E27FC236}">
                    <a16:creationId xmlns:a16="http://schemas.microsoft.com/office/drawing/2014/main" id="{FAB1E1AD-971D-E654-1F57-D66926E9EDC4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" name="TextBox 536">
                <a:extLst>
                  <a:ext uri="{FF2B5EF4-FFF2-40B4-BE49-F238E27FC236}">
                    <a16:creationId xmlns:a16="http://schemas.microsoft.com/office/drawing/2014/main" id="{3B67C20A-200B-7EE1-7BC7-7DFB90405144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7" name="Group 537">
              <a:extLst>
                <a:ext uri="{FF2B5EF4-FFF2-40B4-BE49-F238E27FC236}">
                  <a16:creationId xmlns:a16="http://schemas.microsoft.com/office/drawing/2014/main" id="{162ED17A-8E91-A1B0-8471-046E163D5277}"/>
                </a:ext>
              </a:extLst>
            </p:cNvPr>
            <p:cNvGrpSpPr/>
            <p:nvPr/>
          </p:nvGrpSpPr>
          <p:grpSpPr>
            <a:xfrm>
              <a:off x="870436" y="464941"/>
              <a:ext cx="38279" cy="17943"/>
              <a:chOff x="0" y="0"/>
              <a:chExt cx="433490" cy="203199"/>
            </a:xfrm>
          </p:grpSpPr>
          <p:sp>
            <p:nvSpPr>
              <p:cNvPr id="538" name="Freeform 538">
                <a:extLst>
                  <a:ext uri="{FF2B5EF4-FFF2-40B4-BE49-F238E27FC236}">
                    <a16:creationId xmlns:a16="http://schemas.microsoft.com/office/drawing/2014/main" id="{4C76E614-4922-74DB-28C7-1D55E160AFA5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" name="TextBox 539">
                <a:extLst>
                  <a:ext uri="{FF2B5EF4-FFF2-40B4-BE49-F238E27FC236}">
                    <a16:creationId xmlns:a16="http://schemas.microsoft.com/office/drawing/2014/main" id="{FB06B5BA-6679-69AD-B7E8-E8C03D5DA6DD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0" name="Group 540">
              <a:extLst>
                <a:ext uri="{FF2B5EF4-FFF2-40B4-BE49-F238E27FC236}">
                  <a16:creationId xmlns:a16="http://schemas.microsoft.com/office/drawing/2014/main" id="{3150A032-BAF5-D2D8-A09A-E9224253804F}"/>
                </a:ext>
              </a:extLst>
            </p:cNvPr>
            <p:cNvGrpSpPr/>
            <p:nvPr/>
          </p:nvGrpSpPr>
          <p:grpSpPr>
            <a:xfrm>
              <a:off x="871894" y="465624"/>
              <a:ext cx="35364" cy="16577"/>
              <a:chOff x="0" y="0"/>
              <a:chExt cx="433490" cy="203199"/>
            </a:xfrm>
          </p:grpSpPr>
          <p:sp>
            <p:nvSpPr>
              <p:cNvPr id="541" name="Freeform 541">
                <a:extLst>
                  <a:ext uri="{FF2B5EF4-FFF2-40B4-BE49-F238E27FC236}">
                    <a16:creationId xmlns:a16="http://schemas.microsoft.com/office/drawing/2014/main" id="{B5AC54C9-86B4-F63F-3893-4123F82E427E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" name="TextBox 542">
                <a:extLst>
                  <a:ext uri="{FF2B5EF4-FFF2-40B4-BE49-F238E27FC236}">
                    <a16:creationId xmlns:a16="http://schemas.microsoft.com/office/drawing/2014/main" id="{7A9F81C6-B4D6-0C19-8D4D-72711DC489D0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3" name="Group 543">
              <a:extLst>
                <a:ext uri="{FF2B5EF4-FFF2-40B4-BE49-F238E27FC236}">
                  <a16:creationId xmlns:a16="http://schemas.microsoft.com/office/drawing/2014/main" id="{C306030F-A84D-BDE4-1FCC-B6EEA4FDD99D}"/>
                </a:ext>
              </a:extLst>
            </p:cNvPr>
            <p:cNvGrpSpPr/>
            <p:nvPr/>
          </p:nvGrpSpPr>
          <p:grpSpPr>
            <a:xfrm>
              <a:off x="929483" y="431449"/>
              <a:ext cx="21553" cy="19532"/>
              <a:chOff x="0" y="0"/>
              <a:chExt cx="433490" cy="392853"/>
            </a:xfrm>
          </p:grpSpPr>
          <p:sp>
            <p:nvSpPr>
              <p:cNvPr id="544" name="Freeform 544">
                <a:extLst>
                  <a:ext uri="{FF2B5EF4-FFF2-40B4-BE49-F238E27FC236}">
                    <a16:creationId xmlns:a16="http://schemas.microsoft.com/office/drawing/2014/main" id="{AEC5190A-8D5A-4800-B3A0-A7073362E236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" name="TextBox 545">
                <a:extLst>
                  <a:ext uri="{FF2B5EF4-FFF2-40B4-BE49-F238E27FC236}">
                    <a16:creationId xmlns:a16="http://schemas.microsoft.com/office/drawing/2014/main" id="{FDA3EA8A-080B-8DAE-7C1A-ABEA343A5BC8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6" name="Group 546">
              <a:extLst>
                <a:ext uri="{FF2B5EF4-FFF2-40B4-BE49-F238E27FC236}">
                  <a16:creationId xmlns:a16="http://schemas.microsoft.com/office/drawing/2014/main" id="{99E60047-B864-8D3A-37E0-FFB939498F59}"/>
                </a:ext>
              </a:extLst>
            </p:cNvPr>
            <p:cNvGrpSpPr/>
            <p:nvPr/>
          </p:nvGrpSpPr>
          <p:grpSpPr>
            <a:xfrm>
              <a:off x="930303" y="432193"/>
              <a:ext cx="19911" cy="18045"/>
              <a:chOff x="0" y="0"/>
              <a:chExt cx="433490" cy="392853"/>
            </a:xfrm>
          </p:grpSpPr>
          <p:sp>
            <p:nvSpPr>
              <p:cNvPr id="547" name="Freeform 547">
                <a:extLst>
                  <a:ext uri="{FF2B5EF4-FFF2-40B4-BE49-F238E27FC236}">
                    <a16:creationId xmlns:a16="http://schemas.microsoft.com/office/drawing/2014/main" id="{92B86772-AB90-1EB9-C1EC-FAC17D3FD0CE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" name="TextBox 548">
                <a:extLst>
                  <a:ext uri="{FF2B5EF4-FFF2-40B4-BE49-F238E27FC236}">
                    <a16:creationId xmlns:a16="http://schemas.microsoft.com/office/drawing/2014/main" id="{96C46F76-802D-3232-B258-A48299ABC35A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9" name="Group 549">
              <a:extLst>
                <a:ext uri="{FF2B5EF4-FFF2-40B4-BE49-F238E27FC236}">
                  <a16:creationId xmlns:a16="http://schemas.microsoft.com/office/drawing/2014/main" id="{3605B385-BDC4-DC46-7A08-350121FDC6E3}"/>
                </a:ext>
              </a:extLst>
            </p:cNvPr>
            <p:cNvGrpSpPr/>
            <p:nvPr/>
          </p:nvGrpSpPr>
          <p:grpSpPr>
            <a:xfrm>
              <a:off x="970951" y="473913"/>
              <a:ext cx="24358" cy="29155"/>
              <a:chOff x="0" y="0"/>
              <a:chExt cx="328213" cy="392853"/>
            </a:xfrm>
          </p:grpSpPr>
          <p:sp>
            <p:nvSpPr>
              <p:cNvPr id="550" name="Freeform 550">
                <a:extLst>
                  <a:ext uri="{FF2B5EF4-FFF2-40B4-BE49-F238E27FC236}">
                    <a16:creationId xmlns:a16="http://schemas.microsoft.com/office/drawing/2014/main" id="{802FBCF5-6979-23C1-FB57-D827772A1374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" name="TextBox 551">
                <a:extLst>
                  <a:ext uri="{FF2B5EF4-FFF2-40B4-BE49-F238E27FC236}">
                    <a16:creationId xmlns:a16="http://schemas.microsoft.com/office/drawing/2014/main" id="{C663C8B1-92F8-EA52-E389-32199B8AC1ED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2" name="Group 552">
              <a:extLst>
                <a:ext uri="{FF2B5EF4-FFF2-40B4-BE49-F238E27FC236}">
                  <a16:creationId xmlns:a16="http://schemas.microsoft.com/office/drawing/2014/main" id="{01769FBA-DAA3-C7CF-9747-73CB54A68C62}"/>
                </a:ext>
              </a:extLst>
            </p:cNvPr>
            <p:cNvGrpSpPr/>
            <p:nvPr/>
          </p:nvGrpSpPr>
          <p:grpSpPr>
            <a:xfrm>
              <a:off x="971878" y="475023"/>
              <a:ext cx="22503" cy="26935"/>
              <a:chOff x="0" y="0"/>
              <a:chExt cx="328213" cy="392853"/>
            </a:xfrm>
          </p:grpSpPr>
          <p:sp>
            <p:nvSpPr>
              <p:cNvPr id="553" name="Freeform 553">
                <a:extLst>
                  <a:ext uri="{FF2B5EF4-FFF2-40B4-BE49-F238E27FC236}">
                    <a16:creationId xmlns:a16="http://schemas.microsoft.com/office/drawing/2014/main" id="{005BCC00-06C7-A655-DF2E-0AE0B9F37CEA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" name="TextBox 554">
                <a:extLst>
                  <a:ext uri="{FF2B5EF4-FFF2-40B4-BE49-F238E27FC236}">
                    <a16:creationId xmlns:a16="http://schemas.microsoft.com/office/drawing/2014/main" id="{8B916213-A6D1-F2F9-4884-31773D2356A1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5" name="Group 555">
              <a:extLst>
                <a:ext uri="{FF2B5EF4-FFF2-40B4-BE49-F238E27FC236}">
                  <a16:creationId xmlns:a16="http://schemas.microsoft.com/office/drawing/2014/main" id="{EE99B831-DF5B-0F04-9A43-49C34205D617}"/>
                </a:ext>
              </a:extLst>
            </p:cNvPr>
            <p:cNvGrpSpPr/>
            <p:nvPr/>
          </p:nvGrpSpPr>
          <p:grpSpPr>
            <a:xfrm>
              <a:off x="977462" y="488490"/>
              <a:ext cx="24358" cy="19135"/>
              <a:chOff x="0" y="0"/>
              <a:chExt cx="328213" cy="257837"/>
            </a:xfrm>
          </p:grpSpPr>
          <p:sp>
            <p:nvSpPr>
              <p:cNvPr id="556" name="Freeform 556">
                <a:extLst>
                  <a:ext uri="{FF2B5EF4-FFF2-40B4-BE49-F238E27FC236}">
                    <a16:creationId xmlns:a16="http://schemas.microsoft.com/office/drawing/2014/main" id="{2EAAA68A-0595-F31D-8118-57090094189A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" name="TextBox 557">
                <a:extLst>
                  <a:ext uri="{FF2B5EF4-FFF2-40B4-BE49-F238E27FC236}">
                    <a16:creationId xmlns:a16="http://schemas.microsoft.com/office/drawing/2014/main" id="{736200C8-A7E5-0B5D-7C50-13D0E87CD96A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8" name="Group 558">
              <a:extLst>
                <a:ext uri="{FF2B5EF4-FFF2-40B4-BE49-F238E27FC236}">
                  <a16:creationId xmlns:a16="http://schemas.microsoft.com/office/drawing/2014/main" id="{6FA4F6DB-4A5D-2B9D-B1B2-0F07A1BC63A7}"/>
                </a:ext>
              </a:extLst>
            </p:cNvPr>
            <p:cNvGrpSpPr/>
            <p:nvPr/>
          </p:nvGrpSpPr>
          <p:grpSpPr>
            <a:xfrm>
              <a:off x="978389" y="489219"/>
              <a:ext cx="22503" cy="17678"/>
              <a:chOff x="0" y="0"/>
              <a:chExt cx="328213" cy="257837"/>
            </a:xfrm>
          </p:grpSpPr>
          <p:sp>
            <p:nvSpPr>
              <p:cNvPr id="559" name="Freeform 559">
                <a:extLst>
                  <a:ext uri="{FF2B5EF4-FFF2-40B4-BE49-F238E27FC236}">
                    <a16:creationId xmlns:a16="http://schemas.microsoft.com/office/drawing/2014/main" id="{8470DC43-034E-3001-8FA8-F3B3E53F9F4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" name="TextBox 560">
                <a:extLst>
                  <a:ext uri="{FF2B5EF4-FFF2-40B4-BE49-F238E27FC236}">
                    <a16:creationId xmlns:a16="http://schemas.microsoft.com/office/drawing/2014/main" id="{B4D9D024-FE39-0954-CBFD-362BA9FBFD54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1" name="Group 561">
              <a:extLst>
                <a:ext uri="{FF2B5EF4-FFF2-40B4-BE49-F238E27FC236}">
                  <a16:creationId xmlns:a16="http://schemas.microsoft.com/office/drawing/2014/main" id="{C093BA1C-0FF6-F81F-A11C-F3D9048807EC}"/>
                </a:ext>
              </a:extLst>
            </p:cNvPr>
            <p:cNvGrpSpPr/>
            <p:nvPr/>
          </p:nvGrpSpPr>
          <p:grpSpPr>
            <a:xfrm>
              <a:off x="587868" y="455175"/>
              <a:ext cx="38279" cy="17943"/>
              <a:chOff x="0" y="0"/>
              <a:chExt cx="433490" cy="203199"/>
            </a:xfrm>
          </p:grpSpPr>
          <p:sp>
            <p:nvSpPr>
              <p:cNvPr id="562" name="Freeform 562">
                <a:extLst>
                  <a:ext uri="{FF2B5EF4-FFF2-40B4-BE49-F238E27FC236}">
                    <a16:creationId xmlns:a16="http://schemas.microsoft.com/office/drawing/2014/main" id="{DE7BD558-113F-269B-B801-CE364BB0C21A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" name="TextBox 563">
                <a:extLst>
                  <a:ext uri="{FF2B5EF4-FFF2-40B4-BE49-F238E27FC236}">
                    <a16:creationId xmlns:a16="http://schemas.microsoft.com/office/drawing/2014/main" id="{55E55F7D-D57D-AAB5-0880-0B28A6D9ACFE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4" name="Group 564">
              <a:extLst>
                <a:ext uri="{FF2B5EF4-FFF2-40B4-BE49-F238E27FC236}">
                  <a16:creationId xmlns:a16="http://schemas.microsoft.com/office/drawing/2014/main" id="{7F02CD47-1D43-4C0C-9B95-CC5A9A2261C3}"/>
                </a:ext>
              </a:extLst>
            </p:cNvPr>
            <p:cNvGrpSpPr/>
            <p:nvPr/>
          </p:nvGrpSpPr>
          <p:grpSpPr>
            <a:xfrm>
              <a:off x="589325" y="455858"/>
              <a:ext cx="35364" cy="16577"/>
              <a:chOff x="0" y="0"/>
              <a:chExt cx="433490" cy="203199"/>
            </a:xfrm>
          </p:grpSpPr>
          <p:sp>
            <p:nvSpPr>
              <p:cNvPr id="565" name="Freeform 565">
                <a:extLst>
                  <a:ext uri="{FF2B5EF4-FFF2-40B4-BE49-F238E27FC236}">
                    <a16:creationId xmlns:a16="http://schemas.microsoft.com/office/drawing/2014/main" id="{C3CF01BE-EA36-88B3-021B-1F3DE0620D89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" name="TextBox 566">
                <a:extLst>
                  <a:ext uri="{FF2B5EF4-FFF2-40B4-BE49-F238E27FC236}">
                    <a16:creationId xmlns:a16="http://schemas.microsoft.com/office/drawing/2014/main" id="{71868D94-7190-2C1A-1D12-38284519B452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7" name="Group 567">
              <a:extLst>
                <a:ext uri="{FF2B5EF4-FFF2-40B4-BE49-F238E27FC236}">
                  <a16:creationId xmlns:a16="http://schemas.microsoft.com/office/drawing/2014/main" id="{EB1B227F-6E86-3810-FDAA-F6FB7DA3ED90}"/>
                </a:ext>
              </a:extLst>
            </p:cNvPr>
            <p:cNvGrpSpPr/>
            <p:nvPr/>
          </p:nvGrpSpPr>
          <p:grpSpPr>
            <a:xfrm>
              <a:off x="646914" y="421683"/>
              <a:ext cx="21553" cy="19532"/>
              <a:chOff x="0" y="0"/>
              <a:chExt cx="433490" cy="392853"/>
            </a:xfrm>
          </p:grpSpPr>
          <p:sp>
            <p:nvSpPr>
              <p:cNvPr id="568" name="Freeform 568">
                <a:extLst>
                  <a:ext uri="{FF2B5EF4-FFF2-40B4-BE49-F238E27FC236}">
                    <a16:creationId xmlns:a16="http://schemas.microsoft.com/office/drawing/2014/main" id="{9D6E9C66-FC0E-5ABD-9F4D-5B9C36D4857C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9" name="TextBox 569">
                <a:extLst>
                  <a:ext uri="{FF2B5EF4-FFF2-40B4-BE49-F238E27FC236}">
                    <a16:creationId xmlns:a16="http://schemas.microsoft.com/office/drawing/2014/main" id="{A24BEAE5-3A0B-45C8-04A9-A24A8927BE98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0" name="Group 570">
              <a:extLst>
                <a:ext uri="{FF2B5EF4-FFF2-40B4-BE49-F238E27FC236}">
                  <a16:creationId xmlns:a16="http://schemas.microsoft.com/office/drawing/2014/main" id="{9E6E2D7D-2BD5-B975-ADA3-FA7363C5C035}"/>
                </a:ext>
              </a:extLst>
            </p:cNvPr>
            <p:cNvGrpSpPr/>
            <p:nvPr/>
          </p:nvGrpSpPr>
          <p:grpSpPr>
            <a:xfrm>
              <a:off x="647735" y="422426"/>
              <a:ext cx="19911" cy="18045"/>
              <a:chOff x="0" y="0"/>
              <a:chExt cx="433490" cy="392853"/>
            </a:xfrm>
          </p:grpSpPr>
          <p:sp>
            <p:nvSpPr>
              <p:cNvPr id="571" name="Freeform 571">
                <a:extLst>
                  <a:ext uri="{FF2B5EF4-FFF2-40B4-BE49-F238E27FC236}">
                    <a16:creationId xmlns:a16="http://schemas.microsoft.com/office/drawing/2014/main" id="{4E1B4837-6B84-2B11-992D-0BF3C3232E2A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2" name="TextBox 572">
                <a:extLst>
                  <a:ext uri="{FF2B5EF4-FFF2-40B4-BE49-F238E27FC236}">
                    <a16:creationId xmlns:a16="http://schemas.microsoft.com/office/drawing/2014/main" id="{23066118-BFFA-7627-7909-9709CCF14E15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3" name="Group 573">
              <a:extLst>
                <a:ext uri="{FF2B5EF4-FFF2-40B4-BE49-F238E27FC236}">
                  <a16:creationId xmlns:a16="http://schemas.microsoft.com/office/drawing/2014/main" id="{89D4B1FD-BFB0-3F02-DEE1-0E4F44FFCDD2}"/>
                </a:ext>
              </a:extLst>
            </p:cNvPr>
            <p:cNvGrpSpPr/>
            <p:nvPr/>
          </p:nvGrpSpPr>
          <p:grpSpPr>
            <a:xfrm>
              <a:off x="711821" y="440597"/>
              <a:ext cx="24358" cy="29155"/>
              <a:chOff x="0" y="0"/>
              <a:chExt cx="328213" cy="392853"/>
            </a:xfrm>
          </p:grpSpPr>
          <p:sp>
            <p:nvSpPr>
              <p:cNvPr id="574" name="Freeform 574">
                <a:extLst>
                  <a:ext uri="{FF2B5EF4-FFF2-40B4-BE49-F238E27FC236}">
                    <a16:creationId xmlns:a16="http://schemas.microsoft.com/office/drawing/2014/main" id="{68A77DEE-EA88-587C-69C1-DBC7A14A12EC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5" name="TextBox 575">
                <a:extLst>
                  <a:ext uri="{FF2B5EF4-FFF2-40B4-BE49-F238E27FC236}">
                    <a16:creationId xmlns:a16="http://schemas.microsoft.com/office/drawing/2014/main" id="{CCBEB29C-E968-3AF1-FB6A-64A54032A182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6" name="Group 576">
              <a:extLst>
                <a:ext uri="{FF2B5EF4-FFF2-40B4-BE49-F238E27FC236}">
                  <a16:creationId xmlns:a16="http://schemas.microsoft.com/office/drawing/2014/main" id="{9F7676BE-893C-AD94-7F1E-F484005BD7B4}"/>
                </a:ext>
              </a:extLst>
            </p:cNvPr>
            <p:cNvGrpSpPr/>
            <p:nvPr/>
          </p:nvGrpSpPr>
          <p:grpSpPr>
            <a:xfrm>
              <a:off x="712749" y="441707"/>
              <a:ext cx="22503" cy="26935"/>
              <a:chOff x="0" y="0"/>
              <a:chExt cx="328213" cy="392853"/>
            </a:xfrm>
          </p:grpSpPr>
          <p:sp>
            <p:nvSpPr>
              <p:cNvPr id="577" name="Freeform 577">
                <a:extLst>
                  <a:ext uri="{FF2B5EF4-FFF2-40B4-BE49-F238E27FC236}">
                    <a16:creationId xmlns:a16="http://schemas.microsoft.com/office/drawing/2014/main" id="{4FB95B5C-2F2F-D7E8-0A1C-3356232CCF7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8" name="TextBox 578">
                <a:extLst>
                  <a:ext uri="{FF2B5EF4-FFF2-40B4-BE49-F238E27FC236}">
                    <a16:creationId xmlns:a16="http://schemas.microsoft.com/office/drawing/2014/main" id="{0A18B24B-A6DF-1F13-0FE6-FCADFB859E6A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9" name="Group 579">
              <a:extLst>
                <a:ext uri="{FF2B5EF4-FFF2-40B4-BE49-F238E27FC236}">
                  <a16:creationId xmlns:a16="http://schemas.microsoft.com/office/drawing/2014/main" id="{060F016C-F553-9405-DE92-49043B1D1AC0}"/>
                </a:ext>
              </a:extLst>
            </p:cNvPr>
            <p:cNvGrpSpPr/>
            <p:nvPr/>
          </p:nvGrpSpPr>
          <p:grpSpPr>
            <a:xfrm>
              <a:off x="699642" y="453983"/>
              <a:ext cx="24358" cy="19135"/>
              <a:chOff x="0" y="0"/>
              <a:chExt cx="328213" cy="257837"/>
            </a:xfrm>
          </p:grpSpPr>
          <p:sp>
            <p:nvSpPr>
              <p:cNvPr id="580" name="Freeform 580">
                <a:extLst>
                  <a:ext uri="{FF2B5EF4-FFF2-40B4-BE49-F238E27FC236}">
                    <a16:creationId xmlns:a16="http://schemas.microsoft.com/office/drawing/2014/main" id="{99701826-9D27-D7E8-AA98-971CB093A038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1" name="TextBox 581">
                <a:extLst>
                  <a:ext uri="{FF2B5EF4-FFF2-40B4-BE49-F238E27FC236}">
                    <a16:creationId xmlns:a16="http://schemas.microsoft.com/office/drawing/2014/main" id="{BAA3068D-8C19-765C-E86B-007A410C3085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2" name="Group 582">
              <a:extLst>
                <a:ext uri="{FF2B5EF4-FFF2-40B4-BE49-F238E27FC236}">
                  <a16:creationId xmlns:a16="http://schemas.microsoft.com/office/drawing/2014/main" id="{F4D0898D-261F-F9E3-97C0-4C1A4DF76961}"/>
                </a:ext>
              </a:extLst>
            </p:cNvPr>
            <p:cNvGrpSpPr/>
            <p:nvPr/>
          </p:nvGrpSpPr>
          <p:grpSpPr>
            <a:xfrm>
              <a:off x="700570" y="454712"/>
              <a:ext cx="22503" cy="17678"/>
              <a:chOff x="0" y="0"/>
              <a:chExt cx="328213" cy="257837"/>
            </a:xfrm>
          </p:grpSpPr>
          <p:sp>
            <p:nvSpPr>
              <p:cNvPr id="583" name="Freeform 583">
                <a:extLst>
                  <a:ext uri="{FF2B5EF4-FFF2-40B4-BE49-F238E27FC236}">
                    <a16:creationId xmlns:a16="http://schemas.microsoft.com/office/drawing/2014/main" id="{0F130C59-3989-16D1-3460-2E9EAF15C920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4" name="TextBox 584">
                <a:extLst>
                  <a:ext uri="{FF2B5EF4-FFF2-40B4-BE49-F238E27FC236}">
                    <a16:creationId xmlns:a16="http://schemas.microsoft.com/office/drawing/2014/main" id="{238B6D81-7703-D35F-D838-8E981C63E2F6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5" name="Group 585">
              <a:extLst>
                <a:ext uri="{FF2B5EF4-FFF2-40B4-BE49-F238E27FC236}">
                  <a16:creationId xmlns:a16="http://schemas.microsoft.com/office/drawing/2014/main" id="{11783D40-B065-F092-016D-9ED20DCFAE25}"/>
                </a:ext>
              </a:extLst>
            </p:cNvPr>
            <p:cNvGrpSpPr/>
            <p:nvPr/>
          </p:nvGrpSpPr>
          <p:grpSpPr>
            <a:xfrm>
              <a:off x="1085081" y="460185"/>
              <a:ext cx="24358" cy="19135"/>
              <a:chOff x="0" y="0"/>
              <a:chExt cx="328213" cy="257837"/>
            </a:xfrm>
          </p:grpSpPr>
          <p:sp>
            <p:nvSpPr>
              <p:cNvPr id="586" name="Freeform 586">
                <a:extLst>
                  <a:ext uri="{FF2B5EF4-FFF2-40B4-BE49-F238E27FC236}">
                    <a16:creationId xmlns:a16="http://schemas.microsoft.com/office/drawing/2014/main" id="{08C3080E-6A22-1AEE-9423-451B1039F50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7" name="TextBox 587">
                <a:extLst>
                  <a:ext uri="{FF2B5EF4-FFF2-40B4-BE49-F238E27FC236}">
                    <a16:creationId xmlns:a16="http://schemas.microsoft.com/office/drawing/2014/main" id="{FA8C72DB-22B4-F545-DC68-59508257A43B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8" name="Group 588">
              <a:extLst>
                <a:ext uri="{FF2B5EF4-FFF2-40B4-BE49-F238E27FC236}">
                  <a16:creationId xmlns:a16="http://schemas.microsoft.com/office/drawing/2014/main" id="{12C97CCE-C7D4-5E2E-8207-BD992B67DC73}"/>
                </a:ext>
              </a:extLst>
            </p:cNvPr>
            <p:cNvGrpSpPr/>
            <p:nvPr/>
          </p:nvGrpSpPr>
          <p:grpSpPr>
            <a:xfrm>
              <a:off x="1086009" y="460913"/>
              <a:ext cx="22503" cy="17678"/>
              <a:chOff x="0" y="0"/>
              <a:chExt cx="328213" cy="257837"/>
            </a:xfrm>
          </p:grpSpPr>
          <p:sp>
            <p:nvSpPr>
              <p:cNvPr id="589" name="Freeform 589">
                <a:extLst>
                  <a:ext uri="{FF2B5EF4-FFF2-40B4-BE49-F238E27FC236}">
                    <a16:creationId xmlns:a16="http://schemas.microsoft.com/office/drawing/2014/main" id="{2A5D49EF-5F58-0FD1-39E2-0FCF596416AC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0" name="TextBox 590">
                <a:extLst>
                  <a:ext uri="{FF2B5EF4-FFF2-40B4-BE49-F238E27FC236}">
                    <a16:creationId xmlns:a16="http://schemas.microsoft.com/office/drawing/2014/main" id="{3046CA66-0498-AA6E-6900-80A4647F36DC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1" name="Group 591">
              <a:extLst>
                <a:ext uri="{FF2B5EF4-FFF2-40B4-BE49-F238E27FC236}">
                  <a16:creationId xmlns:a16="http://schemas.microsoft.com/office/drawing/2014/main" id="{783AD1A4-2EE2-F387-3577-8C1ADB35E1D2}"/>
                </a:ext>
              </a:extLst>
            </p:cNvPr>
            <p:cNvGrpSpPr/>
            <p:nvPr/>
          </p:nvGrpSpPr>
          <p:grpSpPr>
            <a:xfrm>
              <a:off x="977462" y="539727"/>
              <a:ext cx="24358" cy="19135"/>
              <a:chOff x="0" y="0"/>
              <a:chExt cx="328213" cy="257837"/>
            </a:xfrm>
          </p:grpSpPr>
          <p:sp>
            <p:nvSpPr>
              <p:cNvPr id="592" name="Freeform 592">
                <a:extLst>
                  <a:ext uri="{FF2B5EF4-FFF2-40B4-BE49-F238E27FC236}">
                    <a16:creationId xmlns:a16="http://schemas.microsoft.com/office/drawing/2014/main" id="{5B725213-F844-90B2-DDDF-0F7972FBD71B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3" name="TextBox 593">
                <a:extLst>
                  <a:ext uri="{FF2B5EF4-FFF2-40B4-BE49-F238E27FC236}">
                    <a16:creationId xmlns:a16="http://schemas.microsoft.com/office/drawing/2014/main" id="{FFBF7D14-E95A-06AF-C66C-A0702A561BA1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4" name="Group 594">
              <a:extLst>
                <a:ext uri="{FF2B5EF4-FFF2-40B4-BE49-F238E27FC236}">
                  <a16:creationId xmlns:a16="http://schemas.microsoft.com/office/drawing/2014/main" id="{487D1660-7341-8725-F68B-F40B4AF56310}"/>
                </a:ext>
              </a:extLst>
            </p:cNvPr>
            <p:cNvGrpSpPr/>
            <p:nvPr/>
          </p:nvGrpSpPr>
          <p:grpSpPr>
            <a:xfrm>
              <a:off x="978389" y="540455"/>
              <a:ext cx="22503" cy="17678"/>
              <a:chOff x="0" y="0"/>
              <a:chExt cx="328213" cy="257837"/>
            </a:xfrm>
          </p:grpSpPr>
          <p:sp>
            <p:nvSpPr>
              <p:cNvPr id="595" name="Freeform 595">
                <a:extLst>
                  <a:ext uri="{FF2B5EF4-FFF2-40B4-BE49-F238E27FC236}">
                    <a16:creationId xmlns:a16="http://schemas.microsoft.com/office/drawing/2014/main" id="{C17DCB19-12D8-88F1-C110-40F9DF454848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6" name="TextBox 596">
                <a:extLst>
                  <a:ext uri="{FF2B5EF4-FFF2-40B4-BE49-F238E27FC236}">
                    <a16:creationId xmlns:a16="http://schemas.microsoft.com/office/drawing/2014/main" id="{F19EE514-CC0D-7619-F983-0EFE614D54B1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7" name="Group 597">
              <a:extLst>
                <a:ext uri="{FF2B5EF4-FFF2-40B4-BE49-F238E27FC236}">
                  <a16:creationId xmlns:a16="http://schemas.microsoft.com/office/drawing/2014/main" id="{7402A88D-E78A-9A41-2424-97B405A16A7B}"/>
                </a:ext>
              </a:extLst>
            </p:cNvPr>
            <p:cNvGrpSpPr/>
            <p:nvPr/>
          </p:nvGrpSpPr>
          <p:grpSpPr>
            <a:xfrm>
              <a:off x="1052144" y="502196"/>
              <a:ext cx="24358" cy="29155"/>
              <a:chOff x="0" y="0"/>
              <a:chExt cx="328213" cy="392853"/>
            </a:xfrm>
          </p:grpSpPr>
          <p:sp>
            <p:nvSpPr>
              <p:cNvPr id="598" name="Freeform 598">
                <a:extLst>
                  <a:ext uri="{FF2B5EF4-FFF2-40B4-BE49-F238E27FC236}">
                    <a16:creationId xmlns:a16="http://schemas.microsoft.com/office/drawing/2014/main" id="{DDBC7269-E661-35F7-7A96-7014BB942982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9" name="TextBox 599">
                <a:extLst>
                  <a:ext uri="{FF2B5EF4-FFF2-40B4-BE49-F238E27FC236}">
                    <a16:creationId xmlns:a16="http://schemas.microsoft.com/office/drawing/2014/main" id="{892888A6-6564-13D6-50C2-0A173DC3F265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0" name="Group 600">
              <a:extLst>
                <a:ext uri="{FF2B5EF4-FFF2-40B4-BE49-F238E27FC236}">
                  <a16:creationId xmlns:a16="http://schemas.microsoft.com/office/drawing/2014/main" id="{8B0CF793-3193-146A-8E38-79E481542447}"/>
                </a:ext>
              </a:extLst>
            </p:cNvPr>
            <p:cNvGrpSpPr/>
            <p:nvPr/>
          </p:nvGrpSpPr>
          <p:grpSpPr>
            <a:xfrm>
              <a:off x="1053072" y="503306"/>
              <a:ext cx="22503" cy="26935"/>
              <a:chOff x="0" y="0"/>
              <a:chExt cx="328213" cy="392853"/>
            </a:xfrm>
          </p:grpSpPr>
          <p:sp>
            <p:nvSpPr>
              <p:cNvPr id="601" name="Freeform 601">
                <a:extLst>
                  <a:ext uri="{FF2B5EF4-FFF2-40B4-BE49-F238E27FC236}">
                    <a16:creationId xmlns:a16="http://schemas.microsoft.com/office/drawing/2014/main" id="{AF01CF7A-1CBC-9668-8E41-738DA02B27B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2" name="TextBox 602">
                <a:extLst>
                  <a:ext uri="{FF2B5EF4-FFF2-40B4-BE49-F238E27FC236}">
                    <a16:creationId xmlns:a16="http://schemas.microsoft.com/office/drawing/2014/main" id="{A9112C7C-8053-BE04-7B14-A889178B7329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3" name="Group 603">
              <a:extLst>
                <a:ext uri="{FF2B5EF4-FFF2-40B4-BE49-F238E27FC236}">
                  <a16:creationId xmlns:a16="http://schemas.microsoft.com/office/drawing/2014/main" id="{C6FB16C1-714F-5DD9-843B-03DD93EE1BCA}"/>
                </a:ext>
              </a:extLst>
            </p:cNvPr>
            <p:cNvGrpSpPr/>
            <p:nvPr/>
          </p:nvGrpSpPr>
          <p:grpSpPr>
            <a:xfrm>
              <a:off x="1070834" y="426814"/>
              <a:ext cx="38279" cy="17943"/>
              <a:chOff x="0" y="0"/>
              <a:chExt cx="433490" cy="203199"/>
            </a:xfrm>
          </p:grpSpPr>
          <p:sp>
            <p:nvSpPr>
              <p:cNvPr id="604" name="Freeform 604">
                <a:extLst>
                  <a:ext uri="{FF2B5EF4-FFF2-40B4-BE49-F238E27FC236}">
                    <a16:creationId xmlns:a16="http://schemas.microsoft.com/office/drawing/2014/main" id="{3810750E-3A1E-A8B6-0533-C27D00754A28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5" name="TextBox 605">
                <a:extLst>
                  <a:ext uri="{FF2B5EF4-FFF2-40B4-BE49-F238E27FC236}">
                    <a16:creationId xmlns:a16="http://schemas.microsoft.com/office/drawing/2014/main" id="{2BE8C5E9-6F8F-8C4C-CAE1-DE5E6D8F9CEE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6" name="Group 606">
              <a:extLst>
                <a:ext uri="{FF2B5EF4-FFF2-40B4-BE49-F238E27FC236}">
                  <a16:creationId xmlns:a16="http://schemas.microsoft.com/office/drawing/2014/main" id="{C2B8217F-8752-8926-1C11-DEC9BA2C7031}"/>
                </a:ext>
              </a:extLst>
            </p:cNvPr>
            <p:cNvGrpSpPr/>
            <p:nvPr/>
          </p:nvGrpSpPr>
          <p:grpSpPr>
            <a:xfrm>
              <a:off x="1072291" y="427498"/>
              <a:ext cx="35364" cy="16577"/>
              <a:chOff x="0" y="0"/>
              <a:chExt cx="433490" cy="203199"/>
            </a:xfrm>
          </p:grpSpPr>
          <p:sp>
            <p:nvSpPr>
              <p:cNvPr id="607" name="Freeform 607">
                <a:extLst>
                  <a:ext uri="{FF2B5EF4-FFF2-40B4-BE49-F238E27FC236}">
                    <a16:creationId xmlns:a16="http://schemas.microsoft.com/office/drawing/2014/main" id="{00B242BF-0AA5-2BC0-AFC4-F44BBF0E9EEA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8" name="TextBox 608">
                <a:extLst>
                  <a:ext uri="{FF2B5EF4-FFF2-40B4-BE49-F238E27FC236}">
                    <a16:creationId xmlns:a16="http://schemas.microsoft.com/office/drawing/2014/main" id="{FDEB2BA7-6AFB-3C86-12B2-0970885431FD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9" name="Group 609">
              <a:extLst>
                <a:ext uri="{FF2B5EF4-FFF2-40B4-BE49-F238E27FC236}">
                  <a16:creationId xmlns:a16="http://schemas.microsoft.com/office/drawing/2014/main" id="{3E7E6B56-E390-5392-A4EB-41F89400B681}"/>
                </a:ext>
              </a:extLst>
            </p:cNvPr>
            <p:cNvGrpSpPr/>
            <p:nvPr/>
          </p:nvGrpSpPr>
          <p:grpSpPr>
            <a:xfrm>
              <a:off x="1177859" y="450363"/>
              <a:ext cx="24358" cy="19135"/>
              <a:chOff x="0" y="0"/>
              <a:chExt cx="328213" cy="257837"/>
            </a:xfrm>
          </p:grpSpPr>
          <p:sp>
            <p:nvSpPr>
              <p:cNvPr id="610" name="Freeform 610">
                <a:extLst>
                  <a:ext uri="{FF2B5EF4-FFF2-40B4-BE49-F238E27FC236}">
                    <a16:creationId xmlns:a16="http://schemas.microsoft.com/office/drawing/2014/main" id="{83437803-11AD-C50D-8CC1-B71833D7D03D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1" name="TextBox 611">
                <a:extLst>
                  <a:ext uri="{FF2B5EF4-FFF2-40B4-BE49-F238E27FC236}">
                    <a16:creationId xmlns:a16="http://schemas.microsoft.com/office/drawing/2014/main" id="{E4B3C369-76F2-B50E-9046-A111AEA41EA0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2" name="Group 612">
              <a:extLst>
                <a:ext uri="{FF2B5EF4-FFF2-40B4-BE49-F238E27FC236}">
                  <a16:creationId xmlns:a16="http://schemas.microsoft.com/office/drawing/2014/main" id="{F2C0B0B4-A480-1119-60C0-4F2BA85B0BF3}"/>
                </a:ext>
              </a:extLst>
            </p:cNvPr>
            <p:cNvGrpSpPr/>
            <p:nvPr/>
          </p:nvGrpSpPr>
          <p:grpSpPr>
            <a:xfrm>
              <a:off x="1178787" y="451092"/>
              <a:ext cx="22503" cy="17678"/>
              <a:chOff x="0" y="0"/>
              <a:chExt cx="328213" cy="257837"/>
            </a:xfrm>
          </p:grpSpPr>
          <p:sp>
            <p:nvSpPr>
              <p:cNvPr id="613" name="Freeform 613">
                <a:extLst>
                  <a:ext uri="{FF2B5EF4-FFF2-40B4-BE49-F238E27FC236}">
                    <a16:creationId xmlns:a16="http://schemas.microsoft.com/office/drawing/2014/main" id="{2E3F87C8-B6B1-ECA1-D7F3-AA633383AE32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4" name="TextBox 614">
                <a:extLst>
                  <a:ext uri="{FF2B5EF4-FFF2-40B4-BE49-F238E27FC236}">
                    <a16:creationId xmlns:a16="http://schemas.microsoft.com/office/drawing/2014/main" id="{B6795A73-DF4D-5650-343F-E6635A604D3A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5" name="Group 615">
              <a:extLst>
                <a:ext uri="{FF2B5EF4-FFF2-40B4-BE49-F238E27FC236}">
                  <a16:creationId xmlns:a16="http://schemas.microsoft.com/office/drawing/2014/main" id="{ECD35D21-E0C9-0CEA-EA8F-B4BD057037A2}"/>
                </a:ext>
              </a:extLst>
            </p:cNvPr>
            <p:cNvGrpSpPr/>
            <p:nvPr/>
          </p:nvGrpSpPr>
          <p:grpSpPr>
            <a:xfrm>
              <a:off x="1177859" y="501600"/>
              <a:ext cx="24358" cy="19135"/>
              <a:chOff x="0" y="0"/>
              <a:chExt cx="328213" cy="257837"/>
            </a:xfrm>
          </p:grpSpPr>
          <p:sp>
            <p:nvSpPr>
              <p:cNvPr id="616" name="Freeform 616">
                <a:extLst>
                  <a:ext uri="{FF2B5EF4-FFF2-40B4-BE49-F238E27FC236}">
                    <a16:creationId xmlns:a16="http://schemas.microsoft.com/office/drawing/2014/main" id="{5F43D9D2-9283-8988-91DD-184A05FB1F5D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7" name="TextBox 617">
                <a:extLst>
                  <a:ext uri="{FF2B5EF4-FFF2-40B4-BE49-F238E27FC236}">
                    <a16:creationId xmlns:a16="http://schemas.microsoft.com/office/drawing/2014/main" id="{C1008158-E248-1AA2-DB85-42C31E43448C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8" name="Group 618">
              <a:extLst>
                <a:ext uri="{FF2B5EF4-FFF2-40B4-BE49-F238E27FC236}">
                  <a16:creationId xmlns:a16="http://schemas.microsoft.com/office/drawing/2014/main" id="{CC542629-DBAD-9787-EFD8-0DDFC65E3207}"/>
                </a:ext>
              </a:extLst>
            </p:cNvPr>
            <p:cNvGrpSpPr/>
            <p:nvPr/>
          </p:nvGrpSpPr>
          <p:grpSpPr>
            <a:xfrm>
              <a:off x="1178787" y="502329"/>
              <a:ext cx="22503" cy="17678"/>
              <a:chOff x="0" y="0"/>
              <a:chExt cx="328213" cy="257837"/>
            </a:xfrm>
          </p:grpSpPr>
          <p:sp>
            <p:nvSpPr>
              <p:cNvPr id="619" name="Freeform 619">
                <a:extLst>
                  <a:ext uri="{FF2B5EF4-FFF2-40B4-BE49-F238E27FC236}">
                    <a16:creationId xmlns:a16="http://schemas.microsoft.com/office/drawing/2014/main" id="{A53ED648-9399-FBF7-1A66-CC969FB8151E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0" name="TextBox 620">
                <a:extLst>
                  <a:ext uri="{FF2B5EF4-FFF2-40B4-BE49-F238E27FC236}">
                    <a16:creationId xmlns:a16="http://schemas.microsoft.com/office/drawing/2014/main" id="{453E5F47-3901-E70F-067F-7F0B056E3C46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1" name="Group 621">
              <a:extLst>
                <a:ext uri="{FF2B5EF4-FFF2-40B4-BE49-F238E27FC236}">
                  <a16:creationId xmlns:a16="http://schemas.microsoft.com/office/drawing/2014/main" id="{9B9EE1EF-2711-5C9B-BF90-0B2C6C920ACD}"/>
                </a:ext>
              </a:extLst>
            </p:cNvPr>
            <p:cNvGrpSpPr/>
            <p:nvPr/>
          </p:nvGrpSpPr>
          <p:grpSpPr>
            <a:xfrm>
              <a:off x="1018257" y="402548"/>
              <a:ext cx="24358" cy="19135"/>
              <a:chOff x="0" y="0"/>
              <a:chExt cx="328213" cy="257837"/>
            </a:xfrm>
          </p:grpSpPr>
          <p:sp>
            <p:nvSpPr>
              <p:cNvPr id="622" name="Freeform 622">
                <a:extLst>
                  <a:ext uri="{FF2B5EF4-FFF2-40B4-BE49-F238E27FC236}">
                    <a16:creationId xmlns:a16="http://schemas.microsoft.com/office/drawing/2014/main" id="{868BB31A-E423-49D6-FD42-A8D72A1B6669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3" name="TextBox 623">
                <a:extLst>
                  <a:ext uri="{FF2B5EF4-FFF2-40B4-BE49-F238E27FC236}">
                    <a16:creationId xmlns:a16="http://schemas.microsoft.com/office/drawing/2014/main" id="{0B60149A-E673-CD42-C657-7453B7C1A731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4" name="Group 624">
              <a:extLst>
                <a:ext uri="{FF2B5EF4-FFF2-40B4-BE49-F238E27FC236}">
                  <a16:creationId xmlns:a16="http://schemas.microsoft.com/office/drawing/2014/main" id="{DA55D48E-6A88-F12F-8FCB-081B1135BD05}"/>
                </a:ext>
              </a:extLst>
            </p:cNvPr>
            <p:cNvGrpSpPr/>
            <p:nvPr/>
          </p:nvGrpSpPr>
          <p:grpSpPr>
            <a:xfrm>
              <a:off x="1019185" y="403276"/>
              <a:ext cx="22503" cy="17678"/>
              <a:chOff x="0" y="0"/>
              <a:chExt cx="328213" cy="257837"/>
            </a:xfrm>
          </p:grpSpPr>
          <p:sp>
            <p:nvSpPr>
              <p:cNvPr id="625" name="Freeform 625">
                <a:extLst>
                  <a:ext uri="{FF2B5EF4-FFF2-40B4-BE49-F238E27FC236}">
                    <a16:creationId xmlns:a16="http://schemas.microsoft.com/office/drawing/2014/main" id="{1AFCE29D-A318-7F0B-E85F-6145A3CCA821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6" name="TextBox 626">
                <a:extLst>
                  <a:ext uri="{FF2B5EF4-FFF2-40B4-BE49-F238E27FC236}">
                    <a16:creationId xmlns:a16="http://schemas.microsoft.com/office/drawing/2014/main" id="{338F5734-0396-CFF9-89D5-A638AC9CFBA3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7" name="Group 627">
              <a:extLst>
                <a:ext uri="{FF2B5EF4-FFF2-40B4-BE49-F238E27FC236}">
                  <a16:creationId xmlns:a16="http://schemas.microsoft.com/office/drawing/2014/main" id="{CE36E82E-D903-F720-4069-4F9FD072AD8C}"/>
                </a:ext>
              </a:extLst>
            </p:cNvPr>
            <p:cNvGrpSpPr/>
            <p:nvPr/>
          </p:nvGrpSpPr>
          <p:grpSpPr>
            <a:xfrm>
              <a:off x="794277" y="444758"/>
              <a:ext cx="17169" cy="20183"/>
              <a:chOff x="0" y="0"/>
              <a:chExt cx="219327" cy="257837"/>
            </a:xfrm>
          </p:grpSpPr>
          <p:sp>
            <p:nvSpPr>
              <p:cNvPr id="628" name="Freeform 628">
                <a:extLst>
                  <a:ext uri="{FF2B5EF4-FFF2-40B4-BE49-F238E27FC236}">
                    <a16:creationId xmlns:a16="http://schemas.microsoft.com/office/drawing/2014/main" id="{5D948CE2-EB7C-0B6F-675C-11464EB819D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9" name="TextBox 629">
                <a:extLst>
                  <a:ext uri="{FF2B5EF4-FFF2-40B4-BE49-F238E27FC236}">
                    <a16:creationId xmlns:a16="http://schemas.microsoft.com/office/drawing/2014/main" id="{74FCC274-34ED-0FA1-D350-B7608DDAE6C6}"/>
                  </a:ext>
                </a:extLst>
              </p:cNvPr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0" name="Group 630">
              <a:extLst>
                <a:ext uri="{FF2B5EF4-FFF2-40B4-BE49-F238E27FC236}">
                  <a16:creationId xmlns:a16="http://schemas.microsoft.com/office/drawing/2014/main" id="{9BA05605-7F1A-03E7-7C36-4ED962368C1D}"/>
                </a:ext>
              </a:extLst>
            </p:cNvPr>
            <p:cNvGrpSpPr/>
            <p:nvPr/>
          </p:nvGrpSpPr>
          <p:grpSpPr>
            <a:xfrm>
              <a:off x="794277" y="445526"/>
              <a:ext cx="17169" cy="18646"/>
              <a:chOff x="0" y="0"/>
              <a:chExt cx="237406" cy="257837"/>
            </a:xfrm>
          </p:grpSpPr>
          <p:sp>
            <p:nvSpPr>
              <p:cNvPr id="631" name="Freeform 631">
                <a:extLst>
                  <a:ext uri="{FF2B5EF4-FFF2-40B4-BE49-F238E27FC236}">
                    <a16:creationId xmlns:a16="http://schemas.microsoft.com/office/drawing/2014/main" id="{C1E87D5A-5684-BCF8-E9B3-F8E9A9FB6CB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2" name="TextBox 632">
                <a:extLst>
                  <a:ext uri="{FF2B5EF4-FFF2-40B4-BE49-F238E27FC236}">
                    <a16:creationId xmlns:a16="http://schemas.microsoft.com/office/drawing/2014/main" id="{3093708B-E7F2-497A-8D8D-6C00F2011629}"/>
                  </a:ext>
                </a:extLst>
              </p:cNvPr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3" name="Group 633">
              <a:extLst>
                <a:ext uri="{FF2B5EF4-FFF2-40B4-BE49-F238E27FC236}">
                  <a16:creationId xmlns:a16="http://schemas.microsoft.com/office/drawing/2014/main" id="{A5D4E17B-C77D-9AEF-97D2-0F63F507BE3D}"/>
                </a:ext>
              </a:extLst>
            </p:cNvPr>
            <p:cNvGrpSpPr/>
            <p:nvPr/>
          </p:nvGrpSpPr>
          <p:grpSpPr>
            <a:xfrm>
              <a:off x="861852" y="396444"/>
              <a:ext cx="17169" cy="17169"/>
              <a:chOff x="0" y="0"/>
              <a:chExt cx="219327" cy="219327"/>
            </a:xfrm>
          </p:grpSpPr>
          <p:sp>
            <p:nvSpPr>
              <p:cNvPr id="634" name="Freeform 634">
                <a:extLst>
                  <a:ext uri="{FF2B5EF4-FFF2-40B4-BE49-F238E27FC236}">
                    <a16:creationId xmlns:a16="http://schemas.microsoft.com/office/drawing/2014/main" id="{91CDDE0F-9E88-DDDD-555C-E446FB8C7C2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5" name="TextBox 635">
                <a:extLst>
                  <a:ext uri="{FF2B5EF4-FFF2-40B4-BE49-F238E27FC236}">
                    <a16:creationId xmlns:a16="http://schemas.microsoft.com/office/drawing/2014/main" id="{E1777E3B-7815-BC20-8C62-2AB217F777B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6" name="Group 636">
              <a:extLst>
                <a:ext uri="{FF2B5EF4-FFF2-40B4-BE49-F238E27FC236}">
                  <a16:creationId xmlns:a16="http://schemas.microsoft.com/office/drawing/2014/main" id="{3A9488C1-C497-AF44-8A15-6C77DBE13144}"/>
                </a:ext>
              </a:extLst>
            </p:cNvPr>
            <p:cNvGrpSpPr/>
            <p:nvPr/>
          </p:nvGrpSpPr>
          <p:grpSpPr>
            <a:xfrm>
              <a:off x="861852" y="396444"/>
              <a:ext cx="17169" cy="17169"/>
              <a:chOff x="0" y="0"/>
              <a:chExt cx="237406" cy="237406"/>
            </a:xfrm>
          </p:grpSpPr>
          <p:sp>
            <p:nvSpPr>
              <p:cNvPr id="637" name="Freeform 637">
                <a:extLst>
                  <a:ext uri="{FF2B5EF4-FFF2-40B4-BE49-F238E27FC236}">
                    <a16:creationId xmlns:a16="http://schemas.microsoft.com/office/drawing/2014/main" id="{95635356-B767-FD95-D481-5448039269C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8" name="TextBox 638">
                <a:extLst>
                  <a:ext uri="{FF2B5EF4-FFF2-40B4-BE49-F238E27FC236}">
                    <a16:creationId xmlns:a16="http://schemas.microsoft.com/office/drawing/2014/main" id="{C20F014F-38B5-E123-3616-F626A7CE7DB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9" name="Group 639">
              <a:extLst>
                <a:ext uri="{FF2B5EF4-FFF2-40B4-BE49-F238E27FC236}">
                  <a16:creationId xmlns:a16="http://schemas.microsoft.com/office/drawing/2014/main" id="{35ED5B32-206F-C53B-A471-AE8731FAEB80}"/>
                </a:ext>
              </a:extLst>
            </p:cNvPr>
            <p:cNvGrpSpPr/>
            <p:nvPr/>
          </p:nvGrpSpPr>
          <p:grpSpPr>
            <a:xfrm>
              <a:off x="1125333" y="523154"/>
              <a:ext cx="17169" cy="17169"/>
              <a:chOff x="0" y="0"/>
              <a:chExt cx="219327" cy="219327"/>
            </a:xfrm>
          </p:grpSpPr>
          <p:sp>
            <p:nvSpPr>
              <p:cNvPr id="640" name="Freeform 640">
                <a:extLst>
                  <a:ext uri="{FF2B5EF4-FFF2-40B4-BE49-F238E27FC236}">
                    <a16:creationId xmlns:a16="http://schemas.microsoft.com/office/drawing/2014/main" id="{8D07D155-A397-89B4-AF3A-7688E3F62E1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1" name="TextBox 641">
                <a:extLst>
                  <a:ext uri="{FF2B5EF4-FFF2-40B4-BE49-F238E27FC236}">
                    <a16:creationId xmlns:a16="http://schemas.microsoft.com/office/drawing/2014/main" id="{00E10A55-C230-FB15-E5FE-0E6C3B9C666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2" name="Group 642">
              <a:extLst>
                <a:ext uri="{FF2B5EF4-FFF2-40B4-BE49-F238E27FC236}">
                  <a16:creationId xmlns:a16="http://schemas.microsoft.com/office/drawing/2014/main" id="{275696FC-6226-12DB-80F2-FC1E876A7750}"/>
                </a:ext>
              </a:extLst>
            </p:cNvPr>
            <p:cNvGrpSpPr/>
            <p:nvPr/>
          </p:nvGrpSpPr>
          <p:grpSpPr>
            <a:xfrm>
              <a:off x="1125333" y="523154"/>
              <a:ext cx="17169" cy="17169"/>
              <a:chOff x="0" y="0"/>
              <a:chExt cx="237406" cy="237406"/>
            </a:xfrm>
          </p:grpSpPr>
          <p:sp>
            <p:nvSpPr>
              <p:cNvPr id="643" name="Freeform 643">
                <a:extLst>
                  <a:ext uri="{FF2B5EF4-FFF2-40B4-BE49-F238E27FC236}">
                    <a16:creationId xmlns:a16="http://schemas.microsoft.com/office/drawing/2014/main" id="{70CCE795-B7A2-A082-2A56-435D40105DD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4" name="TextBox 644">
                <a:extLst>
                  <a:ext uri="{FF2B5EF4-FFF2-40B4-BE49-F238E27FC236}">
                    <a16:creationId xmlns:a16="http://schemas.microsoft.com/office/drawing/2014/main" id="{D952821E-F688-C926-1856-3B547024ECB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5" name="Group 645">
              <a:extLst>
                <a:ext uri="{FF2B5EF4-FFF2-40B4-BE49-F238E27FC236}">
                  <a16:creationId xmlns:a16="http://schemas.microsoft.com/office/drawing/2014/main" id="{98F5190D-8069-D880-0045-FBBD96FE05A2}"/>
                </a:ext>
              </a:extLst>
            </p:cNvPr>
            <p:cNvGrpSpPr/>
            <p:nvPr/>
          </p:nvGrpSpPr>
          <p:grpSpPr>
            <a:xfrm>
              <a:off x="1288697" y="525431"/>
              <a:ext cx="38279" cy="17943"/>
              <a:chOff x="0" y="0"/>
              <a:chExt cx="433490" cy="203199"/>
            </a:xfrm>
          </p:grpSpPr>
          <p:sp>
            <p:nvSpPr>
              <p:cNvPr id="646" name="Freeform 646">
                <a:extLst>
                  <a:ext uri="{FF2B5EF4-FFF2-40B4-BE49-F238E27FC236}">
                    <a16:creationId xmlns:a16="http://schemas.microsoft.com/office/drawing/2014/main" id="{3DF55105-B5B0-E956-6ED5-1CB31DF8513F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7" name="TextBox 647">
                <a:extLst>
                  <a:ext uri="{FF2B5EF4-FFF2-40B4-BE49-F238E27FC236}">
                    <a16:creationId xmlns:a16="http://schemas.microsoft.com/office/drawing/2014/main" id="{48C038E0-C5DB-DEB9-5A87-60AFDB279751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8" name="Group 648">
              <a:extLst>
                <a:ext uri="{FF2B5EF4-FFF2-40B4-BE49-F238E27FC236}">
                  <a16:creationId xmlns:a16="http://schemas.microsoft.com/office/drawing/2014/main" id="{03B84325-34D4-896C-E415-CCCD1D76D983}"/>
                </a:ext>
              </a:extLst>
            </p:cNvPr>
            <p:cNvGrpSpPr/>
            <p:nvPr/>
          </p:nvGrpSpPr>
          <p:grpSpPr>
            <a:xfrm>
              <a:off x="1290155" y="526114"/>
              <a:ext cx="35364" cy="16577"/>
              <a:chOff x="0" y="0"/>
              <a:chExt cx="433490" cy="203199"/>
            </a:xfrm>
          </p:grpSpPr>
          <p:sp>
            <p:nvSpPr>
              <p:cNvPr id="649" name="Freeform 649">
                <a:extLst>
                  <a:ext uri="{FF2B5EF4-FFF2-40B4-BE49-F238E27FC236}">
                    <a16:creationId xmlns:a16="http://schemas.microsoft.com/office/drawing/2014/main" id="{788F3733-A269-17FF-8905-D1510FDC3C55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0" name="TextBox 650">
                <a:extLst>
                  <a:ext uri="{FF2B5EF4-FFF2-40B4-BE49-F238E27FC236}">
                    <a16:creationId xmlns:a16="http://schemas.microsoft.com/office/drawing/2014/main" id="{46664136-367F-0DFF-EE45-12D585B3FCCA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1" name="Group 651">
              <a:extLst>
                <a:ext uri="{FF2B5EF4-FFF2-40B4-BE49-F238E27FC236}">
                  <a16:creationId xmlns:a16="http://schemas.microsoft.com/office/drawing/2014/main" id="{5A47E239-61C7-17B6-C17F-2D4D311D088D}"/>
                </a:ext>
              </a:extLst>
            </p:cNvPr>
            <p:cNvGrpSpPr/>
            <p:nvPr/>
          </p:nvGrpSpPr>
          <p:grpSpPr>
            <a:xfrm>
              <a:off x="1347744" y="491939"/>
              <a:ext cx="21553" cy="19532"/>
              <a:chOff x="0" y="0"/>
              <a:chExt cx="433490" cy="392853"/>
            </a:xfrm>
          </p:grpSpPr>
          <p:sp>
            <p:nvSpPr>
              <p:cNvPr id="652" name="Freeform 652">
                <a:extLst>
                  <a:ext uri="{FF2B5EF4-FFF2-40B4-BE49-F238E27FC236}">
                    <a16:creationId xmlns:a16="http://schemas.microsoft.com/office/drawing/2014/main" id="{A7E1C461-14F0-986E-A81D-7B81BA32B62D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3" name="TextBox 653">
                <a:extLst>
                  <a:ext uri="{FF2B5EF4-FFF2-40B4-BE49-F238E27FC236}">
                    <a16:creationId xmlns:a16="http://schemas.microsoft.com/office/drawing/2014/main" id="{A7A8208A-A485-79D8-14E2-0F4F24B9FA8B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4" name="Group 654">
              <a:extLst>
                <a:ext uri="{FF2B5EF4-FFF2-40B4-BE49-F238E27FC236}">
                  <a16:creationId xmlns:a16="http://schemas.microsoft.com/office/drawing/2014/main" id="{D3A32A2F-34CB-93DC-B56F-7323262569EE}"/>
                </a:ext>
              </a:extLst>
            </p:cNvPr>
            <p:cNvGrpSpPr/>
            <p:nvPr/>
          </p:nvGrpSpPr>
          <p:grpSpPr>
            <a:xfrm>
              <a:off x="1348564" y="492683"/>
              <a:ext cx="19911" cy="18045"/>
              <a:chOff x="0" y="0"/>
              <a:chExt cx="433490" cy="392853"/>
            </a:xfrm>
          </p:grpSpPr>
          <p:sp>
            <p:nvSpPr>
              <p:cNvPr id="655" name="Freeform 655">
                <a:extLst>
                  <a:ext uri="{FF2B5EF4-FFF2-40B4-BE49-F238E27FC236}">
                    <a16:creationId xmlns:a16="http://schemas.microsoft.com/office/drawing/2014/main" id="{81379BFF-B763-8A1C-B13C-FCCDEA8F0731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6" name="TextBox 656">
                <a:extLst>
                  <a:ext uri="{FF2B5EF4-FFF2-40B4-BE49-F238E27FC236}">
                    <a16:creationId xmlns:a16="http://schemas.microsoft.com/office/drawing/2014/main" id="{D9A45060-AD48-39FE-A687-B43A955AC60E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7" name="Group 657">
              <a:extLst>
                <a:ext uri="{FF2B5EF4-FFF2-40B4-BE49-F238E27FC236}">
                  <a16:creationId xmlns:a16="http://schemas.microsoft.com/office/drawing/2014/main" id="{673A3EF0-0DCC-F49D-572A-36D47DE3E3DA}"/>
                </a:ext>
              </a:extLst>
            </p:cNvPr>
            <p:cNvGrpSpPr/>
            <p:nvPr/>
          </p:nvGrpSpPr>
          <p:grpSpPr>
            <a:xfrm>
              <a:off x="1395723" y="548980"/>
              <a:ext cx="24358" cy="19135"/>
              <a:chOff x="0" y="0"/>
              <a:chExt cx="328213" cy="257837"/>
            </a:xfrm>
          </p:grpSpPr>
          <p:sp>
            <p:nvSpPr>
              <p:cNvPr id="658" name="Freeform 658">
                <a:extLst>
                  <a:ext uri="{FF2B5EF4-FFF2-40B4-BE49-F238E27FC236}">
                    <a16:creationId xmlns:a16="http://schemas.microsoft.com/office/drawing/2014/main" id="{172E508A-9296-86E4-14FF-E8966ABDC9F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9" name="TextBox 659">
                <a:extLst>
                  <a:ext uri="{FF2B5EF4-FFF2-40B4-BE49-F238E27FC236}">
                    <a16:creationId xmlns:a16="http://schemas.microsoft.com/office/drawing/2014/main" id="{9523822E-A41F-D9E8-2490-4AAEACF2E7F2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0" name="Group 660">
              <a:extLst>
                <a:ext uri="{FF2B5EF4-FFF2-40B4-BE49-F238E27FC236}">
                  <a16:creationId xmlns:a16="http://schemas.microsoft.com/office/drawing/2014/main" id="{F4E35405-7D72-8C3C-E56B-5BC1E49D9CBD}"/>
                </a:ext>
              </a:extLst>
            </p:cNvPr>
            <p:cNvGrpSpPr/>
            <p:nvPr/>
          </p:nvGrpSpPr>
          <p:grpSpPr>
            <a:xfrm>
              <a:off x="1396650" y="549709"/>
              <a:ext cx="22503" cy="17678"/>
              <a:chOff x="0" y="0"/>
              <a:chExt cx="328213" cy="257837"/>
            </a:xfrm>
          </p:grpSpPr>
          <p:sp>
            <p:nvSpPr>
              <p:cNvPr id="661" name="Freeform 661">
                <a:extLst>
                  <a:ext uri="{FF2B5EF4-FFF2-40B4-BE49-F238E27FC236}">
                    <a16:creationId xmlns:a16="http://schemas.microsoft.com/office/drawing/2014/main" id="{4F4F851F-7A69-4554-497C-DA5AE396BA2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2" name="TextBox 662">
                <a:extLst>
                  <a:ext uri="{FF2B5EF4-FFF2-40B4-BE49-F238E27FC236}">
                    <a16:creationId xmlns:a16="http://schemas.microsoft.com/office/drawing/2014/main" id="{E5795651-ED95-5EC7-4DE8-DC96BDA5D271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3" name="Group 663">
              <a:extLst>
                <a:ext uri="{FF2B5EF4-FFF2-40B4-BE49-F238E27FC236}">
                  <a16:creationId xmlns:a16="http://schemas.microsoft.com/office/drawing/2014/main" id="{FE05434D-3B14-6388-0EEF-62AB0733845A}"/>
                </a:ext>
              </a:extLst>
            </p:cNvPr>
            <p:cNvGrpSpPr/>
            <p:nvPr/>
          </p:nvGrpSpPr>
          <p:grpSpPr>
            <a:xfrm>
              <a:off x="1407902" y="459021"/>
              <a:ext cx="38279" cy="17943"/>
              <a:chOff x="0" y="0"/>
              <a:chExt cx="433490" cy="203199"/>
            </a:xfrm>
          </p:grpSpPr>
          <p:sp>
            <p:nvSpPr>
              <p:cNvPr id="664" name="Freeform 664">
                <a:extLst>
                  <a:ext uri="{FF2B5EF4-FFF2-40B4-BE49-F238E27FC236}">
                    <a16:creationId xmlns:a16="http://schemas.microsoft.com/office/drawing/2014/main" id="{26047B60-D20B-1D80-836E-C06EE2179DA9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5" name="TextBox 665">
                <a:extLst>
                  <a:ext uri="{FF2B5EF4-FFF2-40B4-BE49-F238E27FC236}">
                    <a16:creationId xmlns:a16="http://schemas.microsoft.com/office/drawing/2014/main" id="{52EDB938-87E1-0D92-CC7B-E12449809B99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6" name="Group 666">
              <a:extLst>
                <a:ext uri="{FF2B5EF4-FFF2-40B4-BE49-F238E27FC236}">
                  <a16:creationId xmlns:a16="http://schemas.microsoft.com/office/drawing/2014/main" id="{0286D6D6-11B0-F812-7009-6167EB85DC0C}"/>
                </a:ext>
              </a:extLst>
            </p:cNvPr>
            <p:cNvGrpSpPr/>
            <p:nvPr/>
          </p:nvGrpSpPr>
          <p:grpSpPr>
            <a:xfrm>
              <a:off x="1409359" y="459704"/>
              <a:ext cx="35364" cy="16577"/>
              <a:chOff x="0" y="0"/>
              <a:chExt cx="433490" cy="203199"/>
            </a:xfrm>
          </p:grpSpPr>
          <p:sp>
            <p:nvSpPr>
              <p:cNvPr id="667" name="Freeform 667">
                <a:extLst>
                  <a:ext uri="{FF2B5EF4-FFF2-40B4-BE49-F238E27FC236}">
                    <a16:creationId xmlns:a16="http://schemas.microsoft.com/office/drawing/2014/main" id="{4D11ACD6-B15E-F25C-7454-91D0B7DAD120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8" name="TextBox 668">
                <a:extLst>
                  <a:ext uri="{FF2B5EF4-FFF2-40B4-BE49-F238E27FC236}">
                    <a16:creationId xmlns:a16="http://schemas.microsoft.com/office/drawing/2014/main" id="{8B2BF548-B822-5E48-0380-42B81BC023B1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9" name="Group 669">
              <a:extLst>
                <a:ext uri="{FF2B5EF4-FFF2-40B4-BE49-F238E27FC236}">
                  <a16:creationId xmlns:a16="http://schemas.microsoft.com/office/drawing/2014/main" id="{BC40D3EC-414B-F21C-37A2-044E40FBA526}"/>
                </a:ext>
              </a:extLst>
            </p:cNvPr>
            <p:cNvGrpSpPr/>
            <p:nvPr/>
          </p:nvGrpSpPr>
          <p:grpSpPr>
            <a:xfrm>
              <a:off x="1466948" y="425529"/>
              <a:ext cx="21553" cy="19532"/>
              <a:chOff x="0" y="0"/>
              <a:chExt cx="433490" cy="392853"/>
            </a:xfrm>
          </p:grpSpPr>
          <p:sp>
            <p:nvSpPr>
              <p:cNvPr id="670" name="Freeform 670">
                <a:extLst>
                  <a:ext uri="{FF2B5EF4-FFF2-40B4-BE49-F238E27FC236}">
                    <a16:creationId xmlns:a16="http://schemas.microsoft.com/office/drawing/2014/main" id="{B43F7AAD-D1BA-ADA6-54E5-F347CD238949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1" name="TextBox 671">
                <a:extLst>
                  <a:ext uri="{FF2B5EF4-FFF2-40B4-BE49-F238E27FC236}">
                    <a16:creationId xmlns:a16="http://schemas.microsoft.com/office/drawing/2014/main" id="{7B246425-747E-D462-887D-045AE0A49EA9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2" name="Group 672">
              <a:extLst>
                <a:ext uri="{FF2B5EF4-FFF2-40B4-BE49-F238E27FC236}">
                  <a16:creationId xmlns:a16="http://schemas.microsoft.com/office/drawing/2014/main" id="{4410E770-8191-0017-1F03-507F1DAD5E8B}"/>
                </a:ext>
              </a:extLst>
            </p:cNvPr>
            <p:cNvGrpSpPr/>
            <p:nvPr/>
          </p:nvGrpSpPr>
          <p:grpSpPr>
            <a:xfrm>
              <a:off x="1467768" y="426273"/>
              <a:ext cx="19911" cy="18045"/>
              <a:chOff x="0" y="0"/>
              <a:chExt cx="433490" cy="392853"/>
            </a:xfrm>
          </p:grpSpPr>
          <p:sp>
            <p:nvSpPr>
              <p:cNvPr id="673" name="Freeform 673">
                <a:extLst>
                  <a:ext uri="{FF2B5EF4-FFF2-40B4-BE49-F238E27FC236}">
                    <a16:creationId xmlns:a16="http://schemas.microsoft.com/office/drawing/2014/main" id="{FE4E4BFB-80B9-0655-5D34-C5538BB1545F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4" name="TextBox 674">
                <a:extLst>
                  <a:ext uri="{FF2B5EF4-FFF2-40B4-BE49-F238E27FC236}">
                    <a16:creationId xmlns:a16="http://schemas.microsoft.com/office/drawing/2014/main" id="{42D700C6-E454-C4FD-007E-E7BFE5973D10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5" name="Group 675">
              <a:extLst>
                <a:ext uri="{FF2B5EF4-FFF2-40B4-BE49-F238E27FC236}">
                  <a16:creationId xmlns:a16="http://schemas.microsoft.com/office/drawing/2014/main" id="{A8248267-BD70-96BA-FA15-557A78DB9FD1}"/>
                </a:ext>
              </a:extLst>
            </p:cNvPr>
            <p:cNvGrpSpPr/>
            <p:nvPr/>
          </p:nvGrpSpPr>
          <p:grpSpPr>
            <a:xfrm>
              <a:off x="1508416" y="467993"/>
              <a:ext cx="24358" cy="29155"/>
              <a:chOff x="0" y="0"/>
              <a:chExt cx="328213" cy="392853"/>
            </a:xfrm>
          </p:grpSpPr>
          <p:sp>
            <p:nvSpPr>
              <p:cNvPr id="676" name="Freeform 676">
                <a:extLst>
                  <a:ext uri="{FF2B5EF4-FFF2-40B4-BE49-F238E27FC236}">
                    <a16:creationId xmlns:a16="http://schemas.microsoft.com/office/drawing/2014/main" id="{E4A68C42-A732-A060-C6B7-B3706337C7FA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7" name="TextBox 677">
                <a:extLst>
                  <a:ext uri="{FF2B5EF4-FFF2-40B4-BE49-F238E27FC236}">
                    <a16:creationId xmlns:a16="http://schemas.microsoft.com/office/drawing/2014/main" id="{9FD95D12-BD44-E8C0-7861-EA606C4D09E8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8" name="Group 678">
              <a:extLst>
                <a:ext uri="{FF2B5EF4-FFF2-40B4-BE49-F238E27FC236}">
                  <a16:creationId xmlns:a16="http://schemas.microsoft.com/office/drawing/2014/main" id="{03BED43B-73E5-4A63-6411-140246DA4291}"/>
                </a:ext>
              </a:extLst>
            </p:cNvPr>
            <p:cNvGrpSpPr/>
            <p:nvPr/>
          </p:nvGrpSpPr>
          <p:grpSpPr>
            <a:xfrm>
              <a:off x="1509344" y="469103"/>
              <a:ext cx="22503" cy="26935"/>
              <a:chOff x="0" y="0"/>
              <a:chExt cx="328213" cy="392853"/>
            </a:xfrm>
          </p:grpSpPr>
          <p:sp>
            <p:nvSpPr>
              <p:cNvPr id="679" name="Freeform 679">
                <a:extLst>
                  <a:ext uri="{FF2B5EF4-FFF2-40B4-BE49-F238E27FC236}">
                    <a16:creationId xmlns:a16="http://schemas.microsoft.com/office/drawing/2014/main" id="{E3ECB0DB-FCE0-0EDA-561D-FB28350FF894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0" name="TextBox 680">
                <a:extLst>
                  <a:ext uri="{FF2B5EF4-FFF2-40B4-BE49-F238E27FC236}">
                    <a16:creationId xmlns:a16="http://schemas.microsoft.com/office/drawing/2014/main" id="{E1DDCACE-E8E2-B169-AE20-982B66DF9097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81" name="Group 681">
              <a:extLst>
                <a:ext uri="{FF2B5EF4-FFF2-40B4-BE49-F238E27FC236}">
                  <a16:creationId xmlns:a16="http://schemas.microsoft.com/office/drawing/2014/main" id="{D37FA511-CF75-3AEE-384F-693A8A1E0BAC}"/>
                </a:ext>
              </a:extLst>
            </p:cNvPr>
            <p:cNvGrpSpPr/>
            <p:nvPr/>
          </p:nvGrpSpPr>
          <p:grpSpPr>
            <a:xfrm>
              <a:off x="1125333" y="449255"/>
              <a:ext cx="38279" cy="17943"/>
              <a:chOff x="0" y="0"/>
              <a:chExt cx="433490" cy="203199"/>
            </a:xfrm>
          </p:grpSpPr>
          <p:sp>
            <p:nvSpPr>
              <p:cNvPr id="682" name="Freeform 682">
                <a:extLst>
                  <a:ext uri="{FF2B5EF4-FFF2-40B4-BE49-F238E27FC236}">
                    <a16:creationId xmlns:a16="http://schemas.microsoft.com/office/drawing/2014/main" id="{8887F96A-D007-80BF-8CE7-53A1DEA2151C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3" name="TextBox 683">
                <a:extLst>
                  <a:ext uri="{FF2B5EF4-FFF2-40B4-BE49-F238E27FC236}">
                    <a16:creationId xmlns:a16="http://schemas.microsoft.com/office/drawing/2014/main" id="{8F9898EC-89D3-074A-FFEF-224ECE9A3DB4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84" name="Group 684">
              <a:extLst>
                <a:ext uri="{FF2B5EF4-FFF2-40B4-BE49-F238E27FC236}">
                  <a16:creationId xmlns:a16="http://schemas.microsoft.com/office/drawing/2014/main" id="{671087AB-0D70-4AAB-1D03-C59EE3E7D53D}"/>
                </a:ext>
              </a:extLst>
            </p:cNvPr>
            <p:cNvGrpSpPr/>
            <p:nvPr/>
          </p:nvGrpSpPr>
          <p:grpSpPr>
            <a:xfrm>
              <a:off x="1126791" y="449938"/>
              <a:ext cx="35364" cy="16577"/>
              <a:chOff x="0" y="0"/>
              <a:chExt cx="433490" cy="203199"/>
            </a:xfrm>
          </p:grpSpPr>
          <p:sp>
            <p:nvSpPr>
              <p:cNvPr id="685" name="Freeform 685">
                <a:extLst>
                  <a:ext uri="{FF2B5EF4-FFF2-40B4-BE49-F238E27FC236}">
                    <a16:creationId xmlns:a16="http://schemas.microsoft.com/office/drawing/2014/main" id="{FD77548A-FE45-7161-190E-DBD4A19B8D47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" name="TextBox 686">
                <a:extLst>
                  <a:ext uri="{FF2B5EF4-FFF2-40B4-BE49-F238E27FC236}">
                    <a16:creationId xmlns:a16="http://schemas.microsoft.com/office/drawing/2014/main" id="{6F157968-D8DE-3F63-6280-7DC96672E2D3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87" name="Group 687">
              <a:extLst>
                <a:ext uri="{FF2B5EF4-FFF2-40B4-BE49-F238E27FC236}">
                  <a16:creationId xmlns:a16="http://schemas.microsoft.com/office/drawing/2014/main" id="{7A435D64-A73A-D2B0-B116-60FBA06C1B83}"/>
                </a:ext>
              </a:extLst>
            </p:cNvPr>
            <p:cNvGrpSpPr/>
            <p:nvPr/>
          </p:nvGrpSpPr>
          <p:grpSpPr>
            <a:xfrm>
              <a:off x="1184379" y="415763"/>
              <a:ext cx="21553" cy="19532"/>
              <a:chOff x="0" y="0"/>
              <a:chExt cx="433490" cy="392853"/>
            </a:xfrm>
          </p:grpSpPr>
          <p:sp>
            <p:nvSpPr>
              <p:cNvPr id="688" name="Freeform 688">
                <a:extLst>
                  <a:ext uri="{FF2B5EF4-FFF2-40B4-BE49-F238E27FC236}">
                    <a16:creationId xmlns:a16="http://schemas.microsoft.com/office/drawing/2014/main" id="{193AB270-1E32-8551-F824-A9B4B616A1E7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9" name="TextBox 689">
                <a:extLst>
                  <a:ext uri="{FF2B5EF4-FFF2-40B4-BE49-F238E27FC236}">
                    <a16:creationId xmlns:a16="http://schemas.microsoft.com/office/drawing/2014/main" id="{06296BE7-AF42-DD82-B8DE-10BC8E8873F5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0" name="Group 690">
              <a:extLst>
                <a:ext uri="{FF2B5EF4-FFF2-40B4-BE49-F238E27FC236}">
                  <a16:creationId xmlns:a16="http://schemas.microsoft.com/office/drawing/2014/main" id="{D28431B4-7F68-B59E-5F16-32E8FE7D84E9}"/>
                </a:ext>
              </a:extLst>
            </p:cNvPr>
            <p:cNvGrpSpPr/>
            <p:nvPr/>
          </p:nvGrpSpPr>
          <p:grpSpPr>
            <a:xfrm>
              <a:off x="1185200" y="416506"/>
              <a:ext cx="19911" cy="18045"/>
              <a:chOff x="0" y="0"/>
              <a:chExt cx="433490" cy="392853"/>
            </a:xfrm>
          </p:grpSpPr>
          <p:sp>
            <p:nvSpPr>
              <p:cNvPr id="691" name="Freeform 691">
                <a:extLst>
                  <a:ext uri="{FF2B5EF4-FFF2-40B4-BE49-F238E27FC236}">
                    <a16:creationId xmlns:a16="http://schemas.microsoft.com/office/drawing/2014/main" id="{80A7FBFE-ED76-5F27-4CEF-2E0E9694CF5A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2" name="TextBox 692">
                <a:extLst>
                  <a:ext uri="{FF2B5EF4-FFF2-40B4-BE49-F238E27FC236}">
                    <a16:creationId xmlns:a16="http://schemas.microsoft.com/office/drawing/2014/main" id="{A375531C-0CF1-D5D9-E745-0B7413A755CD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3" name="Group 693">
              <a:extLst>
                <a:ext uri="{FF2B5EF4-FFF2-40B4-BE49-F238E27FC236}">
                  <a16:creationId xmlns:a16="http://schemas.microsoft.com/office/drawing/2014/main" id="{AB4F0266-1DBD-ECE1-23D3-F96A1A41F22A}"/>
                </a:ext>
              </a:extLst>
            </p:cNvPr>
            <p:cNvGrpSpPr/>
            <p:nvPr/>
          </p:nvGrpSpPr>
          <p:grpSpPr>
            <a:xfrm>
              <a:off x="1249286" y="434677"/>
              <a:ext cx="24358" cy="29155"/>
              <a:chOff x="0" y="0"/>
              <a:chExt cx="328213" cy="392853"/>
            </a:xfrm>
          </p:grpSpPr>
          <p:sp>
            <p:nvSpPr>
              <p:cNvPr id="694" name="Freeform 694">
                <a:extLst>
                  <a:ext uri="{FF2B5EF4-FFF2-40B4-BE49-F238E27FC236}">
                    <a16:creationId xmlns:a16="http://schemas.microsoft.com/office/drawing/2014/main" id="{62A8C8D6-9099-A3BA-3F3A-2C400BFF587E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5" name="TextBox 695">
                <a:extLst>
                  <a:ext uri="{FF2B5EF4-FFF2-40B4-BE49-F238E27FC236}">
                    <a16:creationId xmlns:a16="http://schemas.microsoft.com/office/drawing/2014/main" id="{0313A718-3751-242A-4B9A-612B47FF6BCE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6" name="Group 696">
              <a:extLst>
                <a:ext uri="{FF2B5EF4-FFF2-40B4-BE49-F238E27FC236}">
                  <a16:creationId xmlns:a16="http://schemas.microsoft.com/office/drawing/2014/main" id="{8F8979C7-F922-8199-DF72-49C6AACBC14B}"/>
                </a:ext>
              </a:extLst>
            </p:cNvPr>
            <p:cNvGrpSpPr/>
            <p:nvPr/>
          </p:nvGrpSpPr>
          <p:grpSpPr>
            <a:xfrm>
              <a:off x="1250214" y="435787"/>
              <a:ext cx="22503" cy="26935"/>
              <a:chOff x="0" y="0"/>
              <a:chExt cx="328213" cy="392853"/>
            </a:xfrm>
          </p:grpSpPr>
          <p:sp>
            <p:nvSpPr>
              <p:cNvPr id="697" name="Freeform 697">
                <a:extLst>
                  <a:ext uri="{FF2B5EF4-FFF2-40B4-BE49-F238E27FC236}">
                    <a16:creationId xmlns:a16="http://schemas.microsoft.com/office/drawing/2014/main" id="{61B8FA4A-7E6B-101A-A0D1-A37A77D86764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8" name="TextBox 698">
                <a:extLst>
                  <a:ext uri="{FF2B5EF4-FFF2-40B4-BE49-F238E27FC236}">
                    <a16:creationId xmlns:a16="http://schemas.microsoft.com/office/drawing/2014/main" id="{C61F8031-35D3-3093-558E-637127A7072A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9" name="Group 699">
              <a:extLst>
                <a:ext uri="{FF2B5EF4-FFF2-40B4-BE49-F238E27FC236}">
                  <a16:creationId xmlns:a16="http://schemas.microsoft.com/office/drawing/2014/main" id="{4DE937C4-8058-A177-EEB3-4BD97F1EB4D7}"/>
                </a:ext>
              </a:extLst>
            </p:cNvPr>
            <p:cNvGrpSpPr/>
            <p:nvPr/>
          </p:nvGrpSpPr>
          <p:grpSpPr>
            <a:xfrm>
              <a:off x="1237107" y="448063"/>
              <a:ext cx="24358" cy="19135"/>
              <a:chOff x="0" y="0"/>
              <a:chExt cx="328213" cy="257837"/>
            </a:xfrm>
          </p:grpSpPr>
          <p:sp>
            <p:nvSpPr>
              <p:cNvPr id="700" name="Freeform 700">
                <a:extLst>
                  <a:ext uri="{FF2B5EF4-FFF2-40B4-BE49-F238E27FC236}">
                    <a16:creationId xmlns:a16="http://schemas.microsoft.com/office/drawing/2014/main" id="{4918DBEF-6F3F-FD20-A1BA-520F48E5F33F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1" name="TextBox 701">
                <a:extLst>
                  <a:ext uri="{FF2B5EF4-FFF2-40B4-BE49-F238E27FC236}">
                    <a16:creationId xmlns:a16="http://schemas.microsoft.com/office/drawing/2014/main" id="{DFBA1B5E-DB79-4D7B-CBE0-1512E6DA521E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2" name="Group 702">
              <a:extLst>
                <a:ext uri="{FF2B5EF4-FFF2-40B4-BE49-F238E27FC236}">
                  <a16:creationId xmlns:a16="http://schemas.microsoft.com/office/drawing/2014/main" id="{074CFB1D-D545-66C8-DA50-6B3CFF6A2CAF}"/>
                </a:ext>
              </a:extLst>
            </p:cNvPr>
            <p:cNvGrpSpPr/>
            <p:nvPr/>
          </p:nvGrpSpPr>
          <p:grpSpPr>
            <a:xfrm>
              <a:off x="1238035" y="448792"/>
              <a:ext cx="22503" cy="17678"/>
              <a:chOff x="0" y="0"/>
              <a:chExt cx="328213" cy="257837"/>
            </a:xfrm>
          </p:grpSpPr>
          <p:sp>
            <p:nvSpPr>
              <p:cNvPr id="703" name="Freeform 703">
                <a:extLst>
                  <a:ext uri="{FF2B5EF4-FFF2-40B4-BE49-F238E27FC236}">
                    <a16:creationId xmlns:a16="http://schemas.microsoft.com/office/drawing/2014/main" id="{353A713A-3AEF-DEAF-1344-D2131B20901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4" name="TextBox 704">
                <a:extLst>
                  <a:ext uri="{FF2B5EF4-FFF2-40B4-BE49-F238E27FC236}">
                    <a16:creationId xmlns:a16="http://schemas.microsoft.com/office/drawing/2014/main" id="{5EA87E85-0C56-8AE0-168C-896D8D1BE57C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5" name="Group 705">
              <a:extLst>
                <a:ext uri="{FF2B5EF4-FFF2-40B4-BE49-F238E27FC236}">
                  <a16:creationId xmlns:a16="http://schemas.microsoft.com/office/drawing/2014/main" id="{F6D23DA9-000D-E74E-3305-65590F09D343}"/>
                </a:ext>
              </a:extLst>
            </p:cNvPr>
            <p:cNvGrpSpPr/>
            <p:nvPr/>
          </p:nvGrpSpPr>
          <p:grpSpPr>
            <a:xfrm>
              <a:off x="1622547" y="454265"/>
              <a:ext cx="24358" cy="19135"/>
              <a:chOff x="0" y="0"/>
              <a:chExt cx="328213" cy="257837"/>
            </a:xfrm>
          </p:grpSpPr>
          <p:sp>
            <p:nvSpPr>
              <p:cNvPr id="706" name="Freeform 706">
                <a:extLst>
                  <a:ext uri="{FF2B5EF4-FFF2-40B4-BE49-F238E27FC236}">
                    <a16:creationId xmlns:a16="http://schemas.microsoft.com/office/drawing/2014/main" id="{F9240C6F-A618-1F97-B42A-2CBF74C77DC9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7" name="TextBox 707">
                <a:extLst>
                  <a:ext uri="{FF2B5EF4-FFF2-40B4-BE49-F238E27FC236}">
                    <a16:creationId xmlns:a16="http://schemas.microsoft.com/office/drawing/2014/main" id="{EB5431BA-6133-ECC0-8640-6D80D7683355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8" name="Group 708">
              <a:extLst>
                <a:ext uri="{FF2B5EF4-FFF2-40B4-BE49-F238E27FC236}">
                  <a16:creationId xmlns:a16="http://schemas.microsoft.com/office/drawing/2014/main" id="{6AD09AF6-5882-5F7C-0438-DAC761D9482D}"/>
                </a:ext>
              </a:extLst>
            </p:cNvPr>
            <p:cNvGrpSpPr/>
            <p:nvPr/>
          </p:nvGrpSpPr>
          <p:grpSpPr>
            <a:xfrm>
              <a:off x="1623474" y="454993"/>
              <a:ext cx="22503" cy="17678"/>
              <a:chOff x="0" y="0"/>
              <a:chExt cx="328213" cy="257837"/>
            </a:xfrm>
          </p:grpSpPr>
          <p:sp>
            <p:nvSpPr>
              <p:cNvPr id="709" name="Freeform 709">
                <a:extLst>
                  <a:ext uri="{FF2B5EF4-FFF2-40B4-BE49-F238E27FC236}">
                    <a16:creationId xmlns:a16="http://schemas.microsoft.com/office/drawing/2014/main" id="{9A22C120-8952-3D49-A5AD-9AA47ED685F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0" name="TextBox 710">
                <a:extLst>
                  <a:ext uri="{FF2B5EF4-FFF2-40B4-BE49-F238E27FC236}">
                    <a16:creationId xmlns:a16="http://schemas.microsoft.com/office/drawing/2014/main" id="{607C6BC1-07DE-FC31-175F-C0414C6DDA47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1" name="Group 711">
              <a:extLst>
                <a:ext uri="{FF2B5EF4-FFF2-40B4-BE49-F238E27FC236}">
                  <a16:creationId xmlns:a16="http://schemas.microsoft.com/office/drawing/2014/main" id="{DFCB13B8-8A35-3BCB-1883-2B341A4AFEFC}"/>
                </a:ext>
              </a:extLst>
            </p:cNvPr>
            <p:cNvGrpSpPr/>
            <p:nvPr/>
          </p:nvGrpSpPr>
          <p:grpSpPr>
            <a:xfrm>
              <a:off x="1514927" y="533807"/>
              <a:ext cx="24358" cy="19135"/>
              <a:chOff x="0" y="0"/>
              <a:chExt cx="328213" cy="257837"/>
            </a:xfrm>
          </p:grpSpPr>
          <p:sp>
            <p:nvSpPr>
              <p:cNvPr id="712" name="Freeform 712">
                <a:extLst>
                  <a:ext uri="{FF2B5EF4-FFF2-40B4-BE49-F238E27FC236}">
                    <a16:creationId xmlns:a16="http://schemas.microsoft.com/office/drawing/2014/main" id="{572F7763-2DD3-174B-24B3-AB6867483C5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3" name="TextBox 713">
                <a:extLst>
                  <a:ext uri="{FF2B5EF4-FFF2-40B4-BE49-F238E27FC236}">
                    <a16:creationId xmlns:a16="http://schemas.microsoft.com/office/drawing/2014/main" id="{5F1208F2-36E0-4FF3-DB0E-74CC6B1F0DD3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4" name="Group 714">
              <a:extLst>
                <a:ext uri="{FF2B5EF4-FFF2-40B4-BE49-F238E27FC236}">
                  <a16:creationId xmlns:a16="http://schemas.microsoft.com/office/drawing/2014/main" id="{17BB5F6C-3D4F-9472-3B34-AE4FAA10272B}"/>
                </a:ext>
              </a:extLst>
            </p:cNvPr>
            <p:cNvGrpSpPr/>
            <p:nvPr/>
          </p:nvGrpSpPr>
          <p:grpSpPr>
            <a:xfrm>
              <a:off x="1515854" y="534535"/>
              <a:ext cx="22503" cy="17678"/>
              <a:chOff x="0" y="0"/>
              <a:chExt cx="328213" cy="257837"/>
            </a:xfrm>
          </p:grpSpPr>
          <p:sp>
            <p:nvSpPr>
              <p:cNvPr id="715" name="Freeform 715">
                <a:extLst>
                  <a:ext uri="{FF2B5EF4-FFF2-40B4-BE49-F238E27FC236}">
                    <a16:creationId xmlns:a16="http://schemas.microsoft.com/office/drawing/2014/main" id="{8C4B6564-8627-75B1-BBE6-DE932BB33762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6" name="TextBox 716">
                <a:extLst>
                  <a:ext uri="{FF2B5EF4-FFF2-40B4-BE49-F238E27FC236}">
                    <a16:creationId xmlns:a16="http://schemas.microsoft.com/office/drawing/2014/main" id="{F3203FD9-C1E9-1A7D-1AAE-49B7A825E575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7" name="Group 717">
              <a:extLst>
                <a:ext uri="{FF2B5EF4-FFF2-40B4-BE49-F238E27FC236}">
                  <a16:creationId xmlns:a16="http://schemas.microsoft.com/office/drawing/2014/main" id="{6BF574F2-FEDC-42BC-ECD5-0E15C562BCEA}"/>
                </a:ext>
              </a:extLst>
            </p:cNvPr>
            <p:cNvGrpSpPr/>
            <p:nvPr/>
          </p:nvGrpSpPr>
          <p:grpSpPr>
            <a:xfrm>
              <a:off x="1589609" y="496276"/>
              <a:ext cx="24358" cy="29155"/>
              <a:chOff x="0" y="0"/>
              <a:chExt cx="328213" cy="392853"/>
            </a:xfrm>
          </p:grpSpPr>
          <p:sp>
            <p:nvSpPr>
              <p:cNvPr id="718" name="Freeform 718">
                <a:extLst>
                  <a:ext uri="{FF2B5EF4-FFF2-40B4-BE49-F238E27FC236}">
                    <a16:creationId xmlns:a16="http://schemas.microsoft.com/office/drawing/2014/main" id="{8268C1FD-DB25-24A9-EF0A-6AA5B6F66D69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9" name="TextBox 719">
                <a:extLst>
                  <a:ext uri="{FF2B5EF4-FFF2-40B4-BE49-F238E27FC236}">
                    <a16:creationId xmlns:a16="http://schemas.microsoft.com/office/drawing/2014/main" id="{0979B448-6EF4-F60E-0059-8ED60988B476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0" name="Group 720">
              <a:extLst>
                <a:ext uri="{FF2B5EF4-FFF2-40B4-BE49-F238E27FC236}">
                  <a16:creationId xmlns:a16="http://schemas.microsoft.com/office/drawing/2014/main" id="{A0A4143E-4157-3C97-AE0C-A82C8B583746}"/>
                </a:ext>
              </a:extLst>
            </p:cNvPr>
            <p:cNvGrpSpPr/>
            <p:nvPr/>
          </p:nvGrpSpPr>
          <p:grpSpPr>
            <a:xfrm>
              <a:off x="1590537" y="497386"/>
              <a:ext cx="22503" cy="26935"/>
              <a:chOff x="0" y="0"/>
              <a:chExt cx="328213" cy="392853"/>
            </a:xfrm>
          </p:grpSpPr>
          <p:sp>
            <p:nvSpPr>
              <p:cNvPr id="721" name="Freeform 721">
                <a:extLst>
                  <a:ext uri="{FF2B5EF4-FFF2-40B4-BE49-F238E27FC236}">
                    <a16:creationId xmlns:a16="http://schemas.microsoft.com/office/drawing/2014/main" id="{B8667F8F-B672-E7D3-3114-6DF11160878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2" name="TextBox 722">
                <a:extLst>
                  <a:ext uri="{FF2B5EF4-FFF2-40B4-BE49-F238E27FC236}">
                    <a16:creationId xmlns:a16="http://schemas.microsoft.com/office/drawing/2014/main" id="{3CE262C4-C4F5-26AB-FD41-37F432F26BD5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3" name="Group 723">
              <a:extLst>
                <a:ext uri="{FF2B5EF4-FFF2-40B4-BE49-F238E27FC236}">
                  <a16:creationId xmlns:a16="http://schemas.microsoft.com/office/drawing/2014/main" id="{87B102B8-52C9-605C-DCEB-BADB068F81F1}"/>
                </a:ext>
              </a:extLst>
            </p:cNvPr>
            <p:cNvGrpSpPr/>
            <p:nvPr/>
          </p:nvGrpSpPr>
          <p:grpSpPr>
            <a:xfrm>
              <a:off x="1608299" y="420894"/>
              <a:ext cx="38279" cy="17943"/>
              <a:chOff x="0" y="0"/>
              <a:chExt cx="433490" cy="203199"/>
            </a:xfrm>
          </p:grpSpPr>
          <p:sp>
            <p:nvSpPr>
              <p:cNvPr id="724" name="Freeform 724">
                <a:extLst>
                  <a:ext uri="{FF2B5EF4-FFF2-40B4-BE49-F238E27FC236}">
                    <a16:creationId xmlns:a16="http://schemas.microsoft.com/office/drawing/2014/main" id="{417F9E56-2752-F653-2DC1-034D6F4EF291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5" name="TextBox 725">
                <a:extLst>
                  <a:ext uri="{FF2B5EF4-FFF2-40B4-BE49-F238E27FC236}">
                    <a16:creationId xmlns:a16="http://schemas.microsoft.com/office/drawing/2014/main" id="{4CABB30B-D36D-E17E-4F8B-F10271850101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6" name="Group 726">
              <a:extLst>
                <a:ext uri="{FF2B5EF4-FFF2-40B4-BE49-F238E27FC236}">
                  <a16:creationId xmlns:a16="http://schemas.microsoft.com/office/drawing/2014/main" id="{DD89C698-B707-B10C-ECD6-3416912D9886}"/>
                </a:ext>
              </a:extLst>
            </p:cNvPr>
            <p:cNvGrpSpPr/>
            <p:nvPr/>
          </p:nvGrpSpPr>
          <p:grpSpPr>
            <a:xfrm>
              <a:off x="1609757" y="421578"/>
              <a:ext cx="35364" cy="16577"/>
              <a:chOff x="0" y="0"/>
              <a:chExt cx="433490" cy="203199"/>
            </a:xfrm>
          </p:grpSpPr>
          <p:sp>
            <p:nvSpPr>
              <p:cNvPr id="727" name="Freeform 727">
                <a:extLst>
                  <a:ext uri="{FF2B5EF4-FFF2-40B4-BE49-F238E27FC236}">
                    <a16:creationId xmlns:a16="http://schemas.microsoft.com/office/drawing/2014/main" id="{EBCC5761-E4F1-99E0-8864-1C6BF732D7D5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8" name="TextBox 728">
                <a:extLst>
                  <a:ext uri="{FF2B5EF4-FFF2-40B4-BE49-F238E27FC236}">
                    <a16:creationId xmlns:a16="http://schemas.microsoft.com/office/drawing/2014/main" id="{A5D13FAA-A801-969E-109B-55B05FCB723F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9" name="Group 729">
              <a:extLst>
                <a:ext uri="{FF2B5EF4-FFF2-40B4-BE49-F238E27FC236}">
                  <a16:creationId xmlns:a16="http://schemas.microsoft.com/office/drawing/2014/main" id="{FE8ED51D-2EF1-6971-D5AB-E314E842DC91}"/>
                </a:ext>
              </a:extLst>
            </p:cNvPr>
            <p:cNvGrpSpPr/>
            <p:nvPr/>
          </p:nvGrpSpPr>
          <p:grpSpPr>
            <a:xfrm>
              <a:off x="1715324" y="444443"/>
              <a:ext cx="24358" cy="19135"/>
              <a:chOff x="0" y="0"/>
              <a:chExt cx="328213" cy="257837"/>
            </a:xfrm>
          </p:grpSpPr>
          <p:sp>
            <p:nvSpPr>
              <p:cNvPr id="730" name="Freeform 730">
                <a:extLst>
                  <a:ext uri="{FF2B5EF4-FFF2-40B4-BE49-F238E27FC236}">
                    <a16:creationId xmlns:a16="http://schemas.microsoft.com/office/drawing/2014/main" id="{C5023AF5-0213-499F-65D0-4DCFBBF098FD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1" name="TextBox 731">
                <a:extLst>
                  <a:ext uri="{FF2B5EF4-FFF2-40B4-BE49-F238E27FC236}">
                    <a16:creationId xmlns:a16="http://schemas.microsoft.com/office/drawing/2014/main" id="{70CC8AAC-0DDF-8BB6-ABFD-7FDE19C0F915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2" name="Group 732">
              <a:extLst>
                <a:ext uri="{FF2B5EF4-FFF2-40B4-BE49-F238E27FC236}">
                  <a16:creationId xmlns:a16="http://schemas.microsoft.com/office/drawing/2014/main" id="{92974E31-0410-023B-3054-CABA2F6948F7}"/>
                </a:ext>
              </a:extLst>
            </p:cNvPr>
            <p:cNvGrpSpPr/>
            <p:nvPr/>
          </p:nvGrpSpPr>
          <p:grpSpPr>
            <a:xfrm>
              <a:off x="1716252" y="445172"/>
              <a:ext cx="22503" cy="17678"/>
              <a:chOff x="0" y="0"/>
              <a:chExt cx="328213" cy="257837"/>
            </a:xfrm>
          </p:grpSpPr>
          <p:sp>
            <p:nvSpPr>
              <p:cNvPr id="733" name="Freeform 733">
                <a:extLst>
                  <a:ext uri="{FF2B5EF4-FFF2-40B4-BE49-F238E27FC236}">
                    <a16:creationId xmlns:a16="http://schemas.microsoft.com/office/drawing/2014/main" id="{B6A25B6D-25EE-4A5B-B828-57D0B092102B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4" name="TextBox 734">
                <a:extLst>
                  <a:ext uri="{FF2B5EF4-FFF2-40B4-BE49-F238E27FC236}">
                    <a16:creationId xmlns:a16="http://schemas.microsoft.com/office/drawing/2014/main" id="{81FB24C1-9DD1-AE64-7518-5504D52E62CF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5" name="Group 735">
              <a:extLst>
                <a:ext uri="{FF2B5EF4-FFF2-40B4-BE49-F238E27FC236}">
                  <a16:creationId xmlns:a16="http://schemas.microsoft.com/office/drawing/2014/main" id="{36D1B639-C5AA-360F-36C7-FBEA3D390E39}"/>
                </a:ext>
              </a:extLst>
            </p:cNvPr>
            <p:cNvGrpSpPr/>
            <p:nvPr/>
          </p:nvGrpSpPr>
          <p:grpSpPr>
            <a:xfrm>
              <a:off x="1715324" y="495680"/>
              <a:ext cx="24358" cy="19135"/>
              <a:chOff x="0" y="0"/>
              <a:chExt cx="328213" cy="257837"/>
            </a:xfrm>
          </p:grpSpPr>
          <p:sp>
            <p:nvSpPr>
              <p:cNvPr id="736" name="Freeform 736">
                <a:extLst>
                  <a:ext uri="{FF2B5EF4-FFF2-40B4-BE49-F238E27FC236}">
                    <a16:creationId xmlns:a16="http://schemas.microsoft.com/office/drawing/2014/main" id="{2B018BD2-45C7-8BAB-475C-6531E7531CD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7" name="TextBox 737">
                <a:extLst>
                  <a:ext uri="{FF2B5EF4-FFF2-40B4-BE49-F238E27FC236}">
                    <a16:creationId xmlns:a16="http://schemas.microsoft.com/office/drawing/2014/main" id="{F7E7B7D0-E9D3-D2D5-3401-24483F8CF01E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8" name="Group 738">
              <a:extLst>
                <a:ext uri="{FF2B5EF4-FFF2-40B4-BE49-F238E27FC236}">
                  <a16:creationId xmlns:a16="http://schemas.microsoft.com/office/drawing/2014/main" id="{03F54F68-7E2B-6F66-91CB-805183C8B28B}"/>
                </a:ext>
              </a:extLst>
            </p:cNvPr>
            <p:cNvGrpSpPr/>
            <p:nvPr/>
          </p:nvGrpSpPr>
          <p:grpSpPr>
            <a:xfrm>
              <a:off x="1716252" y="496409"/>
              <a:ext cx="22503" cy="17678"/>
              <a:chOff x="0" y="0"/>
              <a:chExt cx="328213" cy="257837"/>
            </a:xfrm>
          </p:grpSpPr>
          <p:sp>
            <p:nvSpPr>
              <p:cNvPr id="739" name="Freeform 739">
                <a:extLst>
                  <a:ext uri="{FF2B5EF4-FFF2-40B4-BE49-F238E27FC236}">
                    <a16:creationId xmlns:a16="http://schemas.microsoft.com/office/drawing/2014/main" id="{B0B983E3-E5C6-74B6-E333-A17BC1DF0919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0" name="TextBox 740">
                <a:extLst>
                  <a:ext uri="{FF2B5EF4-FFF2-40B4-BE49-F238E27FC236}">
                    <a16:creationId xmlns:a16="http://schemas.microsoft.com/office/drawing/2014/main" id="{AD0FAAD6-AFE5-452E-B5B2-F980BCB34E3A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1" name="Group 741">
              <a:extLst>
                <a:ext uri="{FF2B5EF4-FFF2-40B4-BE49-F238E27FC236}">
                  <a16:creationId xmlns:a16="http://schemas.microsoft.com/office/drawing/2014/main" id="{234230CB-EB3C-A998-FD02-93D41AEBFF1A}"/>
                </a:ext>
              </a:extLst>
            </p:cNvPr>
            <p:cNvGrpSpPr/>
            <p:nvPr/>
          </p:nvGrpSpPr>
          <p:grpSpPr>
            <a:xfrm>
              <a:off x="1555722" y="396628"/>
              <a:ext cx="24358" cy="19135"/>
              <a:chOff x="0" y="0"/>
              <a:chExt cx="328213" cy="257837"/>
            </a:xfrm>
          </p:grpSpPr>
          <p:sp>
            <p:nvSpPr>
              <p:cNvPr id="742" name="Freeform 742">
                <a:extLst>
                  <a:ext uri="{FF2B5EF4-FFF2-40B4-BE49-F238E27FC236}">
                    <a16:creationId xmlns:a16="http://schemas.microsoft.com/office/drawing/2014/main" id="{7256DC5B-44C5-C154-3DAF-21FE492F6EF2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3" name="TextBox 743">
                <a:extLst>
                  <a:ext uri="{FF2B5EF4-FFF2-40B4-BE49-F238E27FC236}">
                    <a16:creationId xmlns:a16="http://schemas.microsoft.com/office/drawing/2014/main" id="{C8C51188-46F8-743A-75DD-E6E448B31C45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4" name="Group 744">
              <a:extLst>
                <a:ext uri="{FF2B5EF4-FFF2-40B4-BE49-F238E27FC236}">
                  <a16:creationId xmlns:a16="http://schemas.microsoft.com/office/drawing/2014/main" id="{47BA6F61-4A85-B9F0-85F7-CD579D95364E}"/>
                </a:ext>
              </a:extLst>
            </p:cNvPr>
            <p:cNvGrpSpPr/>
            <p:nvPr/>
          </p:nvGrpSpPr>
          <p:grpSpPr>
            <a:xfrm>
              <a:off x="1556650" y="397356"/>
              <a:ext cx="22503" cy="17678"/>
              <a:chOff x="0" y="0"/>
              <a:chExt cx="328213" cy="257837"/>
            </a:xfrm>
          </p:grpSpPr>
          <p:sp>
            <p:nvSpPr>
              <p:cNvPr id="745" name="Freeform 745">
                <a:extLst>
                  <a:ext uri="{FF2B5EF4-FFF2-40B4-BE49-F238E27FC236}">
                    <a16:creationId xmlns:a16="http://schemas.microsoft.com/office/drawing/2014/main" id="{F24DC28C-196B-ADD0-B9F0-73C723AA95AD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6" name="TextBox 746">
                <a:extLst>
                  <a:ext uri="{FF2B5EF4-FFF2-40B4-BE49-F238E27FC236}">
                    <a16:creationId xmlns:a16="http://schemas.microsoft.com/office/drawing/2014/main" id="{9587031E-47FA-6EAC-3589-95A7A9E3B2DF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7" name="Group 747">
              <a:extLst>
                <a:ext uri="{FF2B5EF4-FFF2-40B4-BE49-F238E27FC236}">
                  <a16:creationId xmlns:a16="http://schemas.microsoft.com/office/drawing/2014/main" id="{5420902C-AA8D-0A9E-9333-F8BE9C60E9B6}"/>
                </a:ext>
              </a:extLst>
            </p:cNvPr>
            <p:cNvGrpSpPr/>
            <p:nvPr/>
          </p:nvGrpSpPr>
          <p:grpSpPr>
            <a:xfrm>
              <a:off x="1331743" y="438838"/>
              <a:ext cx="17169" cy="20183"/>
              <a:chOff x="0" y="0"/>
              <a:chExt cx="219327" cy="257837"/>
            </a:xfrm>
          </p:grpSpPr>
          <p:sp>
            <p:nvSpPr>
              <p:cNvPr id="748" name="Freeform 748">
                <a:extLst>
                  <a:ext uri="{FF2B5EF4-FFF2-40B4-BE49-F238E27FC236}">
                    <a16:creationId xmlns:a16="http://schemas.microsoft.com/office/drawing/2014/main" id="{965A3D7F-89E2-0FEB-C646-F8FDF93BBE4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9" name="TextBox 749">
                <a:extLst>
                  <a:ext uri="{FF2B5EF4-FFF2-40B4-BE49-F238E27FC236}">
                    <a16:creationId xmlns:a16="http://schemas.microsoft.com/office/drawing/2014/main" id="{4DC753C7-9447-921F-7922-C510DDE2C362}"/>
                  </a:ext>
                </a:extLst>
              </p:cNvPr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0" name="Group 750">
              <a:extLst>
                <a:ext uri="{FF2B5EF4-FFF2-40B4-BE49-F238E27FC236}">
                  <a16:creationId xmlns:a16="http://schemas.microsoft.com/office/drawing/2014/main" id="{9EEB84FB-BC9F-4702-D372-94434BE5CBFF}"/>
                </a:ext>
              </a:extLst>
            </p:cNvPr>
            <p:cNvGrpSpPr/>
            <p:nvPr/>
          </p:nvGrpSpPr>
          <p:grpSpPr>
            <a:xfrm>
              <a:off x="1331743" y="439606"/>
              <a:ext cx="17169" cy="18646"/>
              <a:chOff x="0" y="0"/>
              <a:chExt cx="237406" cy="257837"/>
            </a:xfrm>
          </p:grpSpPr>
          <p:sp>
            <p:nvSpPr>
              <p:cNvPr id="751" name="Freeform 751">
                <a:extLst>
                  <a:ext uri="{FF2B5EF4-FFF2-40B4-BE49-F238E27FC236}">
                    <a16:creationId xmlns:a16="http://schemas.microsoft.com/office/drawing/2014/main" id="{0989F2EB-8F9C-0AAA-CA20-85D5C718A3C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2" name="TextBox 752">
                <a:extLst>
                  <a:ext uri="{FF2B5EF4-FFF2-40B4-BE49-F238E27FC236}">
                    <a16:creationId xmlns:a16="http://schemas.microsoft.com/office/drawing/2014/main" id="{74949C29-4192-3E40-6789-F0C6E886176F}"/>
                  </a:ext>
                </a:extLst>
              </p:cNvPr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3" name="Group 753">
              <a:extLst>
                <a:ext uri="{FF2B5EF4-FFF2-40B4-BE49-F238E27FC236}">
                  <a16:creationId xmlns:a16="http://schemas.microsoft.com/office/drawing/2014/main" id="{3C0145CD-D71E-4DCE-7507-31534C0004C9}"/>
                </a:ext>
              </a:extLst>
            </p:cNvPr>
            <p:cNvGrpSpPr/>
            <p:nvPr/>
          </p:nvGrpSpPr>
          <p:grpSpPr>
            <a:xfrm>
              <a:off x="1399317" y="390524"/>
              <a:ext cx="17169" cy="17169"/>
              <a:chOff x="0" y="0"/>
              <a:chExt cx="219327" cy="219327"/>
            </a:xfrm>
          </p:grpSpPr>
          <p:sp>
            <p:nvSpPr>
              <p:cNvPr id="754" name="Freeform 754">
                <a:extLst>
                  <a:ext uri="{FF2B5EF4-FFF2-40B4-BE49-F238E27FC236}">
                    <a16:creationId xmlns:a16="http://schemas.microsoft.com/office/drawing/2014/main" id="{256FE234-351F-86F0-853E-15791D4980FA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5" name="TextBox 755">
                <a:extLst>
                  <a:ext uri="{FF2B5EF4-FFF2-40B4-BE49-F238E27FC236}">
                    <a16:creationId xmlns:a16="http://schemas.microsoft.com/office/drawing/2014/main" id="{BCB4889F-080A-668F-AEA7-3C927A2944C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6" name="Group 756">
              <a:extLst>
                <a:ext uri="{FF2B5EF4-FFF2-40B4-BE49-F238E27FC236}">
                  <a16:creationId xmlns:a16="http://schemas.microsoft.com/office/drawing/2014/main" id="{5442E22A-F895-F810-D217-5ED8D206D908}"/>
                </a:ext>
              </a:extLst>
            </p:cNvPr>
            <p:cNvGrpSpPr/>
            <p:nvPr/>
          </p:nvGrpSpPr>
          <p:grpSpPr>
            <a:xfrm>
              <a:off x="1399317" y="390524"/>
              <a:ext cx="17169" cy="17169"/>
              <a:chOff x="0" y="0"/>
              <a:chExt cx="237406" cy="237406"/>
            </a:xfrm>
          </p:grpSpPr>
          <p:sp>
            <p:nvSpPr>
              <p:cNvPr id="757" name="Freeform 757">
                <a:extLst>
                  <a:ext uri="{FF2B5EF4-FFF2-40B4-BE49-F238E27FC236}">
                    <a16:creationId xmlns:a16="http://schemas.microsoft.com/office/drawing/2014/main" id="{DE02AD0E-A43E-1B79-C0F2-E80D9BD7ECC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8" name="TextBox 758">
                <a:extLst>
                  <a:ext uri="{FF2B5EF4-FFF2-40B4-BE49-F238E27FC236}">
                    <a16:creationId xmlns:a16="http://schemas.microsoft.com/office/drawing/2014/main" id="{EEC0F335-CA6E-A53B-5C66-19A1946F115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9" name="Group 759">
              <a:extLst>
                <a:ext uri="{FF2B5EF4-FFF2-40B4-BE49-F238E27FC236}">
                  <a16:creationId xmlns:a16="http://schemas.microsoft.com/office/drawing/2014/main" id="{CE962CA9-A521-1833-DB2A-C4B8F0ABAC32}"/>
                </a:ext>
              </a:extLst>
            </p:cNvPr>
            <p:cNvGrpSpPr/>
            <p:nvPr/>
          </p:nvGrpSpPr>
          <p:grpSpPr>
            <a:xfrm>
              <a:off x="1662798" y="517234"/>
              <a:ext cx="17169" cy="17169"/>
              <a:chOff x="0" y="0"/>
              <a:chExt cx="219327" cy="219327"/>
            </a:xfrm>
          </p:grpSpPr>
          <p:sp>
            <p:nvSpPr>
              <p:cNvPr id="760" name="Freeform 760">
                <a:extLst>
                  <a:ext uri="{FF2B5EF4-FFF2-40B4-BE49-F238E27FC236}">
                    <a16:creationId xmlns:a16="http://schemas.microsoft.com/office/drawing/2014/main" id="{7511B99E-B1D3-2417-64D8-2CA9F005726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1" name="TextBox 761">
                <a:extLst>
                  <a:ext uri="{FF2B5EF4-FFF2-40B4-BE49-F238E27FC236}">
                    <a16:creationId xmlns:a16="http://schemas.microsoft.com/office/drawing/2014/main" id="{0F6AB424-5354-9F0B-9C41-B4B068A5795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2" name="Group 762">
              <a:extLst>
                <a:ext uri="{FF2B5EF4-FFF2-40B4-BE49-F238E27FC236}">
                  <a16:creationId xmlns:a16="http://schemas.microsoft.com/office/drawing/2014/main" id="{5DBA7051-BCF3-071C-6BCE-DC7994F6EE3E}"/>
                </a:ext>
              </a:extLst>
            </p:cNvPr>
            <p:cNvGrpSpPr/>
            <p:nvPr/>
          </p:nvGrpSpPr>
          <p:grpSpPr>
            <a:xfrm>
              <a:off x="1662798" y="517234"/>
              <a:ext cx="17169" cy="17169"/>
              <a:chOff x="0" y="0"/>
              <a:chExt cx="237406" cy="237406"/>
            </a:xfrm>
          </p:grpSpPr>
          <p:sp>
            <p:nvSpPr>
              <p:cNvPr id="763" name="Freeform 763">
                <a:extLst>
                  <a:ext uri="{FF2B5EF4-FFF2-40B4-BE49-F238E27FC236}">
                    <a16:creationId xmlns:a16="http://schemas.microsoft.com/office/drawing/2014/main" id="{C082BB0D-8747-4871-8DBA-35492A7FC42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4" name="TextBox 764">
                <a:extLst>
                  <a:ext uri="{FF2B5EF4-FFF2-40B4-BE49-F238E27FC236}">
                    <a16:creationId xmlns:a16="http://schemas.microsoft.com/office/drawing/2014/main" id="{FC17C406-639E-C5D7-C210-5ADAB261757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5" name="Group 765">
              <a:extLst>
                <a:ext uri="{FF2B5EF4-FFF2-40B4-BE49-F238E27FC236}">
                  <a16:creationId xmlns:a16="http://schemas.microsoft.com/office/drawing/2014/main" id="{EAE6949B-E918-874C-3F93-21378E317A07}"/>
                </a:ext>
              </a:extLst>
            </p:cNvPr>
            <p:cNvGrpSpPr/>
            <p:nvPr/>
          </p:nvGrpSpPr>
          <p:grpSpPr>
            <a:xfrm>
              <a:off x="452296" y="429270"/>
              <a:ext cx="24358" cy="19135"/>
              <a:chOff x="0" y="0"/>
              <a:chExt cx="328213" cy="257837"/>
            </a:xfrm>
          </p:grpSpPr>
          <p:sp>
            <p:nvSpPr>
              <p:cNvPr id="766" name="Freeform 766">
                <a:extLst>
                  <a:ext uri="{FF2B5EF4-FFF2-40B4-BE49-F238E27FC236}">
                    <a16:creationId xmlns:a16="http://schemas.microsoft.com/office/drawing/2014/main" id="{F9C31FFC-2B09-C201-7C64-86F198C534B0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7" name="TextBox 767">
                <a:extLst>
                  <a:ext uri="{FF2B5EF4-FFF2-40B4-BE49-F238E27FC236}">
                    <a16:creationId xmlns:a16="http://schemas.microsoft.com/office/drawing/2014/main" id="{799952CF-835D-73E2-5060-CD30EC772FCA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8" name="Group 768">
              <a:extLst>
                <a:ext uri="{FF2B5EF4-FFF2-40B4-BE49-F238E27FC236}">
                  <a16:creationId xmlns:a16="http://schemas.microsoft.com/office/drawing/2014/main" id="{7CEC4B29-AD4E-2EA6-BE0E-D02D88342856}"/>
                </a:ext>
              </a:extLst>
            </p:cNvPr>
            <p:cNvGrpSpPr/>
            <p:nvPr/>
          </p:nvGrpSpPr>
          <p:grpSpPr>
            <a:xfrm>
              <a:off x="453223" y="429999"/>
              <a:ext cx="22503" cy="17678"/>
              <a:chOff x="0" y="0"/>
              <a:chExt cx="328213" cy="257837"/>
            </a:xfrm>
          </p:grpSpPr>
          <p:sp>
            <p:nvSpPr>
              <p:cNvPr id="769" name="Freeform 769">
                <a:extLst>
                  <a:ext uri="{FF2B5EF4-FFF2-40B4-BE49-F238E27FC236}">
                    <a16:creationId xmlns:a16="http://schemas.microsoft.com/office/drawing/2014/main" id="{234CEDAB-3AE4-4905-78E6-421A4D09A7DF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0" name="TextBox 770">
                <a:extLst>
                  <a:ext uri="{FF2B5EF4-FFF2-40B4-BE49-F238E27FC236}">
                    <a16:creationId xmlns:a16="http://schemas.microsoft.com/office/drawing/2014/main" id="{8770C593-CA42-7674-90BD-B5D1F9630D27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1" name="Group 771">
              <a:extLst>
                <a:ext uri="{FF2B5EF4-FFF2-40B4-BE49-F238E27FC236}">
                  <a16:creationId xmlns:a16="http://schemas.microsoft.com/office/drawing/2014/main" id="{B6869D18-FC97-0085-AB0B-DA48C8C30913}"/>
                </a:ext>
              </a:extLst>
            </p:cNvPr>
            <p:cNvGrpSpPr/>
            <p:nvPr/>
          </p:nvGrpSpPr>
          <p:grpSpPr>
            <a:xfrm>
              <a:off x="547682" y="426814"/>
              <a:ext cx="24358" cy="19135"/>
              <a:chOff x="0" y="0"/>
              <a:chExt cx="328213" cy="257837"/>
            </a:xfrm>
          </p:grpSpPr>
          <p:sp>
            <p:nvSpPr>
              <p:cNvPr id="772" name="Freeform 772">
                <a:extLst>
                  <a:ext uri="{FF2B5EF4-FFF2-40B4-BE49-F238E27FC236}">
                    <a16:creationId xmlns:a16="http://schemas.microsoft.com/office/drawing/2014/main" id="{182FB0A5-6937-5598-61CB-D22F2934C062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3" name="TextBox 773">
                <a:extLst>
                  <a:ext uri="{FF2B5EF4-FFF2-40B4-BE49-F238E27FC236}">
                    <a16:creationId xmlns:a16="http://schemas.microsoft.com/office/drawing/2014/main" id="{B853A5E2-3F2A-B1B4-58EB-A56D25AFDDF0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4" name="Group 774">
              <a:extLst>
                <a:ext uri="{FF2B5EF4-FFF2-40B4-BE49-F238E27FC236}">
                  <a16:creationId xmlns:a16="http://schemas.microsoft.com/office/drawing/2014/main" id="{E1363B3A-6AA0-BE0E-2D04-F85F343FE891}"/>
                </a:ext>
              </a:extLst>
            </p:cNvPr>
            <p:cNvGrpSpPr/>
            <p:nvPr/>
          </p:nvGrpSpPr>
          <p:grpSpPr>
            <a:xfrm>
              <a:off x="548610" y="427543"/>
              <a:ext cx="22503" cy="17678"/>
              <a:chOff x="0" y="0"/>
              <a:chExt cx="328213" cy="257837"/>
            </a:xfrm>
          </p:grpSpPr>
          <p:sp>
            <p:nvSpPr>
              <p:cNvPr id="775" name="Freeform 775">
                <a:extLst>
                  <a:ext uri="{FF2B5EF4-FFF2-40B4-BE49-F238E27FC236}">
                    <a16:creationId xmlns:a16="http://schemas.microsoft.com/office/drawing/2014/main" id="{E873F78B-66C2-0B58-0EC9-7F5297541C7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6" name="TextBox 776">
                <a:extLst>
                  <a:ext uri="{FF2B5EF4-FFF2-40B4-BE49-F238E27FC236}">
                    <a16:creationId xmlns:a16="http://schemas.microsoft.com/office/drawing/2014/main" id="{3FFBD1A8-5B42-DE7D-6D47-E516D0FF860A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7" name="Group 777">
              <a:extLst>
                <a:ext uri="{FF2B5EF4-FFF2-40B4-BE49-F238E27FC236}">
                  <a16:creationId xmlns:a16="http://schemas.microsoft.com/office/drawing/2014/main" id="{33D34F4C-D3EF-61F2-A528-04C5875B60F8}"/>
                </a:ext>
              </a:extLst>
            </p:cNvPr>
            <p:cNvGrpSpPr/>
            <p:nvPr/>
          </p:nvGrpSpPr>
          <p:grpSpPr>
            <a:xfrm>
              <a:off x="638330" y="373356"/>
              <a:ext cx="17169" cy="17169"/>
              <a:chOff x="0" y="0"/>
              <a:chExt cx="219327" cy="219327"/>
            </a:xfrm>
          </p:grpSpPr>
          <p:sp>
            <p:nvSpPr>
              <p:cNvPr id="778" name="Freeform 778">
                <a:extLst>
                  <a:ext uri="{FF2B5EF4-FFF2-40B4-BE49-F238E27FC236}">
                    <a16:creationId xmlns:a16="http://schemas.microsoft.com/office/drawing/2014/main" id="{A3F2EBC1-E652-1B4F-8182-51304AF6010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9" name="TextBox 779">
                <a:extLst>
                  <a:ext uri="{FF2B5EF4-FFF2-40B4-BE49-F238E27FC236}">
                    <a16:creationId xmlns:a16="http://schemas.microsoft.com/office/drawing/2014/main" id="{053B79F8-1E72-FE9B-C318-A82E4B9A3A3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0" name="Group 780">
              <a:extLst>
                <a:ext uri="{FF2B5EF4-FFF2-40B4-BE49-F238E27FC236}">
                  <a16:creationId xmlns:a16="http://schemas.microsoft.com/office/drawing/2014/main" id="{3A590C22-8106-11B2-7505-F566745A2C0F}"/>
                </a:ext>
              </a:extLst>
            </p:cNvPr>
            <p:cNvGrpSpPr/>
            <p:nvPr/>
          </p:nvGrpSpPr>
          <p:grpSpPr>
            <a:xfrm>
              <a:off x="638330" y="373356"/>
              <a:ext cx="17169" cy="17169"/>
              <a:chOff x="0" y="0"/>
              <a:chExt cx="237406" cy="237406"/>
            </a:xfrm>
          </p:grpSpPr>
          <p:sp>
            <p:nvSpPr>
              <p:cNvPr id="781" name="Freeform 781">
                <a:extLst>
                  <a:ext uri="{FF2B5EF4-FFF2-40B4-BE49-F238E27FC236}">
                    <a16:creationId xmlns:a16="http://schemas.microsoft.com/office/drawing/2014/main" id="{7F8E1B54-2CCF-60CD-34D4-29A49BC341B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2" name="TextBox 782">
                <a:extLst>
                  <a:ext uri="{FF2B5EF4-FFF2-40B4-BE49-F238E27FC236}">
                    <a16:creationId xmlns:a16="http://schemas.microsoft.com/office/drawing/2014/main" id="{532B1A9D-1C39-D431-ED5F-DBF067F1609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3" name="Group 783">
              <a:extLst>
                <a:ext uri="{FF2B5EF4-FFF2-40B4-BE49-F238E27FC236}">
                  <a16:creationId xmlns:a16="http://schemas.microsoft.com/office/drawing/2014/main" id="{1D47DCD3-249B-4059-9FAB-355C0626C05A}"/>
                </a:ext>
              </a:extLst>
            </p:cNvPr>
            <p:cNvGrpSpPr/>
            <p:nvPr/>
          </p:nvGrpSpPr>
          <p:grpSpPr>
            <a:xfrm>
              <a:off x="1081389" y="338072"/>
              <a:ext cx="17169" cy="17169"/>
              <a:chOff x="0" y="0"/>
              <a:chExt cx="219327" cy="219327"/>
            </a:xfrm>
          </p:grpSpPr>
          <p:sp>
            <p:nvSpPr>
              <p:cNvPr id="784" name="Freeform 784">
                <a:extLst>
                  <a:ext uri="{FF2B5EF4-FFF2-40B4-BE49-F238E27FC236}">
                    <a16:creationId xmlns:a16="http://schemas.microsoft.com/office/drawing/2014/main" id="{EFB27191-6E0C-6937-AEA2-8C992C760EE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5" name="TextBox 785">
                <a:extLst>
                  <a:ext uri="{FF2B5EF4-FFF2-40B4-BE49-F238E27FC236}">
                    <a16:creationId xmlns:a16="http://schemas.microsoft.com/office/drawing/2014/main" id="{90067D89-6A86-471B-4906-877338E2AAB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6" name="Group 786">
              <a:extLst>
                <a:ext uri="{FF2B5EF4-FFF2-40B4-BE49-F238E27FC236}">
                  <a16:creationId xmlns:a16="http://schemas.microsoft.com/office/drawing/2014/main" id="{450F4A79-75D8-EC45-0A3F-787AF8746BD1}"/>
                </a:ext>
              </a:extLst>
            </p:cNvPr>
            <p:cNvGrpSpPr/>
            <p:nvPr/>
          </p:nvGrpSpPr>
          <p:grpSpPr>
            <a:xfrm>
              <a:off x="1081389" y="338072"/>
              <a:ext cx="17169" cy="17169"/>
              <a:chOff x="0" y="0"/>
              <a:chExt cx="237406" cy="237406"/>
            </a:xfrm>
          </p:grpSpPr>
          <p:sp>
            <p:nvSpPr>
              <p:cNvPr id="787" name="Freeform 787">
                <a:extLst>
                  <a:ext uri="{FF2B5EF4-FFF2-40B4-BE49-F238E27FC236}">
                    <a16:creationId xmlns:a16="http://schemas.microsoft.com/office/drawing/2014/main" id="{3A755530-F104-6B34-1224-F79A2CFE2B4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8" name="TextBox 788">
                <a:extLst>
                  <a:ext uri="{FF2B5EF4-FFF2-40B4-BE49-F238E27FC236}">
                    <a16:creationId xmlns:a16="http://schemas.microsoft.com/office/drawing/2014/main" id="{5976428A-7F5D-0822-75B6-1CF9C1D3931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9" name="Group 789">
              <a:extLst>
                <a:ext uri="{FF2B5EF4-FFF2-40B4-BE49-F238E27FC236}">
                  <a16:creationId xmlns:a16="http://schemas.microsoft.com/office/drawing/2014/main" id="{37283596-C3FD-89D1-34DF-0DC2285FB02B}"/>
                </a:ext>
              </a:extLst>
            </p:cNvPr>
            <p:cNvGrpSpPr/>
            <p:nvPr/>
          </p:nvGrpSpPr>
          <p:grpSpPr>
            <a:xfrm>
              <a:off x="1169275" y="338072"/>
              <a:ext cx="17169" cy="17169"/>
              <a:chOff x="0" y="0"/>
              <a:chExt cx="219327" cy="219327"/>
            </a:xfrm>
          </p:grpSpPr>
          <p:sp>
            <p:nvSpPr>
              <p:cNvPr id="790" name="Freeform 790">
                <a:extLst>
                  <a:ext uri="{FF2B5EF4-FFF2-40B4-BE49-F238E27FC236}">
                    <a16:creationId xmlns:a16="http://schemas.microsoft.com/office/drawing/2014/main" id="{B6E0C778-109E-96D4-A3B6-125776B368C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1" name="TextBox 791">
                <a:extLst>
                  <a:ext uri="{FF2B5EF4-FFF2-40B4-BE49-F238E27FC236}">
                    <a16:creationId xmlns:a16="http://schemas.microsoft.com/office/drawing/2014/main" id="{1ABD4803-4E43-AEE5-43A8-CB60716F5D3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2" name="Group 792">
              <a:extLst>
                <a:ext uri="{FF2B5EF4-FFF2-40B4-BE49-F238E27FC236}">
                  <a16:creationId xmlns:a16="http://schemas.microsoft.com/office/drawing/2014/main" id="{FCB24483-44D8-3690-A6A0-F69673285D41}"/>
                </a:ext>
              </a:extLst>
            </p:cNvPr>
            <p:cNvGrpSpPr/>
            <p:nvPr/>
          </p:nvGrpSpPr>
          <p:grpSpPr>
            <a:xfrm>
              <a:off x="1169275" y="338072"/>
              <a:ext cx="17169" cy="17169"/>
              <a:chOff x="0" y="0"/>
              <a:chExt cx="237406" cy="237406"/>
            </a:xfrm>
          </p:grpSpPr>
          <p:sp>
            <p:nvSpPr>
              <p:cNvPr id="793" name="Freeform 793">
                <a:extLst>
                  <a:ext uri="{FF2B5EF4-FFF2-40B4-BE49-F238E27FC236}">
                    <a16:creationId xmlns:a16="http://schemas.microsoft.com/office/drawing/2014/main" id="{656056F4-CB2D-2626-DE82-E0AD894ADE4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4" name="TextBox 794">
                <a:extLst>
                  <a:ext uri="{FF2B5EF4-FFF2-40B4-BE49-F238E27FC236}">
                    <a16:creationId xmlns:a16="http://schemas.microsoft.com/office/drawing/2014/main" id="{4C2ACAEB-306C-6F14-1E70-4AF323C8412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5" name="Group 795">
              <a:extLst>
                <a:ext uri="{FF2B5EF4-FFF2-40B4-BE49-F238E27FC236}">
                  <a16:creationId xmlns:a16="http://schemas.microsoft.com/office/drawing/2014/main" id="{49E4D310-D7C3-F26D-508D-968E09DD85E2}"/>
                </a:ext>
              </a:extLst>
            </p:cNvPr>
            <p:cNvGrpSpPr/>
            <p:nvPr/>
          </p:nvGrpSpPr>
          <p:grpSpPr>
            <a:xfrm>
              <a:off x="1133475" y="390159"/>
              <a:ext cx="17169" cy="17169"/>
              <a:chOff x="0" y="0"/>
              <a:chExt cx="219327" cy="219327"/>
            </a:xfrm>
          </p:grpSpPr>
          <p:sp>
            <p:nvSpPr>
              <p:cNvPr id="796" name="Freeform 796">
                <a:extLst>
                  <a:ext uri="{FF2B5EF4-FFF2-40B4-BE49-F238E27FC236}">
                    <a16:creationId xmlns:a16="http://schemas.microsoft.com/office/drawing/2014/main" id="{0E991C55-88BF-6C01-3309-BEDF18A9474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7" name="TextBox 797">
                <a:extLst>
                  <a:ext uri="{FF2B5EF4-FFF2-40B4-BE49-F238E27FC236}">
                    <a16:creationId xmlns:a16="http://schemas.microsoft.com/office/drawing/2014/main" id="{A4497C64-1632-7DF8-C423-A2AA08C2721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8" name="Group 798">
              <a:extLst>
                <a:ext uri="{FF2B5EF4-FFF2-40B4-BE49-F238E27FC236}">
                  <a16:creationId xmlns:a16="http://schemas.microsoft.com/office/drawing/2014/main" id="{93D62B48-2F33-5008-7278-B5698AAFBB51}"/>
                </a:ext>
              </a:extLst>
            </p:cNvPr>
            <p:cNvGrpSpPr/>
            <p:nvPr/>
          </p:nvGrpSpPr>
          <p:grpSpPr>
            <a:xfrm>
              <a:off x="1133475" y="390159"/>
              <a:ext cx="17169" cy="17169"/>
              <a:chOff x="0" y="0"/>
              <a:chExt cx="237406" cy="237406"/>
            </a:xfrm>
          </p:grpSpPr>
          <p:sp>
            <p:nvSpPr>
              <p:cNvPr id="799" name="Freeform 799">
                <a:extLst>
                  <a:ext uri="{FF2B5EF4-FFF2-40B4-BE49-F238E27FC236}">
                    <a16:creationId xmlns:a16="http://schemas.microsoft.com/office/drawing/2014/main" id="{107289A7-536A-7B14-4488-9A94143BABB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0" name="TextBox 800">
                <a:extLst>
                  <a:ext uri="{FF2B5EF4-FFF2-40B4-BE49-F238E27FC236}">
                    <a16:creationId xmlns:a16="http://schemas.microsoft.com/office/drawing/2014/main" id="{E9DF7CDD-53D5-2272-1F71-DE6AB6CC057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1" name="Group 801">
              <a:extLst>
                <a:ext uri="{FF2B5EF4-FFF2-40B4-BE49-F238E27FC236}">
                  <a16:creationId xmlns:a16="http://schemas.microsoft.com/office/drawing/2014/main" id="{6197E3C3-A67F-5D73-BAAB-A3BB8B694E8B}"/>
                </a:ext>
              </a:extLst>
            </p:cNvPr>
            <p:cNvGrpSpPr/>
            <p:nvPr/>
          </p:nvGrpSpPr>
          <p:grpSpPr>
            <a:xfrm>
              <a:off x="1232118" y="320903"/>
              <a:ext cx="17169" cy="17169"/>
              <a:chOff x="0" y="0"/>
              <a:chExt cx="219327" cy="219327"/>
            </a:xfrm>
          </p:grpSpPr>
          <p:sp>
            <p:nvSpPr>
              <p:cNvPr id="802" name="Freeform 802">
                <a:extLst>
                  <a:ext uri="{FF2B5EF4-FFF2-40B4-BE49-F238E27FC236}">
                    <a16:creationId xmlns:a16="http://schemas.microsoft.com/office/drawing/2014/main" id="{FE8EC7BA-EB15-F98C-DFA4-3A48FDE6DED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3" name="TextBox 803">
                <a:extLst>
                  <a:ext uri="{FF2B5EF4-FFF2-40B4-BE49-F238E27FC236}">
                    <a16:creationId xmlns:a16="http://schemas.microsoft.com/office/drawing/2014/main" id="{2F8EC3E8-0AF1-E5A0-1F0B-E53B20B7544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4" name="Group 804">
              <a:extLst>
                <a:ext uri="{FF2B5EF4-FFF2-40B4-BE49-F238E27FC236}">
                  <a16:creationId xmlns:a16="http://schemas.microsoft.com/office/drawing/2014/main" id="{1C342E06-6A94-784A-B2F9-3F011324C21E}"/>
                </a:ext>
              </a:extLst>
            </p:cNvPr>
            <p:cNvGrpSpPr/>
            <p:nvPr/>
          </p:nvGrpSpPr>
          <p:grpSpPr>
            <a:xfrm>
              <a:off x="1232118" y="320903"/>
              <a:ext cx="17169" cy="17169"/>
              <a:chOff x="0" y="0"/>
              <a:chExt cx="237406" cy="237406"/>
            </a:xfrm>
          </p:grpSpPr>
          <p:sp>
            <p:nvSpPr>
              <p:cNvPr id="805" name="Freeform 805">
                <a:extLst>
                  <a:ext uri="{FF2B5EF4-FFF2-40B4-BE49-F238E27FC236}">
                    <a16:creationId xmlns:a16="http://schemas.microsoft.com/office/drawing/2014/main" id="{7E48B15E-477B-6B66-BB0A-B5F30999DF4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6" name="TextBox 806">
                <a:extLst>
                  <a:ext uri="{FF2B5EF4-FFF2-40B4-BE49-F238E27FC236}">
                    <a16:creationId xmlns:a16="http://schemas.microsoft.com/office/drawing/2014/main" id="{045876E3-B12C-A408-E8D7-13E1E7A4E9F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7" name="Group 807">
              <a:extLst>
                <a:ext uri="{FF2B5EF4-FFF2-40B4-BE49-F238E27FC236}">
                  <a16:creationId xmlns:a16="http://schemas.microsoft.com/office/drawing/2014/main" id="{92BFB00C-4DEC-1874-7C2D-A0E72D196811}"/>
                </a:ext>
              </a:extLst>
            </p:cNvPr>
            <p:cNvGrpSpPr/>
            <p:nvPr/>
          </p:nvGrpSpPr>
          <p:grpSpPr>
            <a:xfrm>
              <a:off x="1339159" y="393963"/>
              <a:ext cx="17169" cy="17169"/>
              <a:chOff x="0" y="0"/>
              <a:chExt cx="219327" cy="219327"/>
            </a:xfrm>
          </p:grpSpPr>
          <p:sp>
            <p:nvSpPr>
              <p:cNvPr id="808" name="Freeform 808">
                <a:extLst>
                  <a:ext uri="{FF2B5EF4-FFF2-40B4-BE49-F238E27FC236}">
                    <a16:creationId xmlns:a16="http://schemas.microsoft.com/office/drawing/2014/main" id="{EE1134EF-384C-013B-3A23-D47159BCDAB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9" name="TextBox 809">
                <a:extLst>
                  <a:ext uri="{FF2B5EF4-FFF2-40B4-BE49-F238E27FC236}">
                    <a16:creationId xmlns:a16="http://schemas.microsoft.com/office/drawing/2014/main" id="{B6C25BC2-9C11-EB02-55D9-F3D6C1C427E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0" name="Group 810">
              <a:extLst>
                <a:ext uri="{FF2B5EF4-FFF2-40B4-BE49-F238E27FC236}">
                  <a16:creationId xmlns:a16="http://schemas.microsoft.com/office/drawing/2014/main" id="{840BB978-48EE-080F-C877-45E0C17511BC}"/>
                </a:ext>
              </a:extLst>
            </p:cNvPr>
            <p:cNvGrpSpPr/>
            <p:nvPr/>
          </p:nvGrpSpPr>
          <p:grpSpPr>
            <a:xfrm>
              <a:off x="1339159" y="393963"/>
              <a:ext cx="17169" cy="17169"/>
              <a:chOff x="0" y="0"/>
              <a:chExt cx="237406" cy="237406"/>
            </a:xfrm>
          </p:grpSpPr>
          <p:sp>
            <p:nvSpPr>
              <p:cNvPr id="811" name="Freeform 811">
                <a:extLst>
                  <a:ext uri="{FF2B5EF4-FFF2-40B4-BE49-F238E27FC236}">
                    <a16:creationId xmlns:a16="http://schemas.microsoft.com/office/drawing/2014/main" id="{7FC8CB6F-7E83-2937-417B-62F6E901F52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2" name="TextBox 812">
                <a:extLst>
                  <a:ext uri="{FF2B5EF4-FFF2-40B4-BE49-F238E27FC236}">
                    <a16:creationId xmlns:a16="http://schemas.microsoft.com/office/drawing/2014/main" id="{D84BDBDD-E856-BE74-DA27-0A3F178A889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3" name="Group 813">
              <a:extLst>
                <a:ext uri="{FF2B5EF4-FFF2-40B4-BE49-F238E27FC236}">
                  <a16:creationId xmlns:a16="http://schemas.microsoft.com/office/drawing/2014/main" id="{27B75D7F-1602-2860-E03A-2E76E60FC685}"/>
                </a:ext>
              </a:extLst>
            </p:cNvPr>
            <p:cNvGrpSpPr/>
            <p:nvPr/>
          </p:nvGrpSpPr>
          <p:grpSpPr>
            <a:xfrm>
              <a:off x="831831" y="280348"/>
              <a:ext cx="17169" cy="17169"/>
              <a:chOff x="0" y="0"/>
              <a:chExt cx="219327" cy="219327"/>
            </a:xfrm>
          </p:grpSpPr>
          <p:sp>
            <p:nvSpPr>
              <p:cNvPr id="814" name="Freeform 814">
                <a:extLst>
                  <a:ext uri="{FF2B5EF4-FFF2-40B4-BE49-F238E27FC236}">
                    <a16:creationId xmlns:a16="http://schemas.microsoft.com/office/drawing/2014/main" id="{11907C57-CCDB-6F0B-BBFF-1C3D795A37A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5" name="TextBox 815">
                <a:extLst>
                  <a:ext uri="{FF2B5EF4-FFF2-40B4-BE49-F238E27FC236}">
                    <a16:creationId xmlns:a16="http://schemas.microsoft.com/office/drawing/2014/main" id="{39B135CE-4705-7534-6480-4ABF9FC605A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6" name="Group 816">
              <a:extLst>
                <a:ext uri="{FF2B5EF4-FFF2-40B4-BE49-F238E27FC236}">
                  <a16:creationId xmlns:a16="http://schemas.microsoft.com/office/drawing/2014/main" id="{EE49E125-B473-FD24-BE04-866742BFBCD3}"/>
                </a:ext>
              </a:extLst>
            </p:cNvPr>
            <p:cNvGrpSpPr/>
            <p:nvPr/>
          </p:nvGrpSpPr>
          <p:grpSpPr>
            <a:xfrm>
              <a:off x="831831" y="280348"/>
              <a:ext cx="17169" cy="17169"/>
              <a:chOff x="0" y="0"/>
              <a:chExt cx="237406" cy="237406"/>
            </a:xfrm>
          </p:grpSpPr>
          <p:sp>
            <p:nvSpPr>
              <p:cNvPr id="817" name="Freeform 817">
                <a:extLst>
                  <a:ext uri="{FF2B5EF4-FFF2-40B4-BE49-F238E27FC236}">
                    <a16:creationId xmlns:a16="http://schemas.microsoft.com/office/drawing/2014/main" id="{0375661B-E7F4-8476-D901-D83A53DE036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8" name="TextBox 818">
                <a:extLst>
                  <a:ext uri="{FF2B5EF4-FFF2-40B4-BE49-F238E27FC236}">
                    <a16:creationId xmlns:a16="http://schemas.microsoft.com/office/drawing/2014/main" id="{295CC39F-0DB1-72DC-C409-2092F5FEBE9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9" name="Group 819">
              <a:extLst>
                <a:ext uri="{FF2B5EF4-FFF2-40B4-BE49-F238E27FC236}">
                  <a16:creationId xmlns:a16="http://schemas.microsoft.com/office/drawing/2014/main" id="{3B5FA4BA-786E-E589-8FE5-8AF5A79427D5}"/>
                </a:ext>
              </a:extLst>
            </p:cNvPr>
            <p:cNvGrpSpPr/>
            <p:nvPr/>
          </p:nvGrpSpPr>
          <p:grpSpPr>
            <a:xfrm>
              <a:off x="960293" y="329488"/>
              <a:ext cx="17169" cy="17169"/>
              <a:chOff x="0" y="0"/>
              <a:chExt cx="219327" cy="219327"/>
            </a:xfrm>
          </p:grpSpPr>
          <p:sp>
            <p:nvSpPr>
              <p:cNvPr id="820" name="Freeform 820">
                <a:extLst>
                  <a:ext uri="{FF2B5EF4-FFF2-40B4-BE49-F238E27FC236}">
                    <a16:creationId xmlns:a16="http://schemas.microsoft.com/office/drawing/2014/main" id="{CE22F38F-1198-4C40-52A9-47EDAE0777F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1" name="TextBox 821">
                <a:extLst>
                  <a:ext uri="{FF2B5EF4-FFF2-40B4-BE49-F238E27FC236}">
                    <a16:creationId xmlns:a16="http://schemas.microsoft.com/office/drawing/2014/main" id="{724CD074-BEC6-BF81-3BCA-24AFFC1091B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2" name="Group 822">
              <a:extLst>
                <a:ext uri="{FF2B5EF4-FFF2-40B4-BE49-F238E27FC236}">
                  <a16:creationId xmlns:a16="http://schemas.microsoft.com/office/drawing/2014/main" id="{AC156621-7F8B-67E2-9FD7-A8ADF2A4E89D}"/>
                </a:ext>
              </a:extLst>
            </p:cNvPr>
            <p:cNvGrpSpPr/>
            <p:nvPr/>
          </p:nvGrpSpPr>
          <p:grpSpPr>
            <a:xfrm>
              <a:off x="960293" y="329488"/>
              <a:ext cx="17169" cy="17169"/>
              <a:chOff x="0" y="0"/>
              <a:chExt cx="237406" cy="237406"/>
            </a:xfrm>
          </p:grpSpPr>
          <p:sp>
            <p:nvSpPr>
              <p:cNvPr id="823" name="Freeform 823">
                <a:extLst>
                  <a:ext uri="{FF2B5EF4-FFF2-40B4-BE49-F238E27FC236}">
                    <a16:creationId xmlns:a16="http://schemas.microsoft.com/office/drawing/2014/main" id="{9545B690-12DD-5E30-9B78-54ACC81CDF5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4" name="TextBox 824">
                <a:extLst>
                  <a:ext uri="{FF2B5EF4-FFF2-40B4-BE49-F238E27FC236}">
                    <a16:creationId xmlns:a16="http://schemas.microsoft.com/office/drawing/2014/main" id="{DA1A2BB1-934A-C682-9EC8-374C2324E4A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5" name="Group 825">
              <a:extLst>
                <a:ext uri="{FF2B5EF4-FFF2-40B4-BE49-F238E27FC236}">
                  <a16:creationId xmlns:a16="http://schemas.microsoft.com/office/drawing/2014/main" id="{B2D088B3-F2DE-E412-34EE-03DA0465200D}"/>
                </a:ext>
              </a:extLst>
            </p:cNvPr>
            <p:cNvGrpSpPr/>
            <p:nvPr/>
          </p:nvGrpSpPr>
          <p:grpSpPr>
            <a:xfrm>
              <a:off x="855341" y="329488"/>
              <a:ext cx="17169" cy="17169"/>
              <a:chOff x="0" y="0"/>
              <a:chExt cx="219327" cy="219327"/>
            </a:xfrm>
          </p:grpSpPr>
          <p:sp>
            <p:nvSpPr>
              <p:cNvPr id="826" name="Freeform 826">
                <a:extLst>
                  <a:ext uri="{FF2B5EF4-FFF2-40B4-BE49-F238E27FC236}">
                    <a16:creationId xmlns:a16="http://schemas.microsoft.com/office/drawing/2014/main" id="{B92E2810-BBEC-9D88-5F6E-451884B68C1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7" name="TextBox 827">
                <a:extLst>
                  <a:ext uri="{FF2B5EF4-FFF2-40B4-BE49-F238E27FC236}">
                    <a16:creationId xmlns:a16="http://schemas.microsoft.com/office/drawing/2014/main" id="{5252CA6F-04A8-B766-A712-FC30AD4D45F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8" name="Group 828">
              <a:extLst>
                <a:ext uri="{FF2B5EF4-FFF2-40B4-BE49-F238E27FC236}">
                  <a16:creationId xmlns:a16="http://schemas.microsoft.com/office/drawing/2014/main" id="{C5D808C3-CC68-14CE-A9AE-5DCE65CF0703}"/>
                </a:ext>
              </a:extLst>
            </p:cNvPr>
            <p:cNvGrpSpPr/>
            <p:nvPr/>
          </p:nvGrpSpPr>
          <p:grpSpPr>
            <a:xfrm>
              <a:off x="855341" y="329488"/>
              <a:ext cx="17169" cy="17169"/>
              <a:chOff x="0" y="0"/>
              <a:chExt cx="237406" cy="237406"/>
            </a:xfrm>
          </p:grpSpPr>
          <p:sp>
            <p:nvSpPr>
              <p:cNvPr id="829" name="Freeform 829">
                <a:extLst>
                  <a:ext uri="{FF2B5EF4-FFF2-40B4-BE49-F238E27FC236}">
                    <a16:creationId xmlns:a16="http://schemas.microsoft.com/office/drawing/2014/main" id="{837B4C59-0391-19C0-D3F7-ECBAC80C4D0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0" name="TextBox 830">
                <a:extLst>
                  <a:ext uri="{FF2B5EF4-FFF2-40B4-BE49-F238E27FC236}">
                    <a16:creationId xmlns:a16="http://schemas.microsoft.com/office/drawing/2014/main" id="{9FA3A63C-97EC-E9DC-824E-2FBDD79E69C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1" name="Group 831">
              <a:extLst>
                <a:ext uri="{FF2B5EF4-FFF2-40B4-BE49-F238E27FC236}">
                  <a16:creationId xmlns:a16="http://schemas.microsoft.com/office/drawing/2014/main" id="{49EE12C9-CEB8-7519-5C43-7426903F4C5E}"/>
                </a:ext>
              </a:extLst>
            </p:cNvPr>
            <p:cNvGrpSpPr/>
            <p:nvPr/>
          </p:nvGrpSpPr>
          <p:grpSpPr>
            <a:xfrm>
              <a:off x="908715" y="262961"/>
              <a:ext cx="9004" cy="9004"/>
              <a:chOff x="0" y="0"/>
              <a:chExt cx="219327" cy="219327"/>
            </a:xfrm>
          </p:grpSpPr>
          <p:sp>
            <p:nvSpPr>
              <p:cNvPr id="832" name="Freeform 832">
                <a:extLst>
                  <a:ext uri="{FF2B5EF4-FFF2-40B4-BE49-F238E27FC236}">
                    <a16:creationId xmlns:a16="http://schemas.microsoft.com/office/drawing/2014/main" id="{B2D3EE99-9FE6-1953-B00F-271DB48D532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3" name="TextBox 833">
                <a:extLst>
                  <a:ext uri="{FF2B5EF4-FFF2-40B4-BE49-F238E27FC236}">
                    <a16:creationId xmlns:a16="http://schemas.microsoft.com/office/drawing/2014/main" id="{95728F1D-A89F-E312-9122-9E9B37367D3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4" name="Group 834">
              <a:extLst>
                <a:ext uri="{FF2B5EF4-FFF2-40B4-BE49-F238E27FC236}">
                  <a16:creationId xmlns:a16="http://schemas.microsoft.com/office/drawing/2014/main" id="{3D4874D1-26C8-BFC7-2D9D-E9F6C603BC1B}"/>
                </a:ext>
              </a:extLst>
            </p:cNvPr>
            <p:cNvGrpSpPr/>
            <p:nvPr/>
          </p:nvGrpSpPr>
          <p:grpSpPr>
            <a:xfrm>
              <a:off x="908715" y="262961"/>
              <a:ext cx="9004" cy="9004"/>
              <a:chOff x="0" y="0"/>
              <a:chExt cx="237406" cy="237406"/>
            </a:xfrm>
          </p:grpSpPr>
          <p:sp>
            <p:nvSpPr>
              <p:cNvPr id="835" name="Freeform 835">
                <a:extLst>
                  <a:ext uri="{FF2B5EF4-FFF2-40B4-BE49-F238E27FC236}">
                    <a16:creationId xmlns:a16="http://schemas.microsoft.com/office/drawing/2014/main" id="{51CAC4F7-2A9C-E452-B431-F382C504E23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6" name="TextBox 836">
                <a:extLst>
                  <a:ext uri="{FF2B5EF4-FFF2-40B4-BE49-F238E27FC236}">
                    <a16:creationId xmlns:a16="http://schemas.microsoft.com/office/drawing/2014/main" id="{27A1FECD-D8E9-603B-7DF4-D5788DDAB85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7" name="Group 837">
              <a:extLst>
                <a:ext uri="{FF2B5EF4-FFF2-40B4-BE49-F238E27FC236}">
                  <a16:creationId xmlns:a16="http://schemas.microsoft.com/office/drawing/2014/main" id="{F0FC3EA8-3F6E-8C23-0FF7-8E0CF0FD5334}"/>
                </a:ext>
              </a:extLst>
            </p:cNvPr>
            <p:cNvGrpSpPr/>
            <p:nvPr/>
          </p:nvGrpSpPr>
          <p:grpSpPr>
            <a:xfrm>
              <a:off x="976086" y="288732"/>
              <a:ext cx="9004" cy="9004"/>
              <a:chOff x="0" y="0"/>
              <a:chExt cx="219327" cy="219327"/>
            </a:xfrm>
          </p:grpSpPr>
          <p:sp>
            <p:nvSpPr>
              <p:cNvPr id="838" name="Freeform 838">
                <a:extLst>
                  <a:ext uri="{FF2B5EF4-FFF2-40B4-BE49-F238E27FC236}">
                    <a16:creationId xmlns:a16="http://schemas.microsoft.com/office/drawing/2014/main" id="{D00E3036-62CC-6CBA-A0FA-60FAA9A6171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9" name="TextBox 839">
                <a:extLst>
                  <a:ext uri="{FF2B5EF4-FFF2-40B4-BE49-F238E27FC236}">
                    <a16:creationId xmlns:a16="http://schemas.microsoft.com/office/drawing/2014/main" id="{5B3AF183-D2E1-0DD5-1443-CF5B81B72C9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0" name="Group 840">
              <a:extLst>
                <a:ext uri="{FF2B5EF4-FFF2-40B4-BE49-F238E27FC236}">
                  <a16:creationId xmlns:a16="http://schemas.microsoft.com/office/drawing/2014/main" id="{0B5B9312-DD40-CC21-A1D6-FBD3D4F62960}"/>
                </a:ext>
              </a:extLst>
            </p:cNvPr>
            <p:cNvGrpSpPr/>
            <p:nvPr/>
          </p:nvGrpSpPr>
          <p:grpSpPr>
            <a:xfrm>
              <a:off x="976086" y="288732"/>
              <a:ext cx="9004" cy="9004"/>
              <a:chOff x="0" y="0"/>
              <a:chExt cx="237406" cy="237406"/>
            </a:xfrm>
          </p:grpSpPr>
          <p:sp>
            <p:nvSpPr>
              <p:cNvPr id="841" name="Freeform 841">
                <a:extLst>
                  <a:ext uri="{FF2B5EF4-FFF2-40B4-BE49-F238E27FC236}">
                    <a16:creationId xmlns:a16="http://schemas.microsoft.com/office/drawing/2014/main" id="{5F9871FE-22BF-7261-1263-D54D39ECB49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2" name="TextBox 842">
                <a:extLst>
                  <a:ext uri="{FF2B5EF4-FFF2-40B4-BE49-F238E27FC236}">
                    <a16:creationId xmlns:a16="http://schemas.microsoft.com/office/drawing/2014/main" id="{ABEC6BFD-B48B-1F5B-28A4-415AA732A1D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3" name="Group 843">
              <a:extLst>
                <a:ext uri="{FF2B5EF4-FFF2-40B4-BE49-F238E27FC236}">
                  <a16:creationId xmlns:a16="http://schemas.microsoft.com/office/drawing/2014/main" id="{3EBC14FC-8D9E-F703-62F0-8C2842BB9EF5}"/>
                </a:ext>
              </a:extLst>
            </p:cNvPr>
            <p:cNvGrpSpPr/>
            <p:nvPr/>
          </p:nvGrpSpPr>
          <p:grpSpPr>
            <a:xfrm>
              <a:off x="921045" y="288732"/>
              <a:ext cx="9004" cy="9004"/>
              <a:chOff x="0" y="0"/>
              <a:chExt cx="219327" cy="219327"/>
            </a:xfrm>
          </p:grpSpPr>
          <p:sp>
            <p:nvSpPr>
              <p:cNvPr id="844" name="Freeform 844">
                <a:extLst>
                  <a:ext uri="{FF2B5EF4-FFF2-40B4-BE49-F238E27FC236}">
                    <a16:creationId xmlns:a16="http://schemas.microsoft.com/office/drawing/2014/main" id="{A647BD1F-B70F-024B-B06F-4647EFFE780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5" name="TextBox 845">
                <a:extLst>
                  <a:ext uri="{FF2B5EF4-FFF2-40B4-BE49-F238E27FC236}">
                    <a16:creationId xmlns:a16="http://schemas.microsoft.com/office/drawing/2014/main" id="{86C56E27-DC05-0841-7703-E3AF7FB627A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6" name="Group 846">
              <a:extLst>
                <a:ext uri="{FF2B5EF4-FFF2-40B4-BE49-F238E27FC236}">
                  <a16:creationId xmlns:a16="http://schemas.microsoft.com/office/drawing/2014/main" id="{C7CE7F03-6D7C-080E-067C-25B0ED31CE00}"/>
                </a:ext>
              </a:extLst>
            </p:cNvPr>
            <p:cNvGrpSpPr/>
            <p:nvPr/>
          </p:nvGrpSpPr>
          <p:grpSpPr>
            <a:xfrm>
              <a:off x="921045" y="288732"/>
              <a:ext cx="9004" cy="9004"/>
              <a:chOff x="0" y="0"/>
              <a:chExt cx="237406" cy="237406"/>
            </a:xfrm>
          </p:grpSpPr>
          <p:sp>
            <p:nvSpPr>
              <p:cNvPr id="847" name="Freeform 847">
                <a:extLst>
                  <a:ext uri="{FF2B5EF4-FFF2-40B4-BE49-F238E27FC236}">
                    <a16:creationId xmlns:a16="http://schemas.microsoft.com/office/drawing/2014/main" id="{7F51888A-061E-3D03-7136-3CF8D7CA29C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8" name="TextBox 848">
                <a:extLst>
                  <a:ext uri="{FF2B5EF4-FFF2-40B4-BE49-F238E27FC236}">
                    <a16:creationId xmlns:a16="http://schemas.microsoft.com/office/drawing/2014/main" id="{A88F621C-6F58-59A5-D38D-32A62A2C3B0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9" name="Group 849">
              <a:extLst>
                <a:ext uri="{FF2B5EF4-FFF2-40B4-BE49-F238E27FC236}">
                  <a16:creationId xmlns:a16="http://schemas.microsoft.com/office/drawing/2014/main" id="{43038172-53CB-925E-F416-00024940AC42}"/>
                </a:ext>
              </a:extLst>
            </p:cNvPr>
            <p:cNvGrpSpPr/>
            <p:nvPr/>
          </p:nvGrpSpPr>
          <p:grpSpPr>
            <a:xfrm>
              <a:off x="736179" y="311881"/>
              <a:ext cx="9004" cy="9004"/>
              <a:chOff x="0" y="0"/>
              <a:chExt cx="219327" cy="219327"/>
            </a:xfrm>
          </p:grpSpPr>
          <p:sp>
            <p:nvSpPr>
              <p:cNvPr id="850" name="Freeform 850">
                <a:extLst>
                  <a:ext uri="{FF2B5EF4-FFF2-40B4-BE49-F238E27FC236}">
                    <a16:creationId xmlns:a16="http://schemas.microsoft.com/office/drawing/2014/main" id="{63AD4BC7-26BE-489E-FCB5-39DF23A9718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1" name="TextBox 851">
                <a:extLst>
                  <a:ext uri="{FF2B5EF4-FFF2-40B4-BE49-F238E27FC236}">
                    <a16:creationId xmlns:a16="http://schemas.microsoft.com/office/drawing/2014/main" id="{F89B8E0D-99AB-A977-C777-ED3FE5A30B6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2" name="Group 852">
              <a:extLst>
                <a:ext uri="{FF2B5EF4-FFF2-40B4-BE49-F238E27FC236}">
                  <a16:creationId xmlns:a16="http://schemas.microsoft.com/office/drawing/2014/main" id="{23BA851D-3147-36CD-EA77-55DF2DC241C6}"/>
                </a:ext>
              </a:extLst>
            </p:cNvPr>
            <p:cNvGrpSpPr/>
            <p:nvPr/>
          </p:nvGrpSpPr>
          <p:grpSpPr>
            <a:xfrm>
              <a:off x="736179" y="311881"/>
              <a:ext cx="9004" cy="9004"/>
              <a:chOff x="0" y="0"/>
              <a:chExt cx="237406" cy="237406"/>
            </a:xfrm>
          </p:grpSpPr>
          <p:sp>
            <p:nvSpPr>
              <p:cNvPr id="853" name="Freeform 853">
                <a:extLst>
                  <a:ext uri="{FF2B5EF4-FFF2-40B4-BE49-F238E27FC236}">
                    <a16:creationId xmlns:a16="http://schemas.microsoft.com/office/drawing/2014/main" id="{4AC577F7-CA7F-8555-150B-E0B16F8D309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4" name="TextBox 854">
                <a:extLst>
                  <a:ext uri="{FF2B5EF4-FFF2-40B4-BE49-F238E27FC236}">
                    <a16:creationId xmlns:a16="http://schemas.microsoft.com/office/drawing/2014/main" id="{8A733195-BFBF-565A-8A3C-1F27DEE02F8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5" name="Group 855">
              <a:extLst>
                <a:ext uri="{FF2B5EF4-FFF2-40B4-BE49-F238E27FC236}">
                  <a16:creationId xmlns:a16="http://schemas.microsoft.com/office/drawing/2014/main" id="{AEA4D6C0-5BAC-8160-5601-C794F0140BA7}"/>
                </a:ext>
              </a:extLst>
            </p:cNvPr>
            <p:cNvGrpSpPr/>
            <p:nvPr/>
          </p:nvGrpSpPr>
          <p:grpSpPr>
            <a:xfrm>
              <a:off x="803550" y="337652"/>
              <a:ext cx="9004" cy="9004"/>
              <a:chOff x="0" y="0"/>
              <a:chExt cx="219327" cy="219327"/>
            </a:xfrm>
          </p:grpSpPr>
          <p:sp>
            <p:nvSpPr>
              <p:cNvPr id="856" name="Freeform 856">
                <a:extLst>
                  <a:ext uri="{FF2B5EF4-FFF2-40B4-BE49-F238E27FC236}">
                    <a16:creationId xmlns:a16="http://schemas.microsoft.com/office/drawing/2014/main" id="{71A8489D-D57E-3548-9ABE-C18581E6327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7" name="TextBox 857">
                <a:extLst>
                  <a:ext uri="{FF2B5EF4-FFF2-40B4-BE49-F238E27FC236}">
                    <a16:creationId xmlns:a16="http://schemas.microsoft.com/office/drawing/2014/main" id="{D863BD17-2549-1996-60A6-62B16D25D94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8" name="Group 858">
              <a:extLst>
                <a:ext uri="{FF2B5EF4-FFF2-40B4-BE49-F238E27FC236}">
                  <a16:creationId xmlns:a16="http://schemas.microsoft.com/office/drawing/2014/main" id="{6B49D72F-1F2F-644B-6505-AEDFF90878E1}"/>
                </a:ext>
              </a:extLst>
            </p:cNvPr>
            <p:cNvGrpSpPr/>
            <p:nvPr/>
          </p:nvGrpSpPr>
          <p:grpSpPr>
            <a:xfrm>
              <a:off x="803550" y="337652"/>
              <a:ext cx="9004" cy="9004"/>
              <a:chOff x="0" y="0"/>
              <a:chExt cx="237406" cy="237406"/>
            </a:xfrm>
          </p:grpSpPr>
          <p:sp>
            <p:nvSpPr>
              <p:cNvPr id="859" name="Freeform 859">
                <a:extLst>
                  <a:ext uri="{FF2B5EF4-FFF2-40B4-BE49-F238E27FC236}">
                    <a16:creationId xmlns:a16="http://schemas.microsoft.com/office/drawing/2014/main" id="{2E5DC1E5-818E-E8D7-74AC-4D96CF17D90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0" name="TextBox 860">
                <a:extLst>
                  <a:ext uri="{FF2B5EF4-FFF2-40B4-BE49-F238E27FC236}">
                    <a16:creationId xmlns:a16="http://schemas.microsoft.com/office/drawing/2014/main" id="{ED1B4202-A62C-E78B-CF78-074CE045CAB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1" name="Group 861">
              <a:extLst>
                <a:ext uri="{FF2B5EF4-FFF2-40B4-BE49-F238E27FC236}">
                  <a16:creationId xmlns:a16="http://schemas.microsoft.com/office/drawing/2014/main" id="{5DAEDA3F-B98F-62DB-5B33-F19419047A3F}"/>
                </a:ext>
              </a:extLst>
            </p:cNvPr>
            <p:cNvGrpSpPr/>
            <p:nvPr/>
          </p:nvGrpSpPr>
          <p:grpSpPr>
            <a:xfrm>
              <a:off x="748509" y="337652"/>
              <a:ext cx="9004" cy="9004"/>
              <a:chOff x="0" y="0"/>
              <a:chExt cx="219327" cy="219327"/>
            </a:xfrm>
          </p:grpSpPr>
          <p:sp>
            <p:nvSpPr>
              <p:cNvPr id="862" name="Freeform 862">
                <a:extLst>
                  <a:ext uri="{FF2B5EF4-FFF2-40B4-BE49-F238E27FC236}">
                    <a16:creationId xmlns:a16="http://schemas.microsoft.com/office/drawing/2014/main" id="{1028E645-A0A5-3207-7970-3B0379F0BEB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3" name="TextBox 863">
                <a:extLst>
                  <a:ext uri="{FF2B5EF4-FFF2-40B4-BE49-F238E27FC236}">
                    <a16:creationId xmlns:a16="http://schemas.microsoft.com/office/drawing/2014/main" id="{E6A41410-FCF2-3119-5754-832555C8C8B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4" name="Group 864">
              <a:extLst>
                <a:ext uri="{FF2B5EF4-FFF2-40B4-BE49-F238E27FC236}">
                  <a16:creationId xmlns:a16="http://schemas.microsoft.com/office/drawing/2014/main" id="{79A18AD9-D004-2F7B-9B2E-2B277806E2F8}"/>
                </a:ext>
              </a:extLst>
            </p:cNvPr>
            <p:cNvGrpSpPr/>
            <p:nvPr/>
          </p:nvGrpSpPr>
          <p:grpSpPr>
            <a:xfrm>
              <a:off x="748509" y="337652"/>
              <a:ext cx="9004" cy="9004"/>
              <a:chOff x="0" y="0"/>
              <a:chExt cx="237406" cy="237406"/>
            </a:xfrm>
          </p:grpSpPr>
          <p:sp>
            <p:nvSpPr>
              <p:cNvPr id="865" name="Freeform 865">
                <a:extLst>
                  <a:ext uri="{FF2B5EF4-FFF2-40B4-BE49-F238E27FC236}">
                    <a16:creationId xmlns:a16="http://schemas.microsoft.com/office/drawing/2014/main" id="{1DAAE2D9-8991-29CD-32E4-B38D2F16CF1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6" name="TextBox 866">
                <a:extLst>
                  <a:ext uri="{FF2B5EF4-FFF2-40B4-BE49-F238E27FC236}">
                    <a16:creationId xmlns:a16="http://schemas.microsoft.com/office/drawing/2014/main" id="{0C0F5D6E-6695-379F-D722-1CF7A7EED99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7" name="Group 867">
              <a:extLst>
                <a:ext uri="{FF2B5EF4-FFF2-40B4-BE49-F238E27FC236}">
                  <a16:creationId xmlns:a16="http://schemas.microsoft.com/office/drawing/2014/main" id="{317FA633-0BA0-EC24-D55A-36C7B1E5A0CE}"/>
                </a:ext>
              </a:extLst>
            </p:cNvPr>
            <p:cNvGrpSpPr/>
            <p:nvPr/>
          </p:nvGrpSpPr>
          <p:grpSpPr>
            <a:xfrm>
              <a:off x="785273" y="275846"/>
              <a:ext cx="9004" cy="9004"/>
              <a:chOff x="0" y="0"/>
              <a:chExt cx="219327" cy="219327"/>
            </a:xfrm>
          </p:grpSpPr>
          <p:sp>
            <p:nvSpPr>
              <p:cNvPr id="868" name="Freeform 868">
                <a:extLst>
                  <a:ext uri="{FF2B5EF4-FFF2-40B4-BE49-F238E27FC236}">
                    <a16:creationId xmlns:a16="http://schemas.microsoft.com/office/drawing/2014/main" id="{260D6025-9A56-E9D8-40D0-2C611970E50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9" name="TextBox 869">
                <a:extLst>
                  <a:ext uri="{FF2B5EF4-FFF2-40B4-BE49-F238E27FC236}">
                    <a16:creationId xmlns:a16="http://schemas.microsoft.com/office/drawing/2014/main" id="{50CE1611-3FE2-392A-675A-32EC8BAA4A7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0" name="Group 870">
              <a:extLst>
                <a:ext uri="{FF2B5EF4-FFF2-40B4-BE49-F238E27FC236}">
                  <a16:creationId xmlns:a16="http://schemas.microsoft.com/office/drawing/2014/main" id="{5D13A95C-ECF5-9E79-8502-E12CD883561A}"/>
                </a:ext>
              </a:extLst>
            </p:cNvPr>
            <p:cNvGrpSpPr/>
            <p:nvPr/>
          </p:nvGrpSpPr>
          <p:grpSpPr>
            <a:xfrm>
              <a:off x="785273" y="275846"/>
              <a:ext cx="9004" cy="9004"/>
              <a:chOff x="0" y="0"/>
              <a:chExt cx="237406" cy="237406"/>
            </a:xfrm>
          </p:grpSpPr>
          <p:sp>
            <p:nvSpPr>
              <p:cNvPr id="871" name="Freeform 871">
                <a:extLst>
                  <a:ext uri="{FF2B5EF4-FFF2-40B4-BE49-F238E27FC236}">
                    <a16:creationId xmlns:a16="http://schemas.microsoft.com/office/drawing/2014/main" id="{97BAF297-7167-F125-8B34-CB58029C80B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2" name="TextBox 872">
                <a:extLst>
                  <a:ext uri="{FF2B5EF4-FFF2-40B4-BE49-F238E27FC236}">
                    <a16:creationId xmlns:a16="http://schemas.microsoft.com/office/drawing/2014/main" id="{682596EE-F4D8-46CB-B038-AECDEB28254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3" name="Group 873">
              <a:extLst>
                <a:ext uri="{FF2B5EF4-FFF2-40B4-BE49-F238E27FC236}">
                  <a16:creationId xmlns:a16="http://schemas.microsoft.com/office/drawing/2014/main" id="{2787ED2F-ACD1-8C59-D219-3DCEEA97941C}"/>
                </a:ext>
              </a:extLst>
            </p:cNvPr>
            <p:cNvGrpSpPr/>
            <p:nvPr/>
          </p:nvGrpSpPr>
          <p:grpSpPr>
            <a:xfrm>
              <a:off x="1041896" y="251386"/>
              <a:ext cx="17169" cy="17169"/>
              <a:chOff x="0" y="0"/>
              <a:chExt cx="219327" cy="219327"/>
            </a:xfrm>
          </p:grpSpPr>
          <p:sp>
            <p:nvSpPr>
              <p:cNvPr id="874" name="Freeform 874">
                <a:extLst>
                  <a:ext uri="{FF2B5EF4-FFF2-40B4-BE49-F238E27FC236}">
                    <a16:creationId xmlns:a16="http://schemas.microsoft.com/office/drawing/2014/main" id="{837E1882-037E-D662-202B-FD837E3C24F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5" name="TextBox 875">
                <a:extLst>
                  <a:ext uri="{FF2B5EF4-FFF2-40B4-BE49-F238E27FC236}">
                    <a16:creationId xmlns:a16="http://schemas.microsoft.com/office/drawing/2014/main" id="{2F295290-C75F-97FE-1B6A-C0F89801607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6" name="Group 876">
              <a:extLst>
                <a:ext uri="{FF2B5EF4-FFF2-40B4-BE49-F238E27FC236}">
                  <a16:creationId xmlns:a16="http://schemas.microsoft.com/office/drawing/2014/main" id="{FA9A11BE-7FD8-055B-9E99-621E481B1D04}"/>
                </a:ext>
              </a:extLst>
            </p:cNvPr>
            <p:cNvGrpSpPr/>
            <p:nvPr/>
          </p:nvGrpSpPr>
          <p:grpSpPr>
            <a:xfrm>
              <a:off x="1041896" y="251386"/>
              <a:ext cx="17169" cy="17169"/>
              <a:chOff x="0" y="0"/>
              <a:chExt cx="237406" cy="237406"/>
            </a:xfrm>
          </p:grpSpPr>
          <p:sp>
            <p:nvSpPr>
              <p:cNvPr id="877" name="Freeform 877">
                <a:extLst>
                  <a:ext uri="{FF2B5EF4-FFF2-40B4-BE49-F238E27FC236}">
                    <a16:creationId xmlns:a16="http://schemas.microsoft.com/office/drawing/2014/main" id="{8DAED5EB-0732-D63D-0926-B0E447F6ECE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8" name="TextBox 878">
                <a:extLst>
                  <a:ext uri="{FF2B5EF4-FFF2-40B4-BE49-F238E27FC236}">
                    <a16:creationId xmlns:a16="http://schemas.microsoft.com/office/drawing/2014/main" id="{DBDC6C18-F8C1-2D65-724E-236CBF9054F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9" name="Group 879">
              <a:extLst>
                <a:ext uri="{FF2B5EF4-FFF2-40B4-BE49-F238E27FC236}">
                  <a16:creationId xmlns:a16="http://schemas.microsoft.com/office/drawing/2014/main" id="{5285129F-21E8-72BB-84C5-058772B67B53}"/>
                </a:ext>
              </a:extLst>
            </p:cNvPr>
            <p:cNvGrpSpPr/>
            <p:nvPr/>
          </p:nvGrpSpPr>
          <p:grpSpPr>
            <a:xfrm>
              <a:off x="1170358" y="300525"/>
              <a:ext cx="17169" cy="17169"/>
              <a:chOff x="0" y="0"/>
              <a:chExt cx="219327" cy="219327"/>
            </a:xfrm>
          </p:grpSpPr>
          <p:sp>
            <p:nvSpPr>
              <p:cNvPr id="880" name="Freeform 880">
                <a:extLst>
                  <a:ext uri="{FF2B5EF4-FFF2-40B4-BE49-F238E27FC236}">
                    <a16:creationId xmlns:a16="http://schemas.microsoft.com/office/drawing/2014/main" id="{299519C0-8BAA-DDF0-A097-8C7FD744FF0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1" name="TextBox 881">
                <a:extLst>
                  <a:ext uri="{FF2B5EF4-FFF2-40B4-BE49-F238E27FC236}">
                    <a16:creationId xmlns:a16="http://schemas.microsoft.com/office/drawing/2014/main" id="{A48A784E-1F5E-BF79-60F4-5C9076EDDD0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2" name="Group 882">
              <a:extLst>
                <a:ext uri="{FF2B5EF4-FFF2-40B4-BE49-F238E27FC236}">
                  <a16:creationId xmlns:a16="http://schemas.microsoft.com/office/drawing/2014/main" id="{CA748F9B-09AE-3AC4-87C7-962CD7B41911}"/>
                </a:ext>
              </a:extLst>
            </p:cNvPr>
            <p:cNvGrpSpPr/>
            <p:nvPr/>
          </p:nvGrpSpPr>
          <p:grpSpPr>
            <a:xfrm>
              <a:off x="1170358" y="300525"/>
              <a:ext cx="17169" cy="17169"/>
              <a:chOff x="0" y="0"/>
              <a:chExt cx="237406" cy="237406"/>
            </a:xfrm>
          </p:grpSpPr>
          <p:sp>
            <p:nvSpPr>
              <p:cNvPr id="883" name="Freeform 883">
                <a:extLst>
                  <a:ext uri="{FF2B5EF4-FFF2-40B4-BE49-F238E27FC236}">
                    <a16:creationId xmlns:a16="http://schemas.microsoft.com/office/drawing/2014/main" id="{8D43056E-1DB0-1E05-0162-BBFAD2DC67D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4" name="TextBox 884">
                <a:extLst>
                  <a:ext uri="{FF2B5EF4-FFF2-40B4-BE49-F238E27FC236}">
                    <a16:creationId xmlns:a16="http://schemas.microsoft.com/office/drawing/2014/main" id="{EA91F395-312D-2407-105D-700BE07DFEE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5" name="Group 885">
              <a:extLst>
                <a:ext uri="{FF2B5EF4-FFF2-40B4-BE49-F238E27FC236}">
                  <a16:creationId xmlns:a16="http://schemas.microsoft.com/office/drawing/2014/main" id="{0131AC8E-C363-AD3A-3D00-F62C0F2FB9BE}"/>
                </a:ext>
              </a:extLst>
            </p:cNvPr>
            <p:cNvGrpSpPr/>
            <p:nvPr/>
          </p:nvGrpSpPr>
          <p:grpSpPr>
            <a:xfrm>
              <a:off x="1065406" y="300525"/>
              <a:ext cx="17169" cy="17169"/>
              <a:chOff x="0" y="0"/>
              <a:chExt cx="219327" cy="219327"/>
            </a:xfrm>
          </p:grpSpPr>
          <p:sp>
            <p:nvSpPr>
              <p:cNvPr id="886" name="Freeform 886">
                <a:extLst>
                  <a:ext uri="{FF2B5EF4-FFF2-40B4-BE49-F238E27FC236}">
                    <a16:creationId xmlns:a16="http://schemas.microsoft.com/office/drawing/2014/main" id="{3B7A2C12-1471-20EA-DC25-290455AC4F3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7" name="TextBox 887">
                <a:extLst>
                  <a:ext uri="{FF2B5EF4-FFF2-40B4-BE49-F238E27FC236}">
                    <a16:creationId xmlns:a16="http://schemas.microsoft.com/office/drawing/2014/main" id="{15513749-1DB1-D3A9-E80E-780CFFF8325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8" name="Group 888">
              <a:extLst>
                <a:ext uri="{FF2B5EF4-FFF2-40B4-BE49-F238E27FC236}">
                  <a16:creationId xmlns:a16="http://schemas.microsoft.com/office/drawing/2014/main" id="{5D9007B3-2B6F-59ED-166C-F2BDC5F1EE0A}"/>
                </a:ext>
              </a:extLst>
            </p:cNvPr>
            <p:cNvGrpSpPr/>
            <p:nvPr/>
          </p:nvGrpSpPr>
          <p:grpSpPr>
            <a:xfrm>
              <a:off x="1065406" y="300525"/>
              <a:ext cx="17169" cy="17169"/>
              <a:chOff x="0" y="0"/>
              <a:chExt cx="237406" cy="237406"/>
            </a:xfrm>
          </p:grpSpPr>
          <p:sp>
            <p:nvSpPr>
              <p:cNvPr id="889" name="Freeform 889">
                <a:extLst>
                  <a:ext uri="{FF2B5EF4-FFF2-40B4-BE49-F238E27FC236}">
                    <a16:creationId xmlns:a16="http://schemas.microsoft.com/office/drawing/2014/main" id="{E6E3D07E-7631-6508-9F2C-212CE8C61E3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0" name="TextBox 890">
                <a:extLst>
                  <a:ext uri="{FF2B5EF4-FFF2-40B4-BE49-F238E27FC236}">
                    <a16:creationId xmlns:a16="http://schemas.microsoft.com/office/drawing/2014/main" id="{A454F341-35DD-CBE3-CC4C-247960428C3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1" name="Group 891">
              <a:extLst>
                <a:ext uri="{FF2B5EF4-FFF2-40B4-BE49-F238E27FC236}">
                  <a16:creationId xmlns:a16="http://schemas.microsoft.com/office/drawing/2014/main" id="{B2471639-E710-6766-BE82-297DDEEFBB31}"/>
                </a:ext>
              </a:extLst>
            </p:cNvPr>
            <p:cNvGrpSpPr/>
            <p:nvPr/>
          </p:nvGrpSpPr>
          <p:grpSpPr>
            <a:xfrm>
              <a:off x="1118780" y="233998"/>
              <a:ext cx="9004" cy="9004"/>
              <a:chOff x="0" y="0"/>
              <a:chExt cx="219327" cy="219327"/>
            </a:xfrm>
          </p:grpSpPr>
          <p:sp>
            <p:nvSpPr>
              <p:cNvPr id="892" name="Freeform 892">
                <a:extLst>
                  <a:ext uri="{FF2B5EF4-FFF2-40B4-BE49-F238E27FC236}">
                    <a16:creationId xmlns:a16="http://schemas.microsoft.com/office/drawing/2014/main" id="{30A6697C-72AD-FF5F-D0D8-BDFC446987C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3" name="TextBox 893">
                <a:extLst>
                  <a:ext uri="{FF2B5EF4-FFF2-40B4-BE49-F238E27FC236}">
                    <a16:creationId xmlns:a16="http://schemas.microsoft.com/office/drawing/2014/main" id="{24E4C699-BF6B-9B45-914F-327D544B8D7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4" name="Group 894">
              <a:extLst>
                <a:ext uri="{FF2B5EF4-FFF2-40B4-BE49-F238E27FC236}">
                  <a16:creationId xmlns:a16="http://schemas.microsoft.com/office/drawing/2014/main" id="{3D71C159-3832-F26F-60ED-35ABDA4048F4}"/>
                </a:ext>
              </a:extLst>
            </p:cNvPr>
            <p:cNvGrpSpPr/>
            <p:nvPr/>
          </p:nvGrpSpPr>
          <p:grpSpPr>
            <a:xfrm>
              <a:off x="1118780" y="233998"/>
              <a:ext cx="9004" cy="9004"/>
              <a:chOff x="0" y="0"/>
              <a:chExt cx="237406" cy="237406"/>
            </a:xfrm>
          </p:grpSpPr>
          <p:sp>
            <p:nvSpPr>
              <p:cNvPr id="895" name="Freeform 895">
                <a:extLst>
                  <a:ext uri="{FF2B5EF4-FFF2-40B4-BE49-F238E27FC236}">
                    <a16:creationId xmlns:a16="http://schemas.microsoft.com/office/drawing/2014/main" id="{0B2B7C32-17E7-6F20-F5D9-CD42D002E95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" name="TextBox 896">
                <a:extLst>
                  <a:ext uri="{FF2B5EF4-FFF2-40B4-BE49-F238E27FC236}">
                    <a16:creationId xmlns:a16="http://schemas.microsoft.com/office/drawing/2014/main" id="{BFC11200-9A24-508F-7C7D-5A36D6124D2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7" name="Group 897">
              <a:extLst>
                <a:ext uri="{FF2B5EF4-FFF2-40B4-BE49-F238E27FC236}">
                  <a16:creationId xmlns:a16="http://schemas.microsoft.com/office/drawing/2014/main" id="{D2CA21A8-1448-FD6F-6ABC-20207B94C115}"/>
                </a:ext>
              </a:extLst>
            </p:cNvPr>
            <p:cNvGrpSpPr/>
            <p:nvPr/>
          </p:nvGrpSpPr>
          <p:grpSpPr>
            <a:xfrm>
              <a:off x="1186151" y="259769"/>
              <a:ext cx="9004" cy="9004"/>
              <a:chOff x="0" y="0"/>
              <a:chExt cx="219327" cy="219327"/>
            </a:xfrm>
          </p:grpSpPr>
          <p:sp>
            <p:nvSpPr>
              <p:cNvPr id="898" name="Freeform 898">
                <a:extLst>
                  <a:ext uri="{FF2B5EF4-FFF2-40B4-BE49-F238E27FC236}">
                    <a16:creationId xmlns:a16="http://schemas.microsoft.com/office/drawing/2014/main" id="{5E94F5BB-3555-A352-048A-43B19C6E863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" name="TextBox 899">
                <a:extLst>
                  <a:ext uri="{FF2B5EF4-FFF2-40B4-BE49-F238E27FC236}">
                    <a16:creationId xmlns:a16="http://schemas.microsoft.com/office/drawing/2014/main" id="{1243B536-CBD9-03E9-8AEA-1348B80F88C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0" name="Group 900">
              <a:extLst>
                <a:ext uri="{FF2B5EF4-FFF2-40B4-BE49-F238E27FC236}">
                  <a16:creationId xmlns:a16="http://schemas.microsoft.com/office/drawing/2014/main" id="{86DCC07D-A6DB-727D-CD54-D3D6BB6145B6}"/>
                </a:ext>
              </a:extLst>
            </p:cNvPr>
            <p:cNvGrpSpPr/>
            <p:nvPr/>
          </p:nvGrpSpPr>
          <p:grpSpPr>
            <a:xfrm>
              <a:off x="1186151" y="259769"/>
              <a:ext cx="9004" cy="9004"/>
              <a:chOff x="0" y="0"/>
              <a:chExt cx="237406" cy="237406"/>
            </a:xfrm>
          </p:grpSpPr>
          <p:sp>
            <p:nvSpPr>
              <p:cNvPr id="901" name="Freeform 901">
                <a:extLst>
                  <a:ext uri="{FF2B5EF4-FFF2-40B4-BE49-F238E27FC236}">
                    <a16:creationId xmlns:a16="http://schemas.microsoft.com/office/drawing/2014/main" id="{473FE0EA-1B28-6D02-C49A-3BABD1234CE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" name="TextBox 902">
                <a:extLst>
                  <a:ext uri="{FF2B5EF4-FFF2-40B4-BE49-F238E27FC236}">
                    <a16:creationId xmlns:a16="http://schemas.microsoft.com/office/drawing/2014/main" id="{93671BD3-16D1-CABB-C038-5B48734CADB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3" name="Group 903">
              <a:extLst>
                <a:ext uri="{FF2B5EF4-FFF2-40B4-BE49-F238E27FC236}">
                  <a16:creationId xmlns:a16="http://schemas.microsoft.com/office/drawing/2014/main" id="{B73A67AD-4BC4-3592-CBC1-B3E7EB72FE07}"/>
                </a:ext>
              </a:extLst>
            </p:cNvPr>
            <p:cNvGrpSpPr/>
            <p:nvPr/>
          </p:nvGrpSpPr>
          <p:grpSpPr>
            <a:xfrm>
              <a:off x="1131110" y="259769"/>
              <a:ext cx="9004" cy="9004"/>
              <a:chOff x="0" y="0"/>
              <a:chExt cx="219327" cy="219327"/>
            </a:xfrm>
          </p:grpSpPr>
          <p:sp>
            <p:nvSpPr>
              <p:cNvPr id="904" name="Freeform 904">
                <a:extLst>
                  <a:ext uri="{FF2B5EF4-FFF2-40B4-BE49-F238E27FC236}">
                    <a16:creationId xmlns:a16="http://schemas.microsoft.com/office/drawing/2014/main" id="{80978081-6A6F-570C-09D7-EA84638CE50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5" name="TextBox 905">
                <a:extLst>
                  <a:ext uri="{FF2B5EF4-FFF2-40B4-BE49-F238E27FC236}">
                    <a16:creationId xmlns:a16="http://schemas.microsoft.com/office/drawing/2014/main" id="{FC576AF6-63FD-A6AB-A15B-C35ED858F17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6" name="Group 906">
              <a:extLst>
                <a:ext uri="{FF2B5EF4-FFF2-40B4-BE49-F238E27FC236}">
                  <a16:creationId xmlns:a16="http://schemas.microsoft.com/office/drawing/2014/main" id="{EAE5B8FD-7A56-3A0E-FA41-6A44979DEB79}"/>
                </a:ext>
              </a:extLst>
            </p:cNvPr>
            <p:cNvGrpSpPr/>
            <p:nvPr/>
          </p:nvGrpSpPr>
          <p:grpSpPr>
            <a:xfrm>
              <a:off x="1131110" y="259769"/>
              <a:ext cx="9004" cy="9004"/>
              <a:chOff x="0" y="0"/>
              <a:chExt cx="237406" cy="237406"/>
            </a:xfrm>
          </p:grpSpPr>
          <p:sp>
            <p:nvSpPr>
              <p:cNvPr id="907" name="Freeform 907">
                <a:extLst>
                  <a:ext uri="{FF2B5EF4-FFF2-40B4-BE49-F238E27FC236}">
                    <a16:creationId xmlns:a16="http://schemas.microsoft.com/office/drawing/2014/main" id="{8503FFEB-8F96-81B9-39AA-4537BDC6273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8" name="TextBox 908">
                <a:extLst>
                  <a:ext uri="{FF2B5EF4-FFF2-40B4-BE49-F238E27FC236}">
                    <a16:creationId xmlns:a16="http://schemas.microsoft.com/office/drawing/2014/main" id="{D7ADC2C9-0724-0A46-22F5-D870644E373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9" name="Group 909">
              <a:extLst>
                <a:ext uri="{FF2B5EF4-FFF2-40B4-BE49-F238E27FC236}">
                  <a16:creationId xmlns:a16="http://schemas.microsoft.com/office/drawing/2014/main" id="{043C297C-4098-5C8B-B3F0-781C0B5D155B}"/>
                </a:ext>
              </a:extLst>
            </p:cNvPr>
            <p:cNvGrpSpPr/>
            <p:nvPr/>
          </p:nvGrpSpPr>
          <p:grpSpPr>
            <a:xfrm>
              <a:off x="946244" y="282919"/>
              <a:ext cx="9004" cy="9004"/>
              <a:chOff x="0" y="0"/>
              <a:chExt cx="219327" cy="219327"/>
            </a:xfrm>
          </p:grpSpPr>
          <p:sp>
            <p:nvSpPr>
              <p:cNvPr id="910" name="Freeform 910">
                <a:extLst>
                  <a:ext uri="{FF2B5EF4-FFF2-40B4-BE49-F238E27FC236}">
                    <a16:creationId xmlns:a16="http://schemas.microsoft.com/office/drawing/2014/main" id="{01C42831-7D9E-8BA3-BA9C-C166CC7CC20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1" name="TextBox 911">
                <a:extLst>
                  <a:ext uri="{FF2B5EF4-FFF2-40B4-BE49-F238E27FC236}">
                    <a16:creationId xmlns:a16="http://schemas.microsoft.com/office/drawing/2014/main" id="{D8A03BAF-F262-B46A-04E5-4AE3807D42B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2" name="Group 912">
              <a:extLst>
                <a:ext uri="{FF2B5EF4-FFF2-40B4-BE49-F238E27FC236}">
                  <a16:creationId xmlns:a16="http://schemas.microsoft.com/office/drawing/2014/main" id="{77A307AB-DF3D-DE0A-FA7F-3FCC3472745F}"/>
                </a:ext>
              </a:extLst>
            </p:cNvPr>
            <p:cNvGrpSpPr/>
            <p:nvPr/>
          </p:nvGrpSpPr>
          <p:grpSpPr>
            <a:xfrm>
              <a:off x="946244" y="282919"/>
              <a:ext cx="9004" cy="9004"/>
              <a:chOff x="0" y="0"/>
              <a:chExt cx="237406" cy="237406"/>
            </a:xfrm>
          </p:grpSpPr>
          <p:sp>
            <p:nvSpPr>
              <p:cNvPr id="913" name="Freeform 913">
                <a:extLst>
                  <a:ext uri="{FF2B5EF4-FFF2-40B4-BE49-F238E27FC236}">
                    <a16:creationId xmlns:a16="http://schemas.microsoft.com/office/drawing/2014/main" id="{4B92D95C-2F1D-5038-B2D3-FB94D83F900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4" name="TextBox 914">
                <a:extLst>
                  <a:ext uri="{FF2B5EF4-FFF2-40B4-BE49-F238E27FC236}">
                    <a16:creationId xmlns:a16="http://schemas.microsoft.com/office/drawing/2014/main" id="{EC0F7ABC-BE7A-A7AD-8551-82E8AE3DA22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5" name="Group 915">
              <a:extLst>
                <a:ext uri="{FF2B5EF4-FFF2-40B4-BE49-F238E27FC236}">
                  <a16:creationId xmlns:a16="http://schemas.microsoft.com/office/drawing/2014/main" id="{D7B2EC41-D2F3-72C4-D842-84AD77AB860A}"/>
                </a:ext>
              </a:extLst>
            </p:cNvPr>
            <p:cNvGrpSpPr/>
            <p:nvPr/>
          </p:nvGrpSpPr>
          <p:grpSpPr>
            <a:xfrm>
              <a:off x="1013615" y="308690"/>
              <a:ext cx="9004" cy="9004"/>
              <a:chOff x="0" y="0"/>
              <a:chExt cx="219327" cy="219327"/>
            </a:xfrm>
          </p:grpSpPr>
          <p:sp>
            <p:nvSpPr>
              <p:cNvPr id="916" name="Freeform 916">
                <a:extLst>
                  <a:ext uri="{FF2B5EF4-FFF2-40B4-BE49-F238E27FC236}">
                    <a16:creationId xmlns:a16="http://schemas.microsoft.com/office/drawing/2014/main" id="{A8694493-6C67-E16F-7DB4-C89BB0E1F6A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7" name="TextBox 917">
                <a:extLst>
                  <a:ext uri="{FF2B5EF4-FFF2-40B4-BE49-F238E27FC236}">
                    <a16:creationId xmlns:a16="http://schemas.microsoft.com/office/drawing/2014/main" id="{9B535E37-7ADB-7948-6FAD-ED9E8F81650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8" name="Group 918">
              <a:extLst>
                <a:ext uri="{FF2B5EF4-FFF2-40B4-BE49-F238E27FC236}">
                  <a16:creationId xmlns:a16="http://schemas.microsoft.com/office/drawing/2014/main" id="{4C90D88D-030E-9C55-8B9E-B4AD4DA074E5}"/>
                </a:ext>
              </a:extLst>
            </p:cNvPr>
            <p:cNvGrpSpPr/>
            <p:nvPr/>
          </p:nvGrpSpPr>
          <p:grpSpPr>
            <a:xfrm>
              <a:off x="1013615" y="308690"/>
              <a:ext cx="9004" cy="9004"/>
              <a:chOff x="0" y="0"/>
              <a:chExt cx="237406" cy="237406"/>
            </a:xfrm>
          </p:grpSpPr>
          <p:sp>
            <p:nvSpPr>
              <p:cNvPr id="919" name="Freeform 919">
                <a:extLst>
                  <a:ext uri="{FF2B5EF4-FFF2-40B4-BE49-F238E27FC236}">
                    <a16:creationId xmlns:a16="http://schemas.microsoft.com/office/drawing/2014/main" id="{483131D6-1B1A-B86C-8608-31CBC898EF7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0" name="TextBox 920">
                <a:extLst>
                  <a:ext uri="{FF2B5EF4-FFF2-40B4-BE49-F238E27FC236}">
                    <a16:creationId xmlns:a16="http://schemas.microsoft.com/office/drawing/2014/main" id="{43FF44CA-F831-BAE5-DFCD-B001E971615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1" name="Group 921">
              <a:extLst>
                <a:ext uri="{FF2B5EF4-FFF2-40B4-BE49-F238E27FC236}">
                  <a16:creationId xmlns:a16="http://schemas.microsoft.com/office/drawing/2014/main" id="{24AE018E-8463-EF86-F7AF-4B0014194FBC}"/>
                </a:ext>
              </a:extLst>
            </p:cNvPr>
            <p:cNvGrpSpPr/>
            <p:nvPr/>
          </p:nvGrpSpPr>
          <p:grpSpPr>
            <a:xfrm>
              <a:off x="958574" y="308690"/>
              <a:ext cx="9004" cy="9004"/>
              <a:chOff x="0" y="0"/>
              <a:chExt cx="219327" cy="219327"/>
            </a:xfrm>
          </p:grpSpPr>
          <p:sp>
            <p:nvSpPr>
              <p:cNvPr id="922" name="Freeform 922">
                <a:extLst>
                  <a:ext uri="{FF2B5EF4-FFF2-40B4-BE49-F238E27FC236}">
                    <a16:creationId xmlns:a16="http://schemas.microsoft.com/office/drawing/2014/main" id="{04F5DF27-7092-FB67-3B0B-3AAF3E4CEE9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3" name="TextBox 923">
                <a:extLst>
                  <a:ext uri="{FF2B5EF4-FFF2-40B4-BE49-F238E27FC236}">
                    <a16:creationId xmlns:a16="http://schemas.microsoft.com/office/drawing/2014/main" id="{D7156E39-D75B-F949-7AB1-2D0C2F75345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4" name="Group 924">
              <a:extLst>
                <a:ext uri="{FF2B5EF4-FFF2-40B4-BE49-F238E27FC236}">
                  <a16:creationId xmlns:a16="http://schemas.microsoft.com/office/drawing/2014/main" id="{CBA2E81C-06CB-AA7D-842D-1F41C0D68EA5}"/>
                </a:ext>
              </a:extLst>
            </p:cNvPr>
            <p:cNvGrpSpPr/>
            <p:nvPr/>
          </p:nvGrpSpPr>
          <p:grpSpPr>
            <a:xfrm>
              <a:off x="958574" y="308690"/>
              <a:ext cx="9004" cy="9004"/>
              <a:chOff x="0" y="0"/>
              <a:chExt cx="237406" cy="237406"/>
            </a:xfrm>
          </p:grpSpPr>
          <p:sp>
            <p:nvSpPr>
              <p:cNvPr id="925" name="Freeform 925">
                <a:extLst>
                  <a:ext uri="{FF2B5EF4-FFF2-40B4-BE49-F238E27FC236}">
                    <a16:creationId xmlns:a16="http://schemas.microsoft.com/office/drawing/2014/main" id="{F880FC50-73AB-01B9-48F4-556FC2BF047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6" name="TextBox 926">
                <a:extLst>
                  <a:ext uri="{FF2B5EF4-FFF2-40B4-BE49-F238E27FC236}">
                    <a16:creationId xmlns:a16="http://schemas.microsoft.com/office/drawing/2014/main" id="{060CE372-30C7-43D4-3F0A-F635A27A132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7" name="Group 927">
              <a:extLst>
                <a:ext uri="{FF2B5EF4-FFF2-40B4-BE49-F238E27FC236}">
                  <a16:creationId xmlns:a16="http://schemas.microsoft.com/office/drawing/2014/main" id="{3EDC8DD5-7C85-5F91-B0AF-31A6C1C083C7}"/>
                </a:ext>
              </a:extLst>
            </p:cNvPr>
            <p:cNvGrpSpPr/>
            <p:nvPr/>
          </p:nvGrpSpPr>
          <p:grpSpPr>
            <a:xfrm>
              <a:off x="995338" y="246884"/>
              <a:ext cx="9004" cy="9004"/>
              <a:chOff x="0" y="0"/>
              <a:chExt cx="219327" cy="219327"/>
            </a:xfrm>
          </p:grpSpPr>
          <p:sp>
            <p:nvSpPr>
              <p:cNvPr id="928" name="Freeform 928">
                <a:extLst>
                  <a:ext uri="{FF2B5EF4-FFF2-40B4-BE49-F238E27FC236}">
                    <a16:creationId xmlns:a16="http://schemas.microsoft.com/office/drawing/2014/main" id="{7645934A-D17A-2173-B612-68F0CB095FD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9" name="TextBox 929">
                <a:extLst>
                  <a:ext uri="{FF2B5EF4-FFF2-40B4-BE49-F238E27FC236}">
                    <a16:creationId xmlns:a16="http://schemas.microsoft.com/office/drawing/2014/main" id="{7307EF44-35D6-C41F-40AE-8FE85CDE1FF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0" name="Group 930">
              <a:extLst>
                <a:ext uri="{FF2B5EF4-FFF2-40B4-BE49-F238E27FC236}">
                  <a16:creationId xmlns:a16="http://schemas.microsoft.com/office/drawing/2014/main" id="{611D8699-1FED-E5E1-96CD-AFAEB245EA2A}"/>
                </a:ext>
              </a:extLst>
            </p:cNvPr>
            <p:cNvGrpSpPr/>
            <p:nvPr/>
          </p:nvGrpSpPr>
          <p:grpSpPr>
            <a:xfrm>
              <a:off x="995338" y="246884"/>
              <a:ext cx="9004" cy="9004"/>
              <a:chOff x="0" y="0"/>
              <a:chExt cx="237406" cy="237406"/>
            </a:xfrm>
          </p:grpSpPr>
          <p:sp>
            <p:nvSpPr>
              <p:cNvPr id="931" name="Freeform 931">
                <a:extLst>
                  <a:ext uri="{FF2B5EF4-FFF2-40B4-BE49-F238E27FC236}">
                    <a16:creationId xmlns:a16="http://schemas.microsoft.com/office/drawing/2014/main" id="{1E630C82-42B2-2456-18C3-4A2CAE87EE8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2" name="TextBox 932">
                <a:extLst>
                  <a:ext uri="{FF2B5EF4-FFF2-40B4-BE49-F238E27FC236}">
                    <a16:creationId xmlns:a16="http://schemas.microsoft.com/office/drawing/2014/main" id="{631A83E8-6244-86EA-10AC-48A761EE118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3" name="Group 933">
              <a:extLst>
                <a:ext uri="{FF2B5EF4-FFF2-40B4-BE49-F238E27FC236}">
                  <a16:creationId xmlns:a16="http://schemas.microsoft.com/office/drawing/2014/main" id="{FA3878A9-AF8C-0875-F17F-FDC642AC3B7B}"/>
                </a:ext>
              </a:extLst>
            </p:cNvPr>
            <p:cNvGrpSpPr/>
            <p:nvPr/>
          </p:nvGrpSpPr>
          <p:grpSpPr>
            <a:xfrm rot="581655">
              <a:off x="1311381" y="256811"/>
              <a:ext cx="17169" cy="17169"/>
              <a:chOff x="0" y="0"/>
              <a:chExt cx="219327" cy="219327"/>
            </a:xfrm>
          </p:grpSpPr>
          <p:sp>
            <p:nvSpPr>
              <p:cNvPr id="934" name="Freeform 934">
                <a:extLst>
                  <a:ext uri="{FF2B5EF4-FFF2-40B4-BE49-F238E27FC236}">
                    <a16:creationId xmlns:a16="http://schemas.microsoft.com/office/drawing/2014/main" id="{418F3038-AF34-DC7D-BE6D-9C7F298ABEE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5" name="TextBox 935">
                <a:extLst>
                  <a:ext uri="{FF2B5EF4-FFF2-40B4-BE49-F238E27FC236}">
                    <a16:creationId xmlns:a16="http://schemas.microsoft.com/office/drawing/2014/main" id="{6AC27EB4-329D-DA3B-8C6C-E093C15C372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6" name="Group 936">
              <a:extLst>
                <a:ext uri="{FF2B5EF4-FFF2-40B4-BE49-F238E27FC236}">
                  <a16:creationId xmlns:a16="http://schemas.microsoft.com/office/drawing/2014/main" id="{B4F4527D-C6AC-C54C-08B3-21FBA250D2EE}"/>
                </a:ext>
              </a:extLst>
            </p:cNvPr>
            <p:cNvGrpSpPr/>
            <p:nvPr/>
          </p:nvGrpSpPr>
          <p:grpSpPr>
            <a:xfrm rot="581655">
              <a:off x="1311381" y="256811"/>
              <a:ext cx="17169" cy="17169"/>
              <a:chOff x="0" y="0"/>
              <a:chExt cx="237406" cy="237406"/>
            </a:xfrm>
          </p:grpSpPr>
          <p:sp>
            <p:nvSpPr>
              <p:cNvPr id="937" name="Freeform 937">
                <a:extLst>
                  <a:ext uri="{FF2B5EF4-FFF2-40B4-BE49-F238E27FC236}">
                    <a16:creationId xmlns:a16="http://schemas.microsoft.com/office/drawing/2014/main" id="{F871B9B5-EAD4-9985-E25E-C59ABAB905A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8" name="TextBox 938">
                <a:extLst>
                  <a:ext uri="{FF2B5EF4-FFF2-40B4-BE49-F238E27FC236}">
                    <a16:creationId xmlns:a16="http://schemas.microsoft.com/office/drawing/2014/main" id="{BB7182FE-D23F-F34C-5B5A-468BF53C55C0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9" name="Group 939">
              <a:extLst>
                <a:ext uri="{FF2B5EF4-FFF2-40B4-BE49-F238E27FC236}">
                  <a16:creationId xmlns:a16="http://schemas.microsoft.com/office/drawing/2014/main" id="{1FDC56DD-ED6C-425A-D023-3AA612B8FDCF}"/>
                </a:ext>
              </a:extLst>
            </p:cNvPr>
            <p:cNvGrpSpPr/>
            <p:nvPr/>
          </p:nvGrpSpPr>
          <p:grpSpPr>
            <a:xfrm rot="581655">
              <a:off x="1429734" y="326880"/>
              <a:ext cx="17169" cy="17169"/>
              <a:chOff x="0" y="0"/>
              <a:chExt cx="219327" cy="219327"/>
            </a:xfrm>
          </p:grpSpPr>
          <p:sp>
            <p:nvSpPr>
              <p:cNvPr id="940" name="Freeform 940">
                <a:extLst>
                  <a:ext uri="{FF2B5EF4-FFF2-40B4-BE49-F238E27FC236}">
                    <a16:creationId xmlns:a16="http://schemas.microsoft.com/office/drawing/2014/main" id="{C01E948B-ADD9-F4E8-D5B9-2B530418C46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1" name="TextBox 941">
                <a:extLst>
                  <a:ext uri="{FF2B5EF4-FFF2-40B4-BE49-F238E27FC236}">
                    <a16:creationId xmlns:a16="http://schemas.microsoft.com/office/drawing/2014/main" id="{BB964ED6-AE9B-391E-9CBA-A7C7379F3B7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2" name="Group 942">
              <a:extLst>
                <a:ext uri="{FF2B5EF4-FFF2-40B4-BE49-F238E27FC236}">
                  <a16:creationId xmlns:a16="http://schemas.microsoft.com/office/drawing/2014/main" id="{14413CA0-D9B4-062F-82EB-17D282AF0B14}"/>
                </a:ext>
              </a:extLst>
            </p:cNvPr>
            <p:cNvGrpSpPr/>
            <p:nvPr/>
          </p:nvGrpSpPr>
          <p:grpSpPr>
            <a:xfrm rot="581655">
              <a:off x="1429734" y="326880"/>
              <a:ext cx="17169" cy="17169"/>
              <a:chOff x="0" y="0"/>
              <a:chExt cx="237406" cy="237406"/>
            </a:xfrm>
          </p:grpSpPr>
          <p:sp>
            <p:nvSpPr>
              <p:cNvPr id="943" name="Freeform 943">
                <a:extLst>
                  <a:ext uri="{FF2B5EF4-FFF2-40B4-BE49-F238E27FC236}">
                    <a16:creationId xmlns:a16="http://schemas.microsoft.com/office/drawing/2014/main" id="{F7254021-6C48-406E-CAA8-B39673D10A4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4" name="TextBox 944">
                <a:extLst>
                  <a:ext uri="{FF2B5EF4-FFF2-40B4-BE49-F238E27FC236}">
                    <a16:creationId xmlns:a16="http://schemas.microsoft.com/office/drawing/2014/main" id="{951019DB-86D4-ABE5-AA4C-DB6E713A3D4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5" name="Group 945">
              <a:extLst>
                <a:ext uri="{FF2B5EF4-FFF2-40B4-BE49-F238E27FC236}">
                  <a16:creationId xmlns:a16="http://schemas.microsoft.com/office/drawing/2014/main" id="{90013435-0D1C-AD98-34F9-7AE6E1B49598}"/>
                </a:ext>
              </a:extLst>
            </p:cNvPr>
            <p:cNvGrpSpPr/>
            <p:nvPr/>
          </p:nvGrpSpPr>
          <p:grpSpPr>
            <a:xfrm rot="581655">
              <a:off x="1326281" y="309207"/>
              <a:ext cx="17169" cy="17169"/>
              <a:chOff x="0" y="0"/>
              <a:chExt cx="219327" cy="219327"/>
            </a:xfrm>
          </p:grpSpPr>
          <p:sp>
            <p:nvSpPr>
              <p:cNvPr id="946" name="Freeform 946">
                <a:extLst>
                  <a:ext uri="{FF2B5EF4-FFF2-40B4-BE49-F238E27FC236}">
                    <a16:creationId xmlns:a16="http://schemas.microsoft.com/office/drawing/2014/main" id="{8AE708B0-949C-38CA-BAEA-25E134D877C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7" name="TextBox 947">
                <a:extLst>
                  <a:ext uri="{FF2B5EF4-FFF2-40B4-BE49-F238E27FC236}">
                    <a16:creationId xmlns:a16="http://schemas.microsoft.com/office/drawing/2014/main" id="{270F3344-12E2-27DC-52D4-C2E8710D9A3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8" name="Group 948">
              <a:extLst>
                <a:ext uri="{FF2B5EF4-FFF2-40B4-BE49-F238E27FC236}">
                  <a16:creationId xmlns:a16="http://schemas.microsoft.com/office/drawing/2014/main" id="{89F0D8D7-5E84-2A76-9CF6-2DCFA5AAC48C}"/>
                </a:ext>
              </a:extLst>
            </p:cNvPr>
            <p:cNvGrpSpPr/>
            <p:nvPr/>
          </p:nvGrpSpPr>
          <p:grpSpPr>
            <a:xfrm rot="581655">
              <a:off x="1326281" y="309207"/>
              <a:ext cx="17169" cy="17169"/>
              <a:chOff x="0" y="0"/>
              <a:chExt cx="237406" cy="237406"/>
            </a:xfrm>
          </p:grpSpPr>
          <p:sp>
            <p:nvSpPr>
              <p:cNvPr id="949" name="Freeform 949">
                <a:extLst>
                  <a:ext uri="{FF2B5EF4-FFF2-40B4-BE49-F238E27FC236}">
                    <a16:creationId xmlns:a16="http://schemas.microsoft.com/office/drawing/2014/main" id="{363DA235-BD4D-5BF8-86FC-810A5C9A6DB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0" name="TextBox 950">
                <a:extLst>
                  <a:ext uri="{FF2B5EF4-FFF2-40B4-BE49-F238E27FC236}">
                    <a16:creationId xmlns:a16="http://schemas.microsoft.com/office/drawing/2014/main" id="{3AFA9978-213C-3B9B-202C-621C36A2ABD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1" name="Group 951">
              <a:extLst>
                <a:ext uri="{FF2B5EF4-FFF2-40B4-BE49-F238E27FC236}">
                  <a16:creationId xmlns:a16="http://schemas.microsoft.com/office/drawing/2014/main" id="{C2B26A4C-E6E2-D932-C9DD-0DE2C62E8ACB}"/>
                </a:ext>
              </a:extLst>
            </p:cNvPr>
            <p:cNvGrpSpPr/>
            <p:nvPr/>
          </p:nvGrpSpPr>
          <p:grpSpPr>
            <a:xfrm rot="581655">
              <a:off x="1390841" y="251989"/>
              <a:ext cx="9004" cy="9004"/>
              <a:chOff x="0" y="0"/>
              <a:chExt cx="219327" cy="219327"/>
            </a:xfrm>
          </p:grpSpPr>
          <p:sp>
            <p:nvSpPr>
              <p:cNvPr id="952" name="Freeform 952">
                <a:extLst>
                  <a:ext uri="{FF2B5EF4-FFF2-40B4-BE49-F238E27FC236}">
                    <a16:creationId xmlns:a16="http://schemas.microsoft.com/office/drawing/2014/main" id="{4AACFB66-0723-8112-33BB-4AFA0E32858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3" name="TextBox 953">
                <a:extLst>
                  <a:ext uri="{FF2B5EF4-FFF2-40B4-BE49-F238E27FC236}">
                    <a16:creationId xmlns:a16="http://schemas.microsoft.com/office/drawing/2014/main" id="{8A91E370-E1BC-0DA6-7291-A1234EBE23E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4" name="Group 954">
              <a:extLst>
                <a:ext uri="{FF2B5EF4-FFF2-40B4-BE49-F238E27FC236}">
                  <a16:creationId xmlns:a16="http://schemas.microsoft.com/office/drawing/2014/main" id="{8AB7C010-A119-B3E1-26E9-264D8B832B2B}"/>
                </a:ext>
              </a:extLst>
            </p:cNvPr>
            <p:cNvGrpSpPr/>
            <p:nvPr/>
          </p:nvGrpSpPr>
          <p:grpSpPr>
            <a:xfrm rot="581655">
              <a:off x="1390841" y="251989"/>
              <a:ext cx="9004" cy="9004"/>
              <a:chOff x="0" y="0"/>
              <a:chExt cx="237406" cy="237406"/>
            </a:xfrm>
          </p:grpSpPr>
          <p:sp>
            <p:nvSpPr>
              <p:cNvPr id="955" name="Freeform 955">
                <a:extLst>
                  <a:ext uri="{FF2B5EF4-FFF2-40B4-BE49-F238E27FC236}">
                    <a16:creationId xmlns:a16="http://schemas.microsoft.com/office/drawing/2014/main" id="{5A462398-2643-7F57-191A-A2039E4CCD1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6" name="TextBox 956">
                <a:extLst>
                  <a:ext uri="{FF2B5EF4-FFF2-40B4-BE49-F238E27FC236}">
                    <a16:creationId xmlns:a16="http://schemas.microsoft.com/office/drawing/2014/main" id="{2CB35FEB-F931-E404-AE11-945E9D8E16F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7" name="Group 957">
              <a:extLst>
                <a:ext uri="{FF2B5EF4-FFF2-40B4-BE49-F238E27FC236}">
                  <a16:creationId xmlns:a16="http://schemas.microsoft.com/office/drawing/2014/main" id="{816D32F3-F62D-07F5-4E61-D2F887D0DBAA}"/>
                </a:ext>
              </a:extLst>
            </p:cNvPr>
            <p:cNvGrpSpPr/>
            <p:nvPr/>
          </p:nvGrpSpPr>
          <p:grpSpPr>
            <a:xfrm rot="581655">
              <a:off x="1452910" y="288737"/>
              <a:ext cx="9004" cy="9004"/>
              <a:chOff x="0" y="0"/>
              <a:chExt cx="219327" cy="219327"/>
            </a:xfrm>
          </p:grpSpPr>
          <p:sp>
            <p:nvSpPr>
              <p:cNvPr id="958" name="Freeform 958">
                <a:extLst>
                  <a:ext uri="{FF2B5EF4-FFF2-40B4-BE49-F238E27FC236}">
                    <a16:creationId xmlns:a16="http://schemas.microsoft.com/office/drawing/2014/main" id="{B99ADDB8-FC37-29E9-EF66-174B3981114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9" name="TextBox 959">
                <a:extLst>
                  <a:ext uri="{FF2B5EF4-FFF2-40B4-BE49-F238E27FC236}">
                    <a16:creationId xmlns:a16="http://schemas.microsoft.com/office/drawing/2014/main" id="{9B16CF7C-EE35-F7B8-E05A-912E9041505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0" name="Group 960">
              <a:extLst>
                <a:ext uri="{FF2B5EF4-FFF2-40B4-BE49-F238E27FC236}">
                  <a16:creationId xmlns:a16="http://schemas.microsoft.com/office/drawing/2014/main" id="{F55DBE8C-D13A-9096-FEB1-8728B910CBC2}"/>
                </a:ext>
              </a:extLst>
            </p:cNvPr>
            <p:cNvGrpSpPr/>
            <p:nvPr/>
          </p:nvGrpSpPr>
          <p:grpSpPr>
            <a:xfrm rot="581655">
              <a:off x="1452910" y="288737"/>
              <a:ext cx="9004" cy="9004"/>
              <a:chOff x="0" y="0"/>
              <a:chExt cx="237406" cy="237406"/>
            </a:xfrm>
          </p:grpSpPr>
          <p:sp>
            <p:nvSpPr>
              <p:cNvPr id="961" name="Freeform 961">
                <a:extLst>
                  <a:ext uri="{FF2B5EF4-FFF2-40B4-BE49-F238E27FC236}">
                    <a16:creationId xmlns:a16="http://schemas.microsoft.com/office/drawing/2014/main" id="{6BAEA2A8-CAA3-8059-525F-A0CD1D8561B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2" name="TextBox 962">
                <a:extLst>
                  <a:ext uri="{FF2B5EF4-FFF2-40B4-BE49-F238E27FC236}">
                    <a16:creationId xmlns:a16="http://schemas.microsoft.com/office/drawing/2014/main" id="{7B83B9E7-B0AB-0F88-CD05-6A64875686A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3" name="Group 963">
              <a:extLst>
                <a:ext uri="{FF2B5EF4-FFF2-40B4-BE49-F238E27FC236}">
                  <a16:creationId xmlns:a16="http://schemas.microsoft.com/office/drawing/2014/main" id="{DBBBB956-AA3F-7704-46CA-B07D5F3328E6}"/>
                </a:ext>
              </a:extLst>
            </p:cNvPr>
            <p:cNvGrpSpPr/>
            <p:nvPr/>
          </p:nvGrpSpPr>
          <p:grpSpPr>
            <a:xfrm rot="581655">
              <a:off x="1398655" y="279468"/>
              <a:ext cx="9004" cy="9004"/>
              <a:chOff x="0" y="0"/>
              <a:chExt cx="219327" cy="219327"/>
            </a:xfrm>
          </p:grpSpPr>
          <p:sp>
            <p:nvSpPr>
              <p:cNvPr id="964" name="Freeform 964">
                <a:extLst>
                  <a:ext uri="{FF2B5EF4-FFF2-40B4-BE49-F238E27FC236}">
                    <a16:creationId xmlns:a16="http://schemas.microsoft.com/office/drawing/2014/main" id="{329F101A-81A2-40AD-5548-ED8EA204EF8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5" name="TextBox 965">
                <a:extLst>
                  <a:ext uri="{FF2B5EF4-FFF2-40B4-BE49-F238E27FC236}">
                    <a16:creationId xmlns:a16="http://schemas.microsoft.com/office/drawing/2014/main" id="{3BF371D5-A2FE-C62D-23F8-2368FA344EE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6" name="Group 966">
              <a:extLst>
                <a:ext uri="{FF2B5EF4-FFF2-40B4-BE49-F238E27FC236}">
                  <a16:creationId xmlns:a16="http://schemas.microsoft.com/office/drawing/2014/main" id="{4D957763-9C63-CA1D-3908-CAA05318695D}"/>
                </a:ext>
              </a:extLst>
            </p:cNvPr>
            <p:cNvGrpSpPr/>
            <p:nvPr/>
          </p:nvGrpSpPr>
          <p:grpSpPr>
            <a:xfrm rot="581655">
              <a:off x="1398655" y="279468"/>
              <a:ext cx="9004" cy="9004"/>
              <a:chOff x="0" y="0"/>
              <a:chExt cx="237406" cy="237406"/>
            </a:xfrm>
          </p:grpSpPr>
          <p:sp>
            <p:nvSpPr>
              <p:cNvPr id="967" name="Freeform 967">
                <a:extLst>
                  <a:ext uri="{FF2B5EF4-FFF2-40B4-BE49-F238E27FC236}">
                    <a16:creationId xmlns:a16="http://schemas.microsoft.com/office/drawing/2014/main" id="{6045B6AE-A4BC-FFEB-95EE-C7C9FB0CCEE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8" name="TextBox 968">
                <a:extLst>
                  <a:ext uri="{FF2B5EF4-FFF2-40B4-BE49-F238E27FC236}">
                    <a16:creationId xmlns:a16="http://schemas.microsoft.com/office/drawing/2014/main" id="{AE2DBEBF-1D11-EFE4-0ABB-AF1D4070CB7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9" name="Group 969">
              <a:extLst>
                <a:ext uri="{FF2B5EF4-FFF2-40B4-BE49-F238E27FC236}">
                  <a16:creationId xmlns:a16="http://schemas.microsoft.com/office/drawing/2014/main" id="{D579BA1F-EA47-FC23-96DD-D32C029554BA}"/>
                </a:ext>
              </a:extLst>
            </p:cNvPr>
            <p:cNvGrpSpPr/>
            <p:nvPr/>
          </p:nvGrpSpPr>
          <p:grpSpPr>
            <a:xfrm rot="581655">
              <a:off x="1212530" y="271157"/>
              <a:ext cx="9004" cy="9004"/>
              <a:chOff x="0" y="0"/>
              <a:chExt cx="219327" cy="219327"/>
            </a:xfrm>
          </p:grpSpPr>
          <p:sp>
            <p:nvSpPr>
              <p:cNvPr id="970" name="Freeform 970">
                <a:extLst>
                  <a:ext uri="{FF2B5EF4-FFF2-40B4-BE49-F238E27FC236}">
                    <a16:creationId xmlns:a16="http://schemas.microsoft.com/office/drawing/2014/main" id="{63EF3904-3594-3728-5ACA-0AB96238DEC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1" name="TextBox 971">
                <a:extLst>
                  <a:ext uri="{FF2B5EF4-FFF2-40B4-BE49-F238E27FC236}">
                    <a16:creationId xmlns:a16="http://schemas.microsoft.com/office/drawing/2014/main" id="{A47180CC-C2EF-ECA6-F2C6-434F64E8978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2" name="Group 972">
              <a:extLst>
                <a:ext uri="{FF2B5EF4-FFF2-40B4-BE49-F238E27FC236}">
                  <a16:creationId xmlns:a16="http://schemas.microsoft.com/office/drawing/2014/main" id="{0EECB135-EEEA-E73F-FBD0-D58616BF560E}"/>
                </a:ext>
              </a:extLst>
            </p:cNvPr>
            <p:cNvGrpSpPr/>
            <p:nvPr/>
          </p:nvGrpSpPr>
          <p:grpSpPr>
            <a:xfrm rot="581655">
              <a:off x="1212530" y="271157"/>
              <a:ext cx="9004" cy="9004"/>
              <a:chOff x="0" y="0"/>
              <a:chExt cx="237406" cy="237406"/>
            </a:xfrm>
          </p:grpSpPr>
          <p:sp>
            <p:nvSpPr>
              <p:cNvPr id="973" name="Freeform 973">
                <a:extLst>
                  <a:ext uri="{FF2B5EF4-FFF2-40B4-BE49-F238E27FC236}">
                    <a16:creationId xmlns:a16="http://schemas.microsoft.com/office/drawing/2014/main" id="{3F3783CA-229D-D8F4-3E99-E9204BF6D5F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4" name="TextBox 974">
                <a:extLst>
                  <a:ext uri="{FF2B5EF4-FFF2-40B4-BE49-F238E27FC236}">
                    <a16:creationId xmlns:a16="http://schemas.microsoft.com/office/drawing/2014/main" id="{33C039F8-A4B8-7698-6B74-9059C0BA5AD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5" name="Group 975">
              <a:extLst>
                <a:ext uri="{FF2B5EF4-FFF2-40B4-BE49-F238E27FC236}">
                  <a16:creationId xmlns:a16="http://schemas.microsoft.com/office/drawing/2014/main" id="{D311BB0E-F718-81D5-6FDA-88B1A98F2C78}"/>
                </a:ext>
              </a:extLst>
            </p:cNvPr>
            <p:cNvGrpSpPr/>
            <p:nvPr/>
          </p:nvGrpSpPr>
          <p:grpSpPr>
            <a:xfrm rot="581655">
              <a:off x="1274600" y="307905"/>
              <a:ext cx="9004" cy="9004"/>
              <a:chOff x="0" y="0"/>
              <a:chExt cx="219327" cy="219327"/>
            </a:xfrm>
          </p:grpSpPr>
          <p:sp>
            <p:nvSpPr>
              <p:cNvPr id="976" name="Freeform 976">
                <a:extLst>
                  <a:ext uri="{FF2B5EF4-FFF2-40B4-BE49-F238E27FC236}">
                    <a16:creationId xmlns:a16="http://schemas.microsoft.com/office/drawing/2014/main" id="{58676BD3-DBC4-BE46-A927-4C4FF1BFDF2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7" name="TextBox 977">
                <a:extLst>
                  <a:ext uri="{FF2B5EF4-FFF2-40B4-BE49-F238E27FC236}">
                    <a16:creationId xmlns:a16="http://schemas.microsoft.com/office/drawing/2014/main" id="{EDA1C208-F081-6240-39BF-EED53FE36DD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8" name="Group 978">
              <a:extLst>
                <a:ext uri="{FF2B5EF4-FFF2-40B4-BE49-F238E27FC236}">
                  <a16:creationId xmlns:a16="http://schemas.microsoft.com/office/drawing/2014/main" id="{CEB78977-93D5-D46C-C37E-5833C8268D80}"/>
                </a:ext>
              </a:extLst>
            </p:cNvPr>
            <p:cNvGrpSpPr/>
            <p:nvPr/>
          </p:nvGrpSpPr>
          <p:grpSpPr>
            <a:xfrm rot="581655">
              <a:off x="1274600" y="307905"/>
              <a:ext cx="9004" cy="9004"/>
              <a:chOff x="0" y="0"/>
              <a:chExt cx="237406" cy="237406"/>
            </a:xfrm>
          </p:grpSpPr>
          <p:sp>
            <p:nvSpPr>
              <p:cNvPr id="979" name="Freeform 979">
                <a:extLst>
                  <a:ext uri="{FF2B5EF4-FFF2-40B4-BE49-F238E27FC236}">
                    <a16:creationId xmlns:a16="http://schemas.microsoft.com/office/drawing/2014/main" id="{7044613E-FD2D-E8E6-A36B-3670BEE2017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0" name="TextBox 980">
                <a:extLst>
                  <a:ext uri="{FF2B5EF4-FFF2-40B4-BE49-F238E27FC236}">
                    <a16:creationId xmlns:a16="http://schemas.microsoft.com/office/drawing/2014/main" id="{F6FDFE17-7F1B-7CD1-E7FE-7E0F8DA7D500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1" name="Group 981">
              <a:extLst>
                <a:ext uri="{FF2B5EF4-FFF2-40B4-BE49-F238E27FC236}">
                  <a16:creationId xmlns:a16="http://schemas.microsoft.com/office/drawing/2014/main" id="{EB086588-8E80-F929-B6BB-F9E2EA9F81A4}"/>
                </a:ext>
              </a:extLst>
            </p:cNvPr>
            <p:cNvGrpSpPr/>
            <p:nvPr/>
          </p:nvGrpSpPr>
          <p:grpSpPr>
            <a:xfrm rot="581655">
              <a:off x="1220344" y="298637"/>
              <a:ext cx="9004" cy="9004"/>
              <a:chOff x="0" y="0"/>
              <a:chExt cx="219327" cy="219327"/>
            </a:xfrm>
          </p:grpSpPr>
          <p:sp>
            <p:nvSpPr>
              <p:cNvPr id="982" name="Freeform 982">
                <a:extLst>
                  <a:ext uri="{FF2B5EF4-FFF2-40B4-BE49-F238E27FC236}">
                    <a16:creationId xmlns:a16="http://schemas.microsoft.com/office/drawing/2014/main" id="{E8498996-3A69-AE9F-E049-6C647DF6883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3" name="TextBox 983">
                <a:extLst>
                  <a:ext uri="{FF2B5EF4-FFF2-40B4-BE49-F238E27FC236}">
                    <a16:creationId xmlns:a16="http://schemas.microsoft.com/office/drawing/2014/main" id="{6DB384F4-3C55-6960-32AB-BDB435D7A5A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4" name="Group 984">
              <a:extLst>
                <a:ext uri="{FF2B5EF4-FFF2-40B4-BE49-F238E27FC236}">
                  <a16:creationId xmlns:a16="http://schemas.microsoft.com/office/drawing/2014/main" id="{EF303F63-AC6F-1656-0309-84C4596ECF48}"/>
                </a:ext>
              </a:extLst>
            </p:cNvPr>
            <p:cNvGrpSpPr/>
            <p:nvPr/>
          </p:nvGrpSpPr>
          <p:grpSpPr>
            <a:xfrm rot="581655">
              <a:off x="1220344" y="298637"/>
              <a:ext cx="9004" cy="9004"/>
              <a:chOff x="0" y="0"/>
              <a:chExt cx="237406" cy="237406"/>
            </a:xfrm>
          </p:grpSpPr>
          <p:sp>
            <p:nvSpPr>
              <p:cNvPr id="985" name="Freeform 985">
                <a:extLst>
                  <a:ext uri="{FF2B5EF4-FFF2-40B4-BE49-F238E27FC236}">
                    <a16:creationId xmlns:a16="http://schemas.microsoft.com/office/drawing/2014/main" id="{E992811C-AE90-7EF0-65ED-4FA881BB45F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6" name="TextBox 986">
                <a:extLst>
                  <a:ext uri="{FF2B5EF4-FFF2-40B4-BE49-F238E27FC236}">
                    <a16:creationId xmlns:a16="http://schemas.microsoft.com/office/drawing/2014/main" id="{333466D8-6AC4-AE4A-7112-30018CA6256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7" name="Group 987">
              <a:extLst>
                <a:ext uri="{FF2B5EF4-FFF2-40B4-BE49-F238E27FC236}">
                  <a16:creationId xmlns:a16="http://schemas.microsoft.com/office/drawing/2014/main" id="{4E63CCD1-DC60-E44D-E808-ED5945CA4100}"/>
                </a:ext>
              </a:extLst>
            </p:cNvPr>
            <p:cNvGrpSpPr/>
            <p:nvPr/>
          </p:nvGrpSpPr>
          <p:grpSpPr>
            <a:xfrm rot="581655">
              <a:off x="1266992" y="243904"/>
              <a:ext cx="9004" cy="9004"/>
              <a:chOff x="0" y="0"/>
              <a:chExt cx="219327" cy="219327"/>
            </a:xfrm>
          </p:grpSpPr>
          <p:sp>
            <p:nvSpPr>
              <p:cNvPr id="988" name="Freeform 988">
                <a:extLst>
                  <a:ext uri="{FF2B5EF4-FFF2-40B4-BE49-F238E27FC236}">
                    <a16:creationId xmlns:a16="http://schemas.microsoft.com/office/drawing/2014/main" id="{845A371F-A6A3-41DC-AF13-91684DCAC7E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9" name="TextBox 989">
                <a:extLst>
                  <a:ext uri="{FF2B5EF4-FFF2-40B4-BE49-F238E27FC236}">
                    <a16:creationId xmlns:a16="http://schemas.microsoft.com/office/drawing/2014/main" id="{131B0ED7-3892-F523-F6E7-F70F0338DE6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0" name="Group 990">
              <a:extLst>
                <a:ext uri="{FF2B5EF4-FFF2-40B4-BE49-F238E27FC236}">
                  <a16:creationId xmlns:a16="http://schemas.microsoft.com/office/drawing/2014/main" id="{C92FE03D-03AC-4255-45CB-ED7B394C614B}"/>
                </a:ext>
              </a:extLst>
            </p:cNvPr>
            <p:cNvGrpSpPr/>
            <p:nvPr/>
          </p:nvGrpSpPr>
          <p:grpSpPr>
            <a:xfrm rot="581655">
              <a:off x="1266992" y="243904"/>
              <a:ext cx="9004" cy="9004"/>
              <a:chOff x="0" y="0"/>
              <a:chExt cx="237406" cy="237406"/>
            </a:xfrm>
          </p:grpSpPr>
          <p:sp>
            <p:nvSpPr>
              <p:cNvPr id="991" name="Freeform 991">
                <a:extLst>
                  <a:ext uri="{FF2B5EF4-FFF2-40B4-BE49-F238E27FC236}">
                    <a16:creationId xmlns:a16="http://schemas.microsoft.com/office/drawing/2014/main" id="{B8CA74F0-6996-E8F6-4C7B-DC82B3AE6DE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2" name="TextBox 992">
                <a:extLst>
                  <a:ext uri="{FF2B5EF4-FFF2-40B4-BE49-F238E27FC236}">
                    <a16:creationId xmlns:a16="http://schemas.microsoft.com/office/drawing/2014/main" id="{37840A83-1907-1FE9-5841-E044497CCE6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3" name="Group 993">
              <a:extLst>
                <a:ext uri="{FF2B5EF4-FFF2-40B4-BE49-F238E27FC236}">
                  <a16:creationId xmlns:a16="http://schemas.microsoft.com/office/drawing/2014/main" id="{67167A78-71E2-3837-6558-1903E570CEB2}"/>
                </a:ext>
              </a:extLst>
            </p:cNvPr>
            <p:cNvGrpSpPr/>
            <p:nvPr/>
          </p:nvGrpSpPr>
          <p:grpSpPr>
            <a:xfrm rot="2169327">
              <a:off x="1586462" y="313887"/>
              <a:ext cx="17169" cy="17169"/>
              <a:chOff x="0" y="0"/>
              <a:chExt cx="219327" cy="219327"/>
            </a:xfrm>
          </p:grpSpPr>
          <p:sp>
            <p:nvSpPr>
              <p:cNvPr id="994" name="Freeform 994">
                <a:extLst>
                  <a:ext uri="{FF2B5EF4-FFF2-40B4-BE49-F238E27FC236}">
                    <a16:creationId xmlns:a16="http://schemas.microsoft.com/office/drawing/2014/main" id="{BB24004D-7C61-4994-F7DE-6C4378DB55C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5" name="TextBox 995">
                <a:extLst>
                  <a:ext uri="{FF2B5EF4-FFF2-40B4-BE49-F238E27FC236}">
                    <a16:creationId xmlns:a16="http://schemas.microsoft.com/office/drawing/2014/main" id="{1F610C2A-89EA-D361-893E-6FD1CC8929C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6" name="Group 996">
              <a:extLst>
                <a:ext uri="{FF2B5EF4-FFF2-40B4-BE49-F238E27FC236}">
                  <a16:creationId xmlns:a16="http://schemas.microsoft.com/office/drawing/2014/main" id="{D1B8AEBD-AE2C-CBB7-4EBC-91B44E863F08}"/>
                </a:ext>
              </a:extLst>
            </p:cNvPr>
            <p:cNvGrpSpPr/>
            <p:nvPr/>
          </p:nvGrpSpPr>
          <p:grpSpPr>
            <a:xfrm rot="2169327">
              <a:off x="1586462" y="313887"/>
              <a:ext cx="17169" cy="17169"/>
              <a:chOff x="0" y="0"/>
              <a:chExt cx="237406" cy="237406"/>
            </a:xfrm>
          </p:grpSpPr>
          <p:sp>
            <p:nvSpPr>
              <p:cNvPr id="997" name="Freeform 997">
                <a:extLst>
                  <a:ext uri="{FF2B5EF4-FFF2-40B4-BE49-F238E27FC236}">
                    <a16:creationId xmlns:a16="http://schemas.microsoft.com/office/drawing/2014/main" id="{A089DBA0-65F6-8EFF-BD3C-3F3B126271B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8" name="TextBox 998">
                <a:extLst>
                  <a:ext uri="{FF2B5EF4-FFF2-40B4-BE49-F238E27FC236}">
                    <a16:creationId xmlns:a16="http://schemas.microsoft.com/office/drawing/2014/main" id="{675C9064-DB49-4569-5AA9-F95E12E420C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9" name="Group 999">
              <a:extLst>
                <a:ext uri="{FF2B5EF4-FFF2-40B4-BE49-F238E27FC236}">
                  <a16:creationId xmlns:a16="http://schemas.microsoft.com/office/drawing/2014/main" id="{C0461791-D3A4-0BDD-1432-AE8C26AD2073}"/>
                </a:ext>
              </a:extLst>
            </p:cNvPr>
            <p:cNvGrpSpPr/>
            <p:nvPr/>
          </p:nvGrpSpPr>
          <p:grpSpPr>
            <a:xfrm rot="2169327">
              <a:off x="1661193" y="429353"/>
              <a:ext cx="17169" cy="17169"/>
              <a:chOff x="0" y="0"/>
              <a:chExt cx="219327" cy="219327"/>
            </a:xfrm>
          </p:grpSpPr>
          <p:sp>
            <p:nvSpPr>
              <p:cNvPr id="1000" name="Freeform 1000">
                <a:extLst>
                  <a:ext uri="{FF2B5EF4-FFF2-40B4-BE49-F238E27FC236}">
                    <a16:creationId xmlns:a16="http://schemas.microsoft.com/office/drawing/2014/main" id="{4F3B998E-B32F-B24C-5707-0C96FA9CC65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1" name="TextBox 1001">
                <a:extLst>
                  <a:ext uri="{FF2B5EF4-FFF2-40B4-BE49-F238E27FC236}">
                    <a16:creationId xmlns:a16="http://schemas.microsoft.com/office/drawing/2014/main" id="{AAECCBFF-FD93-3114-9AEA-424C52D9983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2" name="Group 1002">
              <a:extLst>
                <a:ext uri="{FF2B5EF4-FFF2-40B4-BE49-F238E27FC236}">
                  <a16:creationId xmlns:a16="http://schemas.microsoft.com/office/drawing/2014/main" id="{720C6028-FAA9-D513-F890-8E18837F12EE}"/>
                </a:ext>
              </a:extLst>
            </p:cNvPr>
            <p:cNvGrpSpPr/>
            <p:nvPr/>
          </p:nvGrpSpPr>
          <p:grpSpPr>
            <a:xfrm rot="2169327">
              <a:off x="1661193" y="429353"/>
              <a:ext cx="17169" cy="17169"/>
              <a:chOff x="0" y="0"/>
              <a:chExt cx="237406" cy="237406"/>
            </a:xfrm>
          </p:grpSpPr>
          <p:sp>
            <p:nvSpPr>
              <p:cNvPr id="1003" name="Freeform 1003">
                <a:extLst>
                  <a:ext uri="{FF2B5EF4-FFF2-40B4-BE49-F238E27FC236}">
                    <a16:creationId xmlns:a16="http://schemas.microsoft.com/office/drawing/2014/main" id="{F5AEDF2E-CD5B-7F3E-A5FC-23CF904AB02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4" name="TextBox 1004">
                <a:extLst>
                  <a:ext uri="{FF2B5EF4-FFF2-40B4-BE49-F238E27FC236}">
                    <a16:creationId xmlns:a16="http://schemas.microsoft.com/office/drawing/2014/main" id="{FB1A8124-2858-3F54-0BB4-020080B873F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5" name="Group 1005">
              <a:extLst>
                <a:ext uri="{FF2B5EF4-FFF2-40B4-BE49-F238E27FC236}">
                  <a16:creationId xmlns:a16="http://schemas.microsoft.com/office/drawing/2014/main" id="{0B573ED9-936D-E937-3C18-3A51D3EA1561}"/>
                </a:ext>
              </a:extLst>
            </p:cNvPr>
            <p:cNvGrpSpPr/>
            <p:nvPr/>
          </p:nvGrpSpPr>
          <p:grpSpPr>
            <a:xfrm rot="2169327">
              <a:off x="1576453" y="367434"/>
              <a:ext cx="17169" cy="17169"/>
              <a:chOff x="0" y="0"/>
              <a:chExt cx="219327" cy="219327"/>
            </a:xfrm>
          </p:grpSpPr>
          <p:sp>
            <p:nvSpPr>
              <p:cNvPr id="1006" name="Freeform 1006">
                <a:extLst>
                  <a:ext uri="{FF2B5EF4-FFF2-40B4-BE49-F238E27FC236}">
                    <a16:creationId xmlns:a16="http://schemas.microsoft.com/office/drawing/2014/main" id="{E960801D-2E4F-3ADB-F215-4EF4045A578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7" name="TextBox 1007">
                <a:extLst>
                  <a:ext uri="{FF2B5EF4-FFF2-40B4-BE49-F238E27FC236}">
                    <a16:creationId xmlns:a16="http://schemas.microsoft.com/office/drawing/2014/main" id="{A60DFD37-28CE-2409-15D7-E20BB455B99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8" name="Group 1008">
              <a:extLst>
                <a:ext uri="{FF2B5EF4-FFF2-40B4-BE49-F238E27FC236}">
                  <a16:creationId xmlns:a16="http://schemas.microsoft.com/office/drawing/2014/main" id="{03E087D2-74BF-30C8-F269-7A5BDBD240EE}"/>
                </a:ext>
              </a:extLst>
            </p:cNvPr>
            <p:cNvGrpSpPr/>
            <p:nvPr/>
          </p:nvGrpSpPr>
          <p:grpSpPr>
            <a:xfrm rot="2169327">
              <a:off x="1576453" y="367434"/>
              <a:ext cx="17169" cy="17169"/>
              <a:chOff x="0" y="0"/>
              <a:chExt cx="237406" cy="237406"/>
            </a:xfrm>
          </p:grpSpPr>
          <p:sp>
            <p:nvSpPr>
              <p:cNvPr id="1009" name="Freeform 1009">
                <a:extLst>
                  <a:ext uri="{FF2B5EF4-FFF2-40B4-BE49-F238E27FC236}">
                    <a16:creationId xmlns:a16="http://schemas.microsoft.com/office/drawing/2014/main" id="{23C9670A-F747-BC0B-2C9C-DC5E0118193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0" name="TextBox 1010">
                <a:extLst>
                  <a:ext uri="{FF2B5EF4-FFF2-40B4-BE49-F238E27FC236}">
                    <a16:creationId xmlns:a16="http://schemas.microsoft.com/office/drawing/2014/main" id="{5B5154CB-32A8-B536-5889-41DF32DF023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1" name="Group 1011">
              <a:extLst>
                <a:ext uri="{FF2B5EF4-FFF2-40B4-BE49-F238E27FC236}">
                  <a16:creationId xmlns:a16="http://schemas.microsoft.com/office/drawing/2014/main" id="{4583D9DE-B5E3-7116-AFF1-5C7552F5BAE5}"/>
                </a:ext>
              </a:extLst>
            </p:cNvPr>
            <p:cNvGrpSpPr/>
            <p:nvPr/>
          </p:nvGrpSpPr>
          <p:grpSpPr>
            <a:xfrm rot="2169327">
              <a:off x="1661992" y="343586"/>
              <a:ext cx="9004" cy="9004"/>
              <a:chOff x="0" y="0"/>
              <a:chExt cx="219327" cy="219327"/>
            </a:xfrm>
          </p:grpSpPr>
          <p:sp>
            <p:nvSpPr>
              <p:cNvPr id="1012" name="Freeform 1012">
                <a:extLst>
                  <a:ext uri="{FF2B5EF4-FFF2-40B4-BE49-F238E27FC236}">
                    <a16:creationId xmlns:a16="http://schemas.microsoft.com/office/drawing/2014/main" id="{B05BE1BB-6A13-6EB5-BB39-B83964EA92B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3" name="TextBox 1013">
                <a:extLst>
                  <a:ext uri="{FF2B5EF4-FFF2-40B4-BE49-F238E27FC236}">
                    <a16:creationId xmlns:a16="http://schemas.microsoft.com/office/drawing/2014/main" id="{D8A47AAC-8FF4-29F3-88E8-29CC6F9DD74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4" name="Group 1014">
              <a:extLst>
                <a:ext uri="{FF2B5EF4-FFF2-40B4-BE49-F238E27FC236}">
                  <a16:creationId xmlns:a16="http://schemas.microsoft.com/office/drawing/2014/main" id="{03FD5056-E3D9-F188-1102-2303DAAD0EFE}"/>
                </a:ext>
              </a:extLst>
            </p:cNvPr>
            <p:cNvGrpSpPr/>
            <p:nvPr/>
          </p:nvGrpSpPr>
          <p:grpSpPr>
            <a:xfrm rot="2169327">
              <a:off x="1661992" y="343586"/>
              <a:ext cx="9004" cy="9004"/>
              <a:chOff x="0" y="0"/>
              <a:chExt cx="237406" cy="237406"/>
            </a:xfrm>
          </p:grpSpPr>
          <p:sp>
            <p:nvSpPr>
              <p:cNvPr id="1015" name="Freeform 1015">
                <a:extLst>
                  <a:ext uri="{FF2B5EF4-FFF2-40B4-BE49-F238E27FC236}">
                    <a16:creationId xmlns:a16="http://schemas.microsoft.com/office/drawing/2014/main" id="{F386B26C-F80C-D7A6-A28A-7AB5CA6FF13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6" name="TextBox 1016">
                <a:extLst>
                  <a:ext uri="{FF2B5EF4-FFF2-40B4-BE49-F238E27FC236}">
                    <a16:creationId xmlns:a16="http://schemas.microsoft.com/office/drawing/2014/main" id="{B1C8D5F5-6047-3D98-4400-3F1EA73769C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7" name="Group 1017">
              <a:extLst>
                <a:ext uri="{FF2B5EF4-FFF2-40B4-BE49-F238E27FC236}">
                  <a16:creationId xmlns:a16="http://schemas.microsoft.com/office/drawing/2014/main" id="{46E8CBCB-1C88-3788-63DA-48495D31855D}"/>
                </a:ext>
              </a:extLst>
            </p:cNvPr>
            <p:cNvGrpSpPr/>
            <p:nvPr/>
          </p:nvGrpSpPr>
          <p:grpSpPr>
            <a:xfrm rot="2169327">
              <a:off x="1701185" y="404142"/>
              <a:ext cx="9004" cy="9004"/>
              <a:chOff x="0" y="0"/>
              <a:chExt cx="219327" cy="219327"/>
            </a:xfrm>
          </p:grpSpPr>
          <p:sp>
            <p:nvSpPr>
              <p:cNvPr id="1018" name="Freeform 1018">
                <a:extLst>
                  <a:ext uri="{FF2B5EF4-FFF2-40B4-BE49-F238E27FC236}">
                    <a16:creationId xmlns:a16="http://schemas.microsoft.com/office/drawing/2014/main" id="{DB2579D4-9EA4-CA82-B9E4-6512E4DB5CCA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9" name="TextBox 1019">
                <a:extLst>
                  <a:ext uri="{FF2B5EF4-FFF2-40B4-BE49-F238E27FC236}">
                    <a16:creationId xmlns:a16="http://schemas.microsoft.com/office/drawing/2014/main" id="{A0AB55E9-BD4B-C279-FF7D-12131E8DB64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0" name="Group 1020">
              <a:extLst>
                <a:ext uri="{FF2B5EF4-FFF2-40B4-BE49-F238E27FC236}">
                  <a16:creationId xmlns:a16="http://schemas.microsoft.com/office/drawing/2014/main" id="{3C6EF139-9C42-8F1C-668E-41F57CEC3AA8}"/>
                </a:ext>
              </a:extLst>
            </p:cNvPr>
            <p:cNvGrpSpPr/>
            <p:nvPr/>
          </p:nvGrpSpPr>
          <p:grpSpPr>
            <a:xfrm rot="2169327">
              <a:off x="1701185" y="404142"/>
              <a:ext cx="9004" cy="9004"/>
              <a:chOff x="0" y="0"/>
              <a:chExt cx="237406" cy="237406"/>
            </a:xfrm>
          </p:grpSpPr>
          <p:sp>
            <p:nvSpPr>
              <p:cNvPr id="1021" name="Freeform 1021">
                <a:extLst>
                  <a:ext uri="{FF2B5EF4-FFF2-40B4-BE49-F238E27FC236}">
                    <a16:creationId xmlns:a16="http://schemas.microsoft.com/office/drawing/2014/main" id="{8FC5A807-7C45-290B-AFF2-9E5B5DDEF9F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2" name="TextBox 1022">
                <a:extLst>
                  <a:ext uri="{FF2B5EF4-FFF2-40B4-BE49-F238E27FC236}">
                    <a16:creationId xmlns:a16="http://schemas.microsoft.com/office/drawing/2014/main" id="{BA0E0949-ECFD-85AC-E35F-E76AF6BC652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3" name="Group 1023">
              <a:extLst>
                <a:ext uri="{FF2B5EF4-FFF2-40B4-BE49-F238E27FC236}">
                  <a16:creationId xmlns:a16="http://schemas.microsoft.com/office/drawing/2014/main" id="{EFB7E592-551F-3DE1-80CD-568D52432DE8}"/>
                </a:ext>
              </a:extLst>
            </p:cNvPr>
            <p:cNvGrpSpPr/>
            <p:nvPr/>
          </p:nvGrpSpPr>
          <p:grpSpPr>
            <a:xfrm rot="2169327">
              <a:off x="1656743" y="371668"/>
              <a:ext cx="9004" cy="9004"/>
              <a:chOff x="0" y="0"/>
              <a:chExt cx="219327" cy="219327"/>
            </a:xfrm>
          </p:grpSpPr>
          <p:sp>
            <p:nvSpPr>
              <p:cNvPr id="1024" name="Freeform 1024">
                <a:extLst>
                  <a:ext uri="{FF2B5EF4-FFF2-40B4-BE49-F238E27FC236}">
                    <a16:creationId xmlns:a16="http://schemas.microsoft.com/office/drawing/2014/main" id="{376DC0D6-C47D-A987-7EBE-A54562F3607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5" name="TextBox 1025">
                <a:extLst>
                  <a:ext uri="{FF2B5EF4-FFF2-40B4-BE49-F238E27FC236}">
                    <a16:creationId xmlns:a16="http://schemas.microsoft.com/office/drawing/2014/main" id="{94485A97-CAE4-72F0-386F-53092608B9A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6" name="Group 1026">
              <a:extLst>
                <a:ext uri="{FF2B5EF4-FFF2-40B4-BE49-F238E27FC236}">
                  <a16:creationId xmlns:a16="http://schemas.microsoft.com/office/drawing/2014/main" id="{9616B440-AE89-F50D-0711-541663F82AFD}"/>
                </a:ext>
              </a:extLst>
            </p:cNvPr>
            <p:cNvGrpSpPr/>
            <p:nvPr/>
          </p:nvGrpSpPr>
          <p:grpSpPr>
            <a:xfrm rot="2169327">
              <a:off x="1656743" y="371668"/>
              <a:ext cx="9004" cy="9004"/>
              <a:chOff x="0" y="0"/>
              <a:chExt cx="237406" cy="237406"/>
            </a:xfrm>
          </p:grpSpPr>
          <p:sp>
            <p:nvSpPr>
              <p:cNvPr id="1027" name="Freeform 1027">
                <a:extLst>
                  <a:ext uri="{FF2B5EF4-FFF2-40B4-BE49-F238E27FC236}">
                    <a16:creationId xmlns:a16="http://schemas.microsoft.com/office/drawing/2014/main" id="{4818264C-E9B5-B6B6-FBDD-F961F43DEC2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" name="TextBox 1028">
                <a:extLst>
                  <a:ext uri="{FF2B5EF4-FFF2-40B4-BE49-F238E27FC236}">
                    <a16:creationId xmlns:a16="http://schemas.microsoft.com/office/drawing/2014/main" id="{0E519E17-AA68-DECB-79FB-1DE16EFC137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9" name="Group 1029">
              <a:extLst>
                <a:ext uri="{FF2B5EF4-FFF2-40B4-BE49-F238E27FC236}">
                  <a16:creationId xmlns:a16="http://schemas.microsoft.com/office/drawing/2014/main" id="{3FDC5D79-AEF9-CA28-9EFB-EE71A4CAF746}"/>
                </a:ext>
              </a:extLst>
            </p:cNvPr>
            <p:cNvGrpSpPr/>
            <p:nvPr/>
          </p:nvGrpSpPr>
          <p:grpSpPr>
            <a:xfrm rot="2169327">
              <a:off x="1493821" y="281293"/>
              <a:ext cx="9004" cy="9004"/>
              <a:chOff x="0" y="0"/>
              <a:chExt cx="219327" cy="219327"/>
            </a:xfrm>
          </p:grpSpPr>
          <p:sp>
            <p:nvSpPr>
              <p:cNvPr id="1030" name="Freeform 1030">
                <a:extLst>
                  <a:ext uri="{FF2B5EF4-FFF2-40B4-BE49-F238E27FC236}">
                    <a16:creationId xmlns:a16="http://schemas.microsoft.com/office/drawing/2014/main" id="{74314FE9-7232-CD03-7DFE-6DC17588C24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" name="TextBox 1031">
                <a:extLst>
                  <a:ext uri="{FF2B5EF4-FFF2-40B4-BE49-F238E27FC236}">
                    <a16:creationId xmlns:a16="http://schemas.microsoft.com/office/drawing/2014/main" id="{33E48CE0-EDDA-3C42-E208-B6C0C40AECC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2" name="Group 1032">
              <a:extLst>
                <a:ext uri="{FF2B5EF4-FFF2-40B4-BE49-F238E27FC236}">
                  <a16:creationId xmlns:a16="http://schemas.microsoft.com/office/drawing/2014/main" id="{D8324803-1E93-F17E-6AD3-46E6061A7484}"/>
                </a:ext>
              </a:extLst>
            </p:cNvPr>
            <p:cNvGrpSpPr/>
            <p:nvPr/>
          </p:nvGrpSpPr>
          <p:grpSpPr>
            <a:xfrm rot="2169327">
              <a:off x="1493821" y="281293"/>
              <a:ext cx="9004" cy="9004"/>
              <a:chOff x="0" y="0"/>
              <a:chExt cx="237406" cy="237406"/>
            </a:xfrm>
          </p:grpSpPr>
          <p:sp>
            <p:nvSpPr>
              <p:cNvPr id="1033" name="Freeform 1033">
                <a:extLst>
                  <a:ext uri="{FF2B5EF4-FFF2-40B4-BE49-F238E27FC236}">
                    <a16:creationId xmlns:a16="http://schemas.microsoft.com/office/drawing/2014/main" id="{0CD15C9B-8CA8-B60F-9325-17488CD0632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4" name="TextBox 1034">
                <a:extLst>
                  <a:ext uri="{FF2B5EF4-FFF2-40B4-BE49-F238E27FC236}">
                    <a16:creationId xmlns:a16="http://schemas.microsoft.com/office/drawing/2014/main" id="{1AADDD1A-8418-37DC-4746-147A6F82686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5" name="Group 1035">
              <a:extLst>
                <a:ext uri="{FF2B5EF4-FFF2-40B4-BE49-F238E27FC236}">
                  <a16:creationId xmlns:a16="http://schemas.microsoft.com/office/drawing/2014/main" id="{097D8B06-D2D2-F617-6444-CA63E2E85A4D}"/>
                </a:ext>
              </a:extLst>
            </p:cNvPr>
            <p:cNvGrpSpPr/>
            <p:nvPr/>
          </p:nvGrpSpPr>
          <p:grpSpPr>
            <a:xfrm rot="2169327">
              <a:off x="1533013" y="341848"/>
              <a:ext cx="9004" cy="9004"/>
              <a:chOff x="0" y="0"/>
              <a:chExt cx="219327" cy="219327"/>
            </a:xfrm>
          </p:grpSpPr>
          <p:sp>
            <p:nvSpPr>
              <p:cNvPr id="1036" name="Freeform 1036">
                <a:extLst>
                  <a:ext uri="{FF2B5EF4-FFF2-40B4-BE49-F238E27FC236}">
                    <a16:creationId xmlns:a16="http://schemas.microsoft.com/office/drawing/2014/main" id="{F888F126-5C60-5085-FF3D-81C9622E5D5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7" name="TextBox 1037">
                <a:extLst>
                  <a:ext uri="{FF2B5EF4-FFF2-40B4-BE49-F238E27FC236}">
                    <a16:creationId xmlns:a16="http://schemas.microsoft.com/office/drawing/2014/main" id="{3D1A298A-DB7A-ABA9-560B-6AAEC8DE056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8" name="Group 1038">
              <a:extLst>
                <a:ext uri="{FF2B5EF4-FFF2-40B4-BE49-F238E27FC236}">
                  <a16:creationId xmlns:a16="http://schemas.microsoft.com/office/drawing/2014/main" id="{405725A1-32CB-B5E0-5E27-2E238A584A7D}"/>
                </a:ext>
              </a:extLst>
            </p:cNvPr>
            <p:cNvGrpSpPr/>
            <p:nvPr/>
          </p:nvGrpSpPr>
          <p:grpSpPr>
            <a:xfrm rot="2169327">
              <a:off x="1533013" y="341848"/>
              <a:ext cx="9004" cy="9004"/>
              <a:chOff x="0" y="0"/>
              <a:chExt cx="237406" cy="237406"/>
            </a:xfrm>
          </p:grpSpPr>
          <p:sp>
            <p:nvSpPr>
              <p:cNvPr id="1039" name="Freeform 1039">
                <a:extLst>
                  <a:ext uri="{FF2B5EF4-FFF2-40B4-BE49-F238E27FC236}">
                    <a16:creationId xmlns:a16="http://schemas.microsoft.com/office/drawing/2014/main" id="{5E397CA7-5144-BE4E-CCE9-FEFEA980F12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0" name="TextBox 1040">
                <a:extLst>
                  <a:ext uri="{FF2B5EF4-FFF2-40B4-BE49-F238E27FC236}">
                    <a16:creationId xmlns:a16="http://schemas.microsoft.com/office/drawing/2014/main" id="{0C9AF713-C652-8E9D-81EE-AC7EE56D997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1" name="Group 1041">
              <a:extLst>
                <a:ext uri="{FF2B5EF4-FFF2-40B4-BE49-F238E27FC236}">
                  <a16:creationId xmlns:a16="http://schemas.microsoft.com/office/drawing/2014/main" id="{026B6CCC-8ACF-BCFB-EE7A-3A2EEA33E173}"/>
                </a:ext>
              </a:extLst>
            </p:cNvPr>
            <p:cNvGrpSpPr/>
            <p:nvPr/>
          </p:nvGrpSpPr>
          <p:grpSpPr>
            <a:xfrm rot="2169327">
              <a:off x="1488572" y="309375"/>
              <a:ext cx="9004" cy="9004"/>
              <a:chOff x="0" y="0"/>
              <a:chExt cx="219327" cy="219327"/>
            </a:xfrm>
          </p:grpSpPr>
          <p:sp>
            <p:nvSpPr>
              <p:cNvPr id="1042" name="Freeform 1042">
                <a:extLst>
                  <a:ext uri="{FF2B5EF4-FFF2-40B4-BE49-F238E27FC236}">
                    <a16:creationId xmlns:a16="http://schemas.microsoft.com/office/drawing/2014/main" id="{22766FE1-8CA7-34D8-24AD-A2B8217D5F4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" name="TextBox 1043">
                <a:extLst>
                  <a:ext uri="{FF2B5EF4-FFF2-40B4-BE49-F238E27FC236}">
                    <a16:creationId xmlns:a16="http://schemas.microsoft.com/office/drawing/2014/main" id="{1C2BFD3B-26F2-D451-1B14-ED738120EAA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4" name="Group 1044">
              <a:extLst>
                <a:ext uri="{FF2B5EF4-FFF2-40B4-BE49-F238E27FC236}">
                  <a16:creationId xmlns:a16="http://schemas.microsoft.com/office/drawing/2014/main" id="{534A44BE-F2A0-EFF8-7381-17024EFCD615}"/>
                </a:ext>
              </a:extLst>
            </p:cNvPr>
            <p:cNvGrpSpPr/>
            <p:nvPr/>
          </p:nvGrpSpPr>
          <p:grpSpPr>
            <a:xfrm rot="2169327">
              <a:off x="1488572" y="309375"/>
              <a:ext cx="9004" cy="9004"/>
              <a:chOff x="0" y="0"/>
              <a:chExt cx="237406" cy="237406"/>
            </a:xfrm>
          </p:grpSpPr>
          <p:sp>
            <p:nvSpPr>
              <p:cNvPr id="1045" name="Freeform 1045">
                <a:extLst>
                  <a:ext uri="{FF2B5EF4-FFF2-40B4-BE49-F238E27FC236}">
                    <a16:creationId xmlns:a16="http://schemas.microsoft.com/office/drawing/2014/main" id="{87FF643B-88DB-07CB-E393-EB5DE32E1EA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6" name="TextBox 1046">
                <a:extLst>
                  <a:ext uri="{FF2B5EF4-FFF2-40B4-BE49-F238E27FC236}">
                    <a16:creationId xmlns:a16="http://schemas.microsoft.com/office/drawing/2014/main" id="{3BCD5F07-17EA-B897-4588-4483FB27919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7" name="Group 1047">
              <a:extLst>
                <a:ext uri="{FF2B5EF4-FFF2-40B4-BE49-F238E27FC236}">
                  <a16:creationId xmlns:a16="http://schemas.microsoft.com/office/drawing/2014/main" id="{C4B1D64D-0F37-354B-DF80-8EAD685CAD3A}"/>
                </a:ext>
              </a:extLst>
            </p:cNvPr>
            <p:cNvGrpSpPr/>
            <p:nvPr/>
          </p:nvGrpSpPr>
          <p:grpSpPr>
            <a:xfrm rot="2169327">
              <a:off x="1554721" y="281162"/>
              <a:ext cx="9004" cy="9004"/>
              <a:chOff x="0" y="0"/>
              <a:chExt cx="219327" cy="219327"/>
            </a:xfrm>
          </p:grpSpPr>
          <p:sp>
            <p:nvSpPr>
              <p:cNvPr id="1048" name="Freeform 1048">
                <a:extLst>
                  <a:ext uri="{FF2B5EF4-FFF2-40B4-BE49-F238E27FC236}">
                    <a16:creationId xmlns:a16="http://schemas.microsoft.com/office/drawing/2014/main" id="{990641F3-C858-44EB-5102-22BB29A5872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9" name="TextBox 1049">
                <a:extLst>
                  <a:ext uri="{FF2B5EF4-FFF2-40B4-BE49-F238E27FC236}">
                    <a16:creationId xmlns:a16="http://schemas.microsoft.com/office/drawing/2014/main" id="{1688B657-F69D-6B9C-EDB4-21A5850A7E9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0" name="Group 1050">
              <a:extLst>
                <a:ext uri="{FF2B5EF4-FFF2-40B4-BE49-F238E27FC236}">
                  <a16:creationId xmlns:a16="http://schemas.microsoft.com/office/drawing/2014/main" id="{0E0DDB9A-12F9-175F-BC5B-594795B5EA4E}"/>
                </a:ext>
              </a:extLst>
            </p:cNvPr>
            <p:cNvGrpSpPr/>
            <p:nvPr/>
          </p:nvGrpSpPr>
          <p:grpSpPr>
            <a:xfrm rot="2169327">
              <a:off x="1554721" y="281162"/>
              <a:ext cx="9004" cy="9004"/>
              <a:chOff x="0" y="0"/>
              <a:chExt cx="237406" cy="237406"/>
            </a:xfrm>
          </p:grpSpPr>
          <p:sp>
            <p:nvSpPr>
              <p:cNvPr id="1051" name="Freeform 1051">
                <a:extLst>
                  <a:ext uri="{FF2B5EF4-FFF2-40B4-BE49-F238E27FC236}">
                    <a16:creationId xmlns:a16="http://schemas.microsoft.com/office/drawing/2014/main" id="{2D4EA9C4-096B-A0E1-5738-DE0D78A6918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2" name="TextBox 1052">
                <a:extLst>
                  <a:ext uri="{FF2B5EF4-FFF2-40B4-BE49-F238E27FC236}">
                    <a16:creationId xmlns:a16="http://schemas.microsoft.com/office/drawing/2014/main" id="{7F94E42E-88D8-1599-76F9-CDDC2E34720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3" name="Group 1053">
              <a:extLst>
                <a:ext uri="{FF2B5EF4-FFF2-40B4-BE49-F238E27FC236}">
                  <a16:creationId xmlns:a16="http://schemas.microsoft.com/office/drawing/2014/main" id="{94715990-7551-D8FB-2891-EEF503E66F35}"/>
                </a:ext>
              </a:extLst>
            </p:cNvPr>
            <p:cNvGrpSpPr/>
            <p:nvPr/>
          </p:nvGrpSpPr>
          <p:grpSpPr>
            <a:xfrm rot="2169327">
              <a:off x="1729292" y="385835"/>
              <a:ext cx="9004" cy="9004"/>
              <a:chOff x="0" y="0"/>
              <a:chExt cx="219327" cy="219327"/>
            </a:xfrm>
          </p:grpSpPr>
          <p:sp>
            <p:nvSpPr>
              <p:cNvPr id="1054" name="Freeform 1054">
                <a:extLst>
                  <a:ext uri="{FF2B5EF4-FFF2-40B4-BE49-F238E27FC236}">
                    <a16:creationId xmlns:a16="http://schemas.microsoft.com/office/drawing/2014/main" id="{3B0DA86A-80A3-CF2C-F2C8-668D0975E16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5" name="TextBox 1055">
                <a:extLst>
                  <a:ext uri="{FF2B5EF4-FFF2-40B4-BE49-F238E27FC236}">
                    <a16:creationId xmlns:a16="http://schemas.microsoft.com/office/drawing/2014/main" id="{5D31CF4A-1515-6F74-C8F7-A796D13A888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6" name="Group 1056">
              <a:extLst>
                <a:ext uri="{FF2B5EF4-FFF2-40B4-BE49-F238E27FC236}">
                  <a16:creationId xmlns:a16="http://schemas.microsoft.com/office/drawing/2014/main" id="{03D5A4E1-82EF-7C2D-0215-CF2948C67136}"/>
                </a:ext>
              </a:extLst>
            </p:cNvPr>
            <p:cNvGrpSpPr/>
            <p:nvPr/>
          </p:nvGrpSpPr>
          <p:grpSpPr>
            <a:xfrm rot="2169327">
              <a:off x="1729292" y="385835"/>
              <a:ext cx="9004" cy="9004"/>
              <a:chOff x="0" y="0"/>
              <a:chExt cx="237406" cy="237406"/>
            </a:xfrm>
          </p:grpSpPr>
          <p:sp>
            <p:nvSpPr>
              <p:cNvPr id="1057" name="Freeform 1057">
                <a:extLst>
                  <a:ext uri="{FF2B5EF4-FFF2-40B4-BE49-F238E27FC236}">
                    <a16:creationId xmlns:a16="http://schemas.microsoft.com/office/drawing/2014/main" id="{C03CE040-3E0A-37F2-9D06-EDAD95417EF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8" name="TextBox 1058">
                <a:extLst>
                  <a:ext uri="{FF2B5EF4-FFF2-40B4-BE49-F238E27FC236}">
                    <a16:creationId xmlns:a16="http://schemas.microsoft.com/office/drawing/2014/main" id="{69164EEA-6B3F-38E5-7795-081E535E0960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9" name="Group 1059">
              <a:extLst>
                <a:ext uri="{FF2B5EF4-FFF2-40B4-BE49-F238E27FC236}">
                  <a16:creationId xmlns:a16="http://schemas.microsoft.com/office/drawing/2014/main" id="{DAFF26D4-464A-021C-402E-53D8DD787ED0}"/>
                </a:ext>
              </a:extLst>
            </p:cNvPr>
            <p:cNvGrpSpPr/>
            <p:nvPr/>
          </p:nvGrpSpPr>
          <p:grpSpPr>
            <a:xfrm rot="2169327">
              <a:off x="707319" y="356168"/>
              <a:ext cx="9004" cy="9004"/>
              <a:chOff x="0" y="0"/>
              <a:chExt cx="219327" cy="219327"/>
            </a:xfrm>
          </p:grpSpPr>
          <p:sp>
            <p:nvSpPr>
              <p:cNvPr id="1060" name="Freeform 1060">
                <a:extLst>
                  <a:ext uri="{FF2B5EF4-FFF2-40B4-BE49-F238E27FC236}">
                    <a16:creationId xmlns:a16="http://schemas.microsoft.com/office/drawing/2014/main" id="{611C53A4-B601-B8DE-3BD7-16C1684D7F7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1" name="TextBox 1061">
                <a:extLst>
                  <a:ext uri="{FF2B5EF4-FFF2-40B4-BE49-F238E27FC236}">
                    <a16:creationId xmlns:a16="http://schemas.microsoft.com/office/drawing/2014/main" id="{3F608EF6-800D-88F3-6460-76C7BF08697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2" name="Group 1062">
              <a:extLst>
                <a:ext uri="{FF2B5EF4-FFF2-40B4-BE49-F238E27FC236}">
                  <a16:creationId xmlns:a16="http://schemas.microsoft.com/office/drawing/2014/main" id="{74369236-2CCF-F4E3-FC36-AAC88CD43F89}"/>
                </a:ext>
              </a:extLst>
            </p:cNvPr>
            <p:cNvGrpSpPr/>
            <p:nvPr/>
          </p:nvGrpSpPr>
          <p:grpSpPr>
            <a:xfrm rot="2169327">
              <a:off x="707319" y="356168"/>
              <a:ext cx="9004" cy="9004"/>
              <a:chOff x="0" y="0"/>
              <a:chExt cx="237406" cy="237406"/>
            </a:xfrm>
          </p:grpSpPr>
          <p:sp>
            <p:nvSpPr>
              <p:cNvPr id="1063" name="Freeform 1063">
                <a:extLst>
                  <a:ext uri="{FF2B5EF4-FFF2-40B4-BE49-F238E27FC236}">
                    <a16:creationId xmlns:a16="http://schemas.microsoft.com/office/drawing/2014/main" id="{ED09ED19-BC93-E973-C288-5926DE03DAC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4" name="TextBox 1064">
                <a:extLst>
                  <a:ext uri="{FF2B5EF4-FFF2-40B4-BE49-F238E27FC236}">
                    <a16:creationId xmlns:a16="http://schemas.microsoft.com/office/drawing/2014/main" id="{B06C1380-05BC-B754-9AB6-927EA971118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5" name="Group 1065">
              <a:extLst>
                <a:ext uri="{FF2B5EF4-FFF2-40B4-BE49-F238E27FC236}">
                  <a16:creationId xmlns:a16="http://schemas.microsoft.com/office/drawing/2014/main" id="{C0D91862-3037-9B5C-5AF5-687FB065F84C}"/>
                </a:ext>
              </a:extLst>
            </p:cNvPr>
            <p:cNvGrpSpPr/>
            <p:nvPr/>
          </p:nvGrpSpPr>
          <p:grpSpPr>
            <a:xfrm rot="2169327">
              <a:off x="636121" y="340870"/>
              <a:ext cx="9004" cy="9004"/>
              <a:chOff x="0" y="0"/>
              <a:chExt cx="219327" cy="219327"/>
            </a:xfrm>
          </p:grpSpPr>
          <p:sp>
            <p:nvSpPr>
              <p:cNvPr id="1066" name="Freeform 1066">
                <a:extLst>
                  <a:ext uri="{FF2B5EF4-FFF2-40B4-BE49-F238E27FC236}">
                    <a16:creationId xmlns:a16="http://schemas.microsoft.com/office/drawing/2014/main" id="{01A8F71D-165B-46CC-AA9F-A608CB2AF51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7" name="TextBox 1067">
                <a:extLst>
                  <a:ext uri="{FF2B5EF4-FFF2-40B4-BE49-F238E27FC236}">
                    <a16:creationId xmlns:a16="http://schemas.microsoft.com/office/drawing/2014/main" id="{76906EB8-A939-DCAC-8A26-D7A9E9DE08D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8" name="Group 1068">
              <a:extLst>
                <a:ext uri="{FF2B5EF4-FFF2-40B4-BE49-F238E27FC236}">
                  <a16:creationId xmlns:a16="http://schemas.microsoft.com/office/drawing/2014/main" id="{397912A4-3E02-0C79-4574-5953E6C4054F}"/>
                </a:ext>
              </a:extLst>
            </p:cNvPr>
            <p:cNvGrpSpPr/>
            <p:nvPr/>
          </p:nvGrpSpPr>
          <p:grpSpPr>
            <a:xfrm rot="2169327">
              <a:off x="636121" y="340870"/>
              <a:ext cx="9004" cy="9004"/>
              <a:chOff x="0" y="0"/>
              <a:chExt cx="237406" cy="237406"/>
            </a:xfrm>
          </p:grpSpPr>
          <p:sp>
            <p:nvSpPr>
              <p:cNvPr id="1069" name="Freeform 1069">
                <a:extLst>
                  <a:ext uri="{FF2B5EF4-FFF2-40B4-BE49-F238E27FC236}">
                    <a16:creationId xmlns:a16="http://schemas.microsoft.com/office/drawing/2014/main" id="{0C882940-9CE7-C2BA-D45A-52474299CF7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0" name="TextBox 1070">
                <a:extLst>
                  <a:ext uri="{FF2B5EF4-FFF2-40B4-BE49-F238E27FC236}">
                    <a16:creationId xmlns:a16="http://schemas.microsoft.com/office/drawing/2014/main" id="{299CBCF9-F8D8-98C6-DB96-AA59A1E4E11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1" name="Group 1071">
              <a:extLst>
                <a:ext uri="{FF2B5EF4-FFF2-40B4-BE49-F238E27FC236}">
                  <a16:creationId xmlns:a16="http://schemas.microsoft.com/office/drawing/2014/main" id="{DA6F33AB-E7F2-3288-D2CE-8F47E9F2E593}"/>
                </a:ext>
              </a:extLst>
            </p:cNvPr>
            <p:cNvGrpSpPr/>
            <p:nvPr/>
          </p:nvGrpSpPr>
          <p:grpSpPr>
            <a:xfrm rot="2169327">
              <a:off x="688207" y="392956"/>
              <a:ext cx="9004" cy="9004"/>
              <a:chOff x="0" y="0"/>
              <a:chExt cx="219327" cy="219327"/>
            </a:xfrm>
          </p:grpSpPr>
          <p:sp>
            <p:nvSpPr>
              <p:cNvPr id="1072" name="Freeform 1072">
                <a:extLst>
                  <a:ext uri="{FF2B5EF4-FFF2-40B4-BE49-F238E27FC236}">
                    <a16:creationId xmlns:a16="http://schemas.microsoft.com/office/drawing/2014/main" id="{1373569C-DD26-C874-B476-07321C9776F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3" name="TextBox 1073">
                <a:extLst>
                  <a:ext uri="{FF2B5EF4-FFF2-40B4-BE49-F238E27FC236}">
                    <a16:creationId xmlns:a16="http://schemas.microsoft.com/office/drawing/2014/main" id="{B8884223-AFF7-159F-20C7-A5EDB1B8274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4" name="Group 1074">
              <a:extLst>
                <a:ext uri="{FF2B5EF4-FFF2-40B4-BE49-F238E27FC236}">
                  <a16:creationId xmlns:a16="http://schemas.microsoft.com/office/drawing/2014/main" id="{125A770B-C824-5305-9441-F51633A5B916}"/>
                </a:ext>
              </a:extLst>
            </p:cNvPr>
            <p:cNvGrpSpPr/>
            <p:nvPr/>
          </p:nvGrpSpPr>
          <p:grpSpPr>
            <a:xfrm rot="2169327">
              <a:off x="688207" y="392956"/>
              <a:ext cx="9004" cy="9004"/>
              <a:chOff x="0" y="0"/>
              <a:chExt cx="237406" cy="237406"/>
            </a:xfrm>
          </p:grpSpPr>
          <p:sp>
            <p:nvSpPr>
              <p:cNvPr id="1075" name="Freeform 1075">
                <a:extLst>
                  <a:ext uri="{FF2B5EF4-FFF2-40B4-BE49-F238E27FC236}">
                    <a16:creationId xmlns:a16="http://schemas.microsoft.com/office/drawing/2014/main" id="{1BCB0C87-4AE6-5832-EE83-433237F1D10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6" name="TextBox 1076">
                <a:extLst>
                  <a:ext uri="{FF2B5EF4-FFF2-40B4-BE49-F238E27FC236}">
                    <a16:creationId xmlns:a16="http://schemas.microsoft.com/office/drawing/2014/main" id="{64E26B62-D74D-2722-174D-DFE577E79A1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7" name="Group 1077">
              <a:extLst>
                <a:ext uri="{FF2B5EF4-FFF2-40B4-BE49-F238E27FC236}">
                  <a16:creationId xmlns:a16="http://schemas.microsoft.com/office/drawing/2014/main" id="{F47276DB-6E78-D59D-B2F8-E8A2D05A0183}"/>
                </a:ext>
              </a:extLst>
            </p:cNvPr>
            <p:cNvGrpSpPr/>
            <p:nvPr/>
          </p:nvGrpSpPr>
          <p:grpSpPr>
            <a:xfrm rot="-1281463">
              <a:off x="437354" y="462290"/>
              <a:ext cx="9004" cy="9004"/>
              <a:chOff x="0" y="0"/>
              <a:chExt cx="219327" cy="219327"/>
            </a:xfrm>
          </p:grpSpPr>
          <p:sp>
            <p:nvSpPr>
              <p:cNvPr id="1078" name="Freeform 1078">
                <a:extLst>
                  <a:ext uri="{FF2B5EF4-FFF2-40B4-BE49-F238E27FC236}">
                    <a16:creationId xmlns:a16="http://schemas.microsoft.com/office/drawing/2014/main" id="{F3AC8CF4-3338-DCF3-06DF-480A21FEA87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9" name="TextBox 1079">
                <a:extLst>
                  <a:ext uri="{FF2B5EF4-FFF2-40B4-BE49-F238E27FC236}">
                    <a16:creationId xmlns:a16="http://schemas.microsoft.com/office/drawing/2014/main" id="{8F22FB25-CBBB-2084-8706-74FB227E563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0" name="Group 1080">
              <a:extLst>
                <a:ext uri="{FF2B5EF4-FFF2-40B4-BE49-F238E27FC236}">
                  <a16:creationId xmlns:a16="http://schemas.microsoft.com/office/drawing/2014/main" id="{F30EDC5D-69E5-4A6A-32D1-E115B80B5DA3}"/>
                </a:ext>
              </a:extLst>
            </p:cNvPr>
            <p:cNvGrpSpPr/>
            <p:nvPr/>
          </p:nvGrpSpPr>
          <p:grpSpPr>
            <a:xfrm rot="-1281463">
              <a:off x="437354" y="462290"/>
              <a:ext cx="9004" cy="9004"/>
              <a:chOff x="0" y="0"/>
              <a:chExt cx="237406" cy="237406"/>
            </a:xfrm>
          </p:grpSpPr>
          <p:sp>
            <p:nvSpPr>
              <p:cNvPr id="1081" name="Freeform 1081">
                <a:extLst>
                  <a:ext uri="{FF2B5EF4-FFF2-40B4-BE49-F238E27FC236}">
                    <a16:creationId xmlns:a16="http://schemas.microsoft.com/office/drawing/2014/main" id="{BACEFA27-F4F5-0ECC-DF32-810DBAAD37F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2" name="TextBox 1082">
                <a:extLst>
                  <a:ext uri="{FF2B5EF4-FFF2-40B4-BE49-F238E27FC236}">
                    <a16:creationId xmlns:a16="http://schemas.microsoft.com/office/drawing/2014/main" id="{0398EEDC-8724-4A06-F11C-FD0B682E39E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3" name="Group 1083">
              <a:extLst>
                <a:ext uri="{FF2B5EF4-FFF2-40B4-BE49-F238E27FC236}">
                  <a16:creationId xmlns:a16="http://schemas.microsoft.com/office/drawing/2014/main" id="{BB79145A-002F-18E0-27C4-DC0628E18B2B}"/>
                </a:ext>
              </a:extLst>
            </p:cNvPr>
            <p:cNvGrpSpPr/>
            <p:nvPr/>
          </p:nvGrpSpPr>
          <p:grpSpPr>
            <a:xfrm rot="-1281463">
              <a:off x="668651" y="344283"/>
              <a:ext cx="17169" cy="17169"/>
              <a:chOff x="0" y="0"/>
              <a:chExt cx="219327" cy="219327"/>
            </a:xfrm>
          </p:grpSpPr>
          <p:sp>
            <p:nvSpPr>
              <p:cNvPr id="1084" name="Freeform 1084">
                <a:extLst>
                  <a:ext uri="{FF2B5EF4-FFF2-40B4-BE49-F238E27FC236}">
                    <a16:creationId xmlns:a16="http://schemas.microsoft.com/office/drawing/2014/main" id="{64C3DF28-5FE3-C9F2-E581-047064DD114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5" name="TextBox 1085">
                <a:extLst>
                  <a:ext uri="{FF2B5EF4-FFF2-40B4-BE49-F238E27FC236}">
                    <a16:creationId xmlns:a16="http://schemas.microsoft.com/office/drawing/2014/main" id="{4362AC2D-EF2E-6A3C-699E-D26809A677F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6" name="Group 1086">
              <a:extLst>
                <a:ext uri="{FF2B5EF4-FFF2-40B4-BE49-F238E27FC236}">
                  <a16:creationId xmlns:a16="http://schemas.microsoft.com/office/drawing/2014/main" id="{A936BCE0-C819-1006-861B-C5924016AB13}"/>
                </a:ext>
              </a:extLst>
            </p:cNvPr>
            <p:cNvGrpSpPr/>
            <p:nvPr/>
          </p:nvGrpSpPr>
          <p:grpSpPr>
            <a:xfrm rot="-1281463">
              <a:off x="668651" y="344283"/>
              <a:ext cx="17169" cy="17169"/>
              <a:chOff x="0" y="0"/>
              <a:chExt cx="237406" cy="237406"/>
            </a:xfrm>
          </p:grpSpPr>
          <p:sp>
            <p:nvSpPr>
              <p:cNvPr id="1087" name="Freeform 1087">
                <a:extLst>
                  <a:ext uri="{FF2B5EF4-FFF2-40B4-BE49-F238E27FC236}">
                    <a16:creationId xmlns:a16="http://schemas.microsoft.com/office/drawing/2014/main" id="{175FECE8-E935-6A48-FE3C-E82AD3DE82B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8" name="TextBox 1088">
                <a:extLst>
                  <a:ext uri="{FF2B5EF4-FFF2-40B4-BE49-F238E27FC236}">
                    <a16:creationId xmlns:a16="http://schemas.microsoft.com/office/drawing/2014/main" id="{6FFF16F0-065B-282E-44F5-6BB633B5C6A0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9" name="Group 1089">
              <a:extLst>
                <a:ext uri="{FF2B5EF4-FFF2-40B4-BE49-F238E27FC236}">
                  <a16:creationId xmlns:a16="http://schemas.microsoft.com/office/drawing/2014/main" id="{17DEDB7B-DCE0-B818-AF15-B790B5E2427F}"/>
                </a:ext>
              </a:extLst>
            </p:cNvPr>
            <p:cNvGrpSpPr/>
            <p:nvPr/>
          </p:nvGrpSpPr>
          <p:grpSpPr>
            <a:xfrm rot="-1281463">
              <a:off x="806187" y="343263"/>
              <a:ext cx="17169" cy="17169"/>
              <a:chOff x="0" y="0"/>
              <a:chExt cx="219327" cy="219327"/>
            </a:xfrm>
          </p:grpSpPr>
          <p:sp>
            <p:nvSpPr>
              <p:cNvPr id="1090" name="Freeform 1090">
                <a:extLst>
                  <a:ext uri="{FF2B5EF4-FFF2-40B4-BE49-F238E27FC236}">
                    <a16:creationId xmlns:a16="http://schemas.microsoft.com/office/drawing/2014/main" id="{D7BA0E33-4410-A9E0-B5DE-B319EFC92F6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1" name="TextBox 1091">
                <a:extLst>
                  <a:ext uri="{FF2B5EF4-FFF2-40B4-BE49-F238E27FC236}">
                    <a16:creationId xmlns:a16="http://schemas.microsoft.com/office/drawing/2014/main" id="{68E99E16-729C-93AA-E9F7-207B615D56C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2" name="Group 1092">
              <a:extLst>
                <a:ext uri="{FF2B5EF4-FFF2-40B4-BE49-F238E27FC236}">
                  <a16:creationId xmlns:a16="http://schemas.microsoft.com/office/drawing/2014/main" id="{AB34BC14-B5A4-FB74-7781-369D31C9180F}"/>
                </a:ext>
              </a:extLst>
            </p:cNvPr>
            <p:cNvGrpSpPr/>
            <p:nvPr/>
          </p:nvGrpSpPr>
          <p:grpSpPr>
            <a:xfrm rot="-1281463">
              <a:off x="806187" y="343263"/>
              <a:ext cx="17169" cy="17169"/>
              <a:chOff x="0" y="0"/>
              <a:chExt cx="237406" cy="237406"/>
            </a:xfrm>
          </p:grpSpPr>
          <p:sp>
            <p:nvSpPr>
              <p:cNvPr id="1093" name="Freeform 1093">
                <a:extLst>
                  <a:ext uri="{FF2B5EF4-FFF2-40B4-BE49-F238E27FC236}">
                    <a16:creationId xmlns:a16="http://schemas.microsoft.com/office/drawing/2014/main" id="{29DDC57D-79D9-F5B5-634D-EB481CC4BF5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4" name="TextBox 1094">
                <a:extLst>
                  <a:ext uri="{FF2B5EF4-FFF2-40B4-BE49-F238E27FC236}">
                    <a16:creationId xmlns:a16="http://schemas.microsoft.com/office/drawing/2014/main" id="{11CF1266-7A99-7BF3-589F-E20CC510AE5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5" name="Group 1095">
              <a:extLst>
                <a:ext uri="{FF2B5EF4-FFF2-40B4-BE49-F238E27FC236}">
                  <a16:creationId xmlns:a16="http://schemas.microsoft.com/office/drawing/2014/main" id="{F3F80E55-756D-195A-D418-9EC2D163482D}"/>
                </a:ext>
              </a:extLst>
            </p:cNvPr>
            <p:cNvGrpSpPr/>
            <p:nvPr/>
          </p:nvGrpSpPr>
          <p:grpSpPr>
            <a:xfrm rot="-1281463">
              <a:off x="708443" y="381485"/>
              <a:ext cx="17169" cy="17169"/>
              <a:chOff x="0" y="0"/>
              <a:chExt cx="219327" cy="219327"/>
            </a:xfrm>
          </p:grpSpPr>
          <p:sp>
            <p:nvSpPr>
              <p:cNvPr id="1096" name="Freeform 1096">
                <a:extLst>
                  <a:ext uri="{FF2B5EF4-FFF2-40B4-BE49-F238E27FC236}">
                    <a16:creationId xmlns:a16="http://schemas.microsoft.com/office/drawing/2014/main" id="{6C87B84E-FA48-1C59-65F5-ABD36F94DD2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7" name="TextBox 1097">
                <a:extLst>
                  <a:ext uri="{FF2B5EF4-FFF2-40B4-BE49-F238E27FC236}">
                    <a16:creationId xmlns:a16="http://schemas.microsoft.com/office/drawing/2014/main" id="{53C31441-2B75-66FF-45F5-581C269EE67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8" name="Group 1098">
              <a:extLst>
                <a:ext uri="{FF2B5EF4-FFF2-40B4-BE49-F238E27FC236}">
                  <a16:creationId xmlns:a16="http://schemas.microsoft.com/office/drawing/2014/main" id="{8735AC8A-CFF9-C870-DCF1-41B6CF48F2A8}"/>
                </a:ext>
              </a:extLst>
            </p:cNvPr>
            <p:cNvGrpSpPr/>
            <p:nvPr/>
          </p:nvGrpSpPr>
          <p:grpSpPr>
            <a:xfrm rot="-1281463">
              <a:off x="708443" y="381485"/>
              <a:ext cx="17169" cy="17169"/>
              <a:chOff x="0" y="0"/>
              <a:chExt cx="237406" cy="237406"/>
            </a:xfrm>
          </p:grpSpPr>
          <p:sp>
            <p:nvSpPr>
              <p:cNvPr id="1099" name="Freeform 1099">
                <a:extLst>
                  <a:ext uri="{FF2B5EF4-FFF2-40B4-BE49-F238E27FC236}">
                    <a16:creationId xmlns:a16="http://schemas.microsoft.com/office/drawing/2014/main" id="{6E5AF574-7DDE-DEFA-52E2-93B94D62202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0" name="TextBox 1100">
                <a:extLst>
                  <a:ext uri="{FF2B5EF4-FFF2-40B4-BE49-F238E27FC236}">
                    <a16:creationId xmlns:a16="http://schemas.microsoft.com/office/drawing/2014/main" id="{F578A6A0-727C-D299-7CB7-A2757314185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1" name="Group 1101">
              <a:extLst>
                <a:ext uri="{FF2B5EF4-FFF2-40B4-BE49-F238E27FC236}">
                  <a16:creationId xmlns:a16="http://schemas.microsoft.com/office/drawing/2014/main" id="{B857FD2D-75C8-204D-4C06-95AFA461A06D}"/>
                </a:ext>
              </a:extLst>
            </p:cNvPr>
            <p:cNvGrpSpPr/>
            <p:nvPr/>
          </p:nvGrpSpPr>
          <p:grpSpPr>
            <a:xfrm rot="-1281463">
              <a:off x="732716" y="301856"/>
              <a:ext cx="9004" cy="9004"/>
              <a:chOff x="0" y="0"/>
              <a:chExt cx="219327" cy="219327"/>
            </a:xfrm>
          </p:grpSpPr>
          <p:sp>
            <p:nvSpPr>
              <p:cNvPr id="1102" name="Freeform 1102">
                <a:extLst>
                  <a:ext uri="{FF2B5EF4-FFF2-40B4-BE49-F238E27FC236}">
                    <a16:creationId xmlns:a16="http://schemas.microsoft.com/office/drawing/2014/main" id="{301956E6-76C4-68DB-86B2-863370251B9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3" name="TextBox 1103">
                <a:extLst>
                  <a:ext uri="{FF2B5EF4-FFF2-40B4-BE49-F238E27FC236}">
                    <a16:creationId xmlns:a16="http://schemas.microsoft.com/office/drawing/2014/main" id="{E1969B65-0D8C-092D-9717-16A32B86CEF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4" name="Group 1104">
              <a:extLst>
                <a:ext uri="{FF2B5EF4-FFF2-40B4-BE49-F238E27FC236}">
                  <a16:creationId xmlns:a16="http://schemas.microsoft.com/office/drawing/2014/main" id="{77D86EB3-5C8E-511D-9B98-3AE40A7C3D13}"/>
                </a:ext>
              </a:extLst>
            </p:cNvPr>
            <p:cNvGrpSpPr/>
            <p:nvPr/>
          </p:nvGrpSpPr>
          <p:grpSpPr>
            <a:xfrm rot="-1281463">
              <a:off x="732716" y="301856"/>
              <a:ext cx="9004" cy="9004"/>
              <a:chOff x="0" y="0"/>
              <a:chExt cx="237406" cy="237406"/>
            </a:xfrm>
          </p:grpSpPr>
          <p:sp>
            <p:nvSpPr>
              <p:cNvPr id="1105" name="Freeform 1105">
                <a:extLst>
                  <a:ext uri="{FF2B5EF4-FFF2-40B4-BE49-F238E27FC236}">
                    <a16:creationId xmlns:a16="http://schemas.microsoft.com/office/drawing/2014/main" id="{6437EC0A-E5F8-D043-D6D0-58D84B9C1DF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6" name="TextBox 1106">
                <a:extLst>
                  <a:ext uri="{FF2B5EF4-FFF2-40B4-BE49-F238E27FC236}">
                    <a16:creationId xmlns:a16="http://schemas.microsoft.com/office/drawing/2014/main" id="{73B5CD98-95FF-C5C9-9C65-C6378C7E36B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7" name="Group 1107">
              <a:extLst>
                <a:ext uri="{FF2B5EF4-FFF2-40B4-BE49-F238E27FC236}">
                  <a16:creationId xmlns:a16="http://schemas.microsoft.com/office/drawing/2014/main" id="{CE3837DE-04DF-894B-1BB8-56413021A399}"/>
                </a:ext>
              </a:extLst>
            </p:cNvPr>
            <p:cNvGrpSpPr/>
            <p:nvPr/>
          </p:nvGrpSpPr>
          <p:grpSpPr>
            <a:xfrm rot="-1281463">
              <a:off x="804846" y="301321"/>
              <a:ext cx="9004" cy="9004"/>
              <a:chOff x="0" y="0"/>
              <a:chExt cx="219327" cy="219327"/>
            </a:xfrm>
          </p:grpSpPr>
          <p:sp>
            <p:nvSpPr>
              <p:cNvPr id="1108" name="Freeform 1108">
                <a:extLst>
                  <a:ext uri="{FF2B5EF4-FFF2-40B4-BE49-F238E27FC236}">
                    <a16:creationId xmlns:a16="http://schemas.microsoft.com/office/drawing/2014/main" id="{3C68D36A-BBB3-D0D9-FD43-6F065AEFD92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9" name="TextBox 1109">
                <a:extLst>
                  <a:ext uri="{FF2B5EF4-FFF2-40B4-BE49-F238E27FC236}">
                    <a16:creationId xmlns:a16="http://schemas.microsoft.com/office/drawing/2014/main" id="{867D7F30-4561-E6CE-A38B-FBBAFA54082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0" name="Group 1110">
              <a:extLst>
                <a:ext uri="{FF2B5EF4-FFF2-40B4-BE49-F238E27FC236}">
                  <a16:creationId xmlns:a16="http://schemas.microsoft.com/office/drawing/2014/main" id="{3EC00202-D629-1C04-AF51-C5132A1F2AFF}"/>
                </a:ext>
              </a:extLst>
            </p:cNvPr>
            <p:cNvGrpSpPr/>
            <p:nvPr/>
          </p:nvGrpSpPr>
          <p:grpSpPr>
            <a:xfrm rot="-1281463">
              <a:off x="804846" y="301321"/>
              <a:ext cx="9004" cy="9004"/>
              <a:chOff x="0" y="0"/>
              <a:chExt cx="237406" cy="237406"/>
            </a:xfrm>
          </p:grpSpPr>
          <p:sp>
            <p:nvSpPr>
              <p:cNvPr id="1111" name="Freeform 1111">
                <a:extLst>
                  <a:ext uri="{FF2B5EF4-FFF2-40B4-BE49-F238E27FC236}">
                    <a16:creationId xmlns:a16="http://schemas.microsoft.com/office/drawing/2014/main" id="{95C78B79-AE04-989E-1081-192469542B4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2" name="TextBox 1112">
                <a:extLst>
                  <a:ext uri="{FF2B5EF4-FFF2-40B4-BE49-F238E27FC236}">
                    <a16:creationId xmlns:a16="http://schemas.microsoft.com/office/drawing/2014/main" id="{C1D99209-6C9F-C1BB-18EB-252536166BB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3" name="Group 1113">
              <a:extLst>
                <a:ext uri="{FF2B5EF4-FFF2-40B4-BE49-F238E27FC236}">
                  <a16:creationId xmlns:a16="http://schemas.microsoft.com/office/drawing/2014/main" id="{35DD4E04-C95C-C05B-E93F-A53DAFB5A07C}"/>
                </a:ext>
              </a:extLst>
            </p:cNvPr>
            <p:cNvGrpSpPr/>
            <p:nvPr/>
          </p:nvGrpSpPr>
          <p:grpSpPr>
            <a:xfrm>
              <a:off x="579283" y="343263"/>
              <a:ext cx="17169" cy="17169"/>
              <a:chOff x="0" y="0"/>
              <a:chExt cx="219327" cy="219327"/>
            </a:xfrm>
          </p:grpSpPr>
          <p:sp>
            <p:nvSpPr>
              <p:cNvPr id="1114" name="Freeform 1114">
                <a:extLst>
                  <a:ext uri="{FF2B5EF4-FFF2-40B4-BE49-F238E27FC236}">
                    <a16:creationId xmlns:a16="http://schemas.microsoft.com/office/drawing/2014/main" id="{1E478B53-FBCD-5204-F2B2-A07FE97601A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5" name="TextBox 1115">
                <a:extLst>
                  <a:ext uri="{FF2B5EF4-FFF2-40B4-BE49-F238E27FC236}">
                    <a16:creationId xmlns:a16="http://schemas.microsoft.com/office/drawing/2014/main" id="{B4D3D147-DFAE-51E4-1425-848DA9EEB33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6" name="Group 1116">
              <a:extLst>
                <a:ext uri="{FF2B5EF4-FFF2-40B4-BE49-F238E27FC236}">
                  <a16:creationId xmlns:a16="http://schemas.microsoft.com/office/drawing/2014/main" id="{DA423B19-13B6-EF33-C149-0ECCA8DD009A}"/>
                </a:ext>
              </a:extLst>
            </p:cNvPr>
            <p:cNvGrpSpPr/>
            <p:nvPr/>
          </p:nvGrpSpPr>
          <p:grpSpPr>
            <a:xfrm>
              <a:off x="579283" y="343263"/>
              <a:ext cx="17169" cy="17169"/>
              <a:chOff x="0" y="0"/>
              <a:chExt cx="237406" cy="237406"/>
            </a:xfrm>
          </p:grpSpPr>
          <p:sp>
            <p:nvSpPr>
              <p:cNvPr id="1117" name="Freeform 1117">
                <a:extLst>
                  <a:ext uri="{FF2B5EF4-FFF2-40B4-BE49-F238E27FC236}">
                    <a16:creationId xmlns:a16="http://schemas.microsoft.com/office/drawing/2014/main" id="{BF6790CB-0324-2DAD-6E27-27FD0B5A60D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8" name="TextBox 1118">
                <a:extLst>
                  <a:ext uri="{FF2B5EF4-FFF2-40B4-BE49-F238E27FC236}">
                    <a16:creationId xmlns:a16="http://schemas.microsoft.com/office/drawing/2014/main" id="{32736671-BB23-21A4-0EFD-3ADFE5ABF67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9" name="Group 1119">
              <a:extLst>
                <a:ext uri="{FF2B5EF4-FFF2-40B4-BE49-F238E27FC236}">
                  <a16:creationId xmlns:a16="http://schemas.microsoft.com/office/drawing/2014/main" id="{F7D3EA77-0A92-C33E-BF25-BF48D230C5F8}"/>
                </a:ext>
              </a:extLst>
            </p:cNvPr>
            <p:cNvGrpSpPr/>
            <p:nvPr/>
          </p:nvGrpSpPr>
          <p:grpSpPr>
            <a:xfrm rot="-1281463">
              <a:off x="620917" y="359120"/>
              <a:ext cx="17169" cy="17169"/>
              <a:chOff x="0" y="0"/>
              <a:chExt cx="219327" cy="219327"/>
            </a:xfrm>
          </p:grpSpPr>
          <p:sp>
            <p:nvSpPr>
              <p:cNvPr id="1120" name="Freeform 1120">
                <a:extLst>
                  <a:ext uri="{FF2B5EF4-FFF2-40B4-BE49-F238E27FC236}">
                    <a16:creationId xmlns:a16="http://schemas.microsoft.com/office/drawing/2014/main" id="{094FB4AE-E26F-9405-A21A-4A26F2D09E4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1" name="TextBox 1121">
                <a:extLst>
                  <a:ext uri="{FF2B5EF4-FFF2-40B4-BE49-F238E27FC236}">
                    <a16:creationId xmlns:a16="http://schemas.microsoft.com/office/drawing/2014/main" id="{4EF9C944-FB74-9298-9FE8-49E06F12ABF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2" name="Group 1122">
              <a:extLst>
                <a:ext uri="{FF2B5EF4-FFF2-40B4-BE49-F238E27FC236}">
                  <a16:creationId xmlns:a16="http://schemas.microsoft.com/office/drawing/2014/main" id="{0035CF0D-F911-CAA9-D0F8-E879718241B2}"/>
                </a:ext>
              </a:extLst>
            </p:cNvPr>
            <p:cNvGrpSpPr/>
            <p:nvPr/>
          </p:nvGrpSpPr>
          <p:grpSpPr>
            <a:xfrm rot="-1281463">
              <a:off x="620917" y="359120"/>
              <a:ext cx="17169" cy="17169"/>
              <a:chOff x="0" y="0"/>
              <a:chExt cx="237406" cy="237406"/>
            </a:xfrm>
          </p:grpSpPr>
          <p:sp>
            <p:nvSpPr>
              <p:cNvPr id="1123" name="Freeform 1123">
                <a:extLst>
                  <a:ext uri="{FF2B5EF4-FFF2-40B4-BE49-F238E27FC236}">
                    <a16:creationId xmlns:a16="http://schemas.microsoft.com/office/drawing/2014/main" id="{A96DB5C2-732D-192F-6B4D-0B00570A122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4" name="TextBox 1124">
                <a:extLst>
                  <a:ext uri="{FF2B5EF4-FFF2-40B4-BE49-F238E27FC236}">
                    <a16:creationId xmlns:a16="http://schemas.microsoft.com/office/drawing/2014/main" id="{3B1B20C3-1DAA-3E4F-F366-E6F56D516F8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5" name="Group 1125">
              <a:extLst>
                <a:ext uri="{FF2B5EF4-FFF2-40B4-BE49-F238E27FC236}">
                  <a16:creationId xmlns:a16="http://schemas.microsoft.com/office/drawing/2014/main" id="{EC07DFBC-5BD3-8708-3F8F-40EB9447D6B8}"/>
                </a:ext>
              </a:extLst>
            </p:cNvPr>
            <p:cNvGrpSpPr/>
            <p:nvPr/>
          </p:nvGrpSpPr>
          <p:grpSpPr>
            <a:xfrm rot="-1281463">
              <a:off x="523173" y="397343"/>
              <a:ext cx="17169" cy="17169"/>
              <a:chOff x="0" y="0"/>
              <a:chExt cx="219327" cy="219327"/>
            </a:xfrm>
          </p:grpSpPr>
          <p:sp>
            <p:nvSpPr>
              <p:cNvPr id="1126" name="Freeform 1126">
                <a:extLst>
                  <a:ext uri="{FF2B5EF4-FFF2-40B4-BE49-F238E27FC236}">
                    <a16:creationId xmlns:a16="http://schemas.microsoft.com/office/drawing/2014/main" id="{67143A7E-FC2D-DA43-352D-53D8DB2AB24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7" name="TextBox 1127">
                <a:extLst>
                  <a:ext uri="{FF2B5EF4-FFF2-40B4-BE49-F238E27FC236}">
                    <a16:creationId xmlns:a16="http://schemas.microsoft.com/office/drawing/2014/main" id="{397727B6-3D50-F1BD-EE6C-977406DC7AF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8" name="Group 1128">
              <a:extLst>
                <a:ext uri="{FF2B5EF4-FFF2-40B4-BE49-F238E27FC236}">
                  <a16:creationId xmlns:a16="http://schemas.microsoft.com/office/drawing/2014/main" id="{27DCAF1B-7FEC-E631-7A8D-EF35B81E3826}"/>
                </a:ext>
              </a:extLst>
            </p:cNvPr>
            <p:cNvGrpSpPr/>
            <p:nvPr/>
          </p:nvGrpSpPr>
          <p:grpSpPr>
            <a:xfrm rot="-1281463">
              <a:off x="523173" y="397343"/>
              <a:ext cx="17169" cy="17169"/>
              <a:chOff x="0" y="0"/>
              <a:chExt cx="237406" cy="237406"/>
            </a:xfrm>
          </p:grpSpPr>
          <p:sp>
            <p:nvSpPr>
              <p:cNvPr id="1129" name="Freeform 1129">
                <a:extLst>
                  <a:ext uri="{FF2B5EF4-FFF2-40B4-BE49-F238E27FC236}">
                    <a16:creationId xmlns:a16="http://schemas.microsoft.com/office/drawing/2014/main" id="{0DB58B66-E587-586F-8533-C95FA21A798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0" name="TextBox 1130">
                <a:extLst>
                  <a:ext uri="{FF2B5EF4-FFF2-40B4-BE49-F238E27FC236}">
                    <a16:creationId xmlns:a16="http://schemas.microsoft.com/office/drawing/2014/main" id="{073DE527-59FF-ADD8-C724-A1D4B99345C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1" name="Group 1131">
              <a:extLst>
                <a:ext uri="{FF2B5EF4-FFF2-40B4-BE49-F238E27FC236}">
                  <a16:creationId xmlns:a16="http://schemas.microsoft.com/office/drawing/2014/main" id="{64E389F2-B49D-203B-88C8-6AEF673703BD}"/>
                </a:ext>
              </a:extLst>
            </p:cNvPr>
            <p:cNvGrpSpPr/>
            <p:nvPr/>
          </p:nvGrpSpPr>
          <p:grpSpPr>
            <a:xfrm>
              <a:off x="441856" y="390070"/>
              <a:ext cx="17169" cy="17169"/>
              <a:chOff x="0" y="0"/>
              <a:chExt cx="219327" cy="219327"/>
            </a:xfrm>
          </p:grpSpPr>
          <p:sp>
            <p:nvSpPr>
              <p:cNvPr id="1132" name="Freeform 1132">
                <a:extLst>
                  <a:ext uri="{FF2B5EF4-FFF2-40B4-BE49-F238E27FC236}">
                    <a16:creationId xmlns:a16="http://schemas.microsoft.com/office/drawing/2014/main" id="{358E8C5D-E00B-A583-1C3C-CBEB85DC643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" name="TextBox 1133">
                <a:extLst>
                  <a:ext uri="{FF2B5EF4-FFF2-40B4-BE49-F238E27FC236}">
                    <a16:creationId xmlns:a16="http://schemas.microsoft.com/office/drawing/2014/main" id="{BB0930E9-4128-4B01-E489-834E8B12EF9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4" name="Group 1134">
              <a:extLst>
                <a:ext uri="{FF2B5EF4-FFF2-40B4-BE49-F238E27FC236}">
                  <a16:creationId xmlns:a16="http://schemas.microsoft.com/office/drawing/2014/main" id="{8ACA0325-9A33-2A3C-8C84-7BBE04182C6B}"/>
                </a:ext>
              </a:extLst>
            </p:cNvPr>
            <p:cNvGrpSpPr/>
            <p:nvPr/>
          </p:nvGrpSpPr>
          <p:grpSpPr>
            <a:xfrm>
              <a:off x="441856" y="390070"/>
              <a:ext cx="17169" cy="17169"/>
              <a:chOff x="0" y="0"/>
              <a:chExt cx="237406" cy="237406"/>
            </a:xfrm>
          </p:grpSpPr>
          <p:sp>
            <p:nvSpPr>
              <p:cNvPr id="1135" name="Freeform 1135">
                <a:extLst>
                  <a:ext uri="{FF2B5EF4-FFF2-40B4-BE49-F238E27FC236}">
                    <a16:creationId xmlns:a16="http://schemas.microsoft.com/office/drawing/2014/main" id="{EC962C61-3F9E-7A2A-B449-DC9AA067BB4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6" name="TextBox 1136">
                <a:extLst>
                  <a:ext uri="{FF2B5EF4-FFF2-40B4-BE49-F238E27FC236}">
                    <a16:creationId xmlns:a16="http://schemas.microsoft.com/office/drawing/2014/main" id="{036141B3-1699-B8F3-8DFE-EE6FEABF650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7" name="Group 1137">
              <a:extLst>
                <a:ext uri="{FF2B5EF4-FFF2-40B4-BE49-F238E27FC236}">
                  <a16:creationId xmlns:a16="http://schemas.microsoft.com/office/drawing/2014/main" id="{1F9C4F12-8437-AFFB-FCE4-E92962E1CD13}"/>
                </a:ext>
              </a:extLst>
            </p:cNvPr>
            <p:cNvGrpSpPr/>
            <p:nvPr/>
          </p:nvGrpSpPr>
          <p:grpSpPr>
            <a:xfrm>
              <a:off x="556054" y="404514"/>
              <a:ext cx="17169" cy="17169"/>
              <a:chOff x="0" y="0"/>
              <a:chExt cx="219327" cy="219327"/>
            </a:xfrm>
          </p:grpSpPr>
          <p:sp>
            <p:nvSpPr>
              <p:cNvPr id="1138" name="Freeform 1138">
                <a:extLst>
                  <a:ext uri="{FF2B5EF4-FFF2-40B4-BE49-F238E27FC236}">
                    <a16:creationId xmlns:a16="http://schemas.microsoft.com/office/drawing/2014/main" id="{1065FAEB-FBA1-D722-6036-3C896255A2B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9" name="TextBox 1139">
                <a:extLst>
                  <a:ext uri="{FF2B5EF4-FFF2-40B4-BE49-F238E27FC236}">
                    <a16:creationId xmlns:a16="http://schemas.microsoft.com/office/drawing/2014/main" id="{F560B4AE-6757-F5BD-DF6A-5CC6B51106B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0" name="Group 1140">
              <a:extLst>
                <a:ext uri="{FF2B5EF4-FFF2-40B4-BE49-F238E27FC236}">
                  <a16:creationId xmlns:a16="http://schemas.microsoft.com/office/drawing/2014/main" id="{75A714F6-3987-6FB3-E0EF-EFCBB9D9A676}"/>
                </a:ext>
              </a:extLst>
            </p:cNvPr>
            <p:cNvGrpSpPr/>
            <p:nvPr/>
          </p:nvGrpSpPr>
          <p:grpSpPr>
            <a:xfrm>
              <a:off x="556054" y="404514"/>
              <a:ext cx="17169" cy="17169"/>
              <a:chOff x="0" y="0"/>
              <a:chExt cx="237406" cy="237406"/>
            </a:xfrm>
          </p:grpSpPr>
          <p:sp>
            <p:nvSpPr>
              <p:cNvPr id="1141" name="Freeform 1141">
                <a:extLst>
                  <a:ext uri="{FF2B5EF4-FFF2-40B4-BE49-F238E27FC236}">
                    <a16:creationId xmlns:a16="http://schemas.microsoft.com/office/drawing/2014/main" id="{D0B8BE6A-1F77-C191-E823-64AC26BA07F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2" name="TextBox 1142">
                <a:extLst>
                  <a:ext uri="{FF2B5EF4-FFF2-40B4-BE49-F238E27FC236}">
                    <a16:creationId xmlns:a16="http://schemas.microsoft.com/office/drawing/2014/main" id="{04846D52-3BAB-1C1B-AE4E-062B05B1FE3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3" name="Group 1143">
              <a:extLst>
                <a:ext uri="{FF2B5EF4-FFF2-40B4-BE49-F238E27FC236}">
                  <a16:creationId xmlns:a16="http://schemas.microsoft.com/office/drawing/2014/main" id="{35C56674-B1CD-575A-0123-58C5A5E56B33}"/>
                </a:ext>
              </a:extLst>
            </p:cNvPr>
            <p:cNvGrpSpPr/>
            <p:nvPr/>
          </p:nvGrpSpPr>
          <p:grpSpPr>
            <a:xfrm>
              <a:off x="516806" y="363758"/>
              <a:ext cx="9004" cy="9004"/>
              <a:chOff x="0" y="0"/>
              <a:chExt cx="219327" cy="219327"/>
            </a:xfrm>
          </p:grpSpPr>
          <p:sp>
            <p:nvSpPr>
              <p:cNvPr id="1144" name="Freeform 1144">
                <a:extLst>
                  <a:ext uri="{FF2B5EF4-FFF2-40B4-BE49-F238E27FC236}">
                    <a16:creationId xmlns:a16="http://schemas.microsoft.com/office/drawing/2014/main" id="{3E5B4456-376E-E851-9D01-711A6EB16EF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5" name="TextBox 1145">
                <a:extLst>
                  <a:ext uri="{FF2B5EF4-FFF2-40B4-BE49-F238E27FC236}">
                    <a16:creationId xmlns:a16="http://schemas.microsoft.com/office/drawing/2014/main" id="{F9BCA903-F84A-EB11-2E21-80D3FDCA8DD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6" name="Group 1146">
              <a:extLst>
                <a:ext uri="{FF2B5EF4-FFF2-40B4-BE49-F238E27FC236}">
                  <a16:creationId xmlns:a16="http://schemas.microsoft.com/office/drawing/2014/main" id="{87691D9F-8365-F342-7579-F4752C7CBA6C}"/>
                </a:ext>
              </a:extLst>
            </p:cNvPr>
            <p:cNvGrpSpPr/>
            <p:nvPr/>
          </p:nvGrpSpPr>
          <p:grpSpPr>
            <a:xfrm>
              <a:off x="516806" y="363758"/>
              <a:ext cx="9004" cy="9004"/>
              <a:chOff x="0" y="0"/>
              <a:chExt cx="237406" cy="237406"/>
            </a:xfrm>
          </p:grpSpPr>
          <p:sp>
            <p:nvSpPr>
              <p:cNvPr id="1147" name="Freeform 1147">
                <a:extLst>
                  <a:ext uri="{FF2B5EF4-FFF2-40B4-BE49-F238E27FC236}">
                    <a16:creationId xmlns:a16="http://schemas.microsoft.com/office/drawing/2014/main" id="{F0E075E4-86D3-80FD-6B7D-A879B859F06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8" name="TextBox 1148">
                <a:extLst>
                  <a:ext uri="{FF2B5EF4-FFF2-40B4-BE49-F238E27FC236}">
                    <a16:creationId xmlns:a16="http://schemas.microsoft.com/office/drawing/2014/main" id="{E3DF9E15-2760-5E56-A042-4509BB76768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9" name="Group 1149">
              <a:extLst>
                <a:ext uri="{FF2B5EF4-FFF2-40B4-BE49-F238E27FC236}">
                  <a16:creationId xmlns:a16="http://schemas.microsoft.com/office/drawing/2014/main" id="{98F9CEFF-F424-190F-B333-47CB79EAF035}"/>
                </a:ext>
              </a:extLst>
            </p:cNvPr>
            <p:cNvGrpSpPr/>
            <p:nvPr/>
          </p:nvGrpSpPr>
          <p:grpSpPr>
            <a:xfrm>
              <a:off x="542005" y="357945"/>
              <a:ext cx="9004" cy="9004"/>
              <a:chOff x="0" y="0"/>
              <a:chExt cx="219327" cy="219327"/>
            </a:xfrm>
          </p:grpSpPr>
          <p:sp>
            <p:nvSpPr>
              <p:cNvPr id="1150" name="Freeform 1150">
                <a:extLst>
                  <a:ext uri="{FF2B5EF4-FFF2-40B4-BE49-F238E27FC236}">
                    <a16:creationId xmlns:a16="http://schemas.microsoft.com/office/drawing/2014/main" id="{5351ADFD-AEA8-0A51-C74B-97703DBF3C4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1" name="TextBox 1151">
                <a:extLst>
                  <a:ext uri="{FF2B5EF4-FFF2-40B4-BE49-F238E27FC236}">
                    <a16:creationId xmlns:a16="http://schemas.microsoft.com/office/drawing/2014/main" id="{EF422069-88B5-7181-B918-A78A284B30E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2" name="Group 1152">
              <a:extLst>
                <a:ext uri="{FF2B5EF4-FFF2-40B4-BE49-F238E27FC236}">
                  <a16:creationId xmlns:a16="http://schemas.microsoft.com/office/drawing/2014/main" id="{FACEECB5-6096-C7A2-89D5-C4E277EEDAC3}"/>
                </a:ext>
              </a:extLst>
            </p:cNvPr>
            <p:cNvGrpSpPr/>
            <p:nvPr/>
          </p:nvGrpSpPr>
          <p:grpSpPr>
            <a:xfrm>
              <a:off x="542005" y="357945"/>
              <a:ext cx="9004" cy="9004"/>
              <a:chOff x="0" y="0"/>
              <a:chExt cx="237406" cy="237406"/>
            </a:xfrm>
          </p:grpSpPr>
          <p:sp>
            <p:nvSpPr>
              <p:cNvPr id="1153" name="Freeform 1153">
                <a:extLst>
                  <a:ext uri="{FF2B5EF4-FFF2-40B4-BE49-F238E27FC236}">
                    <a16:creationId xmlns:a16="http://schemas.microsoft.com/office/drawing/2014/main" id="{E85D90BE-4CBC-3EA6-6D38-CDE75438C1A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4" name="TextBox 1154">
                <a:extLst>
                  <a:ext uri="{FF2B5EF4-FFF2-40B4-BE49-F238E27FC236}">
                    <a16:creationId xmlns:a16="http://schemas.microsoft.com/office/drawing/2014/main" id="{BE450689-EB15-E106-09D8-88F8123D2F8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5" name="Group 1155">
              <a:extLst>
                <a:ext uri="{FF2B5EF4-FFF2-40B4-BE49-F238E27FC236}">
                  <a16:creationId xmlns:a16="http://schemas.microsoft.com/office/drawing/2014/main" id="{8E73738A-0273-B9F1-9A65-1307CEDDF83E}"/>
                </a:ext>
              </a:extLst>
            </p:cNvPr>
            <p:cNvGrpSpPr/>
            <p:nvPr/>
          </p:nvGrpSpPr>
          <p:grpSpPr>
            <a:xfrm>
              <a:off x="609376" y="383716"/>
              <a:ext cx="9004" cy="9004"/>
              <a:chOff x="0" y="0"/>
              <a:chExt cx="219327" cy="219327"/>
            </a:xfrm>
          </p:grpSpPr>
          <p:sp>
            <p:nvSpPr>
              <p:cNvPr id="1156" name="Freeform 1156">
                <a:extLst>
                  <a:ext uri="{FF2B5EF4-FFF2-40B4-BE49-F238E27FC236}">
                    <a16:creationId xmlns:a16="http://schemas.microsoft.com/office/drawing/2014/main" id="{270CD0B1-9F6D-5CF3-C771-FA83AC93031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7" name="TextBox 1157">
                <a:extLst>
                  <a:ext uri="{FF2B5EF4-FFF2-40B4-BE49-F238E27FC236}">
                    <a16:creationId xmlns:a16="http://schemas.microsoft.com/office/drawing/2014/main" id="{8C992478-3736-ABF8-A6F4-45B8CFCEF4C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8" name="Group 1158">
              <a:extLst>
                <a:ext uri="{FF2B5EF4-FFF2-40B4-BE49-F238E27FC236}">
                  <a16:creationId xmlns:a16="http://schemas.microsoft.com/office/drawing/2014/main" id="{6AE942E4-BEB6-178C-F787-C87605295DEA}"/>
                </a:ext>
              </a:extLst>
            </p:cNvPr>
            <p:cNvGrpSpPr/>
            <p:nvPr/>
          </p:nvGrpSpPr>
          <p:grpSpPr>
            <a:xfrm>
              <a:off x="609376" y="383716"/>
              <a:ext cx="9004" cy="9004"/>
              <a:chOff x="0" y="0"/>
              <a:chExt cx="237406" cy="237406"/>
            </a:xfrm>
          </p:grpSpPr>
          <p:sp>
            <p:nvSpPr>
              <p:cNvPr id="1159" name="Freeform 1159">
                <a:extLst>
                  <a:ext uri="{FF2B5EF4-FFF2-40B4-BE49-F238E27FC236}">
                    <a16:creationId xmlns:a16="http://schemas.microsoft.com/office/drawing/2014/main" id="{173A61EA-F351-2FDB-2D00-D0E415283DC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0" name="TextBox 1160">
                <a:extLst>
                  <a:ext uri="{FF2B5EF4-FFF2-40B4-BE49-F238E27FC236}">
                    <a16:creationId xmlns:a16="http://schemas.microsoft.com/office/drawing/2014/main" id="{5C830789-A510-D01D-4077-B8C9DB03460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1" name="Group 1161">
              <a:extLst>
                <a:ext uri="{FF2B5EF4-FFF2-40B4-BE49-F238E27FC236}">
                  <a16:creationId xmlns:a16="http://schemas.microsoft.com/office/drawing/2014/main" id="{C942568C-8BC6-D757-B4B3-58E6D18E5702}"/>
                </a:ext>
              </a:extLst>
            </p:cNvPr>
            <p:cNvGrpSpPr/>
            <p:nvPr/>
          </p:nvGrpSpPr>
          <p:grpSpPr>
            <a:xfrm>
              <a:off x="554335" y="383716"/>
              <a:ext cx="9004" cy="9004"/>
              <a:chOff x="0" y="0"/>
              <a:chExt cx="219327" cy="219327"/>
            </a:xfrm>
          </p:grpSpPr>
          <p:sp>
            <p:nvSpPr>
              <p:cNvPr id="1162" name="Freeform 1162">
                <a:extLst>
                  <a:ext uri="{FF2B5EF4-FFF2-40B4-BE49-F238E27FC236}">
                    <a16:creationId xmlns:a16="http://schemas.microsoft.com/office/drawing/2014/main" id="{EEA5B7AF-E082-FEBB-76A0-E4257E7B09E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3" name="TextBox 1163">
                <a:extLst>
                  <a:ext uri="{FF2B5EF4-FFF2-40B4-BE49-F238E27FC236}">
                    <a16:creationId xmlns:a16="http://schemas.microsoft.com/office/drawing/2014/main" id="{B7E910D1-FDF8-8EC1-58FF-29ABCB74BA4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4" name="Group 1164">
              <a:extLst>
                <a:ext uri="{FF2B5EF4-FFF2-40B4-BE49-F238E27FC236}">
                  <a16:creationId xmlns:a16="http://schemas.microsoft.com/office/drawing/2014/main" id="{623F4734-3C32-3AB2-EEC8-11D9C55E6D21}"/>
                </a:ext>
              </a:extLst>
            </p:cNvPr>
            <p:cNvGrpSpPr/>
            <p:nvPr/>
          </p:nvGrpSpPr>
          <p:grpSpPr>
            <a:xfrm>
              <a:off x="554335" y="383716"/>
              <a:ext cx="9004" cy="9004"/>
              <a:chOff x="0" y="0"/>
              <a:chExt cx="237406" cy="237406"/>
            </a:xfrm>
          </p:grpSpPr>
          <p:sp>
            <p:nvSpPr>
              <p:cNvPr id="1165" name="Freeform 1165">
                <a:extLst>
                  <a:ext uri="{FF2B5EF4-FFF2-40B4-BE49-F238E27FC236}">
                    <a16:creationId xmlns:a16="http://schemas.microsoft.com/office/drawing/2014/main" id="{235024E6-14AC-2E34-CBA4-4C682A8C243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6" name="TextBox 1166">
                <a:extLst>
                  <a:ext uri="{FF2B5EF4-FFF2-40B4-BE49-F238E27FC236}">
                    <a16:creationId xmlns:a16="http://schemas.microsoft.com/office/drawing/2014/main" id="{7120D04F-1C21-4254-C060-62A6546FC0A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7" name="Group 1167">
              <a:extLst>
                <a:ext uri="{FF2B5EF4-FFF2-40B4-BE49-F238E27FC236}">
                  <a16:creationId xmlns:a16="http://schemas.microsoft.com/office/drawing/2014/main" id="{BAB04387-DC43-FF32-EE39-D72C8B579F94}"/>
                </a:ext>
              </a:extLst>
            </p:cNvPr>
            <p:cNvGrpSpPr/>
            <p:nvPr/>
          </p:nvGrpSpPr>
          <p:grpSpPr>
            <a:xfrm>
              <a:off x="1229901" y="268302"/>
              <a:ext cx="17169" cy="17169"/>
              <a:chOff x="0" y="0"/>
              <a:chExt cx="219327" cy="219327"/>
            </a:xfrm>
          </p:grpSpPr>
          <p:sp>
            <p:nvSpPr>
              <p:cNvPr id="1168" name="Freeform 1168">
                <a:extLst>
                  <a:ext uri="{FF2B5EF4-FFF2-40B4-BE49-F238E27FC236}">
                    <a16:creationId xmlns:a16="http://schemas.microsoft.com/office/drawing/2014/main" id="{ECC8FE8D-FEB2-2916-7E8A-790E3E0331E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9" name="TextBox 1169">
                <a:extLst>
                  <a:ext uri="{FF2B5EF4-FFF2-40B4-BE49-F238E27FC236}">
                    <a16:creationId xmlns:a16="http://schemas.microsoft.com/office/drawing/2014/main" id="{E83368DF-3404-23F5-8228-BA516F14C81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0" name="Group 1170">
              <a:extLst>
                <a:ext uri="{FF2B5EF4-FFF2-40B4-BE49-F238E27FC236}">
                  <a16:creationId xmlns:a16="http://schemas.microsoft.com/office/drawing/2014/main" id="{563D6DA4-E37F-A605-26E6-0AEE9A80DF2E}"/>
                </a:ext>
              </a:extLst>
            </p:cNvPr>
            <p:cNvGrpSpPr/>
            <p:nvPr/>
          </p:nvGrpSpPr>
          <p:grpSpPr>
            <a:xfrm>
              <a:off x="1229901" y="268302"/>
              <a:ext cx="17169" cy="17169"/>
              <a:chOff x="0" y="0"/>
              <a:chExt cx="237406" cy="237406"/>
            </a:xfrm>
          </p:grpSpPr>
          <p:sp>
            <p:nvSpPr>
              <p:cNvPr id="1171" name="Freeform 1171">
                <a:extLst>
                  <a:ext uri="{FF2B5EF4-FFF2-40B4-BE49-F238E27FC236}">
                    <a16:creationId xmlns:a16="http://schemas.microsoft.com/office/drawing/2014/main" id="{6C23F7EF-6F6E-0062-8477-2D5ABA7EFFC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2" name="TextBox 1172">
                <a:extLst>
                  <a:ext uri="{FF2B5EF4-FFF2-40B4-BE49-F238E27FC236}">
                    <a16:creationId xmlns:a16="http://schemas.microsoft.com/office/drawing/2014/main" id="{33C866AB-0DE4-752A-A6FD-2B0738EE425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3" name="Group 1173">
              <a:extLst>
                <a:ext uri="{FF2B5EF4-FFF2-40B4-BE49-F238E27FC236}">
                  <a16:creationId xmlns:a16="http://schemas.microsoft.com/office/drawing/2014/main" id="{33723761-DEE6-2861-1390-CB8991F9D36F}"/>
                </a:ext>
              </a:extLst>
            </p:cNvPr>
            <p:cNvGrpSpPr/>
            <p:nvPr/>
          </p:nvGrpSpPr>
          <p:grpSpPr>
            <a:xfrm>
              <a:off x="1190653" y="227546"/>
              <a:ext cx="9004" cy="9004"/>
              <a:chOff x="0" y="0"/>
              <a:chExt cx="219327" cy="219327"/>
            </a:xfrm>
          </p:grpSpPr>
          <p:sp>
            <p:nvSpPr>
              <p:cNvPr id="1174" name="Freeform 1174">
                <a:extLst>
                  <a:ext uri="{FF2B5EF4-FFF2-40B4-BE49-F238E27FC236}">
                    <a16:creationId xmlns:a16="http://schemas.microsoft.com/office/drawing/2014/main" id="{FFB817BB-873E-C812-4BEA-E67AB06B002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5" name="TextBox 1175">
                <a:extLst>
                  <a:ext uri="{FF2B5EF4-FFF2-40B4-BE49-F238E27FC236}">
                    <a16:creationId xmlns:a16="http://schemas.microsoft.com/office/drawing/2014/main" id="{B4DF4E55-15E7-D2BA-9260-50EEA39D2AD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6" name="Group 1176">
              <a:extLst>
                <a:ext uri="{FF2B5EF4-FFF2-40B4-BE49-F238E27FC236}">
                  <a16:creationId xmlns:a16="http://schemas.microsoft.com/office/drawing/2014/main" id="{98DF770F-6090-183F-D4C9-34D70AA92984}"/>
                </a:ext>
              </a:extLst>
            </p:cNvPr>
            <p:cNvGrpSpPr/>
            <p:nvPr/>
          </p:nvGrpSpPr>
          <p:grpSpPr>
            <a:xfrm>
              <a:off x="1190653" y="227546"/>
              <a:ext cx="9004" cy="9004"/>
              <a:chOff x="0" y="0"/>
              <a:chExt cx="237406" cy="237406"/>
            </a:xfrm>
          </p:grpSpPr>
          <p:sp>
            <p:nvSpPr>
              <p:cNvPr id="1177" name="Freeform 1177">
                <a:extLst>
                  <a:ext uri="{FF2B5EF4-FFF2-40B4-BE49-F238E27FC236}">
                    <a16:creationId xmlns:a16="http://schemas.microsoft.com/office/drawing/2014/main" id="{2D090C57-FD1E-9129-98F7-196426836A6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8" name="TextBox 1178">
                <a:extLst>
                  <a:ext uri="{FF2B5EF4-FFF2-40B4-BE49-F238E27FC236}">
                    <a16:creationId xmlns:a16="http://schemas.microsoft.com/office/drawing/2014/main" id="{175F4B83-8322-6D27-30BB-24FAE5D49D0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9" name="Group 1179">
              <a:extLst>
                <a:ext uri="{FF2B5EF4-FFF2-40B4-BE49-F238E27FC236}">
                  <a16:creationId xmlns:a16="http://schemas.microsoft.com/office/drawing/2014/main" id="{E296AD51-817E-2382-253D-5D99F2D08121}"/>
                </a:ext>
              </a:extLst>
            </p:cNvPr>
            <p:cNvGrpSpPr/>
            <p:nvPr/>
          </p:nvGrpSpPr>
          <p:grpSpPr>
            <a:xfrm>
              <a:off x="1215852" y="221733"/>
              <a:ext cx="9004" cy="9004"/>
              <a:chOff x="0" y="0"/>
              <a:chExt cx="219327" cy="219327"/>
            </a:xfrm>
          </p:grpSpPr>
          <p:sp>
            <p:nvSpPr>
              <p:cNvPr id="1180" name="Freeform 1180">
                <a:extLst>
                  <a:ext uri="{FF2B5EF4-FFF2-40B4-BE49-F238E27FC236}">
                    <a16:creationId xmlns:a16="http://schemas.microsoft.com/office/drawing/2014/main" id="{C2A20C3A-6544-573E-038E-D9D933DB6ED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1" name="TextBox 1181">
                <a:extLst>
                  <a:ext uri="{FF2B5EF4-FFF2-40B4-BE49-F238E27FC236}">
                    <a16:creationId xmlns:a16="http://schemas.microsoft.com/office/drawing/2014/main" id="{FAA6DA64-EE35-0405-1A6C-228A16E21C3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2" name="Group 1182">
              <a:extLst>
                <a:ext uri="{FF2B5EF4-FFF2-40B4-BE49-F238E27FC236}">
                  <a16:creationId xmlns:a16="http://schemas.microsoft.com/office/drawing/2014/main" id="{37EDFF99-4DEA-033D-E533-C2A9A7C6D7B2}"/>
                </a:ext>
              </a:extLst>
            </p:cNvPr>
            <p:cNvGrpSpPr/>
            <p:nvPr/>
          </p:nvGrpSpPr>
          <p:grpSpPr>
            <a:xfrm>
              <a:off x="1215852" y="221733"/>
              <a:ext cx="9004" cy="9004"/>
              <a:chOff x="0" y="0"/>
              <a:chExt cx="237406" cy="237406"/>
            </a:xfrm>
          </p:grpSpPr>
          <p:sp>
            <p:nvSpPr>
              <p:cNvPr id="1183" name="Freeform 1183">
                <a:extLst>
                  <a:ext uri="{FF2B5EF4-FFF2-40B4-BE49-F238E27FC236}">
                    <a16:creationId xmlns:a16="http://schemas.microsoft.com/office/drawing/2014/main" id="{1A8BA9E9-4AE7-6523-A338-D4076B6A4AF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4" name="TextBox 1184">
                <a:extLst>
                  <a:ext uri="{FF2B5EF4-FFF2-40B4-BE49-F238E27FC236}">
                    <a16:creationId xmlns:a16="http://schemas.microsoft.com/office/drawing/2014/main" id="{98D565CB-0FA9-6846-3A7A-83B27DF8944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5" name="Group 1185">
              <a:extLst>
                <a:ext uri="{FF2B5EF4-FFF2-40B4-BE49-F238E27FC236}">
                  <a16:creationId xmlns:a16="http://schemas.microsoft.com/office/drawing/2014/main" id="{0B781AC4-D774-30C9-26EF-18EE29D8A92D}"/>
                </a:ext>
              </a:extLst>
            </p:cNvPr>
            <p:cNvGrpSpPr/>
            <p:nvPr/>
          </p:nvGrpSpPr>
          <p:grpSpPr>
            <a:xfrm>
              <a:off x="1283224" y="247504"/>
              <a:ext cx="9004" cy="9004"/>
              <a:chOff x="0" y="0"/>
              <a:chExt cx="219327" cy="219327"/>
            </a:xfrm>
          </p:grpSpPr>
          <p:sp>
            <p:nvSpPr>
              <p:cNvPr id="1186" name="Freeform 1186">
                <a:extLst>
                  <a:ext uri="{FF2B5EF4-FFF2-40B4-BE49-F238E27FC236}">
                    <a16:creationId xmlns:a16="http://schemas.microsoft.com/office/drawing/2014/main" id="{8271DBC1-0C06-F650-5574-E9BF9590FFF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7" name="TextBox 1187">
                <a:extLst>
                  <a:ext uri="{FF2B5EF4-FFF2-40B4-BE49-F238E27FC236}">
                    <a16:creationId xmlns:a16="http://schemas.microsoft.com/office/drawing/2014/main" id="{6D64CF61-C703-5690-FCF7-2D710A708B0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8" name="Group 1188">
              <a:extLst>
                <a:ext uri="{FF2B5EF4-FFF2-40B4-BE49-F238E27FC236}">
                  <a16:creationId xmlns:a16="http://schemas.microsoft.com/office/drawing/2014/main" id="{EBD12C22-8612-F5FB-EB6F-29F261D3692B}"/>
                </a:ext>
              </a:extLst>
            </p:cNvPr>
            <p:cNvGrpSpPr/>
            <p:nvPr/>
          </p:nvGrpSpPr>
          <p:grpSpPr>
            <a:xfrm>
              <a:off x="1283224" y="247504"/>
              <a:ext cx="9004" cy="9004"/>
              <a:chOff x="0" y="0"/>
              <a:chExt cx="237406" cy="237406"/>
            </a:xfrm>
          </p:grpSpPr>
          <p:sp>
            <p:nvSpPr>
              <p:cNvPr id="1189" name="Freeform 1189">
                <a:extLst>
                  <a:ext uri="{FF2B5EF4-FFF2-40B4-BE49-F238E27FC236}">
                    <a16:creationId xmlns:a16="http://schemas.microsoft.com/office/drawing/2014/main" id="{00D24EBA-1CE3-9580-EE90-80B1DBBDFAD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0" name="TextBox 1190">
                <a:extLst>
                  <a:ext uri="{FF2B5EF4-FFF2-40B4-BE49-F238E27FC236}">
                    <a16:creationId xmlns:a16="http://schemas.microsoft.com/office/drawing/2014/main" id="{ED06A909-2512-6D53-EA17-C5DA3A753FA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1" name="Group 1191">
              <a:extLst>
                <a:ext uri="{FF2B5EF4-FFF2-40B4-BE49-F238E27FC236}">
                  <a16:creationId xmlns:a16="http://schemas.microsoft.com/office/drawing/2014/main" id="{0433A5EC-A206-3437-0283-0F1362E9B2D3}"/>
                </a:ext>
              </a:extLst>
            </p:cNvPr>
            <p:cNvGrpSpPr/>
            <p:nvPr/>
          </p:nvGrpSpPr>
          <p:grpSpPr>
            <a:xfrm>
              <a:off x="1228182" y="247504"/>
              <a:ext cx="9004" cy="9004"/>
              <a:chOff x="0" y="0"/>
              <a:chExt cx="219327" cy="219327"/>
            </a:xfrm>
          </p:grpSpPr>
          <p:sp>
            <p:nvSpPr>
              <p:cNvPr id="1192" name="Freeform 1192">
                <a:extLst>
                  <a:ext uri="{FF2B5EF4-FFF2-40B4-BE49-F238E27FC236}">
                    <a16:creationId xmlns:a16="http://schemas.microsoft.com/office/drawing/2014/main" id="{63DA6AE4-9DB3-AFE8-E1F1-0CCDD42759C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3" name="TextBox 1193">
                <a:extLst>
                  <a:ext uri="{FF2B5EF4-FFF2-40B4-BE49-F238E27FC236}">
                    <a16:creationId xmlns:a16="http://schemas.microsoft.com/office/drawing/2014/main" id="{DE93D4A3-C24F-C5CA-A77A-9B8B775FFDE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4" name="Group 1194">
              <a:extLst>
                <a:ext uri="{FF2B5EF4-FFF2-40B4-BE49-F238E27FC236}">
                  <a16:creationId xmlns:a16="http://schemas.microsoft.com/office/drawing/2014/main" id="{ECA4C457-DF1C-7C0B-4A89-7783A0DADD37}"/>
                </a:ext>
              </a:extLst>
            </p:cNvPr>
            <p:cNvGrpSpPr/>
            <p:nvPr/>
          </p:nvGrpSpPr>
          <p:grpSpPr>
            <a:xfrm>
              <a:off x="1228182" y="247504"/>
              <a:ext cx="9004" cy="9004"/>
              <a:chOff x="0" y="0"/>
              <a:chExt cx="237406" cy="237406"/>
            </a:xfrm>
          </p:grpSpPr>
          <p:sp>
            <p:nvSpPr>
              <p:cNvPr id="1195" name="Freeform 1195">
                <a:extLst>
                  <a:ext uri="{FF2B5EF4-FFF2-40B4-BE49-F238E27FC236}">
                    <a16:creationId xmlns:a16="http://schemas.microsoft.com/office/drawing/2014/main" id="{9F9ADF28-C2BF-6F74-A1B1-B78A37218AB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6" name="TextBox 1196">
                <a:extLst>
                  <a:ext uri="{FF2B5EF4-FFF2-40B4-BE49-F238E27FC236}">
                    <a16:creationId xmlns:a16="http://schemas.microsoft.com/office/drawing/2014/main" id="{65D00FB8-0858-66B6-C2A0-877EA7B599C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7" name="Group 1197">
              <a:extLst>
                <a:ext uri="{FF2B5EF4-FFF2-40B4-BE49-F238E27FC236}">
                  <a16:creationId xmlns:a16="http://schemas.microsoft.com/office/drawing/2014/main" id="{1CE930E2-A566-5B09-945B-C0EDCB2F4092}"/>
                </a:ext>
              </a:extLst>
            </p:cNvPr>
            <p:cNvGrpSpPr/>
            <p:nvPr/>
          </p:nvGrpSpPr>
          <p:grpSpPr>
            <a:xfrm>
              <a:off x="1544183" y="320484"/>
              <a:ext cx="17169" cy="17169"/>
              <a:chOff x="0" y="0"/>
              <a:chExt cx="219327" cy="219327"/>
            </a:xfrm>
          </p:grpSpPr>
          <p:sp>
            <p:nvSpPr>
              <p:cNvPr id="1198" name="Freeform 1198">
                <a:extLst>
                  <a:ext uri="{FF2B5EF4-FFF2-40B4-BE49-F238E27FC236}">
                    <a16:creationId xmlns:a16="http://schemas.microsoft.com/office/drawing/2014/main" id="{12615A67-DFEF-37EC-E453-6E29FBB8549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9" name="TextBox 1199">
                <a:extLst>
                  <a:ext uri="{FF2B5EF4-FFF2-40B4-BE49-F238E27FC236}">
                    <a16:creationId xmlns:a16="http://schemas.microsoft.com/office/drawing/2014/main" id="{B07F7E46-B67C-B7DF-D500-2384FD68FCE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0" name="Group 1200">
              <a:extLst>
                <a:ext uri="{FF2B5EF4-FFF2-40B4-BE49-F238E27FC236}">
                  <a16:creationId xmlns:a16="http://schemas.microsoft.com/office/drawing/2014/main" id="{E055B096-FBB0-2633-2F4F-8D230EFCD504}"/>
                </a:ext>
              </a:extLst>
            </p:cNvPr>
            <p:cNvGrpSpPr/>
            <p:nvPr/>
          </p:nvGrpSpPr>
          <p:grpSpPr>
            <a:xfrm>
              <a:off x="1544183" y="320484"/>
              <a:ext cx="17169" cy="17169"/>
              <a:chOff x="0" y="0"/>
              <a:chExt cx="237406" cy="237406"/>
            </a:xfrm>
          </p:grpSpPr>
          <p:sp>
            <p:nvSpPr>
              <p:cNvPr id="1201" name="Freeform 1201">
                <a:extLst>
                  <a:ext uri="{FF2B5EF4-FFF2-40B4-BE49-F238E27FC236}">
                    <a16:creationId xmlns:a16="http://schemas.microsoft.com/office/drawing/2014/main" id="{EC747017-75F3-0E2B-915C-A5EADF36CE8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2" name="TextBox 1202">
                <a:extLst>
                  <a:ext uri="{FF2B5EF4-FFF2-40B4-BE49-F238E27FC236}">
                    <a16:creationId xmlns:a16="http://schemas.microsoft.com/office/drawing/2014/main" id="{6F735569-C9DE-A4D5-47A3-40200BE0DD2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3" name="Group 1203">
              <a:extLst>
                <a:ext uri="{FF2B5EF4-FFF2-40B4-BE49-F238E27FC236}">
                  <a16:creationId xmlns:a16="http://schemas.microsoft.com/office/drawing/2014/main" id="{12119612-A77A-1F28-FB6B-CDB5A349D4C8}"/>
                </a:ext>
              </a:extLst>
            </p:cNvPr>
            <p:cNvGrpSpPr/>
            <p:nvPr/>
          </p:nvGrpSpPr>
          <p:grpSpPr>
            <a:xfrm>
              <a:off x="1504935" y="279728"/>
              <a:ext cx="9004" cy="9004"/>
              <a:chOff x="0" y="0"/>
              <a:chExt cx="219327" cy="219327"/>
            </a:xfrm>
          </p:grpSpPr>
          <p:sp>
            <p:nvSpPr>
              <p:cNvPr id="1204" name="Freeform 1204">
                <a:extLst>
                  <a:ext uri="{FF2B5EF4-FFF2-40B4-BE49-F238E27FC236}">
                    <a16:creationId xmlns:a16="http://schemas.microsoft.com/office/drawing/2014/main" id="{DF7C9A4B-6B5B-DCA9-135B-49A308E3177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5" name="TextBox 1205">
                <a:extLst>
                  <a:ext uri="{FF2B5EF4-FFF2-40B4-BE49-F238E27FC236}">
                    <a16:creationId xmlns:a16="http://schemas.microsoft.com/office/drawing/2014/main" id="{6FF4E085-B596-6F50-54F0-AACBBDEBBEE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6" name="Group 1206">
              <a:extLst>
                <a:ext uri="{FF2B5EF4-FFF2-40B4-BE49-F238E27FC236}">
                  <a16:creationId xmlns:a16="http://schemas.microsoft.com/office/drawing/2014/main" id="{64BA3325-52A4-DC85-C709-6ABFE13B7D4F}"/>
                </a:ext>
              </a:extLst>
            </p:cNvPr>
            <p:cNvGrpSpPr/>
            <p:nvPr/>
          </p:nvGrpSpPr>
          <p:grpSpPr>
            <a:xfrm>
              <a:off x="1504935" y="279728"/>
              <a:ext cx="9004" cy="9004"/>
              <a:chOff x="0" y="0"/>
              <a:chExt cx="237406" cy="237406"/>
            </a:xfrm>
          </p:grpSpPr>
          <p:sp>
            <p:nvSpPr>
              <p:cNvPr id="1207" name="Freeform 1207">
                <a:extLst>
                  <a:ext uri="{FF2B5EF4-FFF2-40B4-BE49-F238E27FC236}">
                    <a16:creationId xmlns:a16="http://schemas.microsoft.com/office/drawing/2014/main" id="{D925E0FE-648C-763F-49F7-D73A5EBB4F5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8" name="TextBox 1208">
                <a:extLst>
                  <a:ext uri="{FF2B5EF4-FFF2-40B4-BE49-F238E27FC236}">
                    <a16:creationId xmlns:a16="http://schemas.microsoft.com/office/drawing/2014/main" id="{9F15710C-1D19-86CF-3627-649B389345B0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9" name="Group 1209">
              <a:extLst>
                <a:ext uri="{FF2B5EF4-FFF2-40B4-BE49-F238E27FC236}">
                  <a16:creationId xmlns:a16="http://schemas.microsoft.com/office/drawing/2014/main" id="{B9BF948F-2798-7235-ABB1-923D832C09E7}"/>
                </a:ext>
              </a:extLst>
            </p:cNvPr>
            <p:cNvGrpSpPr/>
            <p:nvPr/>
          </p:nvGrpSpPr>
          <p:grpSpPr>
            <a:xfrm>
              <a:off x="1530134" y="273915"/>
              <a:ext cx="9004" cy="9004"/>
              <a:chOff x="0" y="0"/>
              <a:chExt cx="219327" cy="219327"/>
            </a:xfrm>
          </p:grpSpPr>
          <p:sp>
            <p:nvSpPr>
              <p:cNvPr id="1210" name="Freeform 1210">
                <a:extLst>
                  <a:ext uri="{FF2B5EF4-FFF2-40B4-BE49-F238E27FC236}">
                    <a16:creationId xmlns:a16="http://schemas.microsoft.com/office/drawing/2014/main" id="{A0366BA1-1AD7-2643-D02D-A0A45D053B0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1" name="TextBox 1211">
                <a:extLst>
                  <a:ext uri="{FF2B5EF4-FFF2-40B4-BE49-F238E27FC236}">
                    <a16:creationId xmlns:a16="http://schemas.microsoft.com/office/drawing/2014/main" id="{407A6380-0194-9D3A-1BEF-43ECDB360C3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2" name="Group 1212">
              <a:extLst>
                <a:ext uri="{FF2B5EF4-FFF2-40B4-BE49-F238E27FC236}">
                  <a16:creationId xmlns:a16="http://schemas.microsoft.com/office/drawing/2014/main" id="{3376AD17-AD8F-3B0A-0F84-5B3E27E3F371}"/>
                </a:ext>
              </a:extLst>
            </p:cNvPr>
            <p:cNvGrpSpPr/>
            <p:nvPr/>
          </p:nvGrpSpPr>
          <p:grpSpPr>
            <a:xfrm>
              <a:off x="1530134" y="273915"/>
              <a:ext cx="9004" cy="9004"/>
              <a:chOff x="0" y="0"/>
              <a:chExt cx="237406" cy="237406"/>
            </a:xfrm>
          </p:grpSpPr>
          <p:sp>
            <p:nvSpPr>
              <p:cNvPr id="1213" name="Freeform 1213">
                <a:extLst>
                  <a:ext uri="{FF2B5EF4-FFF2-40B4-BE49-F238E27FC236}">
                    <a16:creationId xmlns:a16="http://schemas.microsoft.com/office/drawing/2014/main" id="{3EAB336D-AE81-280F-1CFB-75A4518785D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4" name="TextBox 1214">
                <a:extLst>
                  <a:ext uri="{FF2B5EF4-FFF2-40B4-BE49-F238E27FC236}">
                    <a16:creationId xmlns:a16="http://schemas.microsoft.com/office/drawing/2014/main" id="{85D17379-8E58-FEF7-8673-89EAF1EBF3A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5" name="Group 1215">
              <a:extLst>
                <a:ext uri="{FF2B5EF4-FFF2-40B4-BE49-F238E27FC236}">
                  <a16:creationId xmlns:a16="http://schemas.microsoft.com/office/drawing/2014/main" id="{6A396264-E51D-C802-E5B9-017BA96103F0}"/>
                </a:ext>
              </a:extLst>
            </p:cNvPr>
            <p:cNvGrpSpPr/>
            <p:nvPr/>
          </p:nvGrpSpPr>
          <p:grpSpPr>
            <a:xfrm>
              <a:off x="1597505" y="299686"/>
              <a:ext cx="9004" cy="9004"/>
              <a:chOff x="0" y="0"/>
              <a:chExt cx="219327" cy="219327"/>
            </a:xfrm>
          </p:grpSpPr>
          <p:sp>
            <p:nvSpPr>
              <p:cNvPr id="1216" name="Freeform 1216">
                <a:extLst>
                  <a:ext uri="{FF2B5EF4-FFF2-40B4-BE49-F238E27FC236}">
                    <a16:creationId xmlns:a16="http://schemas.microsoft.com/office/drawing/2014/main" id="{6202C901-9A22-27BF-FD29-825D5873B57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7" name="TextBox 1217">
                <a:extLst>
                  <a:ext uri="{FF2B5EF4-FFF2-40B4-BE49-F238E27FC236}">
                    <a16:creationId xmlns:a16="http://schemas.microsoft.com/office/drawing/2014/main" id="{9AB62ADD-AB4B-EACA-5415-19D6D2BE4F9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8" name="Group 1218">
              <a:extLst>
                <a:ext uri="{FF2B5EF4-FFF2-40B4-BE49-F238E27FC236}">
                  <a16:creationId xmlns:a16="http://schemas.microsoft.com/office/drawing/2014/main" id="{54F364BD-A018-2570-9A27-D609C7AA1C55}"/>
                </a:ext>
              </a:extLst>
            </p:cNvPr>
            <p:cNvGrpSpPr/>
            <p:nvPr/>
          </p:nvGrpSpPr>
          <p:grpSpPr>
            <a:xfrm>
              <a:off x="1597505" y="299686"/>
              <a:ext cx="9004" cy="9004"/>
              <a:chOff x="0" y="0"/>
              <a:chExt cx="237406" cy="237406"/>
            </a:xfrm>
          </p:grpSpPr>
          <p:sp>
            <p:nvSpPr>
              <p:cNvPr id="1219" name="Freeform 1219">
                <a:extLst>
                  <a:ext uri="{FF2B5EF4-FFF2-40B4-BE49-F238E27FC236}">
                    <a16:creationId xmlns:a16="http://schemas.microsoft.com/office/drawing/2014/main" id="{65EC548B-592C-F014-9FEA-297014BE7C1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0" name="TextBox 1220">
                <a:extLst>
                  <a:ext uri="{FF2B5EF4-FFF2-40B4-BE49-F238E27FC236}">
                    <a16:creationId xmlns:a16="http://schemas.microsoft.com/office/drawing/2014/main" id="{BE868055-F2B6-36AD-EA03-32A74CEF4FC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1" name="Group 1221">
              <a:extLst>
                <a:ext uri="{FF2B5EF4-FFF2-40B4-BE49-F238E27FC236}">
                  <a16:creationId xmlns:a16="http://schemas.microsoft.com/office/drawing/2014/main" id="{77F0E4D3-C118-C775-12EB-B79B35D9AEB8}"/>
                </a:ext>
              </a:extLst>
            </p:cNvPr>
            <p:cNvGrpSpPr/>
            <p:nvPr/>
          </p:nvGrpSpPr>
          <p:grpSpPr>
            <a:xfrm>
              <a:off x="1542464" y="299686"/>
              <a:ext cx="9004" cy="9004"/>
              <a:chOff x="0" y="0"/>
              <a:chExt cx="219327" cy="219327"/>
            </a:xfrm>
          </p:grpSpPr>
          <p:sp>
            <p:nvSpPr>
              <p:cNvPr id="1222" name="Freeform 1222">
                <a:extLst>
                  <a:ext uri="{FF2B5EF4-FFF2-40B4-BE49-F238E27FC236}">
                    <a16:creationId xmlns:a16="http://schemas.microsoft.com/office/drawing/2014/main" id="{ED5DDABE-50C8-0F02-4C36-61C69341F33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3" name="TextBox 1223">
                <a:extLst>
                  <a:ext uri="{FF2B5EF4-FFF2-40B4-BE49-F238E27FC236}">
                    <a16:creationId xmlns:a16="http://schemas.microsoft.com/office/drawing/2014/main" id="{174B68FC-F7E3-64D2-AECA-2219270B8A4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4" name="Group 1224">
              <a:extLst>
                <a:ext uri="{FF2B5EF4-FFF2-40B4-BE49-F238E27FC236}">
                  <a16:creationId xmlns:a16="http://schemas.microsoft.com/office/drawing/2014/main" id="{AB2CAB74-23A5-21FE-9731-7883F155BB30}"/>
                </a:ext>
              </a:extLst>
            </p:cNvPr>
            <p:cNvGrpSpPr/>
            <p:nvPr/>
          </p:nvGrpSpPr>
          <p:grpSpPr>
            <a:xfrm>
              <a:off x="1542464" y="299686"/>
              <a:ext cx="9004" cy="9004"/>
              <a:chOff x="0" y="0"/>
              <a:chExt cx="237406" cy="237406"/>
            </a:xfrm>
          </p:grpSpPr>
          <p:sp>
            <p:nvSpPr>
              <p:cNvPr id="1225" name="Freeform 1225">
                <a:extLst>
                  <a:ext uri="{FF2B5EF4-FFF2-40B4-BE49-F238E27FC236}">
                    <a16:creationId xmlns:a16="http://schemas.microsoft.com/office/drawing/2014/main" id="{5894B9FD-8815-2602-AACB-73525D571EB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6" name="TextBox 1226">
                <a:extLst>
                  <a:ext uri="{FF2B5EF4-FFF2-40B4-BE49-F238E27FC236}">
                    <a16:creationId xmlns:a16="http://schemas.microsoft.com/office/drawing/2014/main" id="{D9944A33-CEFA-1BB7-180D-F504242C73B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7" name="Group 1227">
              <a:extLst>
                <a:ext uri="{FF2B5EF4-FFF2-40B4-BE49-F238E27FC236}">
                  <a16:creationId xmlns:a16="http://schemas.microsoft.com/office/drawing/2014/main" id="{76609F9F-780A-3C4B-DD94-FBE4E9AF62F4}"/>
                </a:ext>
              </a:extLst>
            </p:cNvPr>
            <p:cNvGrpSpPr/>
            <p:nvPr/>
          </p:nvGrpSpPr>
          <p:grpSpPr>
            <a:xfrm>
              <a:off x="1715964" y="387860"/>
              <a:ext cx="17169" cy="17169"/>
              <a:chOff x="0" y="0"/>
              <a:chExt cx="219327" cy="219327"/>
            </a:xfrm>
          </p:grpSpPr>
          <p:sp>
            <p:nvSpPr>
              <p:cNvPr id="1228" name="Freeform 1228">
                <a:extLst>
                  <a:ext uri="{FF2B5EF4-FFF2-40B4-BE49-F238E27FC236}">
                    <a16:creationId xmlns:a16="http://schemas.microsoft.com/office/drawing/2014/main" id="{610C8258-6ECB-8819-DF53-B423F7A9464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9" name="TextBox 1229">
                <a:extLst>
                  <a:ext uri="{FF2B5EF4-FFF2-40B4-BE49-F238E27FC236}">
                    <a16:creationId xmlns:a16="http://schemas.microsoft.com/office/drawing/2014/main" id="{58DCA86D-415C-CABE-3AB2-070159793E0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0" name="Group 1230">
              <a:extLst>
                <a:ext uri="{FF2B5EF4-FFF2-40B4-BE49-F238E27FC236}">
                  <a16:creationId xmlns:a16="http://schemas.microsoft.com/office/drawing/2014/main" id="{25D27246-F2BD-DDF9-DB1D-595E9F29AF0D}"/>
                </a:ext>
              </a:extLst>
            </p:cNvPr>
            <p:cNvGrpSpPr/>
            <p:nvPr/>
          </p:nvGrpSpPr>
          <p:grpSpPr>
            <a:xfrm>
              <a:off x="1715964" y="387860"/>
              <a:ext cx="17169" cy="17169"/>
              <a:chOff x="0" y="0"/>
              <a:chExt cx="237406" cy="237406"/>
            </a:xfrm>
          </p:grpSpPr>
          <p:sp>
            <p:nvSpPr>
              <p:cNvPr id="1231" name="Freeform 1231">
                <a:extLst>
                  <a:ext uri="{FF2B5EF4-FFF2-40B4-BE49-F238E27FC236}">
                    <a16:creationId xmlns:a16="http://schemas.microsoft.com/office/drawing/2014/main" id="{9734BC77-2634-313B-DE63-D446EBE360D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2" name="TextBox 1232">
                <a:extLst>
                  <a:ext uri="{FF2B5EF4-FFF2-40B4-BE49-F238E27FC236}">
                    <a16:creationId xmlns:a16="http://schemas.microsoft.com/office/drawing/2014/main" id="{08BDE44C-03EC-EDBA-5E55-BD583E2404B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3" name="Group 1233">
              <a:extLst>
                <a:ext uri="{FF2B5EF4-FFF2-40B4-BE49-F238E27FC236}">
                  <a16:creationId xmlns:a16="http://schemas.microsoft.com/office/drawing/2014/main" id="{3A3128A4-3ACD-A0E8-3036-0E1E06114F80}"/>
                </a:ext>
              </a:extLst>
            </p:cNvPr>
            <p:cNvGrpSpPr/>
            <p:nvPr/>
          </p:nvGrpSpPr>
          <p:grpSpPr>
            <a:xfrm>
              <a:off x="1676716" y="347104"/>
              <a:ext cx="9004" cy="9004"/>
              <a:chOff x="0" y="0"/>
              <a:chExt cx="219327" cy="219327"/>
            </a:xfrm>
          </p:grpSpPr>
          <p:sp>
            <p:nvSpPr>
              <p:cNvPr id="1234" name="Freeform 1234">
                <a:extLst>
                  <a:ext uri="{FF2B5EF4-FFF2-40B4-BE49-F238E27FC236}">
                    <a16:creationId xmlns:a16="http://schemas.microsoft.com/office/drawing/2014/main" id="{2508FD75-6A47-6DF4-D42F-2262CDCBAA6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5" name="TextBox 1235">
                <a:extLst>
                  <a:ext uri="{FF2B5EF4-FFF2-40B4-BE49-F238E27FC236}">
                    <a16:creationId xmlns:a16="http://schemas.microsoft.com/office/drawing/2014/main" id="{37891599-EFEE-C5DF-DED7-4C3A8E38B2C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6" name="Group 1236">
              <a:extLst>
                <a:ext uri="{FF2B5EF4-FFF2-40B4-BE49-F238E27FC236}">
                  <a16:creationId xmlns:a16="http://schemas.microsoft.com/office/drawing/2014/main" id="{91893BA9-2717-CB5B-840E-C294FDD64C78}"/>
                </a:ext>
              </a:extLst>
            </p:cNvPr>
            <p:cNvGrpSpPr/>
            <p:nvPr/>
          </p:nvGrpSpPr>
          <p:grpSpPr>
            <a:xfrm>
              <a:off x="1676716" y="347104"/>
              <a:ext cx="9004" cy="9004"/>
              <a:chOff x="0" y="0"/>
              <a:chExt cx="237406" cy="237406"/>
            </a:xfrm>
          </p:grpSpPr>
          <p:sp>
            <p:nvSpPr>
              <p:cNvPr id="1237" name="Freeform 1237">
                <a:extLst>
                  <a:ext uri="{FF2B5EF4-FFF2-40B4-BE49-F238E27FC236}">
                    <a16:creationId xmlns:a16="http://schemas.microsoft.com/office/drawing/2014/main" id="{2BA53BB6-69B0-9E13-2560-389FB8331F8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8" name="TextBox 1238">
                <a:extLst>
                  <a:ext uri="{FF2B5EF4-FFF2-40B4-BE49-F238E27FC236}">
                    <a16:creationId xmlns:a16="http://schemas.microsoft.com/office/drawing/2014/main" id="{26C13FEA-7302-04E2-4BE9-0F7D6CDD537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9" name="Group 1239">
              <a:extLst>
                <a:ext uri="{FF2B5EF4-FFF2-40B4-BE49-F238E27FC236}">
                  <a16:creationId xmlns:a16="http://schemas.microsoft.com/office/drawing/2014/main" id="{AA9BF981-1BC0-23FA-8924-E0F9DB5A6887}"/>
                </a:ext>
              </a:extLst>
            </p:cNvPr>
            <p:cNvGrpSpPr/>
            <p:nvPr/>
          </p:nvGrpSpPr>
          <p:grpSpPr>
            <a:xfrm>
              <a:off x="1701915" y="341291"/>
              <a:ext cx="9004" cy="9004"/>
              <a:chOff x="0" y="0"/>
              <a:chExt cx="219327" cy="219327"/>
            </a:xfrm>
          </p:grpSpPr>
          <p:sp>
            <p:nvSpPr>
              <p:cNvPr id="1240" name="Freeform 1240">
                <a:extLst>
                  <a:ext uri="{FF2B5EF4-FFF2-40B4-BE49-F238E27FC236}">
                    <a16:creationId xmlns:a16="http://schemas.microsoft.com/office/drawing/2014/main" id="{2D7A9BD1-9CA4-D850-CC32-9682E71F5F8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1" name="TextBox 1241">
                <a:extLst>
                  <a:ext uri="{FF2B5EF4-FFF2-40B4-BE49-F238E27FC236}">
                    <a16:creationId xmlns:a16="http://schemas.microsoft.com/office/drawing/2014/main" id="{C636C96A-A3AB-4986-19E2-331A9B265D6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2" name="Group 1242">
              <a:extLst>
                <a:ext uri="{FF2B5EF4-FFF2-40B4-BE49-F238E27FC236}">
                  <a16:creationId xmlns:a16="http://schemas.microsoft.com/office/drawing/2014/main" id="{F6BBCC9C-4706-38A5-635A-E03C18D05DA5}"/>
                </a:ext>
              </a:extLst>
            </p:cNvPr>
            <p:cNvGrpSpPr/>
            <p:nvPr/>
          </p:nvGrpSpPr>
          <p:grpSpPr>
            <a:xfrm>
              <a:off x="1701915" y="341291"/>
              <a:ext cx="9004" cy="9004"/>
              <a:chOff x="0" y="0"/>
              <a:chExt cx="237406" cy="237406"/>
            </a:xfrm>
          </p:grpSpPr>
          <p:sp>
            <p:nvSpPr>
              <p:cNvPr id="1243" name="Freeform 1243">
                <a:extLst>
                  <a:ext uri="{FF2B5EF4-FFF2-40B4-BE49-F238E27FC236}">
                    <a16:creationId xmlns:a16="http://schemas.microsoft.com/office/drawing/2014/main" id="{C94CFE12-876D-E6FF-B0B6-257488387C8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4" name="TextBox 1244">
                <a:extLst>
                  <a:ext uri="{FF2B5EF4-FFF2-40B4-BE49-F238E27FC236}">
                    <a16:creationId xmlns:a16="http://schemas.microsoft.com/office/drawing/2014/main" id="{826C345A-E5F2-A555-9A3A-5FFE1DAE3F9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5" name="Group 1245">
              <a:extLst>
                <a:ext uri="{FF2B5EF4-FFF2-40B4-BE49-F238E27FC236}">
                  <a16:creationId xmlns:a16="http://schemas.microsoft.com/office/drawing/2014/main" id="{8B6DCE0E-8A77-7DF9-5F94-3A464A1CEC7A}"/>
                </a:ext>
              </a:extLst>
            </p:cNvPr>
            <p:cNvGrpSpPr/>
            <p:nvPr/>
          </p:nvGrpSpPr>
          <p:grpSpPr>
            <a:xfrm>
              <a:off x="1769286" y="367062"/>
              <a:ext cx="9004" cy="9004"/>
              <a:chOff x="0" y="0"/>
              <a:chExt cx="219327" cy="219327"/>
            </a:xfrm>
          </p:grpSpPr>
          <p:sp>
            <p:nvSpPr>
              <p:cNvPr id="1246" name="Freeform 1246">
                <a:extLst>
                  <a:ext uri="{FF2B5EF4-FFF2-40B4-BE49-F238E27FC236}">
                    <a16:creationId xmlns:a16="http://schemas.microsoft.com/office/drawing/2014/main" id="{DA616614-DBD4-197D-4C51-FB4944D552B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7" name="TextBox 1247">
                <a:extLst>
                  <a:ext uri="{FF2B5EF4-FFF2-40B4-BE49-F238E27FC236}">
                    <a16:creationId xmlns:a16="http://schemas.microsoft.com/office/drawing/2014/main" id="{74E99254-E0C4-4A0C-A9C9-2C72C16D490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8" name="Group 1248">
              <a:extLst>
                <a:ext uri="{FF2B5EF4-FFF2-40B4-BE49-F238E27FC236}">
                  <a16:creationId xmlns:a16="http://schemas.microsoft.com/office/drawing/2014/main" id="{F5E89601-78B8-B6B3-70E9-CECE8FA952A2}"/>
                </a:ext>
              </a:extLst>
            </p:cNvPr>
            <p:cNvGrpSpPr/>
            <p:nvPr/>
          </p:nvGrpSpPr>
          <p:grpSpPr>
            <a:xfrm>
              <a:off x="1769286" y="367062"/>
              <a:ext cx="9004" cy="9004"/>
              <a:chOff x="0" y="0"/>
              <a:chExt cx="237406" cy="237406"/>
            </a:xfrm>
          </p:grpSpPr>
          <p:sp>
            <p:nvSpPr>
              <p:cNvPr id="1249" name="Freeform 1249">
                <a:extLst>
                  <a:ext uri="{FF2B5EF4-FFF2-40B4-BE49-F238E27FC236}">
                    <a16:creationId xmlns:a16="http://schemas.microsoft.com/office/drawing/2014/main" id="{E9FB229F-3A75-2073-969F-3EB11007D95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0" name="TextBox 1250">
                <a:extLst>
                  <a:ext uri="{FF2B5EF4-FFF2-40B4-BE49-F238E27FC236}">
                    <a16:creationId xmlns:a16="http://schemas.microsoft.com/office/drawing/2014/main" id="{39114A97-164F-AED5-7588-205D9B72CA7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1" name="Group 1251">
              <a:extLst>
                <a:ext uri="{FF2B5EF4-FFF2-40B4-BE49-F238E27FC236}">
                  <a16:creationId xmlns:a16="http://schemas.microsoft.com/office/drawing/2014/main" id="{AAE70B5D-9CFE-7BFC-CF83-66DF7A718855}"/>
                </a:ext>
              </a:extLst>
            </p:cNvPr>
            <p:cNvGrpSpPr/>
            <p:nvPr/>
          </p:nvGrpSpPr>
          <p:grpSpPr>
            <a:xfrm>
              <a:off x="1714245" y="367062"/>
              <a:ext cx="9004" cy="9004"/>
              <a:chOff x="0" y="0"/>
              <a:chExt cx="219327" cy="219327"/>
            </a:xfrm>
          </p:grpSpPr>
          <p:sp>
            <p:nvSpPr>
              <p:cNvPr id="1252" name="Freeform 1252">
                <a:extLst>
                  <a:ext uri="{FF2B5EF4-FFF2-40B4-BE49-F238E27FC236}">
                    <a16:creationId xmlns:a16="http://schemas.microsoft.com/office/drawing/2014/main" id="{7B1A393C-8D2B-7C53-B158-4B0C016CE30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3" name="TextBox 1253">
                <a:extLst>
                  <a:ext uri="{FF2B5EF4-FFF2-40B4-BE49-F238E27FC236}">
                    <a16:creationId xmlns:a16="http://schemas.microsoft.com/office/drawing/2014/main" id="{108535CB-62C0-097D-71C7-76BAAD6E5A5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4" name="Group 1254">
              <a:extLst>
                <a:ext uri="{FF2B5EF4-FFF2-40B4-BE49-F238E27FC236}">
                  <a16:creationId xmlns:a16="http://schemas.microsoft.com/office/drawing/2014/main" id="{DA5DE1C4-450C-4190-16C4-3F3708FE161C}"/>
                </a:ext>
              </a:extLst>
            </p:cNvPr>
            <p:cNvGrpSpPr/>
            <p:nvPr/>
          </p:nvGrpSpPr>
          <p:grpSpPr>
            <a:xfrm>
              <a:off x="1714245" y="367062"/>
              <a:ext cx="9004" cy="9004"/>
              <a:chOff x="0" y="0"/>
              <a:chExt cx="237406" cy="237406"/>
            </a:xfrm>
          </p:grpSpPr>
          <p:sp>
            <p:nvSpPr>
              <p:cNvPr id="1255" name="Freeform 1255">
                <a:extLst>
                  <a:ext uri="{FF2B5EF4-FFF2-40B4-BE49-F238E27FC236}">
                    <a16:creationId xmlns:a16="http://schemas.microsoft.com/office/drawing/2014/main" id="{02BD1B37-B884-BC40-97F8-057C84BE54E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6" name="TextBox 1256">
                <a:extLst>
                  <a:ext uri="{FF2B5EF4-FFF2-40B4-BE49-F238E27FC236}">
                    <a16:creationId xmlns:a16="http://schemas.microsoft.com/office/drawing/2014/main" id="{BD53D646-9043-6BF5-C6BF-BB06A6788D4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7" name="Group 1257">
              <a:extLst>
                <a:ext uri="{FF2B5EF4-FFF2-40B4-BE49-F238E27FC236}">
                  <a16:creationId xmlns:a16="http://schemas.microsoft.com/office/drawing/2014/main" id="{52B3E89B-27D3-4EBA-0DE5-DF6BCC45C8A8}"/>
                </a:ext>
              </a:extLst>
            </p:cNvPr>
            <p:cNvGrpSpPr/>
            <p:nvPr/>
          </p:nvGrpSpPr>
          <p:grpSpPr>
            <a:xfrm rot="7889676">
              <a:off x="1085749" y="240805"/>
              <a:ext cx="17169" cy="17169"/>
              <a:chOff x="0" y="0"/>
              <a:chExt cx="219327" cy="219327"/>
            </a:xfrm>
          </p:grpSpPr>
          <p:sp>
            <p:nvSpPr>
              <p:cNvPr id="1258" name="Freeform 1258">
                <a:extLst>
                  <a:ext uri="{FF2B5EF4-FFF2-40B4-BE49-F238E27FC236}">
                    <a16:creationId xmlns:a16="http://schemas.microsoft.com/office/drawing/2014/main" id="{56EFB4DE-A403-A719-6533-7F6064064B6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9" name="TextBox 1259">
                <a:extLst>
                  <a:ext uri="{FF2B5EF4-FFF2-40B4-BE49-F238E27FC236}">
                    <a16:creationId xmlns:a16="http://schemas.microsoft.com/office/drawing/2014/main" id="{1D69C1E6-019A-20E9-6A7B-361F7C4BD78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0" name="Group 1260">
              <a:extLst>
                <a:ext uri="{FF2B5EF4-FFF2-40B4-BE49-F238E27FC236}">
                  <a16:creationId xmlns:a16="http://schemas.microsoft.com/office/drawing/2014/main" id="{E29E673B-FE9C-26C2-E07A-77B8E2E194DF}"/>
                </a:ext>
              </a:extLst>
            </p:cNvPr>
            <p:cNvGrpSpPr/>
            <p:nvPr/>
          </p:nvGrpSpPr>
          <p:grpSpPr>
            <a:xfrm rot="7889676">
              <a:off x="1085749" y="240805"/>
              <a:ext cx="17169" cy="17169"/>
              <a:chOff x="0" y="0"/>
              <a:chExt cx="237406" cy="237406"/>
            </a:xfrm>
          </p:grpSpPr>
          <p:sp>
            <p:nvSpPr>
              <p:cNvPr id="1261" name="Freeform 1261">
                <a:extLst>
                  <a:ext uri="{FF2B5EF4-FFF2-40B4-BE49-F238E27FC236}">
                    <a16:creationId xmlns:a16="http://schemas.microsoft.com/office/drawing/2014/main" id="{5A44CD77-9D73-8C9E-C88A-D95B0007DD9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2" name="TextBox 1262">
                <a:extLst>
                  <a:ext uri="{FF2B5EF4-FFF2-40B4-BE49-F238E27FC236}">
                    <a16:creationId xmlns:a16="http://schemas.microsoft.com/office/drawing/2014/main" id="{F03EAD52-9561-3017-0E8F-BB33F93704C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3" name="Group 1263">
              <a:extLst>
                <a:ext uri="{FF2B5EF4-FFF2-40B4-BE49-F238E27FC236}">
                  <a16:creationId xmlns:a16="http://schemas.microsoft.com/office/drawing/2014/main" id="{2AA217E5-42EB-BCFD-5712-EE7D862C1AE7}"/>
                </a:ext>
              </a:extLst>
            </p:cNvPr>
            <p:cNvGrpSpPr/>
            <p:nvPr/>
          </p:nvGrpSpPr>
          <p:grpSpPr>
            <a:xfrm rot="7889676">
              <a:off x="1152125" y="242139"/>
              <a:ext cx="9004" cy="9004"/>
              <a:chOff x="0" y="0"/>
              <a:chExt cx="219327" cy="219327"/>
            </a:xfrm>
          </p:grpSpPr>
          <p:sp>
            <p:nvSpPr>
              <p:cNvPr id="1264" name="Freeform 1264">
                <a:extLst>
                  <a:ext uri="{FF2B5EF4-FFF2-40B4-BE49-F238E27FC236}">
                    <a16:creationId xmlns:a16="http://schemas.microsoft.com/office/drawing/2014/main" id="{3533671C-0F0E-CABB-15BE-C564328E1FA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5" name="TextBox 1265">
                <a:extLst>
                  <a:ext uri="{FF2B5EF4-FFF2-40B4-BE49-F238E27FC236}">
                    <a16:creationId xmlns:a16="http://schemas.microsoft.com/office/drawing/2014/main" id="{74F4D8C3-54AB-31E0-E79B-83EF22D87B1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6" name="Group 1266">
              <a:extLst>
                <a:ext uri="{FF2B5EF4-FFF2-40B4-BE49-F238E27FC236}">
                  <a16:creationId xmlns:a16="http://schemas.microsoft.com/office/drawing/2014/main" id="{86060B93-3C64-8662-5049-884256F6D476}"/>
                </a:ext>
              </a:extLst>
            </p:cNvPr>
            <p:cNvGrpSpPr/>
            <p:nvPr/>
          </p:nvGrpSpPr>
          <p:grpSpPr>
            <a:xfrm rot="7889676">
              <a:off x="1152125" y="242139"/>
              <a:ext cx="9004" cy="9004"/>
              <a:chOff x="0" y="0"/>
              <a:chExt cx="237406" cy="237406"/>
            </a:xfrm>
          </p:grpSpPr>
          <p:sp>
            <p:nvSpPr>
              <p:cNvPr id="1267" name="Freeform 1267">
                <a:extLst>
                  <a:ext uri="{FF2B5EF4-FFF2-40B4-BE49-F238E27FC236}">
                    <a16:creationId xmlns:a16="http://schemas.microsoft.com/office/drawing/2014/main" id="{BA8B3274-B7C2-B3BF-24E8-902B1376CF3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8" name="TextBox 1268">
                <a:extLst>
                  <a:ext uri="{FF2B5EF4-FFF2-40B4-BE49-F238E27FC236}">
                    <a16:creationId xmlns:a16="http://schemas.microsoft.com/office/drawing/2014/main" id="{FA9C05E0-7D29-B933-DDF2-53746CEE8C9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9" name="Group 1269">
              <a:extLst>
                <a:ext uri="{FF2B5EF4-FFF2-40B4-BE49-F238E27FC236}">
                  <a16:creationId xmlns:a16="http://schemas.microsoft.com/office/drawing/2014/main" id="{94F787ED-3C98-977B-D36D-9CF103D19428}"/>
                </a:ext>
              </a:extLst>
            </p:cNvPr>
            <p:cNvGrpSpPr/>
            <p:nvPr/>
          </p:nvGrpSpPr>
          <p:grpSpPr>
            <a:xfrm rot="7889676">
              <a:off x="1139783" y="264865"/>
              <a:ext cx="9004" cy="9004"/>
              <a:chOff x="0" y="0"/>
              <a:chExt cx="219327" cy="219327"/>
            </a:xfrm>
          </p:grpSpPr>
          <p:sp>
            <p:nvSpPr>
              <p:cNvPr id="1270" name="Freeform 1270">
                <a:extLst>
                  <a:ext uri="{FF2B5EF4-FFF2-40B4-BE49-F238E27FC236}">
                    <a16:creationId xmlns:a16="http://schemas.microsoft.com/office/drawing/2014/main" id="{DDBD5D0D-AEC4-0D4F-361F-B71145A3BEF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1" name="TextBox 1271">
                <a:extLst>
                  <a:ext uri="{FF2B5EF4-FFF2-40B4-BE49-F238E27FC236}">
                    <a16:creationId xmlns:a16="http://schemas.microsoft.com/office/drawing/2014/main" id="{C7E3E6BD-14C9-11EC-6DD6-1056C92F773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2" name="Group 1272">
              <a:extLst>
                <a:ext uri="{FF2B5EF4-FFF2-40B4-BE49-F238E27FC236}">
                  <a16:creationId xmlns:a16="http://schemas.microsoft.com/office/drawing/2014/main" id="{BA3AB9C4-445D-F313-E7C9-A61E7BA18FA0}"/>
                </a:ext>
              </a:extLst>
            </p:cNvPr>
            <p:cNvGrpSpPr/>
            <p:nvPr/>
          </p:nvGrpSpPr>
          <p:grpSpPr>
            <a:xfrm rot="7889676">
              <a:off x="1139783" y="264865"/>
              <a:ext cx="9004" cy="9004"/>
              <a:chOff x="0" y="0"/>
              <a:chExt cx="237406" cy="237406"/>
            </a:xfrm>
          </p:grpSpPr>
          <p:sp>
            <p:nvSpPr>
              <p:cNvPr id="1273" name="Freeform 1273">
                <a:extLst>
                  <a:ext uri="{FF2B5EF4-FFF2-40B4-BE49-F238E27FC236}">
                    <a16:creationId xmlns:a16="http://schemas.microsoft.com/office/drawing/2014/main" id="{9EF46560-DF22-0EE6-1038-40B2C7EE961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4" name="TextBox 1274">
                <a:extLst>
                  <a:ext uri="{FF2B5EF4-FFF2-40B4-BE49-F238E27FC236}">
                    <a16:creationId xmlns:a16="http://schemas.microsoft.com/office/drawing/2014/main" id="{59BFE29A-3A86-1003-C254-C65501002BE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5" name="Group 1275">
              <a:extLst>
                <a:ext uri="{FF2B5EF4-FFF2-40B4-BE49-F238E27FC236}">
                  <a16:creationId xmlns:a16="http://schemas.microsoft.com/office/drawing/2014/main" id="{57F847BF-7567-F7EA-201E-0382A3783BB7}"/>
                </a:ext>
              </a:extLst>
            </p:cNvPr>
            <p:cNvGrpSpPr/>
            <p:nvPr/>
          </p:nvGrpSpPr>
          <p:grpSpPr>
            <a:xfrm rot="7889676">
              <a:off x="1075843" y="298253"/>
              <a:ext cx="9004" cy="9004"/>
              <a:chOff x="0" y="0"/>
              <a:chExt cx="219327" cy="219327"/>
            </a:xfrm>
          </p:grpSpPr>
          <p:sp>
            <p:nvSpPr>
              <p:cNvPr id="1276" name="Freeform 1276">
                <a:extLst>
                  <a:ext uri="{FF2B5EF4-FFF2-40B4-BE49-F238E27FC236}">
                    <a16:creationId xmlns:a16="http://schemas.microsoft.com/office/drawing/2014/main" id="{3D29B13C-2921-60EB-AD3F-C53AA2F3C72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7" name="TextBox 1277">
                <a:extLst>
                  <a:ext uri="{FF2B5EF4-FFF2-40B4-BE49-F238E27FC236}">
                    <a16:creationId xmlns:a16="http://schemas.microsoft.com/office/drawing/2014/main" id="{6B1DF7E7-E9B4-F26F-9EA1-6A4916ADA38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8" name="Group 1278">
              <a:extLst>
                <a:ext uri="{FF2B5EF4-FFF2-40B4-BE49-F238E27FC236}">
                  <a16:creationId xmlns:a16="http://schemas.microsoft.com/office/drawing/2014/main" id="{5A803CD1-FA9C-4605-6F76-B6FAE56A747E}"/>
                </a:ext>
              </a:extLst>
            </p:cNvPr>
            <p:cNvGrpSpPr/>
            <p:nvPr/>
          </p:nvGrpSpPr>
          <p:grpSpPr>
            <a:xfrm rot="7889676">
              <a:off x="1075843" y="298253"/>
              <a:ext cx="9004" cy="9004"/>
              <a:chOff x="0" y="0"/>
              <a:chExt cx="237406" cy="237406"/>
            </a:xfrm>
          </p:grpSpPr>
          <p:sp>
            <p:nvSpPr>
              <p:cNvPr id="1279" name="Freeform 1279">
                <a:extLst>
                  <a:ext uri="{FF2B5EF4-FFF2-40B4-BE49-F238E27FC236}">
                    <a16:creationId xmlns:a16="http://schemas.microsoft.com/office/drawing/2014/main" id="{CA7C2C92-F4EF-3AD9-47C3-92C2210BE73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" name="TextBox 1280">
                <a:extLst>
                  <a:ext uri="{FF2B5EF4-FFF2-40B4-BE49-F238E27FC236}">
                    <a16:creationId xmlns:a16="http://schemas.microsoft.com/office/drawing/2014/main" id="{4E4BAC1C-9CF9-1391-3E0D-B71C2ABDF13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1" name="Group 1281">
              <a:extLst>
                <a:ext uri="{FF2B5EF4-FFF2-40B4-BE49-F238E27FC236}">
                  <a16:creationId xmlns:a16="http://schemas.microsoft.com/office/drawing/2014/main" id="{CFC446DF-4EB7-00DC-D455-93A0FFC79565}"/>
                </a:ext>
              </a:extLst>
            </p:cNvPr>
            <p:cNvGrpSpPr/>
            <p:nvPr/>
          </p:nvGrpSpPr>
          <p:grpSpPr>
            <a:xfrm rot="7889676">
              <a:off x="1112311" y="257026"/>
              <a:ext cx="9004" cy="9004"/>
              <a:chOff x="0" y="0"/>
              <a:chExt cx="219327" cy="219327"/>
            </a:xfrm>
          </p:grpSpPr>
          <p:sp>
            <p:nvSpPr>
              <p:cNvPr id="1282" name="Freeform 1282">
                <a:extLst>
                  <a:ext uri="{FF2B5EF4-FFF2-40B4-BE49-F238E27FC236}">
                    <a16:creationId xmlns:a16="http://schemas.microsoft.com/office/drawing/2014/main" id="{354639ED-91EC-AA57-1BF1-60A5466C26B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3" name="TextBox 1283">
                <a:extLst>
                  <a:ext uri="{FF2B5EF4-FFF2-40B4-BE49-F238E27FC236}">
                    <a16:creationId xmlns:a16="http://schemas.microsoft.com/office/drawing/2014/main" id="{4103AB60-E886-BDDD-05B7-2C3EF7D1A15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4" name="Group 1284">
              <a:extLst>
                <a:ext uri="{FF2B5EF4-FFF2-40B4-BE49-F238E27FC236}">
                  <a16:creationId xmlns:a16="http://schemas.microsoft.com/office/drawing/2014/main" id="{2F95CF37-EA73-1940-F63A-0D969510CD6E}"/>
                </a:ext>
              </a:extLst>
            </p:cNvPr>
            <p:cNvGrpSpPr/>
            <p:nvPr/>
          </p:nvGrpSpPr>
          <p:grpSpPr>
            <a:xfrm rot="7889676">
              <a:off x="1112311" y="257026"/>
              <a:ext cx="9004" cy="9004"/>
              <a:chOff x="0" y="0"/>
              <a:chExt cx="237406" cy="237406"/>
            </a:xfrm>
          </p:grpSpPr>
          <p:sp>
            <p:nvSpPr>
              <p:cNvPr id="1285" name="Freeform 1285">
                <a:extLst>
                  <a:ext uri="{FF2B5EF4-FFF2-40B4-BE49-F238E27FC236}">
                    <a16:creationId xmlns:a16="http://schemas.microsoft.com/office/drawing/2014/main" id="{1B8AF7A9-1EF6-1C7D-AC69-2AA26EA306E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6" name="TextBox 1286">
                <a:extLst>
                  <a:ext uri="{FF2B5EF4-FFF2-40B4-BE49-F238E27FC236}">
                    <a16:creationId xmlns:a16="http://schemas.microsoft.com/office/drawing/2014/main" id="{539BBC31-3C00-EE7D-C597-1DAA7DB4360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7" name="Group 1287">
              <a:extLst>
                <a:ext uri="{FF2B5EF4-FFF2-40B4-BE49-F238E27FC236}">
                  <a16:creationId xmlns:a16="http://schemas.microsoft.com/office/drawing/2014/main" id="{E1C4B90A-AA5C-D02E-7DB0-16BB2010188C}"/>
                </a:ext>
              </a:extLst>
            </p:cNvPr>
            <p:cNvGrpSpPr/>
            <p:nvPr/>
          </p:nvGrpSpPr>
          <p:grpSpPr>
            <a:xfrm rot="7054208">
              <a:off x="973602" y="178496"/>
              <a:ext cx="8365" cy="14073"/>
              <a:chOff x="0" y="0"/>
              <a:chExt cx="174642" cy="293797"/>
            </a:xfrm>
          </p:grpSpPr>
          <p:sp>
            <p:nvSpPr>
              <p:cNvPr id="1288" name="Freeform 1288">
                <a:extLst>
                  <a:ext uri="{FF2B5EF4-FFF2-40B4-BE49-F238E27FC236}">
                    <a16:creationId xmlns:a16="http://schemas.microsoft.com/office/drawing/2014/main" id="{73BE4723-D015-F74B-46EF-7322F9C87E92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9" name="TextBox 1289">
                <a:extLst>
                  <a:ext uri="{FF2B5EF4-FFF2-40B4-BE49-F238E27FC236}">
                    <a16:creationId xmlns:a16="http://schemas.microsoft.com/office/drawing/2014/main" id="{B818A3A3-9EC5-753E-626D-CE717E36F85F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0" name="Group 1290">
              <a:extLst>
                <a:ext uri="{FF2B5EF4-FFF2-40B4-BE49-F238E27FC236}">
                  <a16:creationId xmlns:a16="http://schemas.microsoft.com/office/drawing/2014/main" id="{E7C7234B-704D-6606-B0B3-C20EA6904F5A}"/>
                </a:ext>
              </a:extLst>
            </p:cNvPr>
            <p:cNvGrpSpPr/>
            <p:nvPr/>
          </p:nvGrpSpPr>
          <p:grpSpPr>
            <a:xfrm rot="6343282">
              <a:off x="923770" y="187757"/>
              <a:ext cx="7660" cy="9479"/>
              <a:chOff x="0" y="0"/>
              <a:chExt cx="237406" cy="293797"/>
            </a:xfrm>
          </p:grpSpPr>
          <p:sp>
            <p:nvSpPr>
              <p:cNvPr id="1291" name="Freeform 1291">
                <a:extLst>
                  <a:ext uri="{FF2B5EF4-FFF2-40B4-BE49-F238E27FC236}">
                    <a16:creationId xmlns:a16="http://schemas.microsoft.com/office/drawing/2014/main" id="{9576DBBE-1CD3-C8D1-B4B9-114934E2CDD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2" name="TextBox 1292">
                <a:extLst>
                  <a:ext uri="{FF2B5EF4-FFF2-40B4-BE49-F238E27FC236}">
                    <a16:creationId xmlns:a16="http://schemas.microsoft.com/office/drawing/2014/main" id="{65785F93-4E2B-998A-7575-612709157F00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3" name="Group 1293">
              <a:extLst>
                <a:ext uri="{FF2B5EF4-FFF2-40B4-BE49-F238E27FC236}">
                  <a16:creationId xmlns:a16="http://schemas.microsoft.com/office/drawing/2014/main" id="{0032C38D-B3C6-FB1C-8191-6961BB7B17B0}"/>
                </a:ext>
              </a:extLst>
            </p:cNvPr>
            <p:cNvGrpSpPr/>
            <p:nvPr/>
          </p:nvGrpSpPr>
          <p:grpSpPr>
            <a:xfrm rot="7054208">
              <a:off x="965996" y="136809"/>
              <a:ext cx="8365" cy="14073"/>
              <a:chOff x="0" y="0"/>
              <a:chExt cx="174642" cy="293797"/>
            </a:xfrm>
          </p:grpSpPr>
          <p:sp>
            <p:nvSpPr>
              <p:cNvPr id="1294" name="Freeform 1294">
                <a:extLst>
                  <a:ext uri="{FF2B5EF4-FFF2-40B4-BE49-F238E27FC236}">
                    <a16:creationId xmlns:a16="http://schemas.microsoft.com/office/drawing/2014/main" id="{B004FA23-D41C-B7A6-7D41-A581B2D74204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5" name="TextBox 1295">
                <a:extLst>
                  <a:ext uri="{FF2B5EF4-FFF2-40B4-BE49-F238E27FC236}">
                    <a16:creationId xmlns:a16="http://schemas.microsoft.com/office/drawing/2014/main" id="{0B9CAF4D-61DE-C0F4-DCC2-5B760DA5D3A5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6" name="Group 1296">
              <a:extLst>
                <a:ext uri="{FF2B5EF4-FFF2-40B4-BE49-F238E27FC236}">
                  <a16:creationId xmlns:a16="http://schemas.microsoft.com/office/drawing/2014/main" id="{FB9DE30A-D3E1-37C1-98BE-BEEE8E5DE98F}"/>
                </a:ext>
              </a:extLst>
            </p:cNvPr>
            <p:cNvGrpSpPr/>
            <p:nvPr/>
          </p:nvGrpSpPr>
          <p:grpSpPr>
            <a:xfrm rot="6343282">
              <a:off x="916165" y="146070"/>
              <a:ext cx="7660" cy="9479"/>
              <a:chOff x="0" y="0"/>
              <a:chExt cx="237406" cy="293797"/>
            </a:xfrm>
          </p:grpSpPr>
          <p:sp>
            <p:nvSpPr>
              <p:cNvPr id="1297" name="Freeform 1297">
                <a:extLst>
                  <a:ext uri="{FF2B5EF4-FFF2-40B4-BE49-F238E27FC236}">
                    <a16:creationId xmlns:a16="http://schemas.microsoft.com/office/drawing/2014/main" id="{56C27D6D-4083-6FD5-7847-17710630B46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8" name="TextBox 1298">
                <a:extLst>
                  <a:ext uri="{FF2B5EF4-FFF2-40B4-BE49-F238E27FC236}">
                    <a16:creationId xmlns:a16="http://schemas.microsoft.com/office/drawing/2014/main" id="{EA33BAFC-FC3A-2577-9779-B02F9D3B99C7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9" name="Group 1299">
              <a:extLst>
                <a:ext uri="{FF2B5EF4-FFF2-40B4-BE49-F238E27FC236}">
                  <a16:creationId xmlns:a16="http://schemas.microsoft.com/office/drawing/2014/main" id="{CE3C0C75-3CCE-43FA-D4E6-2188F17FF852}"/>
                </a:ext>
              </a:extLst>
            </p:cNvPr>
            <p:cNvGrpSpPr/>
            <p:nvPr/>
          </p:nvGrpSpPr>
          <p:grpSpPr>
            <a:xfrm rot="7054208">
              <a:off x="999936" y="159596"/>
              <a:ext cx="8365" cy="14073"/>
              <a:chOff x="0" y="0"/>
              <a:chExt cx="174642" cy="293797"/>
            </a:xfrm>
          </p:grpSpPr>
          <p:sp>
            <p:nvSpPr>
              <p:cNvPr id="1300" name="Freeform 1300">
                <a:extLst>
                  <a:ext uri="{FF2B5EF4-FFF2-40B4-BE49-F238E27FC236}">
                    <a16:creationId xmlns:a16="http://schemas.microsoft.com/office/drawing/2014/main" id="{E8172EA1-D71A-D74D-6891-4C35D7124C9D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1" name="TextBox 1301">
                <a:extLst>
                  <a:ext uri="{FF2B5EF4-FFF2-40B4-BE49-F238E27FC236}">
                    <a16:creationId xmlns:a16="http://schemas.microsoft.com/office/drawing/2014/main" id="{5C675782-408E-6D62-A790-3EFD17098FA0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2" name="Group 1302">
              <a:extLst>
                <a:ext uri="{FF2B5EF4-FFF2-40B4-BE49-F238E27FC236}">
                  <a16:creationId xmlns:a16="http://schemas.microsoft.com/office/drawing/2014/main" id="{547EA0DB-92F1-5CB7-C57D-CF4F50CE1D17}"/>
                </a:ext>
              </a:extLst>
            </p:cNvPr>
            <p:cNvGrpSpPr/>
            <p:nvPr/>
          </p:nvGrpSpPr>
          <p:grpSpPr>
            <a:xfrm rot="6343282">
              <a:off x="950104" y="168857"/>
              <a:ext cx="7660" cy="9479"/>
              <a:chOff x="0" y="0"/>
              <a:chExt cx="237406" cy="293797"/>
            </a:xfrm>
          </p:grpSpPr>
          <p:sp>
            <p:nvSpPr>
              <p:cNvPr id="1303" name="Freeform 1303">
                <a:extLst>
                  <a:ext uri="{FF2B5EF4-FFF2-40B4-BE49-F238E27FC236}">
                    <a16:creationId xmlns:a16="http://schemas.microsoft.com/office/drawing/2014/main" id="{78E78041-CCD6-1D84-A1C4-46413464D1D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4" name="TextBox 1304">
                <a:extLst>
                  <a:ext uri="{FF2B5EF4-FFF2-40B4-BE49-F238E27FC236}">
                    <a16:creationId xmlns:a16="http://schemas.microsoft.com/office/drawing/2014/main" id="{D45D4A5C-03E1-5E85-C28A-527AB113CE93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5" name="Group 1305">
              <a:extLst>
                <a:ext uri="{FF2B5EF4-FFF2-40B4-BE49-F238E27FC236}">
                  <a16:creationId xmlns:a16="http://schemas.microsoft.com/office/drawing/2014/main" id="{73487AF9-17AF-BD77-C2B5-FA587CBADC8D}"/>
                </a:ext>
              </a:extLst>
            </p:cNvPr>
            <p:cNvGrpSpPr/>
            <p:nvPr/>
          </p:nvGrpSpPr>
          <p:grpSpPr>
            <a:xfrm rot="-4106663">
              <a:off x="905570" y="111260"/>
              <a:ext cx="8365" cy="14073"/>
              <a:chOff x="0" y="0"/>
              <a:chExt cx="174642" cy="293797"/>
            </a:xfrm>
          </p:grpSpPr>
          <p:sp>
            <p:nvSpPr>
              <p:cNvPr id="1306" name="Freeform 1306">
                <a:extLst>
                  <a:ext uri="{FF2B5EF4-FFF2-40B4-BE49-F238E27FC236}">
                    <a16:creationId xmlns:a16="http://schemas.microsoft.com/office/drawing/2014/main" id="{F6A350DC-D79F-0705-EE7D-7D9C39F3EC22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7" name="TextBox 1307">
                <a:extLst>
                  <a:ext uri="{FF2B5EF4-FFF2-40B4-BE49-F238E27FC236}">
                    <a16:creationId xmlns:a16="http://schemas.microsoft.com/office/drawing/2014/main" id="{1467E454-2DDF-6F69-9E60-8EFD36FD5AE7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8" name="Group 1308">
              <a:extLst>
                <a:ext uri="{FF2B5EF4-FFF2-40B4-BE49-F238E27FC236}">
                  <a16:creationId xmlns:a16="http://schemas.microsoft.com/office/drawing/2014/main" id="{59FA672D-F004-F936-2C8F-98E1757E97FD}"/>
                </a:ext>
              </a:extLst>
            </p:cNvPr>
            <p:cNvGrpSpPr/>
            <p:nvPr/>
          </p:nvGrpSpPr>
          <p:grpSpPr>
            <a:xfrm rot="-4280841">
              <a:off x="1055142" y="213341"/>
              <a:ext cx="7660" cy="9479"/>
              <a:chOff x="0" y="0"/>
              <a:chExt cx="237406" cy="293797"/>
            </a:xfrm>
          </p:grpSpPr>
          <p:sp>
            <p:nvSpPr>
              <p:cNvPr id="1309" name="Freeform 1309">
                <a:extLst>
                  <a:ext uri="{FF2B5EF4-FFF2-40B4-BE49-F238E27FC236}">
                    <a16:creationId xmlns:a16="http://schemas.microsoft.com/office/drawing/2014/main" id="{4AECDC1D-1CFB-C1CA-CBD5-0561EB7BB51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0" name="TextBox 1310">
                <a:extLst>
                  <a:ext uri="{FF2B5EF4-FFF2-40B4-BE49-F238E27FC236}">
                    <a16:creationId xmlns:a16="http://schemas.microsoft.com/office/drawing/2014/main" id="{E8DD682E-C70D-B328-CD69-42EC396F6C87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1" name="Group 1311">
              <a:extLst>
                <a:ext uri="{FF2B5EF4-FFF2-40B4-BE49-F238E27FC236}">
                  <a16:creationId xmlns:a16="http://schemas.microsoft.com/office/drawing/2014/main" id="{1BBFC8AF-3228-3CBA-C654-F5BB6CE2B9A8}"/>
                </a:ext>
              </a:extLst>
            </p:cNvPr>
            <p:cNvGrpSpPr/>
            <p:nvPr/>
          </p:nvGrpSpPr>
          <p:grpSpPr>
            <a:xfrm rot="-3569916">
              <a:off x="980313" y="198038"/>
              <a:ext cx="8365" cy="14073"/>
              <a:chOff x="0" y="0"/>
              <a:chExt cx="174642" cy="293797"/>
            </a:xfrm>
          </p:grpSpPr>
          <p:sp>
            <p:nvSpPr>
              <p:cNvPr id="1312" name="Freeform 1312">
                <a:extLst>
                  <a:ext uri="{FF2B5EF4-FFF2-40B4-BE49-F238E27FC236}">
                    <a16:creationId xmlns:a16="http://schemas.microsoft.com/office/drawing/2014/main" id="{0073E95F-ADF3-EF51-DF4F-6AB91A2A6589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3" name="TextBox 1313">
                <a:extLst>
                  <a:ext uri="{FF2B5EF4-FFF2-40B4-BE49-F238E27FC236}">
                    <a16:creationId xmlns:a16="http://schemas.microsoft.com/office/drawing/2014/main" id="{E0349FCC-C79F-CC78-7D95-6FD4B7BE357E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4" name="Group 1314">
              <a:extLst>
                <a:ext uri="{FF2B5EF4-FFF2-40B4-BE49-F238E27FC236}">
                  <a16:creationId xmlns:a16="http://schemas.microsoft.com/office/drawing/2014/main" id="{CAEC2D23-A9AF-A775-AB25-8AD16853DB18}"/>
                </a:ext>
              </a:extLst>
            </p:cNvPr>
            <p:cNvGrpSpPr/>
            <p:nvPr/>
          </p:nvGrpSpPr>
          <p:grpSpPr>
            <a:xfrm rot="-4280841">
              <a:off x="1031140" y="195946"/>
              <a:ext cx="7660" cy="9479"/>
              <a:chOff x="0" y="0"/>
              <a:chExt cx="237406" cy="293797"/>
            </a:xfrm>
          </p:grpSpPr>
          <p:sp>
            <p:nvSpPr>
              <p:cNvPr id="1315" name="Freeform 1315">
                <a:extLst>
                  <a:ext uri="{FF2B5EF4-FFF2-40B4-BE49-F238E27FC236}">
                    <a16:creationId xmlns:a16="http://schemas.microsoft.com/office/drawing/2014/main" id="{61F98D70-58F1-A91C-B905-1B6CF94DA9C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6" name="TextBox 1316">
                <a:extLst>
                  <a:ext uri="{FF2B5EF4-FFF2-40B4-BE49-F238E27FC236}">
                    <a16:creationId xmlns:a16="http://schemas.microsoft.com/office/drawing/2014/main" id="{2CB8CBC0-9415-1F97-0824-56FE9739D4CB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7" name="Group 1317">
              <a:extLst>
                <a:ext uri="{FF2B5EF4-FFF2-40B4-BE49-F238E27FC236}">
                  <a16:creationId xmlns:a16="http://schemas.microsoft.com/office/drawing/2014/main" id="{77B3809A-0EDB-A33C-3009-675B23FBDAA1}"/>
                </a:ext>
              </a:extLst>
            </p:cNvPr>
            <p:cNvGrpSpPr/>
            <p:nvPr/>
          </p:nvGrpSpPr>
          <p:grpSpPr>
            <a:xfrm rot="-3569916">
              <a:off x="905015" y="209731"/>
              <a:ext cx="8365" cy="14073"/>
              <a:chOff x="0" y="0"/>
              <a:chExt cx="174642" cy="293797"/>
            </a:xfrm>
          </p:grpSpPr>
          <p:sp>
            <p:nvSpPr>
              <p:cNvPr id="1318" name="Freeform 1318">
                <a:extLst>
                  <a:ext uri="{FF2B5EF4-FFF2-40B4-BE49-F238E27FC236}">
                    <a16:creationId xmlns:a16="http://schemas.microsoft.com/office/drawing/2014/main" id="{0CD135DC-02C9-FCA0-3B08-312F7A3CA17D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9" name="TextBox 1319">
                <a:extLst>
                  <a:ext uri="{FF2B5EF4-FFF2-40B4-BE49-F238E27FC236}">
                    <a16:creationId xmlns:a16="http://schemas.microsoft.com/office/drawing/2014/main" id="{584E2477-6CE0-BB07-CDB3-3720DA4B679C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0" name="Group 1320">
              <a:extLst>
                <a:ext uri="{FF2B5EF4-FFF2-40B4-BE49-F238E27FC236}">
                  <a16:creationId xmlns:a16="http://schemas.microsoft.com/office/drawing/2014/main" id="{4F5C8137-7C0C-E0B2-7CBB-5F17D6FB02FE}"/>
                </a:ext>
              </a:extLst>
            </p:cNvPr>
            <p:cNvGrpSpPr/>
            <p:nvPr/>
          </p:nvGrpSpPr>
          <p:grpSpPr>
            <a:xfrm rot="-4280841">
              <a:off x="955843" y="207639"/>
              <a:ext cx="7660" cy="9479"/>
              <a:chOff x="0" y="0"/>
              <a:chExt cx="237406" cy="293797"/>
            </a:xfrm>
          </p:grpSpPr>
          <p:sp>
            <p:nvSpPr>
              <p:cNvPr id="1321" name="Freeform 1321">
                <a:extLst>
                  <a:ext uri="{FF2B5EF4-FFF2-40B4-BE49-F238E27FC236}">
                    <a16:creationId xmlns:a16="http://schemas.microsoft.com/office/drawing/2014/main" id="{379C1BF0-AD05-6030-8486-2D72E58A5DB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2" name="TextBox 1322">
                <a:extLst>
                  <a:ext uri="{FF2B5EF4-FFF2-40B4-BE49-F238E27FC236}">
                    <a16:creationId xmlns:a16="http://schemas.microsoft.com/office/drawing/2014/main" id="{4AE22460-7FDD-560F-553B-9A2376CFC666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3" name="Group 1323">
              <a:extLst>
                <a:ext uri="{FF2B5EF4-FFF2-40B4-BE49-F238E27FC236}">
                  <a16:creationId xmlns:a16="http://schemas.microsoft.com/office/drawing/2014/main" id="{1141E913-DF11-3C33-C42E-2E382BE6890E}"/>
                </a:ext>
              </a:extLst>
            </p:cNvPr>
            <p:cNvGrpSpPr/>
            <p:nvPr/>
          </p:nvGrpSpPr>
          <p:grpSpPr>
            <a:xfrm rot="-3569916">
              <a:off x="889199" y="224966"/>
              <a:ext cx="8365" cy="14073"/>
              <a:chOff x="0" y="0"/>
              <a:chExt cx="174642" cy="293797"/>
            </a:xfrm>
          </p:grpSpPr>
          <p:sp>
            <p:nvSpPr>
              <p:cNvPr id="1324" name="Freeform 1324">
                <a:extLst>
                  <a:ext uri="{FF2B5EF4-FFF2-40B4-BE49-F238E27FC236}">
                    <a16:creationId xmlns:a16="http://schemas.microsoft.com/office/drawing/2014/main" id="{83F387E5-989D-925D-C60E-D572CA631663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5" name="TextBox 1325">
                <a:extLst>
                  <a:ext uri="{FF2B5EF4-FFF2-40B4-BE49-F238E27FC236}">
                    <a16:creationId xmlns:a16="http://schemas.microsoft.com/office/drawing/2014/main" id="{BB8557F4-A9FC-4BE0-B458-25F1C13C7A99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6" name="Group 1326">
              <a:extLst>
                <a:ext uri="{FF2B5EF4-FFF2-40B4-BE49-F238E27FC236}">
                  <a16:creationId xmlns:a16="http://schemas.microsoft.com/office/drawing/2014/main" id="{CFF75B96-0E16-322E-5A4E-46B6F7903352}"/>
                </a:ext>
              </a:extLst>
            </p:cNvPr>
            <p:cNvGrpSpPr/>
            <p:nvPr/>
          </p:nvGrpSpPr>
          <p:grpSpPr>
            <a:xfrm rot="-4280841">
              <a:off x="940026" y="222874"/>
              <a:ext cx="7660" cy="9479"/>
              <a:chOff x="0" y="0"/>
              <a:chExt cx="237406" cy="293797"/>
            </a:xfrm>
          </p:grpSpPr>
          <p:sp>
            <p:nvSpPr>
              <p:cNvPr id="1327" name="Freeform 1327">
                <a:extLst>
                  <a:ext uri="{FF2B5EF4-FFF2-40B4-BE49-F238E27FC236}">
                    <a16:creationId xmlns:a16="http://schemas.microsoft.com/office/drawing/2014/main" id="{DAE5C527-3D16-D7A8-902A-63F506C35B4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8" name="TextBox 1328">
                <a:extLst>
                  <a:ext uri="{FF2B5EF4-FFF2-40B4-BE49-F238E27FC236}">
                    <a16:creationId xmlns:a16="http://schemas.microsoft.com/office/drawing/2014/main" id="{DBD82E22-EDC8-BFEA-0A48-54B8313C8838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9" name="Group 1329">
              <a:extLst>
                <a:ext uri="{FF2B5EF4-FFF2-40B4-BE49-F238E27FC236}">
                  <a16:creationId xmlns:a16="http://schemas.microsoft.com/office/drawing/2014/main" id="{FC9C981A-C8CE-4E46-81A6-8907320709D4}"/>
                </a:ext>
              </a:extLst>
            </p:cNvPr>
            <p:cNvGrpSpPr/>
            <p:nvPr/>
          </p:nvGrpSpPr>
          <p:grpSpPr>
            <a:xfrm rot="6645452">
              <a:off x="900483" y="167890"/>
              <a:ext cx="8365" cy="14073"/>
              <a:chOff x="0" y="0"/>
              <a:chExt cx="174642" cy="293797"/>
            </a:xfrm>
          </p:grpSpPr>
          <p:sp>
            <p:nvSpPr>
              <p:cNvPr id="1330" name="Freeform 1330">
                <a:extLst>
                  <a:ext uri="{FF2B5EF4-FFF2-40B4-BE49-F238E27FC236}">
                    <a16:creationId xmlns:a16="http://schemas.microsoft.com/office/drawing/2014/main" id="{7D2A9449-F591-4E81-F1E1-39CF75209FC1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1" name="TextBox 1331">
                <a:extLst>
                  <a:ext uri="{FF2B5EF4-FFF2-40B4-BE49-F238E27FC236}">
                    <a16:creationId xmlns:a16="http://schemas.microsoft.com/office/drawing/2014/main" id="{395F12FA-E56C-4713-C860-CBB5CF4C4297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2" name="Group 1332">
              <a:extLst>
                <a:ext uri="{FF2B5EF4-FFF2-40B4-BE49-F238E27FC236}">
                  <a16:creationId xmlns:a16="http://schemas.microsoft.com/office/drawing/2014/main" id="{69217894-1285-60CD-7D83-C08EDCCB1D0B}"/>
                </a:ext>
              </a:extLst>
            </p:cNvPr>
            <p:cNvGrpSpPr/>
            <p:nvPr/>
          </p:nvGrpSpPr>
          <p:grpSpPr>
            <a:xfrm rot="6347161">
              <a:off x="864269" y="200921"/>
              <a:ext cx="7660" cy="9479"/>
              <a:chOff x="0" y="0"/>
              <a:chExt cx="237406" cy="293797"/>
            </a:xfrm>
          </p:grpSpPr>
          <p:sp>
            <p:nvSpPr>
              <p:cNvPr id="1333" name="Freeform 1333">
                <a:extLst>
                  <a:ext uri="{FF2B5EF4-FFF2-40B4-BE49-F238E27FC236}">
                    <a16:creationId xmlns:a16="http://schemas.microsoft.com/office/drawing/2014/main" id="{6EC7F47D-2F46-6E20-354E-EAFA7B356C0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4" name="TextBox 1334">
                <a:extLst>
                  <a:ext uri="{FF2B5EF4-FFF2-40B4-BE49-F238E27FC236}">
                    <a16:creationId xmlns:a16="http://schemas.microsoft.com/office/drawing/2014/main" id="{769CD4BA-AC0A-4E40-3522-A8248CBD758E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5" name="Group 1335">
              <a:extLst>
                <a:ext uri="{FF2B5EF4-FFF2-40B4-BE49-F238E27FC236}">
                  <a16:creationId xmlns:a16="http://schemas.microsoft.com/office/drawing/2014/main" id="{C408853B-3FAF-C5D6-8476-873C6AD0BA1C}"/>
                </a:ext>
              </a:extLst>
            </p:cNvPr>
            <p:cNvGrpSpPr/>
            <p:nvPr/>
          </p:nvGrpSpPr>
          <p:grpSpPr>
            <a:xfrm rot="-4280841">
              <a:off x="1014177" y="222119"/>
              <a:ext cx="7660" cy="9479"/>
              <a:chOff x="0" y="0"/>
              <a:chExt cx="237406" cy="293797"/>
            </a:xfrm>
          </p:grpSpPr>
          <p:sp>
            <p:nvSpPr>
              <p:cNvPr id="1336" name="Freeform 1336">
                <a:extLst>
                  <a:ext uri="{FF2B5EF4-FFF2-40B4-BE49-F238E27FC236}">
                    <a16:creationId xmlns:a16="http://schemas.microsoft.com/office/drawing/2014/main" id="{DE36C1BE-978A-8F7C-0863-C37F5C0C7DB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7" name="TextBox 1337">
                <a:extLst>
                  <a:ext uri="{FF2B5EF4-FFF2-40B4-BE49-F238E27FC236}">
                    <a16:creationId xmlns:a16="http://schemas.microsoft.com/office/drawing/2014/main" id="{4B2900FD-78C6-B6C5-601E-AAD5366FDC28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8" name="Group 1338">
              <a:extLst>
                <a:ext uri="{FF2B5EF4-FFF2-40B4-BE49-F238E27FC236}">
                  <a16:creationId xmlns:a16="http://schemas.microsoft.com/office/drawing/2014/main" id="{8FBAA441-50F2-BFCA-05E4-BD6A191A3D99}"/>
                </a:ext>
              </a:extLst>
            </p:cNvPr>
            <p:cNvGrpSpPr/>
            <p:nvPr/>
          </p:nvGrpSpPr>
          <p:grpSpPr>
            <a:xfrm rot="-4280841">
              <a:off x="881366" y="89298"/>
              <a:ext cx="7660" cy="9479"/>
              <a:chOff x="0" y="0"/>
              <a:chExt cx="237406" cy="293797"/>
            </a:xfrm>
          </p:grpSpPr>
          <p:sp>
            <p:nvSpPr>
              <p:cNvPr id="1339" name="Freeform 1339">
                <a:extLst>
                  <a:ext uri="{FF2B5EF4-FFF2-40B4-BE49-F238E27FC236}">
                    <a16:creationId xmlns:a16="http://schemas.microsoft.com/office/drawing/2014/main" id="{5C37247E-712C-1280-173D-1F174D0DE11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0" name="TextBox 1340">
                <a:extLst>
                  <a:ext uri="{FF2B5EF4-FFF2-40B4-BE49-F238E27FC236}">
                    <a16:creationId xmlns:a16="http://schemas.microsoft.com/office/drawing/2014/main" id="{8E445420-E3AB-F3B2-EFFB-C312C7B024BD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1" name="Group 1341">
              <a:extLst>
                <a:ext uri="{FF2B5EF4-FFF2-40B4-BE49-F238E27FC236}">
                  <a16:creationId xmlns:a16="http://schemas.microsoft.com/office/drawing/2014/main" id="{37CC57B3-9249-D991-88A4-AA8FF6393C5C}"/>
                </a:ext>
              </a:extLst>
            </p:cNvPr>
            <p:cNvGrpSpPr/>
            <p:nvPr/>
          </p:nvGrpSpPr>
          <p:grpSpPr>
            <a:xfrm rot="7054208">
              <a:off x="534123" y="310014"/>
              <a:ext cx="8365" cy="14073"/>
              <a:chOff x="0" y="0"/>
              <a:chExt cx="174642" cy="293797"/>
            </a:xfrm>
          </p:grpSpPr>
          <p:sp>
            <p:nvSpPr>
              <p:cNvPr id="1342" name="Freeform 1342">
                <a:extLst>
                  <a:ext uri="{FF2B5EF4-FFF2-40B4-BE49-F238E27FC236}">
                    <a16:creationId xmlns:a16="http://schemas.microsoft.com/office/drawing/2014/main" id="{AB9426C8-ADA3-A9B5-1DF7-0173199E7128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3" name="TextBox 1343">
                <a:extLst>
                  <a:ext uri="{FF2B5EF4-FFF2-40B4-BE49-F238E27FC236}">
                    <a16:creationId xmlns:a16="http://schemas.microsoft.com/office/drawing/2014/main" id="{543608D7-5116-8E7A-35BB-F979699207FC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4" name="Group 1344">
              <a:extLst>
                <a:ext uri="{FF2B5EF4-FFF2-40B4-BE49-F238E27FC236}">
                  <a16:creationId xmlns:a16="http://schemas.microsoft.com/office/drawing/2014/main" id="{8FB70438-0464-3964-7CFF-4CDC8F266F13}"/>
                </a:ext>
              </a:extLst>
            </p:cNvPr>
            <p:cNvGrpSpPr/>
            <p:nvPr/>
          </p:nvGrpSpPr>
          <p:grpSpPr>
            <a:xfrm rot="6343282">
              <a:off x="476686" y="277588"/>
              <a:ext cx="7660" cy="9479"/>
              <a:chOff x="0" y="0"/>
              <a:chExt cx="237406" cy="293797"/>
            </a:xfrm>
          </p:grpSpPr>
          <p:sp>
            <p:nvSpPr>
              <p:cNvPr id="1345" name="Freeform 1345">
                <a:extLst>
                  <a:ext uri="{FF2B5EF4-FFF2-40B4-BE49-F238E27FC236}">
                    <a16:creationId xmlns:a16="http://schemas.microsoft.com/office/drawing/2014/main" id="{90851326-1BDC-6519-A488-CBDB8527EC6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6" name="TextBox 1346">
                <a:extLst>
                  <a:ext uri="{FF2B5EF4-FFF2-40B4-BE49-F238E27FC236}">
                    <a16:creationId xmlns:a16="http://schemas.microsoft.com/office/drawing/2014/main" id="{7CEA67F2-64B9-0BB4-C238-A83BE3ED14B4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7" name="Group 1347">
              <a:extLst>
                <a:ext uri="{FF2B5EF4-FFF2-40B4-BE49-F238E27FC236}">
                  <a16:creationId xmlns:a16="http://schemas.microsoft.com/office/drawing/2014/main" id="{3FF807E2-BD31-2983-419F-DABA2116F07E}"/>
                </a:ext>
              </a:extLst>
            </p:cNvPr>
            <p:cNvGrpSpPr/>
            <p:nvPr/>
          </p:nvGrpSpPr>
          <p:grpSpPr>
            <a:xfrm rot="6343282">
              <a:off x="510625" y="300376"/>
              <a:ext cx="7660" cy="9479"/>
              <a:chOff x="0" y="0"/>
              <a:chExt cx="237406" cy="293797"/>
            </a:xfrm>
          </p:grpSpPr>
          <p:sp>
            <p:nvSpPr>
              <p:cNvPr id="1348" name="Freeform 1348">
                <a:extLst>
                  <a:ext uri="{FF2B5EF4-FFF2-40B4-BE49-F238E27FC236}">
                    <a16:creationId xmlns:a16="http://schemas.microsoft.com/office/drawing/2014/main" id="{4D4F1028-91B3-FD37-4C1A-9CFBC367D34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9" name="TextBox 1349">
                <a:extLst>
                  <a:ext uri="{FF2B5EF4-FFF2-40B4-BE49-F238E27FC236}">
                    <a16:creationId xmlns:a16="http://schemas.microsoft.com/office/drawing/2014/main" id="{303008E3-371C-1FEE-69DA-213C5F47AB9C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0" name="Group 1350">
              <a:extLst>
                <a:ext uri="{FF2B5EF4-FFF2-40B4-BE49-F238E27FC236}">
                  <a16:creationId xmlns:a16="http://schemas.microsoft.com/office/drawing/2014/main" id="{49BB7509-9956-527C-E164-A1F2F2382971}"/>
                </a:ext>
              </a:extLst>
            </p:cNvPr>
            <p:cNvGrpSpPr/>
            <p:nvPr/>
          </p:nvGrpSpPr>
          <p:grpSpPr>
            <a:xfrm rot="6645452">
              <a:off x="461004" y="299408"/>
              <a:ext cx="8365" cy="14073"/>
              <a:chOff x="0" y="0"/>
              <a:chExt cx="174642" cy="293797"/>
            </a:xfrm>
          </p:grpSpPr>
          <p:sp>
            <p:nvSpPr>
              <p:cNvPr id="1351" name="Freeform 1351">
                <a:extLst>
                  <a:ext uri="{FF2B5EF4-FFF2-40B4-BE49-F238E27FC236}">
                    <a16:creationId xmlns:a16="http://schemas.microsoft.com/office/drawing/2014/main" id="{E85D29D3-AC84-FC3B-046A-8A2A3103B376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2" name="TextBox 1352">
                <a:extLst>
                  <a:ext uri="{FF2B5EF4-FFF2-40B4-BE49-F238E27FC236}">
                    <a16:creationId xmlns:a16="http://schemas.microsoft.com/office/drawing/2014/main" id="{1F9C9914-3C97-B0A9-CED2-3EF09DC24E02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3" name="Group 1353">
              <a:extLst>
                <a:ext uri="{FF2B5EF4-FFF2-40B4-BE49-F238E27FC236}">
                  <a16:creationId xmlns:a16="http://schemas.microsoft.com/office/drawing/2014/main" id="{02EDC84C-8A64-FC7C-EF4D-7291D85A2453}"/>
                </a:ext>
              </a:extLst>
            </p:cNvPr>
            <p:cNvGrpSpPr/>
            <p:nvPr/>
          </p:nvGrpSpPr>
          <p:grpSpPr>
            <a:xfrm rot="9885533">
              <a:off x="503482" y="327962"/>
              <a:ext cx="7660" cy="9479"/>
              <a:chOff x="0" y="0"/>
              <a:chExt cx="237406" cy="293797"/>
            </a:xfrm>
          </p:grpSpPr>
          <p:sp>
            <p:nvSpPr>
              <p:cNvPr id="1354" name="Freeform 1354">
                <a:extLst>
                  <a:ext uri="{FF2B5EF4-FFF2-40B4-BE49-F238E27FC236}">
                    <a16:creationId xmlns:a16="http://schemas.microsoft.com/office/drawing/2014/main" id="{1C3F358D-5B26-0D7B-DAD8-D16F56E7363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5" name="TextBox 1355">
                <a:extLst>
                  <a:ext uri="{FF2B5EF4-FFF2-40B4-BE49-F238E27FC236}">
                    <a16:creationId xmlns:a16="http://schemas.microsoft.com/office/drawing/2014/main" id="{920D0B16-8AFB-A94F-2B29-1E4175C49D5F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6" name="Group 1356">
              <a:extLst>
                <a:ext uri="{FF2B5EF4-FFF2-40B4-BE49-F238E27FC236}">
                  <a16:creationId xmlns:a16="http://schemas.microsoft.com/office/drawing/2014/main" id="{C3E67144-A8B2-1A42-596E-5061C1043604}"/>
                </a:ext>
              </a:extLst>
            </p:cNvPr>
            <p:cNvGrpSpPr/>
            <p:nvPr/>
          </p:nvGrpSpPr>
          <p:grpSpPr>
            <a:xfrm rot="10187702">
              <a:off x="474562" y="324928"/>
              <a:ext cx="8365" cy="14073"/>
              <a:chOff x="0" y="0"/>
              <a:chExt cx="174642" cy="293797"/>
            </a:xfrm>
          </p:grpSpPr>
          <p:sp>
            <p:nvSpPr>
              <p:cNvPr id="1357" name="Freeform 1357">
                <a:extLst>
                  <a:ext uri="{FF2B5EF4-FFF2-40B4-BE49-F238E27FC236}">
                    <a16:creationId xmlns:a16="http://schemas.microsoft.com/office/drawing/2014/main" id="{699D8CD4-A468-3A91-FEB8-E34FD5B92937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8" name="TextBox 1358">
                <a:extLst>
                  <a:ext uri="{FF2B5EF4-FFF2-40B4-BE49-F238E27FC236}">
                    <a16:creationId xmlns:a16="http://schemas.microsoft.com/office/drawing/2014/main" id="{50E6FACF-82FF-AB3F-99BC-659F210C7055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</p:grpSp>
      <p:sp>
        <p:nvSpPr>
          <p:cNvPr id="1359" name="Freeform 1359">
            <a:extLst>
              <a:ext uri="{FF2B5EF4-FFF2-40B4-BE49-F238E27FC236}">
                <a16:creationId xmlns:a16="http://schemas.microsoft.com/office/drawing/2014/main" id="{498F2CFB-BCC3-4F28-7787-FBB010703EE1}"/>
              </a:ext>
            </a:extLst>
          </p:cNvPr>
          <p:cNvSpPr/>
          <p:nvPr/>
        </p:nvSpPr>
        <p:spPr>
          <a:xfrm>
            <a:off x="15843809" y="6777115"/>
            <a:ext cx="694750" cy="391586"/>
          </a:xfrm>
          <a:custGeom>
            <a:avLst/>
            <a:gdLst/>
            <a:ahLst/>
            <a:cxnLst/>
            <a:rect l="l" t="t" r="r" b="b"/>
            <a:pathLst>
              <a:path w="694750" h="391586">
                <a:moveTo>
                  <a:pt x="0" y="0"/>
                </a:moveTo>
                <a:lnTo>
                  <a:pt x="694749" y="0"/>
                </a:lnTo>
                <a:lnTo>
                  <a:pt x="694749" y="391586"/>
                </a:lnTo>
                <a:lnTo>
                  <a:pt x="0" y="3915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60" name="Freeform 1360">
            <a:extLst>
              <a:ext uri="{FF2B5EF4-FFF2-40B4-BE49-F238E27FC236}">
                <a16:creationId xmlns:a16="http://schemas.microsoft.com/office/drawing/2014/main" id="{BEF22268-D6EA-55D0-08DD-4FDEBA943D49}"/>
              </a:ext>
            </a:extLst>
          </p:cNvPr>
          <p:cNvSpPr/>
          <p:nvPr/>
        </p:nvSpPr>
        <p:spPr>
          <a:xfrm rot="9161663">
            <a:off x="14086318" y="4723495"/>
            <a:ext cx="2285913" cy="2353578"/>
          </a:xfrm>
          <a:custGeom>
            <a:avLst/>
            <a:gdLst/>
            <a:ahLst/>
            <a:cxnLst/>
            <a:rect l="l" t="t" r="r" b="b"/>
            <a:pathLst>
              <a:path w="2285913" h="2353578">
                <a:moveTo>
                  <a:pt x="0" y="0"/>
                </a:moveTo>
                <a:lnTo>
                  <a:pt x="2285913" y="0"/>
                </a:lnTo>
                <a:lnTo>
                  <a:pt x="2285913" y="2353578"/>
                </a:lnTo>
                <a:lnTo>
                  <a:pt x="0" y="23535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61" name="Freeform 1361">
            <a:extLst>
              <a:ext uri="{FF2B5EF4-FFF2-40B4-BE49-F238E27FC236}">
                <a16:creationId xmlns:a16="http://schemas.microsoft.com/office/drawing/2014/main" id="{2A7621F7-40D9-BBDB-EFE2-BB23357ADFB2}"/>
              </a:ext>
            </a:extLst>
          </p:cNvPr>
          <p:cNvSpPr/>
          <p:nvPr/>
        </p:nvSpPr>
        <p:spPr>
          <a:xfrm>
            <a:off x="17687935" y="8281196"/>
            <a:ext cx="929642" cy="523980"/>
          </a:xfrm>
          <a:custGeom>
            <a:avLst/>
            <a:gdLst/>
            <a:ahLst/>
            <a:cxnLst/>
            <a:rect l="l" t="t" r="r" b="b"/>
            <a:pathLst>
              <a:path w="929642" h="523980">
                <a:moveTo>
                  <a:pt x="0" y="0"/>
                </a:moveTo>
                <a:lnTo>
                  <a:pt x="929642" y="0"/>
                </a:lnTo>
                <a:lnTo>
                  <a:pt x="929642" y="523980"/>
                </a:lnTo>
                <a:lnTo>
                  <a:pt x="0" y="523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62" name="Freeform 1362">
            <a:extLst>
              <a:ext uri="{FF2B5EF4-FFF2-40B4-BE49-F238E27FC236}">
                <a16:creationId xmlns:a16="http://schemas.microsoft.com/office/drawing/2014/main" id="{55E90C58-CAAC-68D8-FDB5-90DC0D1923BD}"/>
              </a:ext>
            </a:extLst>
          </p:cNvPr>
          <p:cNvSpPr/>
          <p:nvPr/>
        </p:nvSpPr>
        <p:spPr>
          <a:xfrm flipH="1">
            <a:off x="16000280" y="4848207"/>
            <a:ext cx="1957916" cy="1855126"/>
          </a:xfrm>
          <a:custGeom>
            <a:avLst/>
            <a:gdLst/>
            <a:ahLst/>
            <a:cxnLst/>
            <a:rect l="l" t="t" r="r" b="b"/>
            <a:pathLst>
              <a:path w="1957916" h="1855126">
                <a:moveTo>
                  <a:pt x="1957916" y="0"/>
                </a:moveTo>
                <a:lnTo>
                  <a:pt x="0" y="0"/>
                </a:lnTo>
                <a:lnTo>
                  <a:pt x="0" y="1855126"/>
                </a:lnTo>
                <a:lnTo>
                  <a:pt x="1957916" y="1855126"/>
                </a:lnTo>
                <a:lnTo>
                  <a:pt x="1957916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63" name="Freeform 1363">
            <a:extLst>
              <a:ext uri="{FF2B5EF4-FFF2-40B4-BE49-F238E27FC236}">
                <a16:creationId xmlns:a16="http://schemas.microsoft.com/office/drawing/2014/main" id="{1F628483-C822-8AEF-1874-9544B01C2BE4}"/>
              </a:ext>
            </a:extLst>
          </p:cNvPr>
          <p:cNvSpPr/>
          <p:nvPr/>
        </p:nvSpPr>
        <p:spPr>
          <a:xfrm>
            <a:off x="7742650" y="7104261"/>
            <a:ext cx="1298714" cy="732002"/>
          </a:xfrm>
          <a:custGeom>
            <a:avLst/>
            <a:gdLst/>
            <a:ahLst/>
            <a:cxnLst/>
            <a:rect l="l" t="t" r="r" b="b"/>
            <a:pathLst>
              <a:path w="1298714" h="732002">
                <a:moveTo>
                  <a:pt x="0" y="0"/>
                </a:moveTo>
                <a:lnTo>
                  <a:pt x="1298714" y="0"/>
                </a:lnTo>
                <a:lnTo>
                  <a:pt x="1298714" y="732002"/>
                </a:lnTo>
                <a:lnTo>
                  <a:pt x="0" y="7320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64" name="Group 1364">
            <a:extLst>
              <a:ext uri="{FF2B5EF4-FFF2-40B4-BE49-F238E27FC236}">
                <a16:creationId xmlns:a16="http://schemas.microsoft.com/office/drawing/2014/main" id="{FAACEF63-B41A-711D-A8F7-F06EF86DEBFD}"/>
              </a:ext>
            </a:extLst>
          </p:cNvPr>
          <p:cNvGrpSpPr/>
          <p:nvPr/>
        </p:nvGrpSpPr>
        <p:grpSpPr>
          <a:xfrm rot="514757">
            <a:off x="8295509" y="7076049"/>
            <a:ext cx="764775" cy="491637"/>
            <a:chOff x="0" y="0"/>
            <a:chExt cx="1019700" cy="655516"/>
          </a:xfrm>
        </p:grpSpPr>
        <p:sp>
          <p:nvSpPr>
            <p:cNvPr id="1365" name="Freeform 1365">
              <a:extLst>
                <a:ext uri="{FF2B5EF4-FFF2-40B4-BE49-F238E27FC236}">
                  <a16:creationId xmlns:a16="http://schemas.microsoft.com/office/drawing/2014/main" id="{666B726E-0F77-1D2D-4543-E364E231909B}"/>
                </a:ext>
              </a:extLst>
            </p:cNvPr>
            <p:cNvSpPr/>
            <p:nvPr/>
          </p:nvSpPr>
          <p:spPr>
            <a:xfrm rot="250889">
              <a:off x="261887" y="462755"/>
              <a:ext cx="485266" cy="175302"/>
            </a:xfrm>
            <a:custGeom>
              <a:avLst/>
              <a:gdLst/>
              <a:ahLst/>
              <a:cxnLst/>
              <a:rect l="l" t="t" r="r" b="b"/>
              <a:pathLst>
                <a:path w="485266" h="175302">
                  <a:moveTo>
                    <a:pt x="0" y="0"/>
                  </a:moveTo>
                  <a:lnTo>
                    <a:pt x="485266" y="0"/>
                  </a:lnTo>
                  <a:lnTo>
                    <a:pt x="485266" y="175302"/>
                  </a:lnTo>
                  <a:lnTo>
                    <a:pt x="0" y="175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66" name="Freeform 1366">
              <a:extLst>
                <a:ext uri="{FF2B5EF4-FFF2-40B4-BE49-F238E27FC236}">
                  <a16:creationId xmlns:a16="http://schemas.microsoft.com/office/drawing/2014/main" id="{E129EF94-43B4-1E3E-17E2-82688F5CDEE8}"/>
                </a:ext>
              </a:extLst>
            </p:cNvPr>
            <p:cNvSpPr/>
            <p:nvPr/>
          </p:nvSpPr>
          <p:spPr>
            <a:xfrm>
              <a:off x="379119" y="498614"/>
              <a:ext cx="197251" cy="62234"/>
            </a:xfrm>
            <a:custGeom>
              <a:avLst/>
              <a:gdLst/>
              <a:ahLst/>
              <a:cxnLst/>
              <a:rect l="l" t="t" r="r" b="b"/>
              <a:pathLst>
                <a:path w="197251" h="62234">
                  <a:moveTo>
                    <a:pt x="0" y="0"/>
                  </a:moveTo>
                  <a:lnTo>
                    <a:pt x="197250" y="0"/>
                  </a:lnTo>
                  <a:lnTo>
                    <a:pt x="197250" y="62234"/>
                  </a:lnTo>
                  <a:lnTo>
                    <a:pt x="0" y="62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67" name="Group 1367">
              <a:extLst>
                <a:ext uri="{FF2B5EF4-FFF2-40B4-BE49-F238E27FC236}">
                  <a16:creationId xmlns:a16="http://schemas.microsoft.com/office/drawing/2014/main" id="{2FDD8F24-E1C7-274E-29F8-CA275EDDDE05}"/>
                </a:ext>
              </a:extLst>
            </p:cNvPr>
            <p:cNvGrpSpPr/>
            <p:nvPr/>
          </p:nvGrpSpPr>
          <p:grpSpPr>
            <a:xfrm rot="-506993">
              <a:off x="524222" y="533963"/>
              <a:ext cx="71514" cy="44953"/>
              <a:chOff x="0" y="0"/>
              <a:chExt cx="1011698" cy="635948"/>
            </a:xfrm>
          </p:grpSpPr>
          <p:sp>
            <p:nvSpPr>
              <p:cNvPr id="1368" name="Freeform 1368">
                <a:extLst>
                  <a:ext uri="{FF2B5EF4-FFF2-40B4-BE49-F238E27FC236}">
                    <a16:creationId xmlns:a16="http://schemas.microsoft.com/office/drawing/2014/main" id="{407A3DFA-B1BA-11E4-ABD6-DCED51A7195D}"/>
                  </a:ext>
                </a:extLst>
              </p:cNvPr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9" name="TextBox 1369">
                <a:extLst>
                  <a:ext uri="{FF2B5EF4-FFF2-40B4-BE49-F238E27FC236}">
                    <a16:creationId xmlns:a16="http://schemas.microsoft.com/office/drawing/2014/main" id="{4492FD0D-D939-A559-394E-9513B32A88EF}"/>
                  </a:ext>
                </a:extLst>
              </p:cNvPr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370" name="Freeform 1370">
              <a:extLst>
                <a:ext uri="{FF2B5EF4-FFF2-40B4-BE49-F238E27FC236}">
                  <a16:creationId xmlns:a16="http://schemas.microsoft.com/office/drawing/2014/main" id="{FEF20228-2732-3F7E-3571-1844466355C5}"/>
                </a:ext>
              </a:extLst>
            </p:cNvPr>
            <p:cNvSpPr/>
            <p:nvPr/>
          </p:nvSpPr>
          <p:spPr>
            <a:xfrm rot="-381890">
              <a:off x="430199" y="506634"/>
              <a:ext cx="197251" cy="62234"/>
            </a:xfrm>
            <a:custGeom>
              <a:avLst/>
              <a:gdLst/>
              <a:ahLst/>
              <a:cxnLst/>
              <a:rect l="l" t="t" r="r" b="b"/>
              <a:pathLst>
                <a:path w="197251" h="62234">
                  <a:moveTo>
                    <a:pt x="0" y="0"/>
                  </a:moveTo>
                  <a:lnTo>
                    <a:pt x="197250" y="0"/>
                  </a:lnTo>
                  <a:lnTo>
                    <a:pt x="197250" y="62234"/>
                  </a:lnTo>
                  <a:lnTo>
                    <a:pt x="0" y="62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71" name="Group 1371">
              <a:extLst>
                <a:ext uri="{FF2B5EF4-FFF2-40B4-BE49-F238E27FC236}">
                  <a16:creationId xmlns:a16="http://schemas.microsoft.com/office/drawing/2014/main" id="{5F943FBF-701D-EF55-698E-BBB1A44B8B96}"/>
                </a:ext>
              </a:extLst>
            </p:cNvPr>
            <p:cNvGrpSpPr/>
            <p:nvPr/>
          </p:nvGrpSpPr>
          <p:grpSpPr>
            <a:xfrm rot="-888883">
              <a:off x="577756" y="532701"/>
              <a:ext cx="71514" cy="44953"/>
              <a:chOff x="0" y="0"/>
              <a:chExt cx="1011698" cy="635948"/>
            </a:xfrm>
          </p:grpSpPr>
          <p:sp>
            <p:nvSpPr>
              <p:cNvPr id="1372" name="Freeform 1372">
                <a:extLst>
                  <a:ext uri="{FF2B5EF4-FFF2-40B4-BE49-F238E27FC236}">
                    <a16:creationId xmlns:a16="http://schemas.microsoft.com/office/drawing/2014/main" id="{C1A0F1DF-3B60-9187-37EA-392B8C7E145B}"/>
                  </a:ext>
                </a:extLst>
              </p:cNvPr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3" name="TextBox 1373">
                <a:extLst>
                  <a:ext uri="{FF2B5EF4-FFF2-40B4-BE49-F238E27FC236}">
                    <a16:creationId xmlns:a16="http://schemas.microsoft.com/office/drawing/2014/main" id="{45C854AF-5D39-2F9A-F5BA-3A57870870FC}"/>
                  </a:ext>
                </a:extLst>
              </p:cNvPr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74" name="Group 1374">
              <a:extLst>
                <a:ext uri="{FF2B5EF4-FFF2-40B4-BE49-F238E27FC236}">
                  <a16:creationId xmlns:a16="http://schemas.microsoft.com/office/drawing/2014/main" id="{CD6A9112-A54F-6865-ABA2-C58B665FA8BD}"/>
                </a:ext>
              </a:extLst>
            </p:cNvPr>
            <p:cNvGrpSpPr/>
            <p:nvPr/>
          </p:nvGrpSpPr>
          <p:grpSpPr>
            <a:xfrm rot="-1133282">
              <a:off x="788662" y="243569"/>
              <a:ext cx="83309" cy="48364"/>
              <a:chOff x="0" y="0"/>
              <a:chExt cx="142497" cy="82726"/>
            </a:xfrm>
          </p:grpSpPr>
          <p:sp>
            <p:nvSpPr>
              <p:cNvPr id="1375" name="Freeform 1375">
                <a:extLst>
                  <a:ext uri="{FF2B5EF4-FFF2-40B4-BE49-F238E27FC236}">
                    <a16:creationId xmlns:a16="http://schemas.microsoft.com/office/drawing/2014/main" id="{188E75BA-79F1-657C-0BD0-095B49016D73}"/>
                  </a:ext>
                </a:extLst>
              </p:cNvPr>
              <p:cNvSpPr/>
              <p:nvPr/>
            </p:nvSpPr>
            <p:spPr>
              <a:xfrm>
                <a:off x="0" y="0"/>
                <a:ext cx="142497" cy="82726"/>
              </a:xfrm>
              <a:custGeom>
                <a:avLst/>
                <a:gdLst/>
                <a:ahLst/>
                <a:cxnLst/>
                <a:rect l="l" t="t" r="r" b="b"/>
                <a:pathLst>
                  <a:path w="142497" h="82726">
                    <a:moveTo>
                      <a:pt x="71249" y="0"/>
                    </a:moveTo>
                    <a:cubicBezTo>
                      <a:pt x="31899" y="0"/>
                      <a:pt x="0" y="18519"/>
                      <a:pt x="0" y="41363"/>
                    </a:cubicBezTo>
                    <a:cubicBezTo>
                      <a:pt x="0" y="64207"/>
                      <a:pt x="31899" y="82726"/>
                      <a:pt x="71249" y="82726"/>
                    </a:cubicBezTo>
                    <a:cubicBezTo>
                      <a:pt x="110598" y="82726"/>
                      <a:pt x="142497" y="64207"/>
                      <a:pt x="142497" y="41363"/>
                    </a:cubicBezTo>
                    <a:cubicBezTo>
                      <a:pt x="142497" y="18519"/>
                      <a:pt x="110598" y="0"/>
                      <a:pt x="7124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6" name="TextBox 1376">
                <a:extLst>
                  <a:ext uri="{FF2B5EF4-FFF2-40B4-BE49-F238E27FC236}">
                    <a16:creationId xmlns:a16="http://schemas.microsoft.com/office/drawing/2014/main" id="{136ACE5B-CC1B-A811-1D33-EAB2C666C9A6}"/>
                  </a:ext>
                </a:extLst>
              </p:cNvPr>
              <p:cNvSpPr txBox="1"/>
              <p:nvPr/>
            </p:nvSpPr>
            <p:spPr>
              <a:xfrm>
                <a:off x="13359" y="-30344"/>
                <a:ext cx="115779" cy="1053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77" name="Group 1377">
              <a:extLst>
                <a:ext uri="{FF2B5EF4-FFF2-40B4-BE49-F238E27FC236}">
                  <a16:creationId xmlns:a16="http://schemas.microsoft.com/office/drawing/2014/main" id="{A65EB7CD-BD9D-20BE-914D-FBEC706D69D2}"/>
                </a:ext>
              </a:extLst>
            </p:cNvPr>
            <p:cNvGrpSpPr/>
            <p:nvPr/>
          </p:nvGrpSpPr>
          <p:grpSpPr>
            <a:xfrm rot="468809">
              <a:off x="175956" y="66830"/>
              <a:ext cx="413354" cy="177937"/>
              <a:chOff x="0" y="0"/>
              <a:chExt cx="923134" cy="397382"/>
            </a:xfrm>
          </p:grpSpPr>
          <p:sp>
            <p:nvSpPr>
              <p:cNvPr id="1378" name="Freeform 1378">
                <a:extLst>
                  <a:ext uri="{FF2B5EF4-FFF2-40B4-BE49-F238E27FC236}">
                    <a16:creationId xmlns:a16="http://schemas.microsoft.com/office/drawing/2014/main" id="{77BD2635-3E45-1D04-9AE3-5B1DF0075F9C}"/>
                  </a:ext>
                </a:extLst>
              </p:cNvPr>
              <p:cNvSpPr/>
              <p:nvPr/>
            </p:nvSpPr>
            <p:spPr>
              <a:xfrm>
                <a:off x="0" y="0"/>
                <a:ext cx="923134" cy="397382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97382">
                    <a:moveTo>
                      <a:pt x="461567" y="0"/>
                    </a:moveTo>
                    <a:cubicBezTo>
                      <a:pt x="206651" y="0"/>
                      <a:pt x="0" y="88957"/>
                      <a:pt x="0" y="198691"/>
                    </a:cubicBezTo>
                    <a:cubicBezTo>
                      <a:pt x="0" y="308425"/>
                      <a:pt x="206651" y="397382"/>
                      <a:pt x="461567" y="397382"/>
                    </a:cubicBezTo>
                    <a:cubicBezTo>
                      <a:pt x="716483" y="397382"/>
                      <a:pt x="923134" y="308425"/>
                      <a:pt x="923134" y="198691"/>
                    </a:cubicBezTo>
                    <a:cubicBezTo>
                      <a:pt x="923134" y="8895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9" name="TextBox 1379">
                <a:extLst>
                  <a:ext uri="{FF2B5EF4-FFF2-40B4-BE49-F238E27FC236}">
                    <a16:creationId xmlns:a16="http://schemas.microsoft.com/office/drawing/2014/main" id="{706FD01F-A4D2-A726-BEB8-97999277043A}"/>
                  </a:ext>
                </a:extLst>
              </p:cNvPr>
              <p:cNvSpPr txBox="1"/>
              <p:nvPr/>
            </p:nvSpPr>
            <p:spPr>
              <a:xfrm>
                <a:off x="86544" y="-845"/>
                <a:ext cx="750046" cy="3609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80" name="Group 1380">
              <a:extLst>
                <a:ext uri="{FF2B5EF4-FFF2-40B4-BE49-F238E27FC236}">
                  <a16:creationId xmlns:a16="http://schemas.microsoft.com/office/drawing/2014/main" id="{8D0C22A1-3AB6-F03A-191F-FA6B92C87355}"/>
                </a:ext>
              </a:extLst>
            </p:cNvPr>
            <p:cNvGrpSpPr/>
            <p:nvPr/>
          </p:nvGrpSpPr>
          <p:grpSpPr>
            <a:xfrm rot="967457">
              <a:off x="213490" y="248210"/>
              <a:ext cx="363950" cy="173601"/>
              <a:chOff x="0" y="0"/>
              <a:chExt cx="812800" cy="387698"/>
            </a:xfrm>
          </p:grpSpPr>
          <p:sp>
            <p:nvSpPr>
              <p:cNvPr id="1381" name="Freeform 1381">
                <a:extLst>
                  <a:ext uri="{FF2B5EF4-FFF2-40B4-BE49-F238E27FC236}">
                    <a16:creationId xmlns:a16="http://schemas.microsoft.com/office/drawing/2014/main" id="{62809329-670D-3BB8-7269-4DE220CA301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8769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7698">
                    <a:moveTo>
                      <a:pt x="406400" y="0"/>
                    </a:moveTo>
                    <a:cubicBezTo>
                      <a:pt x="181951" y="0"/>
                      <a:pt x="0" y="86789"/>
                      <a:pt x="0" y="193849"/>
                    </a:cubicBezTo>
                    <a:cubicBezTo>
                      <a:pt x="0" y="300909"/>
                      <a:pt x="181951" y="387698"/>
                      <a:pt x="406400" y="387698"/>
                    </a:cubicBezTo>
                    <a:cubicBezTo>
                      <a:pt x="630849" y="387698"/>
                      <a:pt x="812800" y="300909"/>
                      <a:pt x="812800" y="193849"/>
                    </a:cubicBezTo>
                    <a:cubicBezTo>
                      <a:pt x="812800" y="86789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2" name="TextBox 1382">
                <a:extLst>
                  <a:ext uri="{FF2B5EF4-FFF2-40B4-BE49-F238E27FC236}">
                    <a16:creationId xmlns:a16="http://schemas.microsoft.com/office/drawing/2014/main" id="{13B6772D-0F0E-2236-F610-8AAC7629E06C}"/>
                  </a:ext>
                </a:extLst>
              </p:cNvPr>
              <p:cNvSpPr txBox="1"/>
              <p:nvPr/>
            </p:nvSpPr>
            <p:spPr>
              <a:xfrm>
                <a:off x="76200" y="-1753"/>
                <a:ext cx="660400" cy="3531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83" name="Group 1383">
              <a:extLst>
                <a:ext uri="{FF2B5EF4-FFF2-40B4-BE49-F238E27FC236}">
                  <a16:creationId xmlns:a16="http://schemas.microsoft.com/office/drawing/2014/main" id="{BECED27D-D138-6B17-F272-B81F923B06F1}"/>
                </a:ext>
              </a:extLst>
            </p:cNvPr>
            <p:cNvGrpSpPr/>
            <p:nvPr/>
          </p:nvGrpSpPr>
          <p:grpSpPr>
            <a:xfrm rot="-506993">
              <a:off x="344527" y="261359"/>
              <a:ext cx="363950" cy="177465"/>
              <a:chOff x="0" y="0"/>
              <a:chExt cx="812800" cy="396328"/>
            </a:xfrm>
          </p:grpSpPr>
          <p:sp>
            <p:nvSpPr>
              <p:cNvPr id="1384" name="Freeform 1384">
                <a:extLst>
                  <a:ext uri="{FF2B5EF4-FFF2-40B4-BE49-F238E27FC236}">
                    <a16:creationId xmlns:a16="http://schemas.microsoft.com/office/drawing/2014/main" id="{CD0E3248-449A-3D6E-2697-4508D4BEA21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9632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96328">
                    <a:moveTo>
                      <a:pt x="406400" y="0"/>
                    </a:moveTo>
                    <a:cubicBezTo>
                      <a:pt x="181951" y="0"/>
                      <a:pt x="0" y="88721"/>
                      <a:pt x="0" y="198164"/>
                    </a:cubicBezTo>
                    <a:cubicBezTo>
                      <a:pt x="0" y="307607"/>
                      <a:pt x="181951" y="396328"/>
                      <a:pt x="406400" y="396328"/>
                    </a:cubicBezTo>
                    <a:cubicBezTo>
                      <a:pt x="630849" y="396328"/>
                      <a:pt x="812800" y="307607"/>
                      <a:pt x="812800" y="198164"/>
                    </a:cubicBezTo>
                    <a:cubicBezTo>
                      <a:pt x="812800" y="8872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5" name="TextBox 1385">
                <a:extLst>
                  <a:ext uri="{FF2B5EF4-FFF2-40B4-BE49-F238E27FC236}">
                    <a16:creationId xmlns:a16="http://schemas.microsoft.com/office/drawing/2014/main" id="{F73CE898-75CD-D892-6490-B8128DCBAE1A}"/>
                  </a:ext>
                </a:extLst>
              </p:cNvPr>
              <p:cNvSpPr txBox="1"/>
              <p:nvPr/>
            </p:nvSpPr>
            <p:spPr>
              <a:xfrm>
                <a:off x="76200" y="-944"/>
                <a:ext cx="660400" cy="360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86" name="Group 1386">
              <a:extLst>
                <a:ext uri="{FF2B5EF4-FFF2-40B4-BE49-F238E27FC236}">
                  <a16:creationId xmlns:a16="http://schemas.microsoft.com/office/drawing/2014/main" id="{63773CE8-F6C6-5BCA-48C3-CC3A890C9FB1}"/>
                </a:ext>
              </a:extLst>
            </p:cNvPr>
            <p:cNvGrpSpPr/>
            <p:nvPr/>
          </p:nvGrpSpPr>
          <p:grpSpPr>
            <a:xfrm rot="-506993">
              <a:off x="446163" y="261615"/>
              <a:ext cx="363950" cy="130325"/>
              <a:chOff x="0" y="0"/>
              <a:chExt cx="812800" cy="291052"/>
            </a:xfrm>
          </p:grpSpPr>
          <p:sp>
            <p:nvSpPr>
              <p:cNvPr id="1387" name="Freeform 1387">
                <a:extLst>
                  <a:ext uri="{FF2B5EF4-FFF2-40B4-BE49-F238E27FC236}">
                    <a16:creationId xmlns:a16="http://schemas.microsoft.com/office/drawing/2014/main" id="{AEC09886-64E3-295A-6B45-317CE5AF633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91052">
                    <a:moveTo>
                      <a:pt x="406400" y="0"/>
                    </a:moveTo>
                    <a:cubicBezTo>
                      <a:pt x="181951" y="0"/>
                      <a:pt x="0" y="65154"/>
                      <a:pt x="0" y="145526"/>
                    </a:cubicBezTo>
                    <a:cubicBezTo>
                      <a:pt x="0" y="225898"/>
                      <a:pt x="181951" y="291052"/>
                      <a:pt x="406400" y="291052"/>
                    </a:cubicBezTo>
                    <a:cubicBezTo>
                      <a:pt x="630849" y="291052"/>
                      <a:pt x="812800" y="225898"/>
                      <a:pt x="812800" y="145526"/>
                    </a:cubicBezTo>
                    <a:cubicBezTo>
                      <a:pt x="812800" y="65154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8" name="TextBox 1388">
                <a:extLst>
                  <a:ext uri="{FF2B5EF4-FFF2-40B4-BE49-F238E27FC236}">
                    <a16:creationId xmlns:a16="http://schemas.microsoft.com/office/drawing/2014/main" id="{3DCDFD8A-D904-4A9B-1F3F-A00C57622F39}"/>
                  </a:ext>
                </a:extLst>
              </p:cNvPr>
              <p:cNvSpPr txBox="1"/>
              <p:nvPr/>
            </p:nvSpPr>
            <p:spPr>
              <a:xfrm>
                <a:off x="76200" y="-10814"/>
                <a:ext cx="660400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89" name="Group 1389">
              <a:extLst>
                <a:ext uri="{FF2B5EF4-FFF2-40B4-BE49-F238E27FC236}">
                  <a16:creationId xmlns:a16="http://schemas.microsoft.com/office/drawing/2014/main" id="{27453B18-A817-3474-76C2-369466BBC7AA}"/>
                </a:ext>
              </a:extLst>
            </p:cNvPr>
            <p:cNvGrpSpPr/>
            <p:nvPr/>
          </p:nvGrpSpPr>
          <p:grpSpPr>
            <a:xfrm rot="-506993">
              <a:off x="102804" y="23991"/>
              <a:ext cx="222290" cy="130325"/>
              <a:chOff x="0" y="0"/>
              <a:chExt cx="496436" cy="291052"/>
            </a:xfrm>
          </p:grpSpPr>
          <p:sp>
            <p:nvSpPr>
              <p:cNvPr id="1390" name="Freeform 1390">
                <a:extLst>
                  <a:ext uri="{FF2B5EF4-FFF2-40B4-BE49-F238E27FC236}">
                    <a16:creationId xmlns:a16="http://schemas.microsoft.com/office/drawing/2014/main" id="{DDBD6939-9FFC-C80A-9FE4-83E8126328B8}"/>
                  </a:ext>
                </a:extLst>
              </p:cNvPr>
              <p:cNvSpPr/>
              <p:nvPr/>
            </p:nvSpPr>
            <p:spPr>
              <a:xfrm>
                <a:off x="0" y="0"/>
                <a:ext cx="496436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496436" h="291052">
                    <a:moveTo>
                      <a:pt x="248218" y="0"/>
                    </a:moveTo>
                    <a:cubicBezTo>
                      <a:pt x="111131" y="0"/>
                      <a:pt x="0" y="65154"/>
                      <a:pt x="0" y="145526"/>
                    </a:cubicBezTo>
                    <a:cubicBezTo>
                      <a:pt x="0" y="225898"/>
                      <a:pt x="111131" y="291052"/>
                      <a:pt x="248218" y="291052"/>
                    </a:cubicBezTo>
                    <a:cubicBezTo>
                      <a:pt x="385305" y="291052"/>
                      <a:pt x="496436" y="225898"/>
                      <a:pt x="496436" y="145526"/>
                    </a:cubicBezTo>
                    <a:cubicBezTo>
                      <a:pt x="496436" y="65154"/>
                      <a:pt x="385305" y="0"/>
                      <a:pt x="24821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1" name="TextBox 1391">
                <a:extLst>
                  <a:ext uri="{FF2B5EF4-FFF2-40B4-BE49-F238E27FC236}">
                    <a16:creationId xmlns:a16="http://schemas.microsoft.com/office/drawing/2014/main" id="{C36B47B2-227A-AF0F-FAE5-FA8DC8D12B7F}"/>
                  </a:ext>
                </a:extLst>
              </p:cNvPr>
              <p:cNvSpPr txBox="1"/>
              <p:nvPr/>
            </p:nvSpPr>
            <p:spPr>
              <a:xfrm>
                <a:off x="46541" y="-10814"/>
                <a:ext cx="403354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92" name="Group 1392">
              <a:extLst>
                <a:ext uri="{FF2B5EF4-FFF2-40B4-BE49-F238E27FC236}">
                  <a16:creationId xmlns:a16="http://schemas.microsoft.com/office/drawing/2014/main" id="{FECC9CF4-D323-41A0-AC9E-288E144E458B}"/>
                </a:ext>
              </a:extLst>
            </p:cNvPr>
            <p:cNvGrpSpPr/>
            <p:nvPr/>
          </p:nvGrpSpPr>
          <p:grpSpPr>
            <a:xfrm rot="731334">
              <a:off x="152248" y="24628"/>
              <a:ext cx="245379" cy="113190"/>
              <a:chOff x="0" y="0"/>
              <a:chExt cx="547999" cy="252784"/>
            </a:xfrm>
          </p:grpSpPr>
          <p:sp>
            <p:nvSpPr>
              <p:cNvPr id="1393" name="Freeform 1393">
                <a:extLst>
                  <a:ext uri="{FF2B5EF4-FFF2-40B4-BE49-F238E27FC236}">
                    <a16:creationId xmlns:a16="http://schemas.microsoft.com/office/drawing/2014/main" id="{BEFA5AF7-699C-DA81-8253-03AF6069677A}"/>
                  </a:ext>
                </a:extLst>
              </p:cNvPr>
              <p:cNvSpPr/>
              <p:nvPr/>
            </p:nvSpPr>
            <p:spPr>
              <a:xfrm>
                <a:off x="0" y="0"/>
                <a:ext cx="547999" cy="252784"/>
              </a:xfrm>
              <a:custGeom>
                <a:avLst/>
                <a:gdLst/>
                <a:ahLst/>
                <a:cxnLst/>
                <a:rect l="l" t="t" r="r" b="b"/>
                <a:pathLst>
                  <a:path w="547999" h="252784">
                    <a:moveTo>
                      <a:pt x="273999" y="0"/>
                    </a:moveTo>
                    <a:cubicBezTo>
                      <a:pt x="122674" y="0"/>
                      <a:pt x="0" y="56588"/>
                      <a:pt x="0" y="126392"/>
                    </a:cubicBezTo>
                    <a:cubicBezTo>
                      <a:pt x="0" y="196196"/>
                      <a:pt x="122674" y="252784"/>
                      <a:pt x="273999" y="252784"/>
                    </a:cubicBezTo>
                    <a:cubicBezTo>
                      <a:pt x="425325" y="252784"/>
                      <a:pt x="547999" y="196196"/>
                      <a:pt x="547999" y="126392"/>
                    </a:cubicBezTo>
                    <a:cubicBezTo>
                      <a:pt x="547999" y="56588"/>
                      <a:pt x="425325" y="0"/>
                      <a:pt x="27399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4" name="TextBox 1394">
                <a:extLst>
                  <a:ext uri="{FF2B5EF4-FFF2-40B4-BE49-F238E27FC236}">
                    <a16:creationId xmlns:a16="http://schemas.microsoft.com/office/drawing/2014/main" id="{65999538-6342-B8EB-B003-2FECB2653F33}"/>
                  </a:ext>
                </a:extLst>
              </p:cNvPr>
              <p:cNvSpPr txBox="1"/>
              <p:nvPr/>
            </p:nvSpPr>
            <p:spPr>
              <a:xfrm>
                <a:off x="51375" y="-14402"/>
                <a:ext cx="445249" cy="2434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95" name="Group 1395">
              <a:extLst>
                <a:ext uri="{FF2B5EF4-FFF2-40B4-BE49-F238E27FC236}">
                  <a16:creationId xmlns:a16="http://schemas.microsoft.com/office/drawing/2014/main" id="{C4674055-035D-CE76-B566-B1D078987396}"/>
                </a:ext>
              </a:extLst>
            </p:cNvPr>
            <p:cNvGrpSpPr/>
            <p:nvPr/>
          </p:nvGrpSpPr>
          <p:grpSpPr>
            <a:xfrm rot="731334">
              <a:off x="320150" y="185106"/>
              <a:ext cx="236825" cy="106478"/>
              <a:chOff x="0" y="0"/>
              <a:chExt cx="528895" cy="237795"/>
            </a:xfrm>
          </p:grpSpPr>
          <p:sp>
            <p:nvSpPr>
              <p:cNvPr id="1396" name="Freeform 1396">
                <a:extLst>
                  <a:ext uri="{FF2B5EF4-FFF2-40B4-BE49-F238E27FC236}">
                    <a16:creationId xmlns:a16="http://schemas.microsoft.com/office/drawing/2014/main" id="{52460A8E-342D-653F-22DA-C3FDCE60A6E1}"/>
                  </a:ext>
                </a:extLst>
              </p:cNvPr>
              <p:cNvSpPr/>
              <p:nvPr/>
            </p:nvSpPr>
            <p:spPr>
              <a:xfrm>
                <a:off x="0" y="0"/>
                <a:ext cx="528895" cy="237795"/>
              </a:xfrm>
              <a:custGeom>
                <a:avLst/>
                <a:gdLst/>
                <a:ahLst/>
                <a:cxnLst/>
                <a:rect l="l" t="t" r="r" b="b"/>
                <a:pathLst>
                  <a:path w="528895" h="237795">
                    <a:moveTo>
                      <a:pt x="264448" y="0"/>
                    </a:moveTo>
                    <a:cubicBezTo>
                      <a:pt x="118397" y="0"/>
                      <a:pt x="0" y="53232"/>
                      <a:pt x="0" y="118898"/>
                    </a:cubicBezTo>
                    <a:cubicBezTo>
                      <a:pt x="0" y="184563"/>
                      <a:pt x="118397" y="237795"/>
                      <a:pt x="264448" y="237795"/>
                    </a:cubicBezTo>
                    <a:cubicBezTo>
                      <a:pt x="410498" y="237795"/>
                      <a:pt x="528895" y="184563"/>
                      <a:pt x="528895" y="118898"/>
                    </a:cubicBezTo>
                    <a:cubicBezTo>
                      <a:pt x="528895" y="53232"/>
                      <a:pt x="410498" y="0"/>
                      <a:pt x="26444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7" name="TextBox 1397">
                <a:extLst>
                  <a:ext uri="{FF2B5EF4-FFF2-40B4-BE49-F238E27FC236}">
                    <a16:creationId xmlns:a16="http://schemas.microsoft.com/office/drawing/2014/main" id="{204730A8-F2FF-4D49-78B7-1BFBE38D5D84}"/>
                  </a:ext>
                </a:extLst>
              </p:cNvPr>
              <p:cNvSpPr txBox="1"/>
              <p:nvPr/>
            </p:nvSpPr>
            <p:spPr>
              <a:xfrm>
                <a:off x="49584" y="-15807"/>
                <a:ext cx="429728" cy="2313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98" name="Group 1398">
              <a:extLst>
                <a:ext uri="{FF2B5EF4-FFF2-40B4-BE49-F238E27FC236}">
                  <a16:creationId xmlns:a16="http://schemas.microsoft.com/office/drawing/2014/main" id="{FE0F4059-8DD8-447A-3652-E17D1C211893}"/>
                </a:ext>
              </a:extLst>
            </p:cNvPr>
            <p:cNvGrpSpPr/>
            <p:nvPr/>
          </p:nvGrpSpPr>
          <p:grpSpPr>
            <a:xfrm rot="570107">
              <a:off x="259232" y="81064"/>
              <a:ext cx="413354" cy="173597"/>
              <a:chOff x="0" y="0"/>
              <a:chExt cx="923134" cy="387690"/>
            </a:xfrm>
          </p:grpSpPr>
          <p:sp>
            <p:nvSpPr>
              <p:cNvPr id="1399" name="Freeform 1399">
                <a:extLst>
                  <a:ext uri="{FF2B5EF4-FFF2-40B4-BE49-F238E27FC236}">
                    <a16:creationId xmlns:a16="http://schemas.microsoft.com/office/drawing/2014/main" id="{387E32B0-23D1-AE89-3E86-682A6AA40F18}"/>
                  </a:ext>
                </a:extLst>
              </p:cNvPr>
              <p:cNvSpPr/>
              <p:nvPr/>
            </p:nvSpPr>
            <p:spPr>
              <a:xfrm>
                <a:off x="0" y="0"/>
                <a:ext cx="923134" cy="387690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87690">
                    <a:moveTo>
                      <a:pt x="461567" y="0"/>
                    </a:moveTo>
                    <a:cubicBezTo>
                      <a:pt x="206651" y="0"/>
                      <a:pt x="0" y="86787"/>
                      <a:pt x="0" y="193845"/>
                    </a:cubicBezTo>
                    <a:cubicBezTo>
                      <a:pt x="0" y="300903"/>
                      <a:pt x="206651" y="387690"/>
                      <a:pt x="461567" y="387690"/>
                    </a:cubicBezTo>
                    <a:cubicBezTo>
                      <a:pt x="716483" y="387690"/>
                      <a:pt x="923134" y="300903"/>
                      <a:pt x="923134" y="193845"/>
                    </a:cubicBezTo>
                    <a:cubicBezTo>
                      <a:pt x="923134" y="8678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0" name="TextBox 1400">
                <a:extLst>
                  <a:ext uri="{FF2B5EF4-FFF2-40B4-BE49-F238E27FC236}">
                    <a16:creationId xmlns:a16="http://schemas.microsoft.com/office/drawing/2014/main" id="{C4B0258C-904E-6E80-FFE3-0EF23D4E68CA}"/>
                  </a:ext>
                </a:extLst>
              </p:cNvPr>
              <p:cNvSpPr txBox="1"/>
              <p:nvPr/>
            </p:nvSpPr>
            <p:spPr>
              <a:xfrm>
                <a:off x="86544" y="-1754"/>
                <a:ext cx="750046" cy="3530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01" name="Group 1401">
              <a:extLst>
                <a:ext uri="{FF2B5EF4-FFF2-40B4-BE49-F238E27FC236}">
                  <a16:creationId xmlns:a16="http://schemas.microsoft.com/office/drawing/2014/main" id="{154E0EB9-6EE7-68CD-BE4B-F880E82FB7EF}"/>
                </a:ext>
              </a:extLst>
            </p:cNvPr>
            <p:cNvGrpSpPr/>
            <p:nvPr/>
          </p:nvGrpSpPr>
          <p:grpSpPr>
            <a:xfrm rot="2473020">
              <a:off x="105472" y="128699"/>
              <a:ext cx="126321" cy="42967"/>
              <a:chOff x="0" y="0"/>
              <a:chExt cx="282109" cy="95958"/>
            </a:xfrm>
          </p:grpSpPr>
          <p:sp>
            <p:nvSpPr>
              <p:cNvPr id="1402" name="Freeform 1402">
                <a:extLst>
                  <a:ext uri="{FF2B5EF4-FFF2-40B4-BE49-F238E27FC236}">
                    <a16:creationId xmlns:a16="http://schemas.microsoft.com/office/drawing/2014/main" id="{8CA4623A-96B3-39BF-5943-B23B2FA452C5}"/>
                  </a:ext>
                </a:extLst>
              </p:cNvPr>
              <p:cNvSpPr/>
              <p:nvPr/>
            </p:nvSpPr>
            <p:spPr>
              <a:xfrm>
                <a:off x="0" y="0"/>
                <a:ext cx="282109" cy="95958"/>
              </a:xfrm>
              <a:custGeom>
                <a:avLst/>
                <a:gdLst/>
                <a:ahLst/>
                <a:cxnLst/>
                <a:rect l="l" t="t" r="r" b="b"/>
                <a:pathLst>
                  <a:path w="282109" h="95958">
                    <a:moveTo>
                      <a:pt x="141054" y="0"/>
                    </a:moveTo>
                    <a:cubicBezTo>
                      <a:pt x="63152" y="0"/>
                      <a:pt x="0" y="21481"/>
                      <a:pt x="0" y="47979"/>
                    </a:cubicBezTo>
                    <a:cubicBezTo>
                      <a:pt x="0" y="74477"/>
                      <a:pt x="63152" y="95958"/>
                      <a:pt x="141054" y="95958"/>
                    </a:cubicBezTo>
                    <a:cubicBezTo>
                      <a:pt x="218957" y="95958"/>
                      <a:pt x="282109" y="74477"/>
                      <a:pt x="282109" y="47979"/>
                    </a:cubicBezTo>
                    <a:cubicBezTo>
                      <a:pt x="282109" y="21481"/>
                      <a:pt x="218957" y="0"/>
                      <a:pt x="141054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3" name="TextBox 1403">
                <a:extLst>
                  <a:ext uri="{FF2B5EF4-FFF2-40B4-BE49-F238E27FC236}">
                    <a16:creationId xmlns:a16="http://schemas.microsoft.com/office/drawing/2014/main" id="{097208E8-CC4E-877D-208E-B539BD153AEB}"/>
                  </a:ext>
                </a:extLst>
              </p:cNvPr>
              <p:cNvSpPr txBox="1"/>
              <p:nvPr/>
            </p:nvSpPr>
            <p:spPr>
              <a:xfrm>
                <a:off x="26448" y="-29104"/>
                <a:ext cx="229213" cy="1160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04" name="AutoShape 1404">
              <a:extLst>
                <a:ext uri="{FF2B5EF4-FFF2-40B4-BE49-F238E27FC236}">
                  <a16:creationId xmlns:a16="http://schemas.microsoft.com/office/drawing/2014/main" id="{0F0C908F-AA81-049F-FFAF-B50A9DDE0EA5}"/>
                </a:ext>
              </a:extLst>
            </p:cNvPr>
            <p:cNvSpPr/>
            <p:nvPr/>
          </p:nvSpPr>
          <p:spPr>
            <a:xfrm>
              <a:off x="612008" y="133987"/>
              <a:ext cx="232060" cy="82498"/>
            </a:xfrm>
            <a:prstGeom prst="line">
              <a:avLst/>
            </a:prstGeom>
            <a:ln w="6114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05" name="Group 1405">
              <a:extLst>
                <a:ext uri="{FF2B5EF4-FFF2-40B4-BE49-F238E27FC236}">
                  <a16:creationId xmlns:a16="http://schemas.microsoft.com/office/drawing/2014/main" id="{0537AEB1-C60E-BBEA-924E-90CCF1F52035}"/>
                </a:ext>
              </a:extLst>
            </p:cNvPr>
            <p:cNvGrpSpPr/>
            <p:nvPr/>
          </p:nvGrpSpPr>
          <p:grpSpPr>
            <a:xfrm rot="570107">
              <a:off x="398398" y="184305"/>
              <a:ext cx="413354" cy="118352"/>
              <a:chOff x="0" y="0"/>
              <a:chExt cx="923134" cy="264313"/>
            </a:xfrm>
          </p:grpSpPr>
          <p:sp>
            <p:nvSpPr>
              <p:cNvPr id="1406" name="Freeform 1406">
                <a:extLst>
                  <a:ext uri="{FF2B5EF4-FFF2-40B4-BE49-F238E27FC236}">
                    <a16:creationId xmlns:a16="http://schemas.microsoft.com/office/drawing/2014/main" id="{444781CC-6C4A-74F7-0420-BFF917E8448C}"/>
                  </a:ext>
                </a:extLst>
              </p:cNvPr>
              <p:cNvSpPr/>
              <p:nvPr/>
            </p:nvSpPr>
            <p:spPr>
              <a:xfrm>
                <a:off x="0" y="0"/>
                <a:ext cx="923134" cy="264313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264313">
                    <a:moveTo>
                      <a:pt x="461567" y="0"/>
                    </a:moveTo>
                    <a:cubicBezTo>
                      <a:pt x="206651" y="0"/>
                      <a:pt x="0" y="59169"/>
                      <a:pt x="0" y="132157"/>
                    </a:cubicBezTo>
                    <a:cubicBezTo>
                      <a:pt x="0" y="205145"/>
                      <a:pt x="206651" y="264313"/>
                      <a:pt x="461567" y="264313"/>
                    </a:cubicBezTo>
                    <a:cubicBezTo>
                      <a:pt x="716483" y="264313"/>
                      <a:pt x="923134" y="205145"/>
                      <a:pt x="923134" y="132157"/>
                    </a:cubicBezTo>
                    <a:cubicBezTo>
                      <a:pt x="923134" y="59169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7" name="TextBox 1407">
                <a:extLst>
                  <a:ext uri="{FF2B5EF4-FFF2-40B4-BE49-F238E27FC236}">
                    <a16:creationId xmlns:a16="http://schemas.microsoft.com/office/drawing/2014/main" id="{B23C7424-8B1E-290E-191E-2EC2F11C61A6}"/>
                  </a:ext>
                </a:extLst>
              </p:cNvPr>
              <p:cNvSpPr txBox="1"/>
              <p:nvPr/>
            </p:nvSpPr>
            <p:spPr>
              <a:xfrm>
                <a:off x="86544" y="-13321"/>
                <a:ext cx="750046" cy="252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08" name="Group 1408">
              <a:extLst>
                <a:ext uri="{FF2B5EF4-FFF2-40B4-BE49-F238E27FC236}">
                  <a16:creationId xmlns:a16="http://schemas.microsoft.com/office/drawing/2014/main" id="{6D7FC28C-12B2-1CDF-4791-E3DD259B4C8B}"/>
                </a:ext>
              </a:extLst>
            </p:cNvPr>
            <p:cNvGrpSpPr/>
            <p:nvPr/>
          </p:nvGrpSpPr>
          <p:grpSpPr>
            <a:xfrm rot="570107">
              <a:off x="12" y="97457"/>
              <a:ext cx="473850" cy="39532"/>
              <a:chOff x="0" y="0"/>
              <a:chExt cx="1058238" cy="88285"/>
            </a:xfrm>
          </p:grpSpPr>
          <p:sp>
            <p:nvSpPr>
              <p:cNvPr id="1409" name="Freeform 1409">
                <a:extLst>
                  <a:ext uri="{FF2B5EF4-FFF2-40B4-BE49-F238E27FC236}">
                    <a16:creationId xmlns:a16="http://schemas.microsoft.com/office/drawing/2014/main" id="{7F464DE4-0E4E-72D4-3C8C-9012E9723630}"/>
                  </a:ext>
                </a:extLst>
              </p:cNvPr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0" name="TextBox 1410">
                <a:extLst>
                  <a:ext uri="{FF2B5EF4-FFF2-40B4-BE49-F238E27FC236}">
                    <a16:creationId xmlns:a16="http://schemas.microsoft.com/office/drawing/2014/main" id="{E2D7A271-27DE-C981-A2C1-347135A69101}"/>
                  </a:ext>
                </a:extLst>
              </p:cNvPr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11" name="Group 1411">
              <a:extLst>
                <a:ext uri="{FF2B5EF4-FFF2-40B4-BE49-F238E27FC236}">
                  <a16:creationId xmlns:a16="http://schemas.microsoft.com/office/drawing/2014/main" id="{6E6C5AFF-D604-60BE-DB75-792A11ADC196}"/>
                </a:ext>
              </a:extLst>
            </p:cNvPr>
            <p:cNvGrpSpPr/>
            <p:nvPr/>
          </p:nvGrpSpPr>
          <p:grpSpPr>
            <a:xfrm rot="-1195036">
              <a:off x="80055" y="67010"/>
              <a:ext cx="69606" cy="19328"/>
              <a:chOff x="0" y="0"/>
              <a:chExt cx="155451" cy="43166"/>
            </a:xfrm>
          </p:grpSpPr>
          <p:sp>
            <p:nvSpPr>
              <p:cNvPr id="1412" name="Freeform 1412">
                <a:extLst>
                  <a:ext uri="{FF2B5EF4-FFF2-40B4-BE49-F238E27FC236}">
                    <a16:creationId xmlns:a16="http://schemas.microsoft.com/office/drawing/2014/main" id="{574206F5-17FB-A0EA-0346-44C6514E1890}"/>
                  </a:ext>
                </a:extLst>
              </p:cNvPr>
              <p:cNvSpPr/>
              <p:nvPr/>
            </p:nvSpPr>
            <p:spPr>
              <a:xfrm>
                <a:off x="0" y="0"/>
                <a:ext cx="155451" cy="43166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43166">
                    <a:moveTo>
                      <a:pt x="77725" y="0"/>
                    </a:moveTo>
                    <a:cubicBezTo>
                      <a:pt x="34799" y="0"/>
                      <a:pt x="0" y="9663"/>
                      <a:pt x="0" y="21583"/>
                    </a:cubicBezTo>
                    <a:cubicBezTo>
                      <a:pt x="0" y="33503"/>
                      <a:pt x="34799" y="43166"/>
                      <a:pt x="77725" y="43166"/>
                    </a:cubicBezTo>
                    <a:cubicBezTo>
                      <a:pt x="120652" y="43166"/>
                      <a:pt x="155451" y="33503"/>
                      <a:pt x="155451" y="21583"/>
                    </a:cubicBezTo>
                    <a:cubicBezTo>
                      <a:pt x="155451" y="9663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3" name="TextBox 1413">
                <a:extLst>
                  <a:ext uri="{FF2B5EF4-FFF2-40B4-BE49-F238E27FC236}">
                    <a16:creationId xmlns:a16="http://schemas.microsoft.com/office/drawing/2014/main" id="{BEE5604C-8281-A21F-EFB0-3AFAE6013F4F}"/>
                  </a:ext>
                </a:extLst>
              </p:cNvPr>
              <p:cNvSpPr txBox="1"/>
              <p:nvPr/>
            </p:nvSpPr>
            <p:spPr>
              <a:xfrm>
                <a:off x="14573" y="-34053"/>
                <a:ext cx="126304" cy="731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14" name="Group 1414">
              <a:extLst>
                <a:ext uri="{FF2B5EF4-FFF2-40B4-BE49-F238E27FC236}">
                  <a16:creationId xmlns:a16="http://schemas.microsoft.com/office/drawing/2014/main" id="{65BB6CF5-18C3-17C2-0845-0B9BDB8F4D2D}"/>
                </a:ext>
              </a:extLst>
            </p:cNvPr>
            <p:cNvGrpSpPr/>
            <p:nvPr/>
          </p:nvGrpSpPr>
          <p:grpSpPr>
            <a:xfrm rot="190732">
              <a:off x="69020" y="73207"/>
              <a:ext cx="69606" cy="17282"/>
              <a:chOff x="0" y="0"/>
              <a:chExt cx="155451" cy="38595"/>
            </a:xfrm>
          </p:grpSpPr>
          <p:sp>
            <p:nvSpPr>
              <p:cNvPr id="1415" name="Freeform 1415">
                <a:extLst>
                  <a:ext uri="{FF2B5EF4-FFF2-40B4-BE49-F238E27FC236}">
                    <a16:creationId xmlns:a16="http://schemas.microsoft.com/office/drawing/2014/main" id="{5F2FC319-4C40-D484-79ED-EC425628D2B2}"/>
                  </a:ext>
                </a:extLst>
              </p:cNvPr>
              <p:cNvSpPr/>
              <p:nvPr/>
            </p:nvSpPr>
            <p:spPr>
              <a:xfrm>
                <a:off x="0" y="0"/>
                <a:ext cx="155451" cy="38595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38595">
                    <a:moveTo>
                      <a:pt x="77725" y="0"/>
                    </a:moveTo>
                    <a:cubicBezTo>
                      <a:pt x="34799" y="0"/>
                      <a:pt x="0" y="8640"/>
                      <a:pt x="0" y="19297"/>
                    </a:cubicBezTo>
                    <a:cubicBezTo>
                      <a:pt x="0" y="29955"/>
                      <a:pt x="34799" y="38595"/>
                      <a:pt x="77725" y="38595"/>
                    </a:cubicBezTo>
                    <a:cubicBezTo>
                      <a:pt x="120652" y="38595"/>
                      <a:pt x="155451" y="29955"/>
                      <a:pt x="155451" y="19297"/>
                    </a:cubicBezTo>
                    <a:cubicBezTo>
                      <a:pt x="155451" y="8640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6" name="TextBox 1416">
                <a:extLst>
                  <a:ext uri="{FF2B5EF4-FFF2-40B4-BE49-F238E27FC236}">
                    <a16:creationId xmlns:a16="http://schemas.microsoft.com/office/drawing/2014/main" id="{2F72421F-B29F-CC47-CCF7-D8863C682629}"/>
                  </a:ext>
                </a:extLst>
              </p:cNvPr>
              <p:cNvSpPr txBox="1"/>
              <p:nvPr/>
            </p:nvSpPr>
            <p:spPr>
              <a:xfrm>
                <a:off x="14573" y="-34482"/>
                <a:ext cx="126304" cy="694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17" name="Group 1417">
              <a:extLst>
                <a:ext uri="{FF2B5EF4-FFF2-40B4-BE49-F238E27FC236}">
                  <a16:creationId xmlns:a16="http://schemas.microsoft.com/office/drawing/2014/main" id="{4958BE68-0334-F164-AD32-25A43F8FAD9C}"/>
                </a:ext>
              </a:extLst>
            </p:cNvPr>
            <p:cNvGrpSpPr/>
            <p:nvPr/>
          </p:nvGrpSpPr>
          <p:grpSpPr>
            <a:xfrm>
              <a:off x="545850" y="215817"/>
              <a:ext cx="473850" cy="39532"/>
              <a:chOff x="0" y="0"/>
              <a:chExt cx="1058238" cy="88285"/>
            </a:xfrm>
          </p:grpSpPr>
          <p:sp>
            <p:nvSpPr>
              <p:cNvPr id="1418" name="Freeform 1418">
                <a:extLst>
                  <a:ext uri="{FF2B5EF4-FFF2-40B4-BE49-F238E27FC236}">
                    <a16:creationId xmlns:a16="http://schemas.microsoft.com/office/drawing/2014/main" id="{9F6FD967-BB8F-EBEC-6A9D-40D46F643FA1}"/>
                  </a:ext>
                </a:extLst>
              </p:cNvPr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9" name="TextBox 1419">
                <a:extLst>
                  <a:ext uri="{FF2B5EF4-FFF2-40B4-BE49-F238E27FC236}">
                    <a16:creationId xmlns:a16="http://schemas.microsoft.com/office/drawing/2014/main" id="{5EF155E2-9BC9-9880-7AE8-9AE8BAF79A50}"/>
                  </a:ext>
                </a:extLst>
              </p:cNvPr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0" name="Group 1420">
              <a:extLst>
                <a:ext uri="{FF2B5EF4-FFF2-40B4-BE49-F238E27FC236}">
                  <a16:creationId xmlns:a16="http://schemas.microsoft.com/office/drawing/2014/main" id="{4D9FDA4E-696F-237A-B564-A6E0A2298309}"/>
                </a:ext>
              </a:extLst>
            </p:cNvPr>
            <p:cNvGrpSpPr/>
            <p:nvPr/>
          </p:nvGrpSpPr>
          <p:grpSpPr>
            <a:xfrm rot="-1229729">
              <a:off x="786080" y="254984"/>
              <a:ext cx="205405" cy="18624"/>
              <a:chOff x="0" y="0"/>
              <a:chExt cx="458725" cy="41593"/>
            </a:xfrm>
          </p:grpSpPr>
          <p:sp>
            <p:nvSpPr>
              <p:cNvPr id="1421" name="Freeform 1421">
                <a:extLst>
                  <a:ext uri="{FF2B5EF4-FFF2-40B4-BE49-F238E27FC236}">
                    <a16:creationId xmlns:a16="http://schemas.microsoft.com/office/drawing/2014/main" id="{157053B5-0D34-5639-9860-D06C1A61EF77}"/>
                  </a:ext>
                </a:extLst>
              </p:cNvPr>
              <p:cNvSpPr/>
              <p:nvPr/>
            </p:nvSpPr>
            <p:spPr>
              <a:xfrm>
                <a:off x="0" y="0"/>
                <a:ext cx="458725" cy="41593"/>
              </a:xfrm>
              <a:custGeom>
                <a:avLst/>
                <a:gdLst/>
                <a:ahLst/>
                <a:cxnLst/>
                <a:rect l="l" t="t" r="r" b="b"/>
                <a:pathLst>
                  <a:path w="458725" h="41593">
                    <a:moveTo>
                      <a:pt x="229363" y="0"/>
                    </a:moveTo>
                    <a:cubicBezTo>
                      <a:pt x="102689" y="0"/>
                      <a:pt x="0" y="9311"/>
                      <a:pt x="0" y="20797"/>
                    </a:cubicBezTo>
                    <a:cubicBezTo>
                      <a:pt x="0" y="32282"/>
                      <a:pt x="102689" y="41593"/>
                      <a:pt x="229363" y="41593"/>
                    </a:cubicBezTo>
                    <a:cubicBezTo>
                      <a:pt x="356036" y="41593"/>
                      <a:pt x="458725" y="32282"/>
                      <a:pt x="458725" y="20797"/>
                    </a:cubicBezTo>
                    <a:cubicBezTo>
                      <a:pt x="458725" y="9311"/>
                      <a:pt x="356036" y="0"/>
                      <a:pt x="2293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2" name="TextBox 1422">
                <a:extLst>
                  <a:ext uri="{FF2B5EF4-FFF2-40B4-BE49-F238E27FC236}">
                    <a16:creationId xmlns:a16="http://schemas.microsoft.com/office/drawing/2014/main" id="{D2B9A1D0-59A9-7AE9-0087-DA1993C89835}"/>
                  </a:ext>
                </a:extLst>
              </p:cNvPr>
              <p:cNvSpPr txBox="1"/>
              <p:nvPr/>
            </p:nvSpPr>
            <p:spPr>
              <a:xfrm>
                <a:off x="43006" y="-34201"/>
                <a:ext cx="372714" cy="718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3" name="Group 1423">
              <a:extLst>
                <a:ext uri="{FF2B5EF4-FFF2-40B4-BE49-F238E27FC236}">
                  <a16:creationId xmlns:a16="http://schemas.microsoft.com/office/drawing/2014/main" id="{A7D60133-2B67-C670-D905-495234EA8F99}"/>
                </a:ext>
              </a:extLst>
            </p:cNvPr>
            <p:cNvGrpSpPr/>
            <p:nvPr/>
          </p:nvGrpSpPr>
          <p:grpSpPr>
            <a:xfrm rot="-2337051">
              <a:off x="796804" y="270400"/>
              <a:ext cx="94562" cy="25222"/>
              <a:chOff x="0" y="0"/>
              <a:chExt cx="257323" cy="68634"/>
            </a:xfrm>
          </p:grpSpPr>
          <p:sp>
            <p:nvSpPr>
              <p:cNvPr id="1424" name="Freeform 1424">
                <a:extLst>
                  <a:ext uri="{FF2B5EF4-FFF2-40B4-BE49-F238E27FC236}">
                    <a16:creationId xmlns:a16="http://schemas.microsoft.com/office/drawing/2014/main" id="{6B1CCB4E-0C82-6A5E-BBF8-3216B6603E21}"/>
                  </a:ext>
                </a:extLst>
              </p:cNvPr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5" name="TextBox 1425">
                <a:extLst>
                  <a:ext uri="{FF2B5EF4-FFF2-40B4-BE49-F238E27FC236}">
                    <a16:creationId xmlns:a16="http://schemas.microsoft.com/office/drawing/2014/main" id="{B5F2B04F-31CB-952E-DD13-AC563A8A4D6C}"/>
                  </a:ext>
                </a:extLst>
              </p:cNvPr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6" name="Group 1426">
              <a:extLst>
                <a:ext uri="{FF2B5EF4-FFF2-40B4-BE49-F238E27FC236}">
                  <a16:creationId xmlns:a16="http://schemas.microsoft.com/office/drawing/2014/main" id="{5BC7FAFD-4783-1DE6-5524-A13040E28726}"/>
                </a:ext>
              </a:extLst>
            </p:cNvPr>
            <p:cNvGrpSpPr/>
            <p:nvPr/>
          </p:nvGrpSpPr>
          <p:grpSpPr>
            <a:xfrm rot="-2770450">
              <a:off x="782889" y="294924"/>
              <a:ext cx="64933" cy="17319"/>
              <a:chOff x="0" y="0"/>
              <a:chExt cx="257323" cy="68634"/>
            </a:xfrm>
          </p:grpSpPr>
          <p:sp>
            <p:nvSpPr>
              <p:cNvPr id="1427" name="Freeform 1427">
                <a:extLst>
                  <a:ext uri="{FF2B5EF4-FFF2-40B4-BE49-F238E27FC236}">
                    <a16:creationId xmlns:a16="http://schemas.microsoft.com/office/drawing/2014/main" id="{26C3E39E-CD0C-AA26-0A62-89E5E8C3241E}"/>
                  </a:ext>
                </a:extLst>
              </p:cNvPr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8" name="TextBox 1428">
                <a:extLst>
                  <a:ext uri="{FF2B5EF4-FFF2-40B4-BE49-F238E27FC236}">
                    <a16:creationId xmlns:a16="http://schemas.microsoft.com/office/drawing/2014/main" id="{9F8CF44F-560C-5042-67EE-44C4A142F117}"/>
                  </a:ext>
                </a:extLst>
              </p:cNvPr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9" name="Group 1429">
              <a:extLst>
                <a:ext uri="{FF2B5EF4-FFF2-40B4-BE49-F238E27FC236}">
                  <a16:creationId xmlns:a16="http://schemas.microsoft.com/office/drawing/2014/main" id="{17CE1B36-8F10-A181-B16F-660DA210FE10}"/>
                </a:ext>
              </a:extLst>
            </p:cNvPr>
            <p:cNvGrpSpPr/>
            <p:nvPr/>
          </p:nvGrpSpPr>
          <p:grpSpPr>
            <a:xfrm rot="-412199">
              <a:off x="874459" y="243074"/>
              <a:ext cx="80113" cy="17319"/>
              <a:chOff x="0" y="0"/>
              <a:chExt cx="317481" cy="68634"/>
            </a:xfrm>
          </p:grpSpPr>
          <p:sp>
            <p:nvSpPr>
              <p:cNvPr id="1430" name="Freeform 1430">
                <a:extLst>
                  <a:ext uri="{FF2B5EF4-FFF2-40B4-BE49-F238E27FC236}">
                    <a16:creationId xmlns:a16="http://schemas.microsoft.com/office/drawing/2014/main" id="{6B207E2F-F312-4002-CD94-F66311AA961D}"/>
                  </a:ext>
                </a:extLst>
              </p:cNvPr>
              <p:cNvSpPr/>
              <p:nvPr/>
            </p:nvSpPr>
            <p:spPr>
              <a:xfrm>
                <a:off x="0" y="0"/>
                <a:ext cx="317481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317481" h="68634">
                    <a:moveTo>
                      <a:pt x="158740" y="0"/>
                    </a:moveTo>
                    <a:cubicBezTo>
                      <a:pt x="71070" y="0"/>
                      <a:pt x="0" y="15364"/>
                      <a:pt x="0" y="34317"/>
                    </a:cubicBezTo>
                    <a:cubicBezTo>
                      <a:pt x="0" y="53270"/>
                      <a:pt x="71070" y="68634"/>
                      <a:pt x="158740" y="68634"/>
                    </a:cubicBezTo>
                    <a:cubicBezTo>
                      <a:pt x="246410" y="68634"/>
                      <a:pt x="317481" y="53270"/>
                      <a:pt x="317481" y="34317"/>
                    </a:cubicBezTo>
                    <a:cubicBezTo>
                      <a:pt x="317481" y="15364"/>
                      <a:pt x="246410" y="0"/>
                      <a:pt x="15874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1" name="TextBox 1431">
                <a:extLst>
                  <a:ext uri="{FF2B5EF4-FFF2-40B4-BE49-F238E27FC236}">
                    <a16:creationId xmlns:a16="http://schemas.microsoft.com/office/drawing/2014/main" id="{0836A428-43D3-9B25-260C-810786D90F16}"/>
                  </a:ext>
                </a:extLst>
              </p:cNvPr>
              <p:cNvSpPr txBox="1"/>
              <p:nvPr/>
            </p:nvSpPr>
            <p:spPr>
              <a:xfrm>
                <a:off x="29764" y="-31666"/>
                <a:ext cx="257953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32" name="Group 1432">
              <a:extLst>
                <a:ext uri="{FF2B5EF4-FFF2-40B4-BE49-F238E27FC236}">
                  <a16:creationId xmlns:a16="http://schemas.microsoft.com/office/drawing/2014/main" id="{246B4CF4-71CB-4C03-8699-069CFA868BF1}"/>
                </a:ext>
              </a:extLst>
            </p:cNvPr>
            <p:cNvGrpSpPr/>
            <p:nvPr/>
          </p:nvGrpSpPr>
          <p:grpSpPr>
            <a:xfrm>
              <a:off x="473875" y="208013"/>
              <a:ext cx="473850" cy="27570"/>
              <a:chOff x="0" y="0"/>
              <a:chExt cx="1058238" cy="61571"/>
            </a:xfrm>
          </p:grpSpPr>
          <p:sp>
            <p:nvSpPr>
              <p:cNvPr id="1433" name="Freeform 1433">
                <a:extLst>
                  <a:ext uri="{FF2B5EF4-FFF2-40B4-BE49-F238E27FC236}">
                    <a16:creationId xmlns:a16="http://schemas.microsoft.com/office/drawing/2014/main" id="{A36565D5-6C28-7771-E468-3F7B770F7A39}"/>
                  </a:ext>
                </a:extLst>
              </p:cNvPr>
              <p:cNvSpPr/>
              <p:nvPr/>
            </p:nvSpPr>
            <p:spPr>
              <a:xfrm>
                <a:off x="0" y="0"/>
                <a:ext cx="1058238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61571">
                    <a:moveTo>
                      <a:pt x="529119" y="0"/>
                    </a:moveTo>
                    <a:cubicBezTo>
                      <a:pt x="236895" y="0"/>
                      <a:pt x="0" y="13783"/>
                      <a:pt x="0" y="30785"/>
                    </a:cubicBezTo>
                    <a:cubicBezTo>
                      <a:pt x="0" y="47788"/>
                      <a:pt x="236895" y="61571"/>
                      <a:pt x="529119" y="61571"/>
                    </a:cubicBezTo>
                    <a:cubicBezTo>
                      <a:pt x="821343" y="61571"/>
                      <a:pt x="1058238" y="47788"/>
                      <a:pt x="1058238" y="30785"/>
                    </a:cubicBezTo>
                    <a:cubicBezTo>
                      <a:pt x="1058238" y="1378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4" name="TextBox 1434">
                <a:extLst>
                  <a:ext uri="{FF2B5EF4-FFF2-40B4-BE49-F238E27FC236}">
                    <a16:creationId xmlns:a16="http://schemas.microsoft.com/office/drawing/2014/main" id="{C5975351-7073-AD55-8DA1-A4D7673C0396}"/>
                  </a:ext>
                </a:extLst>
              </p:cNvPr>
              <p:cNvSpPr txBox="1"/>
              <p:nvPr/>
            </p:nvSpPr>
            <p:spPr>
              <a:xfrm>
                <a:off x="99210" y="-32328"/>
                <a:ext cx="859818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35" name="Group 1435">
              <a:extLst>
                <a:ext uri="{FF2B5EF4-FFF2-40B4-BE49-F238E27FC236}">
                  <a16:creationId xmlns:a16="http://schemas.microsoft.com/office/drawing/2014/main" id="{AE0726C0-0EC9-6364-F696-5F4607D73F56}"/>
                </a:ext>
              </a:extLst>
            </p:cNvPr>
            <p:cNvGrpSpPr/>
            <p:nvPr/>
          </p:nvGrpSpPr>
          <p:grpSpPr>
            <a:xfrm rot="736354">
              <a:off x="643847" y="191921"/>
              <a:ext cx="154374" cy="27570"/>
              <a:chOff x="0" y="0"/>
              <a:chExt cx="344759" cy="61571"/>
            </a:xfrm>
          </p:grpSpPr>
          <p:sp>
            <p:nvSpPr>
              <p:cNvPr id="1436" name="Freeform 1436">
                <a:extLst>
                  <a:ext uri="{FF2B5EF4-FFF2-40B4-BE49-F238E27FC236}">
                    <a16:creationId xmlns:a16="http://schemas.microsoft.com/office/drawing/2014/main" id="{D39F0A2B-1583-B1D8-78DD-4821A9A43825}"/>
                  </a:ext>
                </a:extLst>
              </p:cNvPr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7" name="TextBox 1437">
                <a:extLst>
                  <a:ext uri="{FF2B5EF4-FFF2-40B4-BE49-F238E27FC236}">
                    <a16:creationId xmlns:a16="http://schemas.microsoft.com/office/drawing/2014/main" id="{EA04959A-E3A8-F022-34AA-0AEF3664E8F7}"/>
                  </a:ext>
                </a:extLst>
              </p:cNvPr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38" name="Group 1438">
              <a:extLst>
                <a:ext uri="{FF2B5EF4-FFF2-40B4-BE49-F238E27FC236}">
                  <a16:creationId xmlns:a16="http://schemas.microsoft.com/office/drawing/2014/main" id="{AA6C9C8E-1677-D698-2024-281FBEC62643}"/>
                </a:ext>
              </a:extLst>
            </p:cNvPr>
            <p:cNvGrpSpPr/>
            <p:nvPr/>
          </p:nvGrpSpPr>
          <p:grpSpPr>
            <a:xfrm rot="1272753">
              <a:off x="589470" y="170450"/>
              <a:ext cx="154374" cy="27570"/>
              <a:chOff x="0" y="0"/>
              <a:chExt cx="344759" cy="61571"/>
            </a:xfrm>
          </p:grpSpPr>
          <p:sp>
            <p:nvSpPr>
              <p:cNvPr id="1439" name="Freeform 1439">
                <a:extLst>
                  <a:ext uri="{FF2B5EF4-FFF2-40B4-BE49-F238E27FC236}">
                    <a16:creationId xmlns:a16="http://schemas.microsoft.com/office/drawing/2014/main" id="{200CFCF7-54BD-463F-2B71-2619C3F30D5E}"/>
                  </a:ext>
                </a:extLst>
              </p:cNvPr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0" name="TextBox 1440">
                <a:extLst>
                  <a:ext uri="{FF2B5EF4-FFF2-40B4-BE49-F238E27FC236}">
                    <a16:creationId xmlns:a16="http://schemas.microsoft.com/office/drawing/2014/main" id="{C67A25FD-2576-8D72-78D5-6150A511713F}"/>
                  </a:ext>
                </a:extLst>
              </p:cNvPr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41" name="Group 1441">
              <a:extLst>
                <a:ext uri="{FF2B5EF4-FFF2-40B4-BE49-F238E27FC236}">
                  <a16:creationId xmlns:a16="http://schemas.microsoft.com/office/drawing/2014/main" id="{DE1C7954-2AE0-511A-BE44-DDA5C9AC58F1}"/>
                </a:ext>
              </a:extLst>
            </p:cNvPr>
            <p:cNvGrpSpPr/>
            <p:nvPr/>
          </p:nvGrpSpPr>
          <p:grpSpPr>
            <a:xfrm rot="4313152">
              <a:off x="442651" y="429913"/>
              <a:ext cx="134422" cy="31756"/>
              <a:chOff x="0" y="0"/>
              <a:chExt cx="433127" cy="102321"/>
            </a:xfrm>
          </p:grpSpPr>
          <p:sp>
            <p:nvSpPr>
              <p:cNvPr id="1442" name="Freeform 1442">
                <a:extLst>
                  <a:ext uri="{FF2B5EF4-FFF2-40B4-BE49-F238E27FC236}">
                    <a16:creationId xmlns:a16="http://schemas.microsoft.com/office/drawing/2014/main" id="{A0E46447-8644-1888-98C0-C91C8AF76C5C}"/>
                  </a:ext>
                </a:extLst>
              </p:cNvPr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3" name="TextBox 1443">
                <a:extLst>
                  <a:ext uri="{FF2B5EF4-FFF2-40B4-BE49-F238E27FC236}">
                    <a16:creationId xmlns:a16="http://schemas.microsoft.com/office/drawing/2014/main" id="{2EFAA009-0980-BADB-7F7A-77CF43B6DAE4}"/>
                  </a:ext>
                </a:extLst>
              </p:cNvPr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44" name="Group 1444">
              <a:extLst>
                <a:ext uri="{FF2B5EF4-FFF2-40B4-BE49-F238E27FC236}">
                  <a16:creationId xmlns:a16="http://schemas.microsoft.com/office/drawing/2014/main" id="{868BC51B-121F-D537-2677-C626CC5462FC}"/>
                </a:ext>
              </a:extLst>
            </p:cNvPr>
            <p:cNvGrpSpPr/>
            <p:nvPr/>
          </p:nvGrpSpPr>
          <p:grpSpPr>
            <a:xfrm rot="3213400">
              <a:off x="531413" y="422726"/>
              <a:ext cx="82942" cy="20671"/>
              <a:chOff x="0" y="0"/>
              <a:chExt cx="267250" cy="66606"/>
            </a:xfrm>
          </p:grpSpPr>
          <p:sp>
            <p:nvSpPr>
              <p:cNvPr id="1445" name="Freeform 1445">
                <a:extLst>
                  <a:ext uri="{FF2B5EF4-FFF2-40B4-BE49-F238E27FC236}">
                    <a16:creationId xmlns:a16="http://schemas.microsoft.com/office/drawing/2014/main" id="{541C08F0-716D-1D62-C84A-C476FEB91197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6" name="TextBox 1446">
                <a:extLst>
                  <a:ext uri="{FF2B5EF4-FFF2-40B4-BE49-F238E27FC236}">
                    <a16:creationId xmlns:a16="http://schemas.microsoft.com/office/drawing/2014/main" id="{AF81FEAC-4F30-6A92-2739-49AE1E6C2DE5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47" name="Group 1447">
              <a:extLst>
                <a:ext uri="{FF2B5EF4-FFF2-40B4-BE49-F238E27FC236}">
                  <a16:creationId xmlns:a16="http://schemas.microsoft.com/office/drawing/2014/main" id="{EBB05E86-EC16-9C9C-06A1-645D2EA2D243}"/>
                </a:ext>
              </a:extLst>
            </p:cNvPr>
            <p:cNvGrpSpPr/>
            <p:nvPr/>
          </p:nvGrpSpPr>
          <p:grpSpPr>
            <a:xfrm rot="6703353">
              <a:off x="563207" y="469814"/>
              <a:ext cx="48583" cy="12108"/>
              <a:chOff x="0" y="0"/>
              <a:chExt cx="267250" cy="66606"/>
            </a:xfrm>
          </p:grpSpPr>
          <p:sp>
            <p:nvSpPr>
              <p:cNvPr id="1448" name="Freeform 1448">
                <a:extLst>
                  <a:ext uri="{FF2B5EF4-FFF2-40B4-BE49-F238E27FC236}">
                    <a16:creationId xmlns:a16="http://schemas.microsoft.com/office/drawing/2014/main" id="{721838D1-B3DC-BA96-407E-5F87AD748FBB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9" name="TextBox 1449">
                <a:extLst>
                  <a:ext uri="{FF2B5EF4-FFF2-40B4-BE49-F238E27FC236}">
                    <a16:creationId xmlns:a16="http://schemas.microsoft.com/office/drawing/2014/main" id="{5D0E2A52-72D7-2034-239B-7A20AACBFD7F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50" name="Group 1450">
              <a:extLst>
                <a:ext uri="{FF2B5EF4-FFF2-40B4-BE49-F238E27FC236}">
                  <a16:creationId xmlns:a16="http://schemas.microsoft.com/office/drawing/2014/main" id="{A61F033E-C57F-CE65-A9C3-F4404513D890}"/>
                </a:ext>
              </a:extLst>
            </p:cNvPr>
            <p:cNvGrpSpPr/>
            <p:nvPr/>
          </p:nvGrpSpPr>
          <p:grpSpPr>
            <a:xfrm rot="5846030">
              <a:off x="542843" y="470431"/>
              <a:ext cx="42517" cy="10597"/>
              <a:chOff x="0" y="0"/>
              <a:chExt cx="267250" cy="66606"/>
            </a:xfrm>
          </p:grpSpPr>
          <p:sp>
            <p:nvSpPr>
              <p:cNvPr id="1451" name="Freeform 1451">
                <a:extLst>
                  <a:ext uri="{FF2B5EF4-FFF2-40B4-BE49-F238E27FC236}">
                    <a16:creationId xmlns:a16="http://schemas.microsoft.com/office/drawing/2014/main" id="{5B1A31BC-AE95-E139-26B2-D25FBEDDAA66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2" name="TextBox 1452">
                <a:extLst>
                  <a:ext uri="{FF2B5EF4-FFF2-40B4-BE49-F238E27FC236}">
                    <a16:creationId xmlns:a16="http://schemas.microsoft.com/office/drawing/2014/main" id="{3CA6EA72-6C34-1DC9-E31D-8242A871850F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53" name="AutoShape 1453">
              <a:extLst>
                <a:ext uri="{FF2B5EF4-FFF2-40B4-BE49-F238E27FC236}">
                  <a16:creationId xmlns:a16="http://schemas.microsoft.com/office/drawing/2014/main" id="{8E35D8EC-550E-00C9-F78E-F7C8DF5D1F32}"/>
                </a:ext>
              </a:extLst>
            </p:cNvPr>
            <p:cNvSpPr/>
            <p:nvPr/>
          </p:nvSpPr>
          <p:spPr>
            <a:xfrm>
              <a:off x="520627" y="441943"/>
              <a:ext cx="40725" cy="54865"/>
            </a:xfrm>
            <a:prstGeom prst="line">
              <a:avLst/>
            </a:prstGeom>
            <a:ln w="19870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54" name="Group 1454">
              <a:extLst>
                <a:ext uri="{FF2B5EF4-FFF2-40B4-BE49-F238E27FC236}">
                  <a16:creationId xmlns:a16="http://schemas.microsoft.com/office/drawing/2014/main" id="{A24513C6-A12F-E35C-831C-97BB0CAE6663}"/>
                </a:ext>
              </a:extLst>
            </p:cNvPr>
            <p:cNvGrpSpPr/>
            <p:nvPr/>
          </p:nvGrpSpPr>
          <p:grpSpPr>
            <a:xfrm rot="6703353">
              <a:off x="551803" y="462766"/>
              <a:ext cx="48583" cy="17753"/>
              <a:chOff x="0" y="0"/>
              <a:chExt cx="267250" cy="97660"/>
            </a:xfrm>
          </p:grpSpPr>
          <p:sp>
            <p:nvSpPr>
              <p:cNvPr id="1455" name="Freeform 1455">
                <a:extLst>
                  <a:ext uri="{FF2B5EF4-FFF2-40B4-BE49-F238E27FC236}">
                    <a16:creationId xmlns:a16="http://schemas.microsoft.com/office/drawing/2014/main" id="{DE00F23C-4F9D-D57C-D3AC-E0C73BDFE2EA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97660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97660">
                    <a:moveTo>
                      <a:pt x="133625" y="0"/>
                    </a:moveTo>
                    <a:cubicBezTo>
                      <a:pt x="59826" y="0"/>
                      <a:pt x="0" y="21862"/>
                      <a:pt x="0" y="48830"/>
                    </a:cubicBezTo>
                    <a:cubicBezTo>
                      <a:pt x="0" y="75798"/>
                      <a:pt x="59826" y="97660"/>
                      <a:pt x="133625" y="97660"/>
                    </a:cubicBezTo>
                    <a:cubicBezTo>
                      <a:pt x="207424" y="97660"/>
                      <a:pt x="267250" y="75798"/>
                      <a:pt x="267250" y="48830"/>
                    </a:cubicBezTo>
                    <a:cubicBezTo>
                      <a:pt x="267250" y="21862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6" name="TextBox 1456">
                <a:extLst>
                  <a:ext uri="{FF2B5EF4-FFF2-40B4-BE49-F238E27FC236}">
                    <a16:creationId xmlns:a16="http://schemas.microsoft.com/office/drawing/2014/main" id="{1B249474-6F35-7815-B626-4895C50E7FAB}"/>
                  </a:ext>
                </a:extLst>
              </p:cNvPr>
              <p:cNvSpPr txBox="1"/>
              <p:nvPr/>
            </p:nvSpPr>
            <p:spPr>
              <a:xfrm>
                <a:off x="25055" y="-28944"/>
                <a:ext cx="217141" cy="1174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57" name="AutoShape 1457">
              <a:extLst>
                <a:ext uri="{FF2B5EF4-FFF2-40B4-BE49-F238E27FC236}">
                  <a16:creationId xmlns:a16="http://schemas.microsoft.com/office/drawing/2014/main" id="{73CE4162-C19D-6EE0-6E61-3E84FED008B9}"/>
                </a:ext>
              </a:extLst>
            </p:cNvPr>
            <p:cNvSpPr/>
            <p:nvPr/>
          </p:nvSpPr>
          <p:spPr>
            <a:xfrm flipV="1">
              <a:off x="587470" y="397097"/>
              <a:ext cx="51024" cy="67503"/>
            </a:xfrm>
            <a:prstGeom prst="line">
              <a:avLst/>
            </a:prstGeom>
            <a:ln w="19870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58" name="Group 1458">
              <a:extLst>
                <a:ext uri="{FF2B5EF4-FFF2-40B4-BE49-F238E27FC236}">
                  <a16:creationId xmlns:a16="http://schemas.microsoft.com/office/drawing/2014/main" id="{F2F35BE6-1658-1A91-9FE6-1FD4C8317A38}"/>
                </a:ext>
              </a:extLst>
            </p:cNvPr>
            <p:cNvGrpSpPr/>
            <p:nvPr/>
          </p:nvGrpSpPr>
          <p:grpSpPr>
            <a:xfrm rot="8884314">
              <a:off x="653037" y="376059"/>
              <a:ext cx="42517" cy="10597"/>
              <a:chOff x="0" y="0"/>
              <a:chExt cx="267250" cy="66606"/>
            </a:xfrm>
          </p:grpSpPr>
          <p:sp>
            <p:nvSpPr>
              <p:cNvPr id="1459" name="Freeform 1459">
                <a:extLst>
                  <a:ext uri="{FF2B5EF4-FFF2-40B4-BE49-F238E27FC236}">
                    <a16:creationId xmlns:a16="http://schemas.microsoft.com/office/drawing/2014/main" id="{0416BA0D-9074-5D11-263A-FDA4971D8F38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0" name="TextBox 1460">
                <a:extLst>
                  <a:ext uri="{FF2B5EF4-FFF2-40B4-BE49-F238E27FC236}">
                    <a16:creationId xmlns:a16="http://schemas.microsoft.com/office/drawing/2014/main" id="{35B19565-130E-C0FC-38B8-AE202221E9B2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61" name="Group 1461">
              <a:extLst>
                <a:ext uri="{FF2B5EF4-FFF2-40B4-BE49-F238E27FC236}">
                  <a16:creationId xmlns:a16="http://schemas.microsoft.com/office/drawing/2014/main" id="{0C657C80-7599-A575-1C14-D62D1CDCA462}"/>
                </a:ext>
              </a:extLst>
            </p:cNvPr>
            <p:cNvGrpSpPr/>
            <p:nvPr/>
          </p:nvGrpSpPr>
          <p:grpSpPr>
            <a:xfrm rot="4237270">
              <a:off x="490330" y="460660"/>
              <a:ext cx="70053" cy="16549"/>
              <a:chOff x="0" y="0"/>
              <a:chExt cx="433127" cy="102321"/>
            </a:xfrm>
          </p:grpSpPr>
          <p:sp>
            <p:nvSpPr>
              <p:cNvPr id="1462" name="Freeform 1462">
                <a:extLst>
                  <a:ext uri="{FF2B5EF4-FFF2-40B4-BE49-F238E27FC236}">
                    <a16:creationId xmlns:a16="http://schemas.microsoft.com/office/drawing/2014/main" id="{216F0C25-3FDD-89D4-841A-5278A6DC78A8}"/>
                  </a:ext>
                </a:extLst>
              </p:cNvPr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3" name="TextBox 1463">
                <a:extLst>
                  <a:ext uri="{FF2B5EF4-FFF2-40B4-BE49-F238E27FC236}">
                    <a16:creationId xmlns:a16="http://schemas.microsoft.com/office/drawing/2014/main" id="{E7DF6934-5E2E-DC4B-C8E9-B085835D6501}"/>
                  </a:ext>
                </a:extLst>
              </p:cNvPr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64" name="AutoShape 1464">
              <a:extLst>
                <a:ext uri="{FF2B5EF4-FFF2-40B4-BE49-F238E27FC236}">
                  <a16:creationId xmlns:a16="http://schemas.microsoft.com/office/drawing/2014/main" id="{9CE95BF6-7EC6-10F2-D76F-3A2608D4F389}"/>
                </a:ext>
              </a:extLst>
            </p:cNvPr>
            <p:cNvSpPr/>
            <p:nvPr/>
          </p:nvSpPr>
          <p:spPr>
            <a:xfrm flipH="1">
              <a:off x="495956" y="460930"/>
              <a:ext cx="13906" cy="58066"/>
            </a:xfrm>
            <a:prstGeom prst="line">
              <a:avLst/>
            </a:prstGeom>
            <a:ln w="15285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65" name="Group 1465">
              <a:extLst>
                <a:ext uri="{FF2B5EF4-FFF2-40B4-BE49-F238E27FC236}">
                  <a16:creationId xmlns:a16="http://schemas.microsoft.com/office/drawing/2014/main" id="{9E5E141D-7122-9B59-F771-B30EAE798B05}"/>
                </a:ext>
              </a:extLst>
            </p:cNvPr>
            <p:cNvGrpSpPr/>
            <p:nvPr/>
          </p:nvGrpSpPr>
          <p:grpSpPr>
            <a:xfrm rot="1303209">
              <a:off x="136311" y="70091"/>
              <a:ext cx="51833" cy="7642"/>
              <a:chOff x="0" y="0"/>
              <a:chExt cx="140396" cy="20701"/>
            </a:xfrm>
          </p:grpSpPr>
          <p:sp>
            <p:nvSpPr>
              <p:cNvPr id="1466" name="Freeform 1466">
                <a:extLst>
                  <a:ext uri="{FF2B5EF4-FFF2-40B4-BE49-F238E27FC236}">
                    <a16:creationId xmlns:a16="http://schemas.microsoft.com/office/drawing/2014/main" id="{78E2AFD5-F1FA-3A21-4E11-F5D622632D81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7" name="TextBox 1467">
                <a:extLst>
                  <a:ext uri="{FF2B5EF4-FFF2-40B4-BE49-F238E27FC236}">
                    <a16:creationId xmlns:a16="http://schemas.microsoft.com/office/drawing/2014/main" id="{E88C1AEE-DBF3-1A0D-70B3-8F07CDEB7AC1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68" name="AutoShape 1468">
              <a:extLst>
                <a:ext uri="{FF2B5EF4-FFF2-40B4-BE49-F238E27FC236}">
                  <a16:creationId xmlns:a16="http://schemas.microsoft.com/office/drawing/2014/main" id="{28904050-7D89-3829-8696-4FD4A6BAC90A}"/>
                </a:ext>
              </a:extLst>
            </p:cNvPr>
            <p:cNvSpPr/>
            <p:nvPr/>
          </p:nvSpPr>
          <p:spPr>
            <a:xfrm flipV="1">
              <a:off x="240579" y="148569"/>
              <a:ext cx="90561" cy="60104"/>
            </a:xfrm>
            <a:prstGeom prst="line">
              <a:avLst/>
            </a:prstGeom>
            <a:ln w="6114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69" name="Group 1469">
              <a:extLst>
                <a:ext uri="{FF2B5EF4-FFF2-40B4-BE49-F238E27FC236}">
                  <a16:creationId xmlns:a16="http://schemas.microsoft.com/office/drawing/2014/main" id="{84788F17-A1EA-C09B-BD2B-75C7CE681E6C}"/>
                </a:ext>
              </a:extLst>
            </p:cNvPr>
            <p:cNvGrpSpPr/>
            <p:nvPr/>
          </p:nvGrpSpPr>
          <p:grpSpPr>
            <a:xfrm rot="897649">
              <a:off x="384375" y="131459"/>
              <a:ext cx="282347" cy="48921"/>
              <a:chOff x="0" y="0"/>
              <a:chExt cx="630559" cy="109255"/>
            </a:xfrm>
          </p:grpSpPr>
          <p:sp>
            <p:nvSpPr>
              <p:cNvPr id="1470" name="Freeform 1470">
                <a:extLst>
                  <a:ext uri="{FF2B5EF4-FFF2-40B4-BE49-F238E27FC236}">
                    <a16:creationId xmlns:a16="http://schemas.microsoft.com/office/drawing/2014/main" id="{1D0B2E65-CF13-AB8D-13D0-91EAD39E35AF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0925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09255">
                    <a:moveTo>
                      <a:pt x="315280" y="0"/>
                    </a:moveTo>
                    <a:cubicBezTo>
                      <a:pt x="141155" y="0"/>
                      <a:pt x="0" y="24458"/>
                      <a:pt x="0" y="54627"/>
                    </a:cubicBezTo>
                    <a:cubicBezTo>
                      <a:pt x="0" y="84797"/>
                      <a:pt x="141155" y="109255"/>
                      <a:pt x="315280" y="109255"/>
                    </a:cubicBezTo>
                    <a:cubicBezTo>
                      <a:pt x="489404" y="109255"/>
                      <a:pt x="630559" y="84797"/>
                      <a:pt x="630559" y="54627"/>
                    </a:cubicBezTo>
                    <a:cubicBezTo>
                      <a:pt x="630559" y="24458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1" name="TextBox 1471">
                <a:extLst>
                  <a:ext uri="{FF2B5EF4-FFF2-40B4-BE49-F238E27FC236}">
                    <a16:creationId xmlns:a16="http://schemas.microsoft.com/office/drawing/2014/main" id="{D0983F26-F90B-72A5-BE35-5F68D2F573EA}"/>
                  </a:ext>
                </a:extLst>
              </p:cNvPr>
              <p:cNvSpPr txBox="1"/>
              <p:nvPr/>
            </p:nvSpPr>
            <p:spPr>
              <a:xfrm>
                <a:off x="59115" y="-27857"/>
                <a:ext cx="512329" cy="1268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72" name="Group 1472">
              <a:extLst>
                <a:ext uri="{FF2B5EF4-FFF2-40B4-BE49-F238E27FC236}">
                  <a16:creationId xmlns:a16="http://schemas.microsoft.com/office/drawing/2014/main" id="{F24CDE76-14CD-63ED-AEBB-294FA224E149}"/>
                </a:ext>
              </a:extLst>
            </p:cNvPr>
            <p:cNvGrpSpPr/>
            <p:nvPr/>
          </p:nvGrpSpPr>
          <p:grpSpPr>
            <a:xfrm rot="897649">
              <a:off x="482020" y="184031"/>
              <a:ext cx="282347" cy="58047"/>
              <a:chOff x="0" y="0"/>
              <a:chExt cx="630559" cy="129635"/>
            </a:xfrm>
          </p:grpSpPr>
          <p:sp>
            <p:nvSpPr>
              <p:cNvPr id="1473" name="Freeform 1473">
                <a:extLst>
                  <a:ext uri="{FF2B5EF4-FFF2-40B4-BE49-F238E27FC236}">
                    <a16:creationId xmlns:a16="http://schemas.microsoft.com/office/drawing/2014/main" id="{E4D7CDF9-FB88-9F98-34DD-8C0F22E8EBA9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4" name="TextBox 1474">
                <a:extLst>
                  <a:ext uri="{FF2B5EF4-FFF2-40B4-BE49-F238E27FC236}">
                    <a16:creationId xmlns:a16="http://schemas.microsoft.com/office/drawing/2014/main" id="{964E6BA3-169F-5184-9CEA-74C15023AD6D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75" name="Group 1475">
              <a:extLst>
                <a:ext uri="{FF2B5EF4-FFF2-40B4-BE49-F238E27FC236}">
                  <a16:creationId xmlns:a16="http://schemas.microsoft.com/office/drawing/2014/main" id="{C461A910-F3BD-54EC-0664-CA0DF72F439B}"/>
                </a:ext>
              </a:extLst>
            </p:cNvPr>
            <p:cNvGrpSpPr/>
            <p:nvPr/>
          </p:nvGrpSpPr>
          <p:grpSpPr>
            <a:xfrm rot="2272236">
              <a:off x="285421" y="225772"/>
              <a:ext cx="137564" cy="7642"/>
              <a:chOff x="0" y="0"/>
              <a:chExt cx="323064" cy="17948"/>
            </a:xfrm>
          </p:grpSpPr>
          <p:sp>
            <p:nvSpPr>
              <p:cNvPr id="1476" name="Freeform 1476">
                <a:extLst>
                  <a:ext uri="{FF2B5EF4-FFF2-40B4-BE49-F238E27FC236}">
                    <a16:creationId xmlns:a16="http://schemas.microsoft.com/office/drawing/2014/main" id="{55AA03B0-4EC7-8685-A78A-A05690D98F2D}"/>
                  </a:ext>
                </a:extLst>
              </p:cNvPr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7" name="TextBox 1477">
                <a:extLst>
                  <a:ext uri="{FF2B5EF4-FFF2-40B4-BE49-F238E27FC236}">
                    <a16:creationId xmlns:a16="http://schemas.microsoft.com/office/drawing/2014/main" id="{BD410F72-C518-929C-50B6-5CB9681C8931}"/>
                  </a:ext>
                </a:extLst>
              </p:cNvPr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78" name="Group 1478">
              <a:extLst>
                <a:ext uri="{FF2B5EF4-FFF2-40B4-BE49-F238E27FC236}">
                  <a16:creationId xmlns:a16="http://schemas.microsoft.com/office/drawing/2014/main" id="{676F2639-C4B5-38A7-C785-FE15510406E5}"/>
                </a:ext>
              </a:extLst>
            </p:cNvPr>
            <p:cNvGrpSpPr/>
            <p:nvPr/>
          </p:nvGrpSpPr>
          <p:grpSpPr>
            <a:xfrm rot="2272236">
              <a:off x="296457" y="228618"/>
              <a:ext cx="137564" cy="7642"/>
              <a:chOff x="0" y="0"/>
              <a:chExt cx="323064" cy="17948"/>
            </a:xfrm>
          </p:grpSpPr>
          <p:sp>
            <p:nvSpPr>
              <p:cNvPr id="1479" name="Freeform 1479">
                <a:extLst>
                  <a:ext uri="{FF2B5EF4-FFF2-40B4-BE49-F238E27FC236}">
                    <a16:creationId xmlns:a16="http://schemas.microsoft.com/office/drawing/2014/main" id="{C7C49807-E2ED-8EB3-9061-0DCAAC0B3DCF}"/>
                  </a:ext>
                </a:extLst>
              </p:cNvPr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0" name="TextBox 1480">
                <a:extLst>
                  <a:ext uri="{FF2B5EF4-FFF2-40B4-BE49-F238E27FC236}">
                    <a16:creationId xmlns:a16="http://schemas.microsoft.com/office/drawing/2014/main" id="{8DD877B8-798A-7443-1599-27EF5A8B057D}"/>
                  </a:ext>
                </a:extLst>
              </p:cNvPr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81" name="Group 1481">
              <a:extLst>
                <a:ext uri="{FF2B5EF4-FFF2-40B4-BE49-F238E27FC236}">
                  <a16:creationId xmlns:a16="http://schemas.microsoft.com/office/drawing/2014/main" id="{E4B5364B-4675-5A6C-AE7B-F34594C895BF}"/>
                </a:ext>
              </a:extLst>
            </p:cNvPr>
            <p:cNvGrpSpPr/>
            <p:nvPr/>
          </p:nvGrpSpPr>
          <p:grpSpPr>
            <a:xfrm rot="-1946651">
              <a:off x="262292" y="164488"/>
              <a:ext cx="135804" cy="48882"/>
              <a:chOff x="0" y="0"/>
              <a:chExt cx="794110" cy="285837"/>
            </a:xfrm>
          </p:grpSpPr>
          <p:sp>
            <p:nvSpPr>
              <p:cNvPr id="1482" name="Freeform 1482">
                <a:extLst>
                  <a:ext uri="{FF2B5EF4-FFF2-40B4-BE49-F238E27FC236}">
                    <a16:creationId xmlns:a16="http://schemas.microsoft.com/office/drawing/2014/main" id="{52C9A25F-B901-7D27-F33E-5D7EA329EDB4}"/>
                  </a:ext>
                </a:extLst>
              </p:cNvPr>
              <p:cNvSpPr/>
              <p:nvPr/>
            </p:nvSpPr>
            <p:spPr>
              <a:xfrm>
                <a:off x="0" y="0"/>
                <a:ext cx="794110" cy="285837"/>
              </a:xfrm>
              <a:custGeom>
                <a:avLst/>
                <a:gdLst/>
                <a:ahLst/>
                <a:cxnLst/>
                <a:rect l="l" t="t" r="r" b="b"/>
                <a:pathLst>
                  <a:path w="794110" h="285837">
                    <a:moveTo>
                      <a:pt x="397055" y="0"/>
                    </a:moveTo>
                    <a:cubicBezTo>
                      <a:pt x="177767" y="0"/>
                      <a:pt x="0" y="63987"/>
                      <a:pt x="0" y="142918"/>
                    </a:cubicBezTo>
                    <a:cubicBezTo>
                      <a:pt x="0" y="221850"/>
                      <a:pt x="177767" y="285837"/>
                      <a:pt x="397055" y="285837"/>
                    </a:cubicBezTo>
                    <a:cubicBezTo>
                      <a:pt x="616342" y="285837"/>
                      <a:pt x="794110" y="221850"/>
                      <a:pt x="794110" y="142918"/>
                    </a:cubicBezTo>
                    <a:cubicBezTo>
                      <a:pt x="794110" y="63987"/>
                      <a:pt x="616342" y="0"/>
                      <a:pt x="397055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3" name="TextBox 1483">
                <a:extLst>
                  <a:ext uri="{FF2B5EF4-FFF2-40B4-BE49-F238E27FC236}">
                    <a16:creationId xmlns:a16="http://schemas.microsoft.com/office/drawing/2014/main" id="{6D9637DC-D4A9-F216-6A38-FB3F477CD11C}"/>
                  </a:ext>
                </a:extLst>
              </p:cNvPr>
              <p:cNvSpPr txBox="1"/>
              <p:nvPr/>
            </p:nvSpPr>
            <p:spPr>
              <a:xfrm>
                <a:off x="74448" y="-11303"/>
                <a:ext cx="645214" cy="2703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84" name="Group 1484">
              <a:extLst>
                <a:ext uri="{FF2B5EF4-FFF2-40B4-BE49-F238E27FC236}">
                  <a16:creationId xmlns:a16="http://schemas.microsoft.com/office/drawing/2014/main" id="{454EA568-1B9E-DDDA-4347-14699B5E06C8}"/>
                </a:ext>
              </a:extLst>
            </p:cNvPr>
            <p:cNvGrpSpPr/>
            <p:nvPr/>
          </p:nvGrpSpPr>
          <p:grpSpPr>
            <a:xfrm rot="2272236">
              <a:off x="276115" y="219722"/>
              <a:ext cx="133158" cy="12066"/>
              <a:chOff x="0" y="0"/>
              <a:chExt cx="323064" cy="29274"/>
            </a:xfrm>
          </p:grpSpPr>
          <p:sp>
            <p:nvSpPr>
              <p:cNvPr id="1485" name="Freeform 1485">
                <a:extLst>
                  <a:ext uri="{FF2B5EF4-FFF2-40B4-BE49-F238E27FC236}">
                    <a16:creationId xmlns:a16="http://schemas.microsoft.com/office/drawing/2014/main" id="{E16AB3F7-B15A-9250-7085-CA16557A9BE6}"/>
                  </a:ext>
                </a:extLst>
              </p:cNvPr>
              <p:cNvSpPr/>
              <p:nvPr/>
            </p:nvSpPr>
            <p:spPr>
              <a:xfrm>
                <a:off x="0" y="0"/>
                <a:ext cx="323064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29274">
                    <a:moveTo>
                      <a:pt x="161532" y="0"/>
                    </a:moveTo>
                    <a:cubicBezTo>
                      <a:pt x="72320" y="0"/>
                      <a:pt x="0" y="6553"/>
                      <a:pt x="0" y="14637"/>
                    </a:cubicBezTo>
                    <a:cubicBezTo>
                      <a:pt x="0" y="22721"/>
                      <a:pt x="72320" y="29274"/>
                      <a:pt x="161532" y="29274"/>
                    </a:cubicBezTo>
                    <a:cubicBezTo>
                      <a:pt x="250743" y="29274"/>
                      <a:pt x="323064" y="22721"/>
                      <a:pt x="323064" y="14637"/>
                    </a:cubicBezTo>
                    <a:cubicBezTo>
                      <a:pt x="323064" y="6553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6" name="TextBox 1486">
                <a:extLst>
                  <a:ext uri="{FF2B5EF4-FFF2-40B4-BE49-F238E27FC236}">
                    <a16:creationId xmlns:a16="http://schemas.microsoft.com/office/drawing/2014/main" id="{B09A3414-936D-9BB4-1DF4-8D9FA22A45FB}"/>
                  </a:ext>
                </a:extLst>
              </p:cNvPr>
              <p:cNvSpPr txBox="1"/>
              <p:nvPr/>
            </p:nvSpPr>
            <p:spPr>
              <a:xfrm>
                <a:off x="30287" y="-35356"/>
                <a:ext cx="262489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87" name="Group 1487">
              <a:extLst>
                <a:ext uri="{FF2B5EF4-FFF2-40B4-BE49-F238E27FC236}">
                  <a16:creationId xmlns:a16="http://schemas.microsoft.com/office/drawing/2014/main" id="{CA0B9629-4A12-F181-9DB5-6D309C7D3773}"/>
                </a:ext>
              </a:extLst>
            </p:cNvPr>
            <p:cNvGrpSpPr/>
            <p:nvPr/>
          </p:nvGrpSpPr>
          <p:grpSpPr>
            <a:xfrm rot="897649">
              <a:off x="335771" y="135867"/>
              <a:ext cx="363950" cy="170244"/>
              <a:chOff x="0" y="0"/>
              <a:chExt cx="812800" cy="380202"/>
            </a:xfrm>
          </p:grpSpPr>
          <p:sp>
            <p:nvSpPr>
              <p:cNvPr id="1488" name="Freeform 1488">
                <a:extLst>
                  <a:ext uri="{FF2B5EF4-FFF2-40B4-BE49-F238E27FC236}">
                    <a16:creationId xmlns:a16="http://schemas.microsoft.com/office/drawing/2014/main" id="{F5B5D095-8BCC-655D-5BDB-E6C70D83193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9" name="TextBox 1489">
                <a:extLst>
                  <a:ext uri="{FF2B5EF4-FFF2-40B4-BE49-F238E27FC236}">
                    <a16:creationId xmlns:a16="http://schemas.microsoft.com/office/drawing/2014/main" id="{D21B6CA1-5F1C-75C8-F91C-E7ABCBF26669}"/>
                  </a:ext>
                </a:extLst>
              </p:cNvPr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0" name="Group 1490">
              <a:extLst>
                <a:ext uri="{FF2B5EF4-FFF2-40B4-BE49-F238E27FC236}">
                  <a16:creationId xmlns:a16="http://schemas.microsoft.com/office/drawing/2014/main" id="{5EF5111F-CB39-FD81-309C-0F5A068E2C71}"/>
                </a:ext>
              </a:extLst>
            </p:cNvPr>
            <p:cNvGrpSpPr/>
            <p:nvPr/>
          </p:nvGrpSpPr>
          <p:grpSpPr>
            <a:xfrm rot="897649">
              <a:off x="444301" y="164847"/>
              <a:ext cx="282347" cy="58047"/>
              <a:chOff x="0" y="0"/>
              <a:chExt cx="630559" cy="129635"/>
            </a:xfrm>
          </p:grpSpPr>
          <p:sp>
            <p:nvSpPr>
              <p:cNvPr id="1491" name="Freeform 1491">
                <a:extLst>
                  <a:ext uri="{FF2B5EF4-FFF2-40B4-BE49-F238E27FC236}">
                    <a16:creationId xmlns:a16="http://schemas.microsoft.com/office/drawing/2014/main" id="{DE27E7E9-C90A-5FFE-3AAD-D532E7B2FB5F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2" name="TextBox 1492">
                <a:extLst>
                  <a:ext uri="{FF2B5EF4-FFF2-40B4-BE49-F238E27FC236}">
                    <a16:creationId xmlns:a16="http://schemas.microsoft.com/office/drawing/2014/main" id="{857C7E4D-8FD7-3076-F9E6-B54CB9A7314A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3" name="Group 1493">
              <a:extLst>
                <a:ext uri="{FF2B5EF4-FFF2-40B4-BE49-F238E27FC236}">
                  <a16:creationId xmlns:a16="http://schemas.microsoft.com/office/drawing/2014/main" id="{A1D4F0DB-253B-9196-D94E-21A1DDECB57D}"/>
                </a:ext>
              </a:extLst>
            </p:cNvPr>
            <p:cNvGrpSpPr/>
            <p:nvPr/>
          </p:nvGrpSpPr>
          <p:grpSpPr>
            <a:xfrm rot="897649">
              <a:off x="477159" y="185492"/>
              <a:ext cx="282347" cy="55877"/>
              <a:chOff x="0" y="0"/>
              <a:chExt cx="630559" cy="124789"/>
            </a:xfrm>
          </p:grpSpPr>
          <p:sp>
            <p:nvSpPr>
              <p:cNvPr id="1494" name="Freeform 1494">
                <a:extLst>
                  <a:ext uri="{FF2B5EF4-FFF2-40B4-BE49-F238E27FC236}">
                    <a16:creationId xmlns:a16="http://schemas.microsoft.com/office/drawing/2014/main" id="{7B411B60-A81F-0886-50F5-B5C8A90D0D9A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5" name="TextBox 1495">
                <a:extLst>
                  <a:ext uri="{FF2B5EF4-FFF2-40B4-BE49-F238E27FC236}">
                    <a16:creationId xmlns:a16="http://schemas.microsoft.com/office/drawing/2014/main" id="{FFC41666-7FEF-5BE7-EB19-8BD53EE93477}"/>
                  </a:ext>
                </a:extLst>
              </p:cNvPr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6" name="Group 1496">
              <a:extLst>
                <a:ext uri="{FF2B5EF4-FFF2-40B4-BE49-F238E27FC236}">
                  <a16:creationId xmlns:a16="http://schemas.microsoft.com/office/drawing/2014/main" id="{EC2F489A-49F1-B79B-F6E3-F51B5D518E3A}"/>
                </a:ext>
              </a:extLst>
            </p:cNvPr>
            <p:cNvGrpSpPr/>
            <p:nvPr/>
          </p:nvGrpSpPr>
          <p:grpSpPr>
            <a:xfrm rot="897649">
              <a:off x="520453" y="206397"/>
              <a:ext cx="282347" cy="58047"/>
              <a:chOff x="0" y="0"/>
              <a:chExt cx="630559" cy="129635"/>
            </a:xfrm>
          </p:grpSpPr>
          <p:sp>
            <p:nvSpPr>
              <p:cNvPr id="1497" name="Freeform 1497">
                <a:extLst>
                  <a:ext uri="{FF2B5EF4-FFF2-40B4-BE49-F238E27FC236}">
                    <a16:creationId xmlns:a16="http://schemas.microsoft.com/office/drawing/2014/main" id="{04E1C2C9-0256-C35D-8B0F-0D2E6FB1070E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8" name="TextBox 1498">
                <a:extLst>
                  <a:ext uri="{FF2B5EF4-FFF2-40B4-BE49-F238E27FC236}">
                    <a16:creationId xmlns:a16="http://schemas.microsoft.com/office/drawing/2014/main" id="{042B40CB-C447-4057-8010-9D5A731F1959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9" name="Group 1499">
              <a:extLst>
                <a:ext uri="{FF2B5EF4-FFF2-40B4-BE49-F238E27FC236}">
                  <a16:creationId xmlns:a16="http://schemas.microsoft.com/office/drawing/2014/main" id="{6F77F3A5-CC7F-E708-8A75-3D67386CB003}"/>
                </a:ext>
              </a:extLst>
            </p:cNvPr>
            <p:cNvGrpSpPr/>
            <p:nvPr/>
          </p:nvGrpSpPr>
          <p:grpSpPr>
            <a:xfrm>
              <a:off x="547952" y="235421"/>
              <a:ext cx="282347" cy="58047"/>
              <a:chOff x="0" y="0"/>
              <a:chExt cx="630559" cy="129635"/>
            </a:xfrm>
          </p:grpSpPr>
          <p:sp>
            <p:nvSpPr>
              <p:cNvPr id="1500" name="Freeform 1500">
                <a:extLst>
                  <a:ext uri="{FF2B5EF4-FFF2-40B4-BE49-F238E27FC236}">
                    <a16:creationId xmlns:a16="http://schemas.microsoft.com/office/drawing/2014/main" id="{BAAF88C7-6D5F-2B2B-F964-CF21D44567C0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1" name="TextBox 1501">
                <a:extLst>
                  <a:ext uri="{FF2B5EF4-FFF2-40B4-BE49-F238E27FC236}">
                    <a16:creationId xmlns:a16="http://schemas.microsoft.com/office/drawing/2014/main" id="{18975772-AA10-2597-EB43-92FD0A7B7C07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02" name="Group 1502">
              <a:extLst>
                <a:ext uri="{FF2B5EF4-FFF2-40B4-BE49-F238E27FC236}">
                  <a16:creationId xmlns:a16="http://schemas.microsoft.com/office/drawing/2014/main" id="{30629CCB-77E2-C9A9-D7D2-88BD1B431D3F}"/>
                </a:ext>
              </a:extLst>
            </p:cNvPr>
            <p:cNvGrpSpPr/>
            <p:nvPr/>
          </p:nvGrpSpPr>
          <p:grpSpPr>
            <a:xfrm>
              <a:off x="504423" y="247844"/>
              <a:ext cx="282347" cy="58047"/>
              <a:chOff x="0" y="0"/>
              <a:chExt cx="630559" cy="129635"/>
            </a:xfrm>
          </p:grpSpPr>
          <p:sp>
            <p:nvSpPr>
              <p:cNvPr id="1503" name="Freeform 1503">
                <a:extLst>
                  <a:ext uri="{FF2B5EF4-FFF2-40B4-BE49-F238E27FC236}">
                    <a16:creationId xmlns:a16="http://schemas.microsoft.com/office/drawing/2014/main" id="{7A753195-47A2-93B3-B767-40805CF4AC2C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4" name="TextBox 1504">
                <a:extLst>
                  <a:ext uri="{FF2B5EF4-FFF2-40B4-BE49-F238E27FC236}">
                    <a16:creationId xmlns:a16="http://schemas.microsoft.com/office/drawing/2014/main" id="{3286AA46-D377-5721-CCCE-5D38EBBF9D7A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05" name="Group 1505">
              <a:extLst>
                <a:ext uri="{FF2B5EF4-FFF2-40B4-BE49-F238E27FC236}">
                  <a16:creationId xmlns:a16="http://schemas.microsoft.com/office/drawing/2014/main" id="{BBF5259C-ACAE-6FF2-5C38-7E844B62F77B}"/>
                </a:ext>
              </a:extLst>
            </p:cNvPr>
            <p:cNvGrpSpPr/>
            <p:nvPr/>
          </p:nvGrpSpPr>
          <p:grpSpPr>
            <a:xfrm>
              <a:off x="618332" y="243769"/>
              <a:ext cx="205464" cy="42241"/>
              <a:chOff x="0" y="0"/>
              <a:chExt cx="630559" cy="129635"/>
            </a:xfrm>
          </p:grpSpPr>
          <p:sp>
            <p:nvSpPr>
              <p:cNvPr id="1506" name="Freeform 1506">
                <a:extLst>
                  <a:ext uri="{FF2B5EF4-FFF2-40B4-BE49-F238E27FC236}">
                    <a16:creationId xmlns:a16="http://schemas.microsoft.com/office/drawing/2014/main" id="{4B39B0FA-88B2-895E-6C96-9926E219DF19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7" name="TextBox 1507">
                <a:extLst>
                  <a:ext uri="{FF2B5EF4-FFF2-40B4-BE49-F238E27FC236}">
                    <a16:creationId xmlns:a16="http://schemas.microsoft.com/office/drawing/2014/main" id="{E58BF5A4-8EAF-40C0-47EB-FF2B505E48B1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08" name="Group 1508">
              <a:extLst>
                <a:ext uri="{FF2B5EF4-FFF2-40B4-BE49-F238E27FC236}">
                  <a16:creationId xmlns:a16="http://schemas.microsoft.com/office/drawing/2014/main" id="{D19835D6-DFA7-009C-2E2C-9C7D1338017F}"/>
                </a:ext>
              </a:extLst>
            </p:cNvPr>
            <p:cNvGrpSpPr/>
            <p:nvPr/>
          </p:nvGrpSpPr>
          <p:grpSpPr>
            <a:xfrm rot="-163743">
              <a:off x="695476" y="249347"/>
              <a:ext cx="134102" cy="33489"/>
              <a:chOff x="0" y="0"/>
              <a:chExt cx="229378" cy="57283"/>
            </a:xfrm>
          </p:grpSpPr>
          <p:sp>
            <p:nvSpPr>
              <p:cNvPr id="1509" name="Freeform 1509">
                <a:extLst>
                  <a:ext uri="{FF2B5EF4-FFF2-40B4-BE49-F238E27FC236}">
                    <a16:creationId xmlns:a16="http://schemas.microsoft.com/office/drawing/2014/main" id="{E609F338-195B-2A44-3804-BD9082D4CB01}"/>
                  </a:ext>
                </a:extLst>
              </p:cNvPr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0" name="TextBox 1510">
                <a:extLst>
                  <a:ext uri="{FF2B5EF4-FFF2-40B4-BE49-F238E27FC236}">
                    <a16:creationId xmlns:a16="http://schemas.microsoft.com/office/drawing/2014/main" id="{794C4732-3466-ACD7-2CAA-8E5303C5B0D6}"/>
                  </a:ext>
                </a:extLst>
              </p:cNvPr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11" name="Group 1511">
              <a:extLst>
                <a:ext uri="{FF2B5EF4-FFF2-40B4-BE49-F238E27FC236}">
                  <a16:creationId xmlns:a16="http://schemas.microsoft.com/office/drawing/2014/main" id="{E0910EA7-D66D-B467-BFC7-A55E1A32244F}"/>
                </a:ext>
              </a:extLst>
            </p:cNvPr>
            <p:cNvGrpSpPr/>
            <p:nvPr/>
          </p:nvGrpSpPr>
          <p:grpSpPr>
            <a:xfrm rot="897649">
              <a:off x="313368" y="120851"/>
              <a:ext cx="363950" cy="170244"/>
              <a:chOff x="0" y="0"/>
              <a:chExt cx="812800" cy="380202"/>
            </a:xfrm>
          </p:grpSpPr>
          <p:sp>
            <p:nvSpPr>
              <p:cNvPr id="1512" name="Freeform 1512">
                <a:extLst>
                  <a:ext uri="{FF2B5EF4-FFF2-40B4-BE49-F238E27FC236}">
                    <a16:creationId xmlns:a16="http://schemas.microsoft.com/office/drawing/2014/main" id="{DB49F5A1-3115-183E-7075-BA5BCD630FC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3" name="TextBox 1513">
                <a:extLst>
                  <a:ext uri="{FF2B5EF4-FFF2-40B4-BE49-F238E27FC236}">
                    <a16:creationId xmlns:a16="http://schemas.microsoft.com/office/drawing/2014/main" id="{6114574C-862C-4EEC-D4F6-783C55CB28D5}"/>
                  </a:ext>
                </a:extLst>
              </p:cNvPr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14" name="Group 1514">
              <a:extLst>
                <a:ext uri="{FF2B5EF4-FFF2-40B4-BE49-F238E27FC236}">
                  <a16:creationId xmlns:a16="http://schemas.microsoft.com/office/drawing/2014/main" id="{CD03BDE2-0CF3-A574-79DD-FED118C413E1}"/>
                </a:ext>
              </a:extLst>
            </p:cNvPr>
            <p:cNvGrpSpPr/>
            <p:nvPr/>
          </p:nvGrpSpPr>
          <p:grpSpPr>
            <a:xfrm rot="897649">
              <a:off x="421898" y="149831"/>
              <a:ext cx="282347" cy="58047"/>
              <a:chOff x="0" y="0"/>
              <a:chExt cx="630559" cy="129635"/>
            </a:xfrm>
          </p:grpSpPr>
          <p:sp>
            <p:nvSpPr>
              <p:cNvPr id="1515" name="Freeform 1515">
                <a:extLst>
                  <a:ext uri="{FF2B5EF4-FFF2-40B4-BE49-F238E27FC236}">
                    <a16:creationId xmlns:a16="http://schemas.microsoft.com/office/drawing/2014/main" id="{7E607481-054E-2886-5DA5-62B34C0420BE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6" name="TextBox 1516">
                <a:extLst>
                  <a:ext uri="{FF2B5EF4-FFF2-40B4-BE49-F238E27FC236}">
                    <a16:creationId xmlns:a16="http://schemas.microsoft.com/office/drawing/2014/main" id="{DA757190-2356-F4C5-CBB8-0B3D8FDFC220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17" name="Group 1517">
              <a:extLst>
                <a:ext uri="{FF2B5EF4-FFF2-40B4-BE49-F238E27FC236}">
                  <a16:creationId xmlns:a16="http://schemas.microsoft.com/office/drawing/2014/main" id="{BCD96BFE-9A09-24C8-8756-32EDD554BC07}"/>
                </a:ext>
              </a:extLst>
            </p:cNvPr>
            <p:cNvGrpSpPr/>
            <p:nvPr/>
          </p:nvGrpSpPr>
          <p:grpSpPr>
            <a:xfrm rot="897649">
              <a:off x="454756" y="170476"/>
              <a:ext cx="282347" cy="55877"/>
              <a:chOff x="0" y="0"/>
              <a:chExt cx="630559" cy="124789"/>
            </a:xfrm>
          </p:grpSpPr>
          <p:sp>
            <p:nvSpPr>
              <p:cNvPr id="1518" name="Freeform 1518">
                <a:extLst>
                  <a:ext uri="{FF2B5EF4-FFF2-40B4-BE49-F238E27FC236}">
                    <a16:creationId xmlns:a16="http://schemas.microsoft.com/office/drawing/2014/main" id="{64C66397-959C-D5D2-A9B5-3DCEF50F6D20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9" name="TextBox 1519">
                <a:extLst>
                  <a:ext uri="{FF2B5EF4-FFF2-40B4-BE49-F238E27FC236}">
                    <a16:creationId xmlns:a16="http://schemas.microsoft.com/office/drawing/2014/main" id="{7D838932-9CDF-65E0-32BD-F737600CBE4A}"/>
                  </a:ext>
                </a:extLst>
              </p:cNvPr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0" name="Group 1520">
              <a:extLst>
                <a:ext uri="{FF2B5EF4-FFF2-40B4-BE49-F238E27FC236}">
                  <a16:creationId xmlns:a16="http://schemas.microsoft.com/office/drawing/2014/main" id="{8660B91F-ABCB-C959-2C72-8C4271F83BDD}"/>
                </a:ext>
              </a:extLst>
            </p:cNvPr>
            <p:cNvGrpSpPr/>
            <p:nvPr/>
          </p:nvGrpSpPr>
          <p:grpSpPr>
            <a:xfrm rot="897649">
              <a:off x="498050" y="191381"/>
              <a:ext cx="282347" cy="58047"/>
              <a:chOff x="0" y="0"/>
              <a:chExt cx="630559" cy="129635"/>
            </a:xfrm>
          </p:grpSpPr>
          <p:sp>
            <p:nvSpPr>
              <p:cNvPr id="1521" name="Freeform 1521">
                <a:extLst>
                  <a:ext uri="{FF2B5EF4-FFF2-40B4-BE49-F238E27FC236}">
                    <a16:creationId xmlns:a16="http://schemas.microsoft.com/office/drawing/2014/main" id="{2B97D1E1-D540-2C20-A4ED-13A2EC2949FF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2" name="TextBox 1522">
                <a:extLst>
                  <a:ext uri="{FF2B5EF4-FFF2-40B4-BE49-F238E27FC236}">
                    <a16:creationId xmlns:a16="http://schemas.microsoft.com/office/drawing/2014/main" id="{50A35AC6-1175-10E3-F3DC-5519A7DB1D82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3" name="Group 1523">
              <a:extLst>
                <a:ext uri="{FF2B5EF4-FFF2-40B4-BE49-F238E27FC236}">
                  <a16:creationId xmlns:a16="http://schemas.microsoft.com/office/drawing/2014/main" id="{600AD628-8059-A188-BE85-B78A4E88A896}"/>
                </a:ext>
              </a:extLst>
            </p:cNvPr>
            <p:cNvGrpSpPr/>
            <p:nvPr/>
          </p:nvGrpSpPr>
          <p:grpSpPr>
            <a:xfrm>
              <a:off x="525549" y="220405"/>
              <a:ext cx="282347" cy="58047"/>
              <a:chOff x="0" y="0"/>
              <a:chExt cx="630559" cy="129635"/>
            </a:xfrm>
          </p:grpSpPr>
          <p:sp>
            <p:nvSpPr>
              <p:cNvPr id="1524" name="Freeform 1524">
                <a:extLst>
                  <a:ext uri="{FF2B5EF4-FFF2-40B4-BE49-F238E27FC236}">
                    <a16:creationId xmlns:a16="http://schemas.microsoft.com/office/drawing/2014/main" id="{B8D7E770-B695-BE39-8119-C90E618A377F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5" name="TextBox 1525">
                <a:extLst>
                  <a:ext uri="{FF2B5EF4-FFF2-40B4-BE49-F238E27FC236}">
                    <a16:creationId xmlns:a16="http://schemas.microsoft.com/office/drawing/2014/main" id="{13FFBF7E-CC85-E4A1-8A68-8750A0AB58E0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6" name="Group 1526">
              <a:extLst>
                <a:ext uri="{FF2B5EF4-FFF2-40B4-BE49-F238E27FC236}">
                  <a16:creationId xmlns:a16="http://schemas.microsoft.com/office/drawing/2014/main" id="{78374629-1C22-C286-EDFD-2987D9FA8C20}"/>
                </a:ext>
              </a:extLst>
            </p:cNvPr>
            <p:cNvGrpSpPr/>
            <p:nvPr/>
          </p:nvGrpSpPr>
          <p:grpSpPr>
            <a:xfrm>
              <a:off x="482020" y="232828"/>
              <a:ext cx="282347" cy="58047"/>
              <a:chOff x="0" y="0"/>
              <a:chExt cx="630559" cy="129635"/>
            </a:xfrm>
          </p:grpSpPr>
          <p:sp>
            <p:nvSpPr>
              <p:cNvPr id="1527" name="Freeform 1527">
                <a:extLst>
                  <a:ext uri="{FF2B5EF4-FFF2-40B4-BE49-F238E27FC236}">
                    <a16:creationId xmlns:a16="http://schemas.microsoft.com/office/drawing/2014/main" id="{2BB1AAA1-4B9A-7FCC-1767-ACEDC4997B77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8" name="TextBox 1528">
                <a:extLst>
                  <a:ext uri="{FF2B5EF4-FFF2-40B4-BE49-F238E27FC236}">
                    <a16:creationId xmlns:a16="http://schemas.microsoft.com/office/drawing/2014/main" id="{E0F18D85-637C-DBF3-D3FC-C72C9E9D670A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9" name="Group 1529">
              <a:extLst>
                <a:ext uri="{FF2B5EF4-FFF2-40B4-BE49-F238E27FC236}">
                  <a16:creationId xmlns:a16="http://schemas.microsoft.com/office/drawing/2014/main" id="{98ECB3FB-F8DF-4DAD-76AD-81DA300E2A03}"/>
                </a:ext>
              </a:extLst>
            </p:cNvPr>
            <p:cNvGrpSpPr/>
            <p:nvPr/>
          </p:nvGrpSpPr>
          <p:grpSpPr>
            <a:xfrm>
              <a:off x="595930" y="228753"/>
              <a:ext cx="205464" cy="42241"/>
              <a:chOff x="0" y="0"/>
              <a:chExt cx="630559" cy="129635"/>
            </a:xfrm>
          </p:grpSpPr>
          <p:sp>
            <p:nvSpPr>
              <p:cNvPr id="1530" name="Freeform 1530">
                <a:extLst>
                  <a:ext uri="{FF2B5EF4-FFF2-40B4-BE49-F238E27FC236}">
                    <a16:creationId xmlns:a16="http://schemas.microsoft.com/office/drawing/2014/main" id="{9CA6A5CE-6F95-004C-4DE6-A069D80A40DE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1" name="TextBox 1531">
                <a:extLst>
                  <a:ext uri="{FF2B5EF4-FFF2-40B4-BE49-F238E27FC236}">
                    <a16:creationId xmlns:a16="http://schemas.microsoft.com/office/drawing/2014/main" id="{95330C0E-3706-F266-99BC-EC2FE5FEDD3B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32" name="Group 1532">
              <a:extLst>
                <a:ext uri="{FF2B5EF4-FFF2-40B4-BE49-F238E27FC236}">
                  <a16:creationId xmlns:a16="http://schemas.microsoft.com/office/drawing/2014/main" id="{3EF19063-5D98-804B-067B-AD782BEADE7D}"/>
                </a:ext>
              </a:extLst>
            </p:cNvPr>
            <p:cNvGrpSpPr/>
            <p:nvPr/>
          </p:nvGrpSpPr>
          <p:grpSpPr>
            <a:xfrm rot="-163743">
              <a:off x="673073" y="234331"/>
              <a:ext cx="134102" cy="33489"/>
              <a:chOff x="0" y="0"/>
              <a:chExt cx="229378" cy="57283"/>
            </a:xfrm>
          </p:grpSpPr>
          <p:sp>
            <p:nvSpPr>
              <p:cNvPr id="1533" name="Freeform 1533">
                <a:extLst>
                  <a:ext uri="{FF2B5EF4-FFF2-40B4-BE49-F238E27FC236}">
                    <a16:creationId xmlns:a16="http://schemas.microsoft.com/office/drawing/2014/main" id="{79692BB3-34A7-1FC6-0FC2-017A09222C23}"/>
                  </a:ext>
                </a:extLst>
              </p:cNvPr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4" name="TextBox 1534">
                <a:extLst>
                  <a:ext uri="{FF2B5EF4-FFF2-40B4-BE49-F238E27FC236}">
                    <a16:creationId xmlns:a16="http://schemas.microsoft.com/office/drawing/2014/main" id="{B54F3962-3FB6-7919-2D42-3BED98882279}"/>
                  </a:ext>
                </a:extLst>
              </p:cNvPr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35" name="Group 1535">
              <a:extLst>
                <a:ext uri="{FF2B5EF4-FFF2-40B4-BE49-F238E27FC236}">
                  <a16:creationId xmlns:a16="http://schemas.microsoft.com/office/drawing/2014/main" id="{703B93F2-2841-3BC9-8838-1C64B23537DA}"/>
                </a:ext>
              </a:extLst>
            </p:cNvPr>
            <p:cNvGrpSpPr/>
            <p:nvPr/>
          </p:nvGrpSpPr>
          <p:grpSpPr>
            <a:xfrm rot="643594">
              <a:off x="73870" y="108233"/>
              <a:ext cx="77948" cy="7642"/>
              <a:chOff x="0" y="0"/>
              <a:chExt cx="229670" cy="22518"/>
            </a:xfrm>
          </p:grpSpPr>
          <p:sp>
            <p:nvSpPr>
              <p:cNvPr id="1536" name="Freeform 1536">
                <a:extLst>
                  <a:ext uri="{FF2B5EF4-FFF2-40B4-BE49-F238E27FC236}">
                    <a16:creationId xmlns:a16="http://schemas.microsoft.com/office/drawing/2014/main" id="{0039AE9B-DC55-4367-39E9-09E7E4294509}"/>
                  </a:ext>
                </a:extLst>
              </p:cNvPr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7" name="TextBox 1537">
                <a:extLst>
                  <a:ext uri="{FF2B5EF4-FFF2-40B4-BE49-F238E27FC236}">
                    <a16:creationId xmlns:a16="http://schemas.microsoft.com/office/drawing/2014/main" id="{52FF73DC-0589-8401-2170-01806FEB388F}"/>
                  </a:ext>
                </a:extLst>
              </p:cNvPr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38" name="Group 1538">
              <a:extLst>
                <a:ext uri="{FF2B5EF4-FFF2-40B4-BE49-F238E27FC236}">
                  <a16:creationId xmlns:a16="http://schemas.microsoft.com/office/drawing/2014/main" id="{5BA34CF4-6252-0294-0525-E0F1E221942E}"/>
                </a:ext>
              </a:extLst>
            </p:cNvPr>
            <p:cNvGrpSpPr/>
            <p:nvPr/>
          </p:nvGrpSpPr>
          <p:grpSpPr>
            <a:xfrm rot="2272236">
              <a:off x="189849" y="336100"/>
              <a:ext cx="164438" cy="9038"/>
              <a:chOff x="0" y="0"/>
              <a:chExt cx="386175" cy="21226"/>
            </a:xfrm>
          </p:grpSpPr>
          <p:sp>
            <p:nvSpPr>
              <p:cNvPr id="1539" name="Freeform 1539">
                <a:extLst>
                  <a:ext uri="{FF2B5EF4-FFF2-40B4-BE49-F238E27FC236}">
                    <a16:creationId xmlns:a16="http://schemas.microsoft.com/office/drawing/2014/main" id="{488A9C8A-EEEF-B62C-584C-4B962AD603E0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0" name="TextBox 1540">
                <a:extLst>
                  <a:ext uri="{FF2B5EF4-FFF2-40B4-BE49-F238E27FC236}">
                    <a16:creationId xmlns:a16="http://schemas.microsoft.com/office/drawing/2014/main" id="{2358C05E-BE7D-4454-1EE2-81069DBCD21E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41" name="Group 1541">
              <a:extLst>
                <a:ext uri="{FF2B5EF4-FFF2-40B4-BE49-F238E27FC236}">
                  <a16:creationId xmlns:a16="http://schemas.microsoft.com/office/drawing/2014/main" id="{2DFE4C34-7BBC-AEB9-279F-17D0084FD6A8}"/>
                </a:ext>
              </a:extLst>
            </p:cNvPr>
            <p:cNvGrpSpPr/>
            <p:nvPr/>
          </p:nvGrpSpPr>
          <p:grpSpPr>
            <a:xfrm rot="2272236">
              <a:off x="191483" y="330769"/>
              <a:ext cx="164438" cy="9038"/>
              <a:chOff x="0" y="0"/>
              <a:chExt cx="386175" cy="21226"/>
            </a:xfrm>
          </p:grpSpPr>
          <p:sp>
            <p:nvSpPr>
              <p:cNvPr id="1542" name="Freeform 1542">
                <a:extLst>
                  <a:ext uri="{FF2B5EF4-FFF2-40B4-BE49-F238E27FC236}">
                    <a16:creationId xmlns:a16="http://schemas.microsoft.com/office/drawing/2014/main" id="{113AD3B2-7667-53FB-B8F7-2C2FB5AE6CE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3" name="TextBox 1543">
                <a:extLst>
                  <a:ext uri="{FF2B5EF4-FFF2-40B4-BE49-F238E27FC236}">
                    <a16:creationId xmlns:a16="http://schemas.microsoft.com/office/drawing/2014/main" id="{738B5E6D-D24D-06C7-23FD-1859246203DB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44" name="Group 1544">
              <a:extLst>
                <a:ext uri="{FF2B5EF4-FFF2-40B4-BE49-F238E27FC236}">
                  <a16:creationId xmlns:a16="http://schemas.microsoft.com/office/drawing/2014/main" id="{1F2C2420-B0B7-88CA-AB84-7EF0FB98085E}"/>
                </a:ext>
              </a:extLst>
            </p:cNvPr>
            <p:cNvGrpSpPr/>
            <p:nvPr/>
          </p:nvGrpSpPr>
          <p:grpSpPr>
            <a:xfrm rot="2272236">
              <a:off x="199405" y="327160"/>
              <a:ext cx="164438" cy="9038"/>
              <a:chOff x="0" y="0"/>
              <a:chExt cx="386175" cy="21226"/>
            </a:xfrm>
          </p:grpSpPr>
          <p:sp>
            <p:nvSpPr>
              <p:cNvPr id="1545" name="Freeform 1545">
                <a:extLst>
                  <a:ext uri="{FF2B5EF4-FFF2-40B4-BE49-F238E27FC236}">
                    <a16:creationId xmlns:a16="http://schemas.microsoft.com/office/drawing/2014/main" id="{4031BB4C-32A5-2112-F556-E93523C8A75A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6" name="TextBox 1546">
                <a:extLst>
                  <a:ext uri="{FF2B5EF4-FFF2-40B4-BE49-F238E27FC236}">
                    <a16:creationId xmlns:a16="http://schemas.microsoft.com/office/drawing/2014/main" id="{B2097B13-0674-9859-CB10-98E7D98EC532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47" name="Group 1547">
              <a:extLst>
                <a:ext uri="{FF2B5EF4-FFF2-40B4-BE49-F238E27FC236}">
                  <a16:creationId xmlns:a16="http://schemas.microsoft.com/office/drawing/2014/main" id="{E8058EF8-8D8E-C033-8D5B-BADF34086E97}"/>
                </a:ext>
              </a:extLst>
            </p:cNvPr>
            <p:cNvGrpSpPr/>
            <p:nvPr/>
          </p:nvGrpSpPr>
          <p:grpSpPr>
            <a:xfrm rot="2272236">
              <a:off x="199405" y="320614"/>
              <a:ext cx="164438" cy="9038"/>
              <a:chOff x="0" y="0"/>
              <a:chExt cx="386175" cy="21226"/>
            </a:xfrm>
          </p:grpSpPr>
          <p:sp>
            <p:nvSpPr>
              <p:cNvPr id="1548" name="Freeform 1548">
                <a:extLst>
                  <a:ext uri="{FF2B5EF4-FFF2-40B4-BE49-F238E27FC236}">
                    <a16:creationId xmlns:a16="http://schemas.microsoft.com/office/drawing/2014/main" id="{D9A81B81-B41D-F4AB-AA40-961502458D58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9" name="TextBox 1549">
                <a:extLst>
                  <a:ext uri="{FF2B5EF4-FFF2-40B4-BE49-F238E27FC236}">
                    <a16:creationId xmlns:a16="http://schemas.microsoft.com/office/drawing/2014/main" id="{06B94F58-707D-45C2-DF70-2D841D3A41AD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0" name="Group 1550">
              <a:extLst>
                <a:ext uri="{FF2B5EF4-FFF2-40B4-BE49-F238E27FC236}">
                  <a16:creationId xmlns:a16="http://schemas.microsoft.com/office/drawing/2014/main" id="{F178A56B-C799-13CD-438D-086CB519285D}"/>
                </a:ext>
              </a:extLst>
            </p:cNvPr>
            <p:cNvGrpSpPr/>
            <p:nvPr/>
          </p:nvGrpSpPr>
          <p:grpSpPr>
            <a:xfrm rot="2272236">
              <a:off x="199405" y="311472"/>
              <a:ext cx="164438" cy="9038"/>
              <a:chOff x="0" y="0"/>
              <a:chExt cx="386175" cy="21226"/>
            </a:xfrm>
          </p:grpSpPr>
          <p:sp>
            <p:nvSpPr>
              <p:cNvPr id="1551" name="Freeform 1551">
                <a:extLst>
                  <a:ext uri="{FF2B5EF4-FFF2-40B4-BE49-F238E27FC236}">
                    <a16:creationId xmlns:a16="http://schemas.microsoft.com/office/drawing/2014/main" id="{230C3660-AE55-0DA0-FE4C-A3C7FB6A3123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2" name="TextBox 1552">
                <a:extLst>
                  <a:ext uri="{FF2B5EF4-FFF2-40B4-BE49-F238E27FC236}">
                    <a16:creationId xmlns:a16="http://schemas.microsoft.com/office/drawing/2014/main" id="{C2BA69DC-C2D2-2EA5-BE3D-8C7399C3754F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3" name="Group 1553">
              <a:extLst>
                <a:ext uri="{FF2B5EF4-FFF2-40B4-BE49-F238E27FC236}">
                  <a16:creationId xmlns:a16="http://schemas.microsoft.com/office/drawing/2014/main" id="{407F81AC-B201-485C-BD42-5981EEF5A78A}"/>
                </a:ext>
              </a:extLst>
            </p:cNvPr>
            <p:cNvGrpSpPr/>
            <p:nvPr/>
          </p:nvGrpSpPr>
          <p:grpSpPr>
            <a:xfrm rot="2272236">
              <a:off x="205453" y="307215"/>
              <a:ext cx="164438" cy="9038"/>
              <a:chOff x="0" y="0"/>
              <a:chExt cx="386175" cy="21226"/>
            </a:xfrm>
          </p:grpSpPr>
          <p:sp>
            <p:nvSpPr>
              <p:cNvPr id="1554" name="Freeform 1554">
                <a:extLst>
                  <a:ext uri="{FF2B5EF4-FFF2-40B4-BE49-F238E27FC236}">
                    <a16:creationId xmlns:a16="http://schemas.microsoft.com/office/drawing/2014/main" id="{865AD4AE-485F-46A3-C70C-F15525B97CF7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5" name="TextBox 1555">
                <a:extLst>
                  <a:ext uri="{FF2B5EF4-FFF2-40B4-BE49-F238E27FC236}">
                    <a16:creationId xmlns:a16="http://schemas.microsoft.com/office/drawing/2014/main" id="{588B98F6-F51B-F4CA-0089-4122C6C2D831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6" name="Group 1556">
              <a:extLst>
                <a:ext uri="{FF2B5EF4-FFF2-40B4-BE49-F238E27FC236}">
                  <a16:creationId xmlns:a16="http://schemas.microsoft.com/office/drawing/2014/main" id="{A9FFA2B5-1A8B-3255-57AA-7196C57043AB}"/>
                </a:ext>
              </a:extLst>
            </p:cNvPr>
            <p:cNvGrpSpPr/>
            <p:nvPr/>
          </p:nvGrpSpPr>
          <p:grpSpPr>
            <a:xfrm rot="2272236">
              <a:off x="210290" y="302402"/>
              <a:ext cx="164438" cy="9038"/>
              <a:chOff x="0" y="0"/>
              <a:chExt cx="386175" cy="21226"/>
            </a:xfrm>
          </p:grpSpPr>
          <p:sp>
            <p:nvSpPr>
              <p:cNvPr id="1557" name="Freeform 1557">
                <a:extLst>
                  <a:ext uri="{FF2B5EF4-FFF2-40B4-BE49-F238E27FC236}">
                    <a16:creationId xmlns:a16="http://schemas.microsoft.com/office/drawing/2014/main" id="{592A375C-178B-49E4-D79E-AA50D22B9003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8" name="TextBox 1558">
                <a:extLst>
                  <a:ext uri="{FF2B5EF4-FFF2-40B4-BE49-F238E27FC236}">
                    <a16:creationId xmlns:a16="http://schemas.microsoft.com/office/drawing/2014/main" id="{564D2D22-52E3-F63D-A275-2AA7B4D8F28E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9" name="Group 1559">
              <a:extLst>
                <a:ext uri="{FF2B5EF4-FFF2-40B4-BE49-F238E27FC236}">
                  <a16:creationId xmlns:a16="http://schemas.microsoft.com/office/drawing/2014/main" id="{66BF41DC-C390-9CBA-2490-AFD46D6A29D9}"/>
                </a:ext>
              </a:extLst>
            </p:cNvPr>
            <p:cNvGrpSpPr/>
            <p:nvPr/>
          </p:nvGrpSpPr>
          <p:grpSpPr>
            <a:xfrm rot="2272236">
              <a:off x="210290" y="295603"/>
              <a:ext cx="164438" cy="9038"/>
              <a:chOff x="0" y="0"/>
              <a:chExt cx="386175" cy="21226"/>
            </a:xfrm>
          </p:grpSpPr>
          <p:sp>
            <p:nvSpPr>
              <p:cNvPr id="1560" name="Freeform 1560">
                <a:extLst>
                  <a:ext uri="{FF2B5EF4-FFF2-40B4-BE49-F238E27FC236}">
                    <a16:creationId xmlns:a16="http://schemas.microsoft.com/office/drawing/2014/main" id="{3DCB6F23-0B40-276F-EFA2-F018E6C3D553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1" name="TextBox 1561">
                <a:extLst>
                  <a:ext uri="{FF2B5EF4-FFF2-40B4-BE49-F238E27FC236}">
                    <a16:creationId xmlns:a16="http://schemas.microsoft.com/office/drawing/2014/main" id="{54F869CD-07E8-E5E9-4399-27D8790D1F2F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62" name="Group 1562">
              <a:extLst>
                <a:ext uri="{FF2B5EF4-FFF2-40B4-BE49-F238E27FC236}">
                  <a16:creationId xmlns:a16="http://schemas.microsoft.com/office/drawing/2014/main" id="{4F4316F8-9E0B-0946-2228-ECAD2C4B06FA}"/>
                </a:ext>
              </a:extLst>
            </p:cNvPr>
            <p:cNvGrpSpPr/>
            <p:nvPr/>
          </p:nvGrpSpPr>
          <p:grpSpPr>
            <a:xfrm rot="2272236">
              <a:off x="214011" y="289549"/>
              <a:ext cx="164438" cy="9038"/>
              <a:chOff x="0" y="0"/>
              <a:chExt cx="386175" cy="21226"/>
            </a:xfrm>
          </p:grpSpPr>
          <p:sp>
            <p:nvSpPr>
              <p:cNvPr id="1563" name="Freeform 1563">
                <a:extLst>
                  <a:ext uri="{FF2B5EF4-FFF2-40B4-BE49-F238E27FC236}">
                    <a16:creationId xmlns:a16="http://schemas.microsoft.com/office/drawing/2014/main" id="{8DF92B66-EE97-8C6D-0667-5B272AA0EE79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4" name="TextBox 1564">
                <a:extLst>
                  <a:ext uri="{FF2B5EF4-FFF2-40B4-BE49-F238E27FC236}">
                    <a16:creationId xmlns:a16="http://schemas.microsoft.com/office/drawing/2014/main" id="{697C2060-8B4F-12A0-BD6A-6F1AA6052464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65" name="Group 1565">
              <a:extLst>
                <a:ext uri="{FF2B5EF4-FFF2-40B4-BE49-F238E27FC236}">
                  <a16:creationId xmlns:a16="http://schemas.microsoft.com/office/drawing/2014/main" id="{1EEF690B-6A48-C5C1-9B01-5A63A867F057}"/>
                </a:ext>
              </a:extLst>
            </p:cNvPr>
            <p:cNvGrpSpPr/>
            <p:nvPr/>
          </p:nvGrpSpPr>
          <p:grpSpPr>
            <a:xfrm rot="2272236">
              <a:off x="214011" y="282060"/>
              <a:ext cx="164438" cy="9038"/>
              <a:chOff x="0" y="0"/>
              <a:chExt cx="386175" cy="21226"/>
            </a:xfrm>
          </p:grpSpPr>
          <p:sp>
            <p:nvSpPr>
              <p:cNvPr id="1566" name="Freeform 1566">
                <a:extLst>
                  <a:ext uri="{FF2B5EF4-FFF2-40B4-BE49-F238E27FC236}">
                    <a16:creationId xmlns:a16="http://schemas.microsoft.com/office/drawing/2014/main" id="{E25CA284-D182-0A80-2C54-978994CE1A38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7" name="TextBox 1567">
                <a:extLst>
                  <a:ext uri="{FF2B5EF4-FFF2-40B4-BE49-F238E27FC236}">
                    <a16:creationId xmlns:a16="http://schemas.microsoft.com/office/drawing/2014/main" id="{57F4C786-F335-326A-A943-7928B0C25E8C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68" name="Group 1568">
              <a:extLst>
                <a:ext uri="{FF2B5EF4-FFF2-40B4-BE49-F238E27FC236}">
                  <a16:creationId xmlns:a16="http://schemas.microsoft.com/office/drawing/2014/main" id="{4AAD912F-44F8-F544-F844-D3AB17EEC819}"/>
                </a:ext>
              </a:extLst>
            </p:cNvPr>
            <p:cNvGrpSpPr/>
            <p:nvPr/>
          </p:nvGrpSpPr>
          <p:grpSpPr>
            <a:xfrm rot="2272236">
              <a:off x="214011" y="274023"/>
              <a:ext cx="164438" cy="9038"/>
              <a:chOff x="0" y="0"/>
              <a:chExt cx="386175" cy="21226"/>
            </a:xfrm>
          </p:grpSpPr>
          <p:sp>
            <p:nvSpPr>
              <p:cNvPr id="1569" name="Freeform 1569">
                <a:extLst>
                  <a:ext uri="{FF2B5EF4-FFF2-40B4-BE49-F238E27FC236}">
                    <a16:creationId xmlns:a16="http://schemas.microsoft.com/office/drawing/2014/main" id="{8D81FBF5-0A73-C1CB-17BB-89D28DEDD442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0" name="TextBox 1570">
                <a:extLst>
                  <a:ext uri="{FF2B5EF4-FFF2-40B4-BE49-F238E27FC236}">
                    <a16:creationId xmlns:a16="http://schemas.microsoft.com/office/drawing/2014/main" id="{45109769-9432-66ED-C197-0C79E435CB6A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71" name="Group 1571">
              <a:extLst>
                <a:ext uri="{FF2B5EF4-FFF2-40B4-BE49-F238E27FC236}">
                  <a16:creationId xmlns:a16="http://schemas.microsoft.com/office/drawing/2014/main" id="{7F2A07F3-C505-7397-F1D8-E2346F44EDF9}"/>
                </a:ext>
              </a:extLst>
            </p:cNvPr>
            <p:cNvGrpSpPr/>
            <p:nvPr/>
          </p:nvGrpSpPr>
          <p:grpSpPr>
            <a:xfrm rot="2272236">
              <a:off x="221933" y="270414"/>
              <a:ext cx="164438" cy="9038"/>
              <a:chOff x="0" y="0"/>
              <a:chExt cx="386175" cy="21226"/>
            </a:xfrm>
          </p:grpSpPr>
          <p:sp>
            <p:nvSpPr>
              <p:cNvPr id="1572" name="Freeform 1572">
                <a:extLst>
                  <a:ext uri="{FF2B5EF4-FFF2-40B4-BE49-F238E27FC236}">
                    <a16:creationId xmlns:a16="http://schemas.microsoft.com/office/drawing/2014/main" id="{9D7074AF-0E74-FD43-603C-3B0E37AF5E09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3" name="TextBox 1573">
                <a:extLst>
                  <a:ext uri="{FF2B5EF4-FFF2-40B4-BE49-F238E27FC236}">
                    <a16:creationId xmlns:a16="http://schemas.microsoft.com/office/drawing/2014/main" id="{D44E7839-BDCD-982D-82E4-8B24CCCE484A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74" name="Group 1574">
              <a:extLst>
                <a:ext uri="{FF2B5EF4-FFF2-40B4-BE49-F238E27FC236}">
                  <a16:creationId xmlns:a16="http://schemas.microsoft.com/office/drawing/2014/main" id="{A2C49D25-B13C-BB7E-47B3-6A63E9303A80}"/>
                </a:ext>
              </a:extLst>
            </p:cNvPr>
            <p:cNvGrpSpPr/>
            <p:nvPr/>
          </p:nvGrpSpPr>
          <p:grpSpPr>
            <a:xfrm rot="2272236">
              <a:off x="221933" y="263869"/>
              <a:ext cx="164438" cy="9038"/>
              <a:chOff x="0" y="0"/>
              <a:chExt cx="386175" cy="21226"/>
            </a:xfrm>
          </p:grpSpPr>
          <p:sp>
            <p:nvSpPr>
              <p:cNvPr id="1575" name="Freeform 1575">
                <a:extLst>
                  <a:ext uri="{FF2B5EF4-FFF2-40B4-BE49-F238E27FC236}">
                    <a16:creationId xmlns:a16="http://schemas.microsoft.com/office/drawing/2014/main" id="{42C985E1-4015-0586-A292-FFDDCB414CA2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6" name="TextBox 1576">
                <a:extLst>
                  <a:ext uri="{FF2B5EF4-FFF2-40B4-BE49-F238E27FC236}">
                    <a16:creationId xmlns:a16="http://schemas.microsoft.com/office/drawing/2014/main" id="{79F72F6C-FFD2-D1D8-145C-C1EBDB388622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77" name="Group 1577">
              <a:extLst>
                <a:ext uri="{FF2B5EF4-FFF2-40B4-BE49-F238E27FC236}">
                  <a16:creationId xmlns:a16="http://schemas.microsoft.com/office/drawing/2014/main" id="{D2BCFDB3-5AC6-5AF0-EF53-C930A64FFC60}"/>
                </a:ext>
              </a:extLst>
            </p:cNvPr>
            <p:cNvGrpSpPr/>
            <p:nvPr/>
          </p:nvGrpSpPr>
          <p:grpSpPr>
            <a:xfrm rot="2272236">
              <a:off x="221933" y="254727"/>
              <a:ext cx="164438" cy="9038"/>
              <a:chOff x="0" y="0"/>
              <a:chExt cx="386175" cy="21226"/>
            </a:xfrm>
          </p:grpSpPr>
          <p:sp>
            <p:nvSpPr>
              <p:cNvPr id="1578" name="Freeform 1578">
                <a:extLst>
                  <a:ext uri="{FF2B5EF4-FFF2-40B4-BE49-F238E27FC236}">
                    <a16:creationId xmlns:a16="http://schemas.microsoft.com/office/drawing/2014/main" id="{487F4FD9-C014-011F-2F83-CA4D1C48AB3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9" name="TextBox 1579">
                <a:extLst>
                  <a:ext uri="{FF2B5EF4-FFF2-40B4-BE49-F238E27FC236}">
                    <a16:creationId xmlns:a16="http://schemas.microsoft.com/office/drawing/2014/main" id="{E7357ADE-5026-360F-71C3-BBCD80DD37BC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0" name="Group 1580">
              <a:extLst>
                <a:ext uri="{FF2B5EF4-FFF2-40B4-BE49-F238E27FC236}">
                  <a16:creationId xmlns:a16="http://schemas.microsoft.com/office/drawing/2014/main" id="{48C94C12-D9CB-8585-448B-E02C14F13B24}"/>
                </a:ext>
              </a:extLst>
            </p:cNvPr>
            <p:cNvGrpSpPr/>
            <p:nvPr/>
          </p:nvGrpSpPr>
          <p:grpSpPr>
            <a:xfrm rot="2272236">
              <a:off x="227981" y="250470"/>
              <a:ext cx="164438" cy="9038"/>
              <a:chOff x="0" y="0"/>
              <a:chExt cx="386175" cy="21226"/>
            </a:xfrm>
          </p:grpSpPr>
          <p:sp>
            <p:nvSpPr>
              <p:cNvPr id="1581" name="Freeform 1581">
                <a:extLst>
                  <a:ext uri="{FF2B5EF4-FFF2-40B4-BE49-F238E27FC236}">
                    <a16:creationId xmlns:a16="http://schemas.microsoft.com/office/drawing/2014/main" id="{1A787F84-AEEC-3D28-AFDB-D7EE1211F0DA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2" name="TextBox 1582">
                <a:extLst>
                  <a:ext uri="{FF2B5EF4-FFF2-40B4-BE49-F238E27FC236}">
                    <a16:creationId xmlns:a16="http://schemas.microsoft.com/office/drawing/2014/main" id="{79235C96-ABC1-B23A-B668-E92DFBBFEB75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3" name="Group 1583">
              <a:extLst>
                <a:ext uri="{FF2B5EF4-FFF2-40B4-BE49-F238E27FC236}">
                  <a16:creationId xmlns:a16="http://schemas.microsoft.com/office/drawing/2014/main" id="{795BB523-487B-94FB-F117-0970BA40F0A4}"/>
                </a:ext>
              </a:extLst>
            </p:cNvPr>
            <p:cNvGrpSpPr/>
            <p:nvPr/>
          </p:nvGrpSpPr>
          <p:grpSpPr>
            <a:xfrm rot="2272236">
              <a:off x="232818" y="245656"/>
              <a:ext cx="164438" cy="9038"/>
              <a:chOff x="0" y="0"/>
              <a:chExt cx="386175" cy="21226"/>
            </a:xfrm>
          </p:grpSpPr>
          <p:sp>
            <p:nvSpPr>
              <p:cNvPr id="1584" name="Freeform 1584">
                <a:extLst>
                  <a:ext uri="{FF2B5EF4-FFF2-40B4-BE49-F238E27FC236}">
                    <a16:creationId xmlns:a16="http://schemas.microsoft.com/office/drawing/2014/main" id="{27C63B2E-87CB-09A7-C59E-D919B602539C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5" name="TextBox 1585">
                <a:extLst>
                  <a:ext uri="{FF2B5EF4-FFF2-40B4-BE49-F238E27FC236}">
                    <a16:creationId xmlns:a16="http://schemas.microsoft.com/office/drawing/2014/main" id="{C4B88811-F3AF-CD28-4E2D-0DE9353D7B49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6" name="Group 1586">
              <a:extLst>
                <a:ext uri="{FF2B5EF4-FFF2-40B4-BE49-F238E27FC236}">
                  <a16:creationId xmlns:a16="http://schemas.microsoft.com/office/drawing/2014/main" id="{66D9099D-5F33-610E-1355-48A58DB2CF3F}"/>
                </a:ext>
              </a:extLst>
            </p:cNvPr>
            <p:cNvGrpSpPr/>
            <p:nvPr/>
          </p:nvGrpSpPr>
          <p:grpSpPr>
            <a:xfrm rot="2272236">
              <a:off x="239650" y="241202"/>
              <a:ext cx="156802" cy="9038"/>
              <a:chOff x="0" y="0"/>
              <a:chExt cx="368243" cy="21226"/>
            </a:xfrm>
          </p:grpSpPr>
          <p:sp>
            <p:nvSpPr>
              <p:cNvPr id="1587" name="Freeform 1587">
                <a:extLst>
                  <a:ext uri="{FF2B5EF4-FFF2-40B4-BE49-F238E27FC236}">
                    <a16:creationId xmlns:a16="http://schemas.microsoft.com/office/drawing/2014/main" id="{11BC9A52-09A3-F0B5-796E-4E1BDF5A7953}"/>
                  </a:ext>
                </a:extLst>
              </p:cNvPr>
              <p:cNvSpPr/>
              <p:nvPr/>
            </p:nvSpPr>
            <p:spPr>
              <a:xfrm>
                <a:off x="0" y="0"/>
                <a:ext cx="368243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68243" h="21226">
                    <a:moveTo>
                      <a:pt x="184121" y="0"/>
                    </a:moveTo>
                    <a:cubicBezTo>
                      <a:pt x="82434" y="0"/>
                      <a:pt x="0" y="4752"/>
                      <a:pt x="0" y="10613"/>
                    </a:cubicBezTo>
                    <a:cubicBezTo>
                      <a:pt x="0" y="16474"/>
                      <a:pt x="82434" y="21226"/>
                      <a:pt x="184121" y="21226"/>
                    </a:cubicBezTo>
                    <a:cubicBezTo>
                      <a:pt x="285809" y="21226"/>
                      <a:pt x="368243" y="16474"/>
                      <a:pt x="368243" y="10613"/>
                    </a:cubicBezTo>
                    <a:cubicBezTo>
                      <a:pt x="368243" y="4752"/>
                      <a:pt x="285809" y="0"/>
                      <a:pt x="18412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8" name="TextBox 1588">
                <a:extLst>
                  <a:ext uri="{FF2B5EF4-FFF2-40B4-BE49-F238E27FC236}">
                    <a16:creationId xmlns:a16="http://schemas.microsoft.com/office/drawing/2014/main" id="{BC785D02-0247-0A14-B6EA-3DBB1BA10B90}"/>
                  </a:ext>
                </a:extLst>
              </p:cNvPr>
              <p:cNvSpPr txBox="1"/>
              <p:nvPr/>
            </p:nvSpPr>
            <p:spPr>
              <a:xfrm>
                <a:off x="34523" y="-36110"/>
                <a:ext cx="299197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9" name="Group 1589">
              <a:extLst>
                <a:ext uri="{FF2B5EF4-FFF2-40B4-BE49-F238E27FC236}">
                  <a16:creationId xmlns:a16="http://schemas.microsoft.com/office/drawing/2014/main" id="{1654A36F-B467-705E-F0A3-D5FB65348F57}"/>
                </a:ext>
              </a:extLst>
            </p:cNvPr>
            <p:cNvGrpSpPr/>
            <p:nvPr/>
          </p:nvGrpSpPr>
          <p:grpSpPr>
            <a:xfrm rot="2272236">
              <a:off x="255215" y="239211"/>
              <a:ext cx="142389" cy="12465"/>
              <a:chOff x="0" y="0"/>
              <a:chExt cx="334393" cy="29274"/>
            </a:xfrm>
          </p:grpSpPr>
          <p:sp>
            <p:nvSpPr>
              <p:cNvPr id="1590" name="Freeform 1590">
                <a:extLst>
                  <a:ext uri="{FF2B5EF4-FFF2-40B4-BE49-F238E27FC236}">
                    <a16:creationId xmlns:a16="http://schemas.microsoft.com/office/drawing/2014/main" id="{C55D847F-AEE4-542B-4EF0-C72466EA63A5}"/>
                  </a:ext>
                </a:extLst>
              </p:cNvPr>
              <p:cNvSpPr/>
              <p:nvPr/>
            </p:nvSpPr>
            <p:spPr>
              <a:xfrm>
                <a:off x="0" y="0"/>
                <a:ext cx="334393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29274">
                    <a:moveTo>
                      <a:pt x="167196" y="0"/>
                    </a:moveTo>
                    <a:cubicBezTo>
                      <a:pt x="74856" y="0"/>
                      <a:pt x="0" y="6553"/>
                      <a:pt x="0" y="14637"/>
                    </a:cubicBezTo>
                    <a:cubicBezTo>
                      <a:pt x="0" y="22721"/>
                      <a:pt x="74856" y="29274"/>
                      <a:pt x="167196" y="29274"/>
                    </a:cubicBezTo>
                    <a:cubicBezTo>
                      <a:pt x="259536" y="29274"/>
                      <a:pt x="334393" y="22721"/>
                      <a:pt x="334393" y="14637"/>
                    </a:cubicBezTo>
                    <a:cubicBezTo>
                      <a:pt x="334393" y="6553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1" name="TextBox 1591">
                <a:extLst>
                  <a:ext uri="{FF2B5EF4-FFF2-40B4-BE49-F238E27FC236}">
                    <a16:creationId xmlns:a16="http://schemas.microsoft.com/office/drawing/2014/main" id="{150498FC-4859-BF87-CFEB-CBEACF61B5E2}"/>
                  </a:ext>
                </a:extLst>
              </p:cNvPr>
              <p:cNvSpPr txBox="1"/>
              <p:nvPr/>
            </p:nvSpPr>
            <p:spPr>
              <a:xfrm>
                <a:off x="31349" y="-35356"/>
                <a:ext cx="271694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92" name="Group 1592">
              <a:extLst>
                <a:ext uri="{FF2B5EF4-FFF2-40B4-BE49-F238E27FC236}">
                  <a16:creationId xmlns:a16="http://schemas.microsoft.com/office/drawing/2014/main" id="{C5954292-F36D-2055-480C-F5C49ADCA868}"/>
                </a:ext>
              </a:extLst>
            </p:cNvPr>
            <p:cNvGrpSpPr/>
            <p:nvPr/>
          </p:nvGrpSpPr>
          <p:grpSpPr>
            <a:xfrm rot="2272236">
              <a:off x="255430" y="232351"/>
              <a:ext cx="140340" cy="12465"/>
              <a:chOff x="0" y="0"/>
              <a:chExt cx="329582" cy="29274"/>
            </a:xfrm>
          </p:grpSpPr>
          <p:sp>
            <p:nvSpPr>
              <p:cNvPr id="1593" name="Freeform 1593">
                <a:extLst>
                  <a:ext uri="{FF2B5EF4-FFF2-40B4-BE49-F238E27FC236}">
                    <a16:creationId xmlns:a16="http://schemas.microsoft.com/office/drawing/2014/main" id="{F88B17AA-F86E-87C3-EFE5-2B36FA066E03}"/>
                  </a:ext>
                </a:extLst>
              </p:cNvPr>
              <p:cNvSpPr/>
              <p:nvPr/>
            </p:nvSpPr>
            <p:spPr>
              <a:xfrm>
                <a:off x="0" y="0"/>
                <a:ext cx="329582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9582" h="29274">
                    <a:moveTo>
                      <a:pt x="164791" y="0"/>
                    </a:moveTo>
                    <a:cubicBezTo>
                      <a:pt x="73780" y="0"/>
                      <a:pt x="0" y="6553"/>
                      <a:pt x="0" y="14637"/>
                    </a:cubicBezTo>
                    <a:cubicBezTo>
                      <a:pt x="0" y="22721"/>
                      <a:pt x="73780" y="29274"/>
                      <a:pt x="164791" y="29274"/>
                    </a:cubicBezTo>
                    <a:cubicBezTo>
                      <a:pt x="255803" y="29274"/>
                      <a:pt x="329582" y="22721"/>
                      <a:pt x="329582" y="14637"/>
                    </a:cubicBezTo>
                    <a:cubicBezTo>
                      <a:pt x="329582" y="6553"/>
                      <a:pt x="255803" y="0"/>
                      <a:pt x="16479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4" name="TextBox 1594">
                <a:extLst>
                  <a:ext uri="{FF2B5EF4-FFF2-40B4-BE49-F238E27FC236}">
                    <a16:creationId xmlns:a16="http://schemas.microsoft.com/office/drawing/2014/main" id="{F8AED66F-ABBF-4E47-AB23-9921B637CA07}"/>
                  </a:ext>
                </a:extLst>
              </p:cNvPr>
              <p:cNvSpPr txBox="1"/>
              <p:nvPr/>
            </p:nvSpPr>
            <p:spPr>
              <a:xfrm>
                <a:off x="30898" y="-35356"/>
                <a:ext cx="267786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95" name="Group 1595">
              <a:extLst>
                <a:ext uri="{FF2B5EF4-FFF2-40B4-BE49-F238E27FC236}">
                  <a16:creationId xmlns:a16="http://schemas.microsoft.com/office/drawing/2014/main" id="{D39FC4D0-6F9E-4C2B-2497-BEF1ADAB8E55}"/>
                </a:ext>
              </a:extLst>
            </p:cNvPr>
            <p:cNvGrpSpPr/>
            <p:nvPr/>
          </p:nvGrpSpPr>
          <p:grpSpPr>
            <a:xfrm rot="2272236">
              <a:off x="263147" y="228735"/>
              <a:ext cx="128922" cy="9842"/>
              <a:chOff x="0" y="0"/>
              <a:chExt cx="323324" cy="24682"/>
            </a:xfrm>
          </p:grpSpPr>
          <p:sp>
            <p:nvSpPr>
              <p:cNvPr id="1596" name="Freeform 1596">
                <a:extLst>
                  <a:ext uri="{FF2B5EF4-FFF2-40B4-BE49-F238E27FC236}">
                    <a16:creationId xmlns:a16="http://schemas.microsoft.com/office/drawing/2014/main" id="{C2788EF7-8F1F-E905-E98C-60F00C0C7789}"/>
                  </a:ext>
                </a:extLst>
              </p:cNvPr>
              <p:cNvSpPr/>
              <p:nvPr/>
            </p:nvSpPr>
            <p:spPr>
              <a:xfrm>
                <a:off x="0" y="0"/>
                <a:ext cx="323324" cy="24682"/>
              </a:xfrm>
              <a:custGeom>
                <a:avLst/>
                <a:gdLst/>
                <a:ahLst/>
                <a:cxnLst/>
                <a:rect l="l" t="t" r="r" b="b"/>
                <a:pathLst>
                  <a:path w="323324" h="24682">
                    <a:moveTo>
                      <a:pt x="161662" y="0"/>
                    </a:moveTo>
                    <a:cubicBezTo>
                      <a:pt x="72378" y="0"/>
                      <a:pt x="0" y="5525"/>
                      <a:pt x="0" y="12341"/>
                    </a:cubicBezTo>
                    <a:cubicBezTo>
                      <a:pt x="0" y="19157"/>
                      <a:pt x="72378" y="24682"/>
                      <a:pt x="161662" y="24682"/>
                    </a:cubicBezTo>
                    <a:cubicBezTo>
                      <a:pt x="250945" y="24682"/>
                      <a:pt x="323324" y="19157"/>
                      <a:pt x="323324" y="12341"/>
                    </a:cubicBezTo>
                    <a:cubicBezTo>
                      <a:pt x="323324" y="5525"/>
                      <a:pt x="250945" y="0"/>
                      <a:pt x="16166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" name="TextBox 1597">
                <a:extLst>
                  <a:ext uri="{FF2B5EF4-FFF2-40B4-BE49-F238E27FC236}">
                    <a16:creationId xmlns:a16="http://schemas.microsoft.com/office/drawing/2014/main" id="{29E28C15-3F80-8ADC-CBDE-5E7A62517F7E}"/>
                  </a:ext>
                </a:extLst>
              </p:cNvPr>
              <p:cNvSpPr txBox="1"/>
              <p:nvPr/>
            </p:nvSpPr>
            <p:spPr>
              <a:xfrm>
                <a:off x="30312" y="-35786"/>
                <a:ext cx="262701" cy="581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98" name="Group 1598">
              <a:extLst>
                <a:ext uri="{FF2B5EF4-FFF2-40B4-BE49-F238E27FC236}">
                  <a16:creationId xmlns:a16="http://schemas.microsoft.com/office/drawing/2014/main" id="{3F65A92F-09F4-D049-6574-2841879758BC}"/>
                </a:ext>
              </a:extLst>
            </p:cNvPr>
            <p:cNvGrpSpPr/>
            <p:nvPr/>
          </p:nvGrpSpPr>
          <p:grpSpPr>
            <a:xfrm rot="2272236">
              <a:off x="273005" y="230373"/>
              <a:ext cx="120446" cy="6465"/>
              <a:chOff x="0" y="0"/>
              <a:chExt cx="334393" cy="17948"/>
            </a:xfrm>
          </p:grpSpPr>
          <p:sp>
            <p:nvSpPr>
              <p:cNvPr id="1599" name="Freeform 1599">
                <a:extLst>
                  <a:ext uri="{FF2B5EF4-FFF2-40B4-BE49-F238E27FC236}">
                    <a16:creationId xmlns:a16="http://schemas.microsoft.com/office/drawing/2014/main" id="{481C1B03-0994-C180-EE4B-8F4FACFDA9E9}"/>
                  </a:ext>
                </a:extLst>
              </p:cNvPr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" name="TextBox 1600">
                <a:extLst>
                  <a:ext uri="{FF2B5EF4-FFF2-40B4-BE49-F238E27FC236}">
                    <a16:creationId xmlns:a16="http://schemas.microsoft.com/office/drawing/2014/main" id="{AD32CB5F-9C60-924E-A4F8-56C4662D5954}"/>
                  </a:ext>
                </a:extLst>
              </p:cNvPr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01" name="Group 1601">
              <a:extLst>
                <a:ext uri="{FF2B5EF4-FFF2-40B4-BE49-F238E27FC236}">
                  <a16:creationId xmlns:a16="http://schemas.microsoft.com/office/drawing/2014/main" id="{8DBEB7AC-01BC-14E8-2B81-A5A231F50A2D}"/>
                </a:ext>
              </a:extLst>
            </p:cNvPr>
            <p:cNvGrpSpPr/>
            <p:nvPr/>
          </p:nvGrpSpPr>
          <p:grpSpPr>
            <a:xfrm rot="2272236">
              <a:off x="271244" y="226703"/>
              <a:ext cx="130786" cy="7020"/>
              <a:chOff x="0" y="0"/>
              <a:chExt cx="334393" cy="17948"/>
            </a:xfrm>
          </p:grpSpPr>
          <p:sp>
            <p:nvSpPr>
              <p:cNvPr id="1602" name="Freeform 1602">
                <a:extLst>
                  <a:ext uri="{FF2B5EF4-FFF2-40B4-BE49-F238E27FC236}">
                    <a16:creationId xmlns:a16="http://schemas.microsoft.com/office/drawing/2014/main" id="{3E5A23C5-8654-317E-2533-42A973C67A52}"/>
                  </a:ext>
                </a:extLst>
              </p:cNvPr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3" name="TextBox 1603">
                <a:extLst>
                  <a:ext uri="{FF2B5EF4-FFF2-40B4-BE49-F238E27FC236}">
                    <a16:creationId xmlns:a16="http://schemas.microsoft.com/office/drawing/2014/main" id="{0BE121E5-122E-46CD-6115-8E0FF231EC45}"/>
                  </a:ext>
                </a:extLst>
              </p:cNvPr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604" name="AutoShape 1604">
              <a:extLst>
                <a:ext uri="{FF2B5EF4-FFF2-40B4-BE49-F238E27FC236}">
                  <a16:creationId xmlns:a16="http://schemas.microsoft.com/office/drawing/2014/main" id="{7AC3F259-B546-421A-C610-6E1352BBA92C}"/>
                </a:ext>
              </a:extLst>
            </p:cNvPr>
            <p:cNvSpPr/>
            <p:nvPr/>
          </p:nvSpPr>
          <p:spPr>
            <a:xfrm>
              <a:off x="190926" y="246082"/>
              <a:ext cx="135483" cy="155568"/>
            </a:xfrm>
            <a:prstGeom prst="line">
              <a:avLst/>
            </a:prstGeom>
            <a:ln w="6114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05" name="Group 1605">
              <a:extLst>
                <a:ext uri="{FF2B5EF4-FFF2-40B4-BE49-F238E27FC236}">
                  <a16:creationId xmlns:a16="http://schemas.microsoft.com/office/drawing/2014/main" id="{CB573845-3D27-CAEB-D445-9A9D7AB16F85}"/>
                </a:ext>
              </a:extLst>
            </p:cNvPr>
            <p:cNvGrpSpPr/>
            <p:nvPr/>
          </p:nvGrpSpPr>
          <p:grpSpPr>
            <a:xfrm rot="2272236">
              <a:off x="200208" y="343404"/>
              <a:ext cx="143721" cy="7900"/>
              <a:chOff x="0" y="0"/>
              <a:chExt cx="386175" cy="21226"/>
            </a:xfrm>
          </p:grpSpPr>
          <p:sp>
            <p:nvSpPr>
              <p:cNvPr id="1606" name="Freeform 1606">
                <a:extLst>
                  <a:ext uri="{FF2B5EF4-FFF2-40B4-BE49-F238E27FC236}">
                    <a16:creationId xmlns:a16="http://schemas.microsoft.com/office/drawing/2014/main" id="{7062CCF9-4987-E4A3-A1F9-C14103920D61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7" name="TextBox 1607">
                <a:extLst>
                  <a:ext uri="{FF2B5EF4-FFF2-40B4-BE49-F238E27FC236}">
                    <a16:creationId xmlns:a16="http://schemas.microsoft.com/office/drawing/2014/main" id="{50D7DCB9-B465-192E-A7BD-F9CC59114A63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08" name="Group 1608">
              <a:extLst>
                <a:ext uri="{FF2B5EF4-FFF2-40B4-BE49-F238E27FC236}">
                  <a16:creationId xmlns:a16="http://schemas.microsoft.com/office/drawing/2014/main" id="{881DF63B-4DA8-2EA0-B1ED-FE32B910B3DA}"/>
                </a:ext>
              </a:extLst>
            </p:cNvPr>
            <p:cNvGrpSpPr/>
            <p:nvPr/>
          </p:nvGrpSpPr>
          <p:grpSpPr>
            <a:xfrm rot="2272236">
              <a:off x="200208" y="350203"/>
              <a:ext cx="143721" cy="7900"/>
              <a:chOff x="0" y="0"/>
              <a:chExt cx="386175" cy="21226"/>
            </a:xfrm>
          </p:grpSpPr>
          <p:sp>
            <p:nvSpPr>
              <p:cNvPr id="1609" name="Freeform 1609">
                <a:extLst>
                  <a:ext uri="{FF2B5EF4-FFF2-40B4-BE49-F238E27FC236}">
                    <a16:creationId xmlns:a16="http://schemas.microsoft.com/office/drawing/2014/main" id="{C37B0D1D-4DE6-D9F8-002B-F69F1FE60C32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0" name="TextBox 1610">
                <a:extLst>
                  <a:ext uri="{FF2B5EF4-FFF2-40B4-BE49-F238E27FC236}">
                    <a16:creationId xmlns:a16="http://schemas.microsoft.com/office/drawing/2014/main" id="{21C38C75-2E44-A9C7-B7F5-DE2B9481FF8D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11" name="Group 1611">
              <a:extLst>
                <a:ext uri="{FF2B5EF4-FFF2-40B4-BE49-F238E27FC236}">
                  <a16:creationId xmlns:a16="http://schemas.microsoft.com/office/drawing/2014/main" id="{EACE192B-AEA6-7EE5-12F3-CA81BB831E3A}"/>
                </a:ext>
              </a:extLst>
            </p:cNvPr>
            <p:cNvGrpSpPr/>
            <p:nvPr/>
          </p:nvGrpSpPr>
          <p:grpSpPr>
            <a:xfrm rot="2148467">
              <a:off x="254442" y="373277"/>
              <a:ext cx="83575" cy="4594"/>
              <a:chOff x="0" y="0"/>
              <a:chExt cx="386175" cy="21226"/>
            </a:xfrm>
          </p:grpSpPr>
          <p:sp>
            <p:nvSpPr>
              <p:cNvPr id="1612" name="Freeform 1612">
                <a:extLst>
                  <a:ext uri="{FF2B5EF4-FFF2-40B4-BE49-F238E27FC236}">
                    <a16:creationId xmlns:a16="http://schemas.microsoft.com/office/drawing/2014/main" id="{B7BB158D-E2C6-D52D-46E3-4B89C5432D08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3" name="TextBox 1613">
                <a:extLst>
                  <a:ext uri="{FF2B5EF4-FFF2-40B4-BE49-F238E27FC236}">
                    <a16:creationId xmlns:a16="http://schemas.microsoft.com/office/drawing/2014/main" id="{002DE1E1-AE11-8A92-EE41-90B80B90F1A1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14" name="Group 1614">
              <a:extLst>
                <a:ext uri="{FF2B5EF4-FFF2-40B4-BE49-F238E27FC236}">
                  <a16:creationId xmlns:a16="http://schemas.microsoft.com/office/drawing/2014/main" id="{91010044-D201-F819-E1D3-66BC7597DE76}"/>
                </a:ext>
              </a:extLst>
            </p:cNvPr>
            <p:cNvGrpSpPr/>
            <p:nvPr/>
          </p:nvGrpSpPr>
          <p:grpSpPr>
            <a:xfrm rot="2148467">
              <a:off x="254442" y="376877"/>
              <a:ext cx="83575" cy="4594"/>
              <a:chOff x="0" y="0"/>
              <a:chExt cx="386175" cy="21226"/>
            </a:xfrm>
          </p:grpSpPr>
          <p:sp>
            <p:nvSpPr>
              <p:cNvPr id="1615" name="Freeform 1615">
                <a:extLst>
                  <a:ext uri="{FF2B5EF4-FFF2-40B4-BE49-F238E27FC236}">
                    <a16:creationId xmlns:a16="http://schemas.microsoft.com/office/drawing/2014/main" id="{E53FC917-1A3C-9F86-E11F-2105D2F14B60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6" name="TextBox 1616">
                <a:extLst>
                  <a:ext uri="{FF2B5EF4-FFF2-40B4-BE49-F238E27FC236}">
                    <a16:creationId xmlns:a16="http://schemas.microsoft.com/office/drawing/2014/main" id="{B3942F7F-7120-C6EB-2099-2E83C1C73DAF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17" name="Group 1617">
              <a:extLst>
                <a:ext uri="{FF2B5EF4-FFF2-40B4-BE49-F238E27FC236}">
                  <a16:creationId xmlns:a16="http://schemas.microsoft.com/office/drawing/2014/main" id="{D930FF6D-CA08-1072-5B53-EFFE23882C3A}"/>
                </a:ext>
              </a:extLst>
            </p:cNvPr>
            <p:cNvGrpSpPr/>
            <p:nvPr/>
          </p:nvGrpSpPr>
          <p:grpSpPr>
            <a:xfrm rot="1482167">
              <a:off x="305469" y="397788"/>
              <a:ext cx="26961" cy="5035"/>
              <a:chOff x="0" y="0"/>
              <a:chExt cx="386175" cy="72123"/>
            </a:xfrm>
          </p:grpSpPr>
          <p:sp>
            <p:nvSpPr>
              <p:cNvPr id="1618" name="Freeform 1618">
                <a:extLst>
                  <a:ext uri="{FF2B5EF4-FFF2-40B4-BE49-F238E27FC236}">
                    <a16:creationId xmlns:a16="http://schemas.microsoft.com/office/drawing/2014/main" id="{501F9373-847D-019E-D46B-2CB41C1C224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9" name="TextBox 1619">
                <a:extLst>
                  <a:ext uri="{FF2B5EF4-FFF2-40B4-BE49-F238E27FC236}">
                    <a16:creationId xmlns:a16="http://schemas.microsoft.com/office/drawing/2014/main" id="{02DCAED4-E1BF-9027-438B-91D630EFF4B4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0" name="Group 1620">
              <a:extLst>
                <a:ext uri="{FF2B5EF4-FFF2-40B4-BE49-F238E27FC236}">
                  <a16:creationId xmlns:a16="http://schemas.microsoft.com/office/drawing/2014/main" id="{2301AE0D-D08E-6764-24C9-FD84EBA3D7B2}"/>
                </a:ext>
              </a:extLst>
            </p:cNvPr>
            <p:cNvGrpSpPr/>
            <p:nvPr/>
          </p:nvGrpSpPr>
          <p:grpSpPr>
            <a:xfrm rot="1482167">
              <a:off x="307084" y="394179"/>
              <a:ext cx="26961" cy="5035"/>
              <a:chOff x="0" y="0"/>
              <a:chExt cx="386175" cy="72123"/>
            </a:xfrm>
          </p:grpSpPr>
          <p:sp>
            <p:nvSpPr>
              <p:cNvPr id="1621" name="Freeform 1621">
                <a:extLst>
                  <a:ext uri="{FF2B5EF4-FFF2-40B4-BE49-F238E27FC236}">
                    <a16:creationId xmlns:a16="http://schemas.microsoft.com/office/drawing/2014/main" id="{5D332647-24A4-0D21-419C-D45AC1798972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2" name="TextBox 1622">
                <a:extLst>
                  <a:ext uri="{FF2B5EF4-FFF2-40B4-BE49-F238E27FC236}">
                    <a16:creationId xmlns:a16="http://schemas.microsoft.com/office/drawing/2014/main" id="{0A3BBA3D-664D-2A47-E24E-E64B1412ED2B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3" name="Group 1623">
              <a:extLst>
                <a:ext uri="{FF2B5EF4-FFF2-40B4-BE49-F238E27FC236}">
                  <a16:creationId xmlns:a16="http://schemas.microsoft.com/office/drawing/2014/main" id="{CD4B7E4E-8E21-4B40-878B-96BAC562ED4F}"/>
                </a:ext>
              </a:extLst>
            </p:cNvPr>
            <p:cNvGrpSpPr/>
            <p:nvPr/>
          </p:nvGrpSpPr>
          <p:grpSpPr>
            <a:xfrm rot="1482167">
              <a:off x="305469" y="386810"/>
              <a:ext cx="26961" cy="5035"/>
              <a:chOff x="0" y="0"/>
              <a:chExt cx="386175" cy="72123"/>
            </a:xfrm>
          </p:grpSpPr>
          <p:sp>
            <p:nvSpPr>
              <p:cNvPr id="1624" name="Freeform 1624">
                <a:extLst>
                  <a:ext uri="{FF2B5EF4-FFF2-40B4-BE49-F238E27FC236}">
                    <a16:creationId xmlns:a16="http://schemas.microsoft.com/office/drawing/2014/main" id="{45AC39D2-5018-F223-AFE4-090F2A26ACA9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5" name="TextBox 1625">
                <a:extLst>
                  <a:ext uri="{FF2B5EF4-FFF2-40B4-BE49-F238E27FC236}">
                    <a16:creationId xmlns:a16="http://schemas.microsoft.com/office/drawing/2014/main" id="{FDC15284-231B-F4F8-7FE1-2EA86CE09D69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6" name="Group 1626">
              <a:extLst>
                <a:ext uri="{FF2B5EF4-FFF2-40B4-BE49-F238E27FC236}">
                  <a16:creationId xmlns:a16="http://schemas.microsoft.com/office/drawing/2014/main" id="{3B5AB0B2-4857-9A93-5E51-60502A583BED}"/>
                </a:ext>
              </a:extLst>
            </p:cNvPr>
            <p:cNvGrpSpPr/>
            <p:nvPr/>
          </p:nvGrpSpPr>
          <p:grpSpPr>
            <a:xfrm rot="1482167">
              <a:off x="296048" y="378889"/>
              <a:ext cx="26961" cy="5035"/>
              <a:chOff x="0" y="0"/>
              <a:chExt cx="386175" cy="72123"/>
            </a:xfrm>
          </p:grpSpPr>
          <p:sp>
            <p:nvSpPr>
              <p:cNvPr id="1627" name="Freeform 1627">
                <a:extLst>
                  <a:ext uri="{FF2B5EF4-FFF2-40B4-BE49-F238E27FC236}">
                    <a16:creationId xmlns:a16="http://schemas.microsoft.com/office/drawing/2014/main" id="{1D7A3ECF-92CB-32B5-A46E-9626CD0E6E70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8" name="TextBox 1628">
                <a:extLst>
                  <a:ext uri="{FF2B5EF4-FFF2-40B4-BE49-F238E27FC236}">
                    <a16:creationId xmlns:a16="http://schemas.microsoft.com/office/drawing/2014/main" id="{D170FD0B-D0AA-4C2A-7ACE-9C5BCFFA11DF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9" name="Group 1629">
              <a:extLst>
                <a:ext uri="{FF2B5EF4-FFF2-40B4-BE49-F238E27FC236}">
                  <a16:creationId xmlns:a16="http://schemas.microsoft.com/office/drawing/2014/main" id="{116A8248-B4D2-8D96-AFE0-94646E50EBAB}"/>
                </a:ext>
              </a:extLst>
            </p:cNvPr>
            <p:cNvGrpSpPr/>
            <p:nvPr/>
          </p:nvGrpSpPr>
          <p:grpSpPr>
            <a:xfrm rot="2329935">
              <a:off x="303889" y="363923"/>
              <a:ext cx="33901" cy="6331"/>
              <a:chOff x="0" y="0"/>
              <a:chExt cx="386175" cy="72123"/>
            </a:xfrm>
          </p:grpSpPr>
          <p:sp>
            <p:nvSpPr>
              <p:cNvPr id="1630" name="Freeform 1630">
                <a:extLst>
                  <a:ext uri="{FF2B5EF4-FFF2-40B4-BE49-F238E27FC236}">
                    <a16:creationId xmlns:a16="http://schemas.microsoft.com/office/drawing/2014/main" id="{E69F6A9B-BBCD-6911-8622-EFCD3D62C36C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1" name="TextBox 1631">
                <a:extLst>
                  <a:ext uri="{FF2B5EF4-FFF2-40B4-BE49-F238E27FC236}">
                    <a16:creationId xmlns:a16="http://schemas.microsoft.com/office/drawing/2014/main" id="{87695F33-B7C1-2048-726A-D37393570D6F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32" name="Group 1632">
              <a:extLst>
                <a:ext uri="{FF2B5EF4-FFF2-40B4-BE49-F238E27FC236}">
                  <a16:creationId xmlns:a16="http://schemas.microsoft.com/office/drawing/2014/main" id="{E25FD1D8-6324-C528-4557-D2D6FC696577}"/>
                </a:ext>
              </a:extLst>
            </p:cNvPr>
            <p:cNvGrpSpPr/>
            <p:nvPr/>
          </p:nvGrpSpPr>
          <p:grpSpPr>
            <a:xfrm rot="2329935">
              <a:off x="328048" y="308568"/>
              <a:ext cx="33901" cy="6331"/>
              <a:chOff x="0" y="0"/>
              <a:chExt cx="386175" cy="72123"/>
            </a:xfrm>
          </p:grpSpPr>
          <p:sp>
            <p:nvSpPr>
              <p:cNvPr id="1633" name="Freeform 1633">
                <a:extLst>
                  <a:ext uri="{FF2B5EF4-FFF2-40B4-BE49-F238E27FC236}">
                    <a16:creationId xmlns:a16="http://schemas.microsoft.com/office/drawing/2014/main" id="{4D71C781-6FD3-A245-FD0E-BD660C33CC1B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4" name="TextBox 1634">
                <a:extLst>
                  <a:ext uri="{FF2B5EF4-FFF2-40B4-BE49-F238E27FC236}">
                    <a16:creationId xmlns:a16="http://schemas.microsoft.com/office/drawing/2014/main" id="{A3C2A2F5-75C5-F489-2BD1-B01E7C7B58F8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35" name="Group 1635">
              <a:extLst>
                <a:ext uri="{FF2B5EF4-FFF2-40B4-BE49-F238E27FC236}">
                  <a16:creationId xmlns:a16="http://schemas.microsoft.com/office/drawing/2014/main" id="{BFADECD4-782D-C4AC-C17B-DD718765A7E8}"/>
                </a:ext>
              </a:extLst>
            </p:cNvPr>
            <p:cNvGrpSpPr/>
            <p:nvPr/>
          </p:nvGrpSpPr>
          <p:grpSpPr>
            <a:xfrm rot="2329935">
              <a:off x="303889" y="348064"/>
              <a:ext cx="33901" cy="6331"/>
              <a:chOff x="0" y="0"/>
              <a:chExt cx="386175" cy="72123"/>
            </a:xfrm>
          </p:grpSpPr>
          <p:sp>
            <p:nvSpPr>
              <p:cNvPr id="1636" name="Freeform 1636">
                <a:extLst>
                  <a:ext uri="{FF2B5EF4-FFF2-40B4-BE49-F238E27FC236}">
                    <a16:creationId xmlns:a16="http://schemas.microsoft.com/office/drawing/2014/main" id="{AE44412C-F284-0335-E8D6-CD16F1CCA6AE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7" name="TextBox 1637">
                <a:extLst>
                  <a:ext uri="{FF2B5EF4-FFF2-40B4-BE49-F238E27FC236}">
                    <a16:creationId xmlns:a16="http://schemas.microsoft.com/office/drawing/2014/main" id="{B9FBA02D-5FFF-3130-E39B-4D39B2F85D4C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38" name="Group 1638">
              <a:extLst>
                <a:ext uri="{FF2B5EF4-FFF2-40B4-BE49-F238E27FC236}">
                  <a16:creationId xmlns:a16="http://schemas.microsoft.com/office/drawing/2014/main" id="{E4F59247-E069-4E01-D110-C8F66B1916F2}"/>
                </a:ext>
              </a:extLst>
            </p:cNvPr>
            <p:cNvGrpSpPr/>
            <p:nvPr/>
          </p:nvGrpSpPr>
          <p:grpSpPr>
            <a:xfrm rot="85615">
              <a:off x="207881" y="139759"/>
              <a:ext cx="33901" cy="6331"/>
              <a:chOff x="0" y="0"/>
              <a:chExt cx="386175" cy="72123"/>
            </a:xfrm>
          </p:grpSpPr>
          <p:sp>
            <p:nvSpPr>
              <p:cNvPr id="1639" name="Freeform 1639">
                <a:extLst>
                  <a:ext uri="{FF2B5EF4-FFF2-40B4-BE49-F238E27FC236}">
                    <a16:creationId xmlns:a16="http://schemas.microsoft.com/office/drawing/2014/main" id="{7491BD8C-AE81-175D-921F-C1268A7787AE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0" name="TextBox 1640">
                <a:extLst>
                  <a:ext uri="{FF2B5EF4-FFF2-40B4-BE49-F238E27FC236}">
                    <a16:creationId xmlns:a16="http://schemas.microsoft.com/office/drawing/2014/main" id="{2D254E86-36CE-1F1D-F2D7-DD89C603F0C8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41" name="Group 1641">
              <a:extLst>
                <a:ext uri="{FF2B5EF4-FFF2-40B4-BE49-F238E27FC236}">
                  <a16:creationId xmlns:a16="http://schemas.microsoft.com/office/drawing/2014/main" id="{78FD9DC3-078D-ABED-06CF-B58316F6DA79}"/>
                </a:ext>
              </a:extLst>
            </p:cNvPr>
            <p:cNvGrpSpPr/>
            <p:nvPr/>
          </p:nvGrpSpPr>
          <p:grpSpPr>
            <a:xfrm rot="85615">
              <a:off x="219413" y="141916"/>
              <a:ext cx="33901" cy="6331"/>
              <a:chOff x="0" y="0"/>
              <a:chExt cx="386175" cy="72123"/>
            </a:xfrm>
          </p:grpSpPr>
          <p:sp>
            <p:nvSpPr>
              <p:cNvPr id="1642" name="Freeform 1642">
                <a:extLst>
                  <a:ext uri="{FF2B5EF4-FFF2-40B4-BE49-F238E27FC236}">
                    <a16:creationId xmlns:a16="http://schemas.microsoft.com/office/drawing/2014/main" id="{FCDCABC2-1A9B-0664-F6FA-D0D8F4543754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3" name="TextBox 1643">
                <a:extLst>
                  <a:ext uri="{FF2B5EF4-FFF2-40B4-BE49-F238E27FC236}">
                    <a16:creationId xmlns:a16="http://schemas.microsoft.com/office/drawing/2014/main" id="{01C7CEE8-C1A7-5CE6-ED52-72F55C15C69A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44" name="Group 1644">
              <a:extLst>
                <a:ext uri="{FF2B5EF4-FFF2-40B4-BE49-F238E27FC236}">
                  <a16:creationId xmlns:a16="http://schemas.microsoft.com/office/drawing/2014/main" id="{E9120C41-FE3A-38A9-2B57-DA7E1D70CF6E}"/>
                </a:ext>
              </a:extLst>
            </p:cNvPr>
            <p:cNvGrpSpPr/>
            <p:nvPr/>
          </p:nvGrpSpPr>
          <p:grpSpPr>
            <a:xfrm rot="421745">
              <a:off x="219413" y="146933"/>
              <a:ext cx="33901" cy="6331"/>
              <a:chOff x="0" y="0"/>
              <a:chExt cx="386175" cy="72123"/>
            </a:xfrm>
          </p:grpSpPr>
          <p:sp>
            <p:nvSpPr>
              <p:cNvPr id="1645" name="Freeform 1645">
                <a:extLst>
                  <a:ext uri="{FF2B5EF4-FFF2-40B4-BE49-F238E27FC236}">
                    <a16:creationId xmlns:a16="http://schemas.microsoft.com/office/drawing/2014/main" id="{9607A693-FDD9-4A33-819A-93273B84C897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6" name="TextBox 1646">
                <a:extLst>
                  <a:ext uri="{FF2B5EF4-FFF2-40B4-BE49-F238E27FC236}">
                    <a16:creationId xmlns:a16="http://schemas.microsoft.com/office/drawing/2014/main" id="{B9996A0D-27CD-D422-3AE3-C5EFA5165BB9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47" name="Group 1647">
              <a:extLst>
                <a:ext uri="{FF2B5EF4-FFF2-40B4-BE49-F238E27FC236}">
                  <a16:creationId xmlns:a16="http://schemas.microsoft.com/office/drawing/2014/main" id="{2EA28519-4EC4-4312-ACB4-87EB8D03257E}"/>
                </a:ext>
              </a:extLst>
            </p:cNvPr>
            <p:cNvGrpSpPr/>
            <p:nvPr/>
          </p:nvGrpSpPr>
          <p:grpSpPr>
            <a:xfrm rot="421745">
              <a:off x="202202" y="134543"/>
              <a:ext cx="33901" cy="6331"/>
              <a:chOff x="0" y="0"/>
              <a:chExt cx="386175" cy="72123"/>
            </a:xfrm>
          </p:grpSpPr>
          <p:sp>
            <p:nvSpPr>
              <p:cNvPr id="1648" name="Freeform 1648">
                <a:extLst>
                  <a:ext uri="{FF2B5EF4-FFF2-40B4-BE49-F238E27FC236}">
                    <a16:creationId xmlns:a16="http://schemas.microsoft.com/office/drawing/2014/main" id="{660B62FD-33FF-9A87-39AC-0162DC5C5299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9" name="TextBox 1649">
                <a:extLst>
                  <a:ext uri="{FF2B5EF4-FFF2-40B4-BE49-F238E27FC236}">
                    <a16:creationId xmlns:a16="http://schemas.microsoft.com/office/drawing/2014/main" id="{7938A3EA-25C4-B9F4-BCDC-665984F79C90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0" name="Group 1650">
              <a:extLst>
                <a:ext uri="{FF2B5EF4-FFF2-40B4-BE49-F238E27FC236}">
                  <a16:creationId xmlns:a16="http://schemas.microsoft.com/office/drawing/2014/main" id="{881BF88C-883A-80F3-1472-62113BBA7086}"/>
                </a:ext>
              </a:extLst>
            </p:cNvPr>
            <p:cNvGrpSpPr/>
            <p:nvPr/>
          </p:nvGrpSpPr>
          <p:grpSpPr>
            <a:xfrm rot="1777252">
              <a:off x="132279" y="112908"/>
              <a:ext cx="33901" cy="11990"/>
              <a:chOff x="0" y="0"/>
              <a:chExt cx="386175" cy="136585"/>
            </a:xfrm>
          </p:grpSpPr>
          <p:sp>
            <p:nvSpPr>
              <p:cNvPr id="1651" name="Freeform 1651">
                <a:extLst>
                  <a:ext uri="{FF2B5EF4-FFF2-40B4-BE49-F238E27FC236}">
                    <a16:creationId xmlns:a16="http://schemas.microsoft.com/office/drawing/2014/main" id="{73A5BF6B-4A22-7732-578B-5F112A43F4AC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2" name="TextBox 1652">
                <a:extLst>
                  <a:ext uri="{FF2B5EF4-FFF2-40B4-BE49-F238E27FC236}">
                    <a16:creationId xmlns:a16="http://schemas.microsoft.com/office/drawing/2014/main" id="{622C4C85-375B-8F62-A131-ADCDE36D4B0C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3" name="Group 1653">
              <a:extLst>
                <a:ext uri="{FF2B5EF4-FFF2-40B4-BE49-F238E27FC236}">
                  <a16:creationId xmlns:a16="http://schemas.microsoft.com/office/drawing/2014/main" id="{32D74C0B-AD4C-FB09-F381-6A189C21A31B}"/>
                </a:ext>
              </a:extLst>
            </p:cNvPr>
            <p:cNvGrpSpPr/>
            <p:nvPr/>
          </p:nvGrpSpPr>
          <p:grpSpPr>
            <a:xfrm rot="1777252">
              <a:off x="121019" y="112908"/>
              <a:ext cx="33901" cy="11990"/>
              <a:chOff x="0" y="0"/>
              <a:chExt cx="386175" cy="136585"/>
            </a:xfrm>
          </p:grpSpPr>
          <p:sp>
            <p:nvSpPr>
              <p:cNvPr id="1654" name="Freeform 1654">
                <a:extLst>
                  <a:ext uri="{FF2B5EF4-FFF2-40B4-BE49-F238E27FC236}">
                    <a16:creationId xmlns:a16="http://schemas.microsoft.com/office/drawing/2014/main" id="{566EDB68-2ECB-9950-5840-B96C56FD12AF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5" name="TextBox 1655">
                <a:extLst>
                  <a:ext uri="{FF2B5EF4-FFF2-40B4-BE49-F238E27FC236}">
                    <a16:creationId xmlns:a16="http://schemas.microsoft.com/office/drawing/2014/main" id="{850C9ABC-F8DC-B8FA-2BC8-FABDF509E982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6" name="Group 1656">
              <a:extLst>
                <a:ext uri="{FF2B5EF4-FFF2-40B4-BE49-F238E27FC236}">
                  <a16:creationId xmlns:a16="http://schemas.microsoft.com/office/drawing/2014/main" id="{0AE430D7-72C0-74F0-7382-8C879D361327}"/>
                </a:ext>
              </a:extLst>
            </p:cNvPr>
            <p:cNvGrpSpPr/>
            <p:nvPr/>
          </p:nvGrpSpPr>
          <p:grpSpPr>
            <a:xfrm rot="1777252">
              <a:off x="149978" y="118124"/>
              <a:ext cx="33901" cy="11990"/>
              <a:chOff x="0" y="0"/>
              <a:chExt cx="386175" cy="136585"/>
            </a:xfrm>
          </p:grpSpPr>
          <p:sp>
            <p:nvSpPr>
              <p:cNvPr id="1657" name="Freeform 1657">
                <a:extLst>
                  <a:ext uri="{FF2B5EF4-FFF2-40B4-BE49-F238E27FC236}">
                    <a16:creationId xmlns:a16="http://schemas.microsoft.com/office/drawing/2014/main" id="{5E99D019-1015-5BDC-1F9E-8C62E365FEF5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8" name="TextBox 1658">
                <a:extLst>
                  <a:ext uri="{FF2B5EF4-FFF2-40B4-BE49-F238E27FC236}">
                    <a16:creationId xmlns:a16="http://schemas.microsoft.com/office/drawing/2014/main" id="{F60D4DE3-51C5-25B6-21C8-9D7FBBC2949C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9" name="Group 1659">
              <a:extLst>
                <a:ext uri="{FF2B5EF4-FFF2-40B4-BE49-F238E27FC236}">
                  <a16:creationId xmlns:a16="http://schemas.microsoft.com/office/drawing/2014/main" id="{8CF5627F-7047-B25A-A306-865141751BDB}"/>
                </a:ext>
              </a:extLst>
            </p:cNvPr>
            <p:cNvGrpSpPr/>
            <p:nvPr/>
          </p:nvGrpSpPr>
          <p:grpSpPr>
            <a:xfrm rot="1777252">
              <a:off x="116527" y="112393"/>
              <a:ext cx="33901" cy="19865"/>
              <a:chOff x="0" y="0"/>
              <a:chExt cx="386175" cy="226288"/>
            </a:xfrm>
          </p:grpSpPr>
          <p:sp>
            <p:nvSpPr>
              <p:cNvPr id="1660" name="Freeform 1660">
                <a:extLst>
                  <a:ext uri="{FF2B5EF4-FFF2-40B4-BE49-F238E27FC236}">
                    <a16:creationId xmlns:a16="http://schemas.microsoft.com/office/drawing/2014/main" id="{E780719F-61CA-D9F1-85FA-8BB12C3026EA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1" name="TextBox 1661">
                <a:extLst>
                  <a:ext uri="{FF2B5EF4-FFF2-40B4-BE49-F238E27FC236}">
                    <a16:creationId xmlns:a16="http://schemas.microsoft.com/office/drawing/2014/main" id="{F6C1C20C-3742-051A-5808-1152C6594515}"/>
                  </a:ext>
                </a:extLst>
              </p:cNvPr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662" name="AutoShape 1662">
              <a:extLst>
                <a:ext uri="{FF2B5EF4-FFF2-40B4-BE49-F238E27FC236}">
                  <a16:creationId xmlns:a16="http://schemas.microsoft.com/office/drawing/2014/main" id="{FEB09E64-4C33-1D3D-1BB9-51347B45E40E}"/>
                </a:ext>
              </a:extLst>
            </p:cNvPr>
            <p:cNvSpPr/>
            <p:nvPr/>
          </p:nvSpPr>
          <p:spPr>
            <a:xfrm>
              <a:off x="135998" y="131805"/>
              <a:ext cx="103028" cy="162589"/>
            </a:xfrm>
            <a:prstGeom prst="line">
              <a:avLst/>
            </a:prstGeom>
            <a:ln w="6114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63" name="Group 1663">
              <a:extLst>
                <a:ext uri="{FF2B5EF4-FFF2-40B4-BE49-F238E27FC236}">
                  <a16:creationId xmlns:a16="http://schemas.microsoft.com/office/drawing/2014/main" id="{1F9AB556-339D-986B-A4B4-13A338A40977}"/>
                </a:ext>
              </a:extLst>
            </p:cNvPr>
            <p:cNvGrpSpPr/>
            <p:nvPr/>
          </p:nvGrpSpPr>
          <p:grpSpPr>
            <a:xfrm rot="2700000">
              <a:off x="110280" y="165306"/>
              <a:ext cx="225771" cy="79852"/>
              <a:chOff x="0" y="0"/>
              <a:chExt cx="386175" cy="136585"/>
            </a:xfrm>
          </p:grpSpPr>
          <p:sp>
            <p:nvSpPr>
              <p:cNvPr id="1664" name="Freeform 1664">
                <a:extLst>
                  <a:ext uri="{FF2B5EF4-FFF2-40B4-BE49-F238E27FC236}">
                    <a16:creationId xmlns:a16="http://schemas.microsoft.com/office/drawing/2014/main" id="{814E2F50-56E4-E2E6-0F5D-031BC3C8A997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5" name="TextBox 1665">
                <a:extLst>
                  <a:ext uri="{FF2B5EF4-FFF2-40B4-BE49-F238E27FC236}">
                    <a16:creationId xmlns:a16="http://schemas.microsoft.com/office/drawing/2014/main" id="{3070D220-EDE6-DA87-B9D9-A2BF3D644B3C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66" name="Group 1666">
              <a:extLst>
                <a:ext uri="{FF2B5EF4-FFF2-40B4-BE49-F238E27FC236}">
                  <a16:creationId xmlns:a16="http://schemas.microsoft.com/office/drawing/2014/main" id="{83D7B72B-3AF5-D7DB-4244-4309E494C561}"/>
                </a:ext>
              </a:extLst>
            </p:cNvPr>
            <p:cNvGrpSpPr/>
            <p:nvPr/>
          </p:nvGrpSpPr>
          <p:grpSpPr>
            <a:xfrm rot="2700000">
              <a:off x="128362" y="200102"/>
              <a:ext cx="225771" cy="79852"/>
              <a:chOff x="0" y="0"/>
              <a:chExt cx="386175" cy="136585"/>
            </a:xfrm>
          </p:grpSpPr>
          <p:sp>
            <p:nvSpPr>
              <p:cNvPr id="1667" name="Freeform 1667">
                <a:extLst>
                  <a:ext uri="{FF2B5EF4-FFF2-40B4-BE49-F238E27FC236}">
                    <a16:creationId xmlns:a16="http://schemas.microsoft.com/office/drawing/2014/main" id="{96F86319-BF01-2069-26A1-50689888CB28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8" name="TextBox 1668">
                <a:extLst>
                  <a:ext uri="{FF2B5EF4-FFF2-40B4-BE49-F238E27FC236}">
                    <a16:creationId xmlns:a16="http://schemas.microsoft.com/office/drawing/2014/main" id="{05E53DAA-75EA-1CC0-30B3-F7C9724B157A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69" name="Group 1669">
              <a:extLst>
                <a:ext uri="{FF2B5EF4-FFF2-40B4-BE49-F238E27FC236}">
                  <a16:creationId xmlns:a16="http://schemas.microsoft.com/office/drawing/2014/main" id="{70997E9D-C5AD-BD2A-102A-CB2A8E121A5D}"/>
                </a:ext>
              </a:extLst>
            </p:cNvPr>
            <p:cNvGrpSpPr/>
            <p:nvPr/>
          </p:nvGrpSpPr>
          <p:grpSpPr>
            <a:xfrm rot="2847246">
              <a:off x="178571" y="253402"/>
              <a:ext cx="159752" cy="79852"/>
              <a:chOff x="0" y="0"/>
              <a:chExt cx="273253" cy="136585"/>
            </a:xfrm>
          </p:grpSpPr>
          <p:sp>
            <p:nvSpPr>
              <p:cNvPr id="1670" name="Freeform 1670">
                <a:extLst>
                  <a:ext uri="{FF2B5EF4-FFF2-40B4-BE49-F238E27FC236}">
                    <a16:creationId xmlns:a16="http://schemas.microsoft.com/office/drawing/2014/main" id="{47ADE06B-2B58-C815-6F27-357F47F70845}"/>
                  </a:ext>
                </a:extLst>
              </p:cNvPr>
              <p:cNvSpPr/>
              <p:nvPr/>
            </p:nvSpPr>
            <p:spPr>
              <a:xfrm>
                <a:off x="0" y="0"/>
                <a:ext cx="273253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273253" h="136585">
                    <a:moveTo>
                      <a:pt x="136626" y="0"/>
                    </a:moveTo>
                    <a:cubicBezTo>
                      <a:pt x="61170" y="0"/>
                      <a:pt x="0" y="30576"/>
                      <a:pt x="0" y="68293"/>
                    </a:cubicBezTo>
                    <a:cubicBezTo>
                      <a:pt x="0" y="106010"/>
                      <a:pt x="61170" y="136585"/>
                      <a:pt x="136626" y="136585"/>
                    </a:cubicBezTo>
                    <a:cubicBezTo>
                      <a:pt x="212083" y="136585"/>
                      <a:pt x="273253" y="106010"/>
                      <a:pt x="273253" y="68293"/>
                    </a:cubicBezTo>
                    <a:cubicBezTo>
                      <a:pt x="273253" y="30576"/>
                      <a:pt x="212083" y="0"/>
                      <a:pt x="13662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1" name="TextBox 1671">
                <a:extLst>
                  <a:ext uri="{FF2B5EF4-FFF2-40B4-BE49-F238E27FC236}">
                    <a16:creationId xmlns:a16="http://schemas.microsoft.com/office/drawing/2014/main" id="{8E906BCD-117A-E6DB-1709-F6BC5AE461D5}"/>
                  </a:ext>
                </a:extLst>
              </p:cNvPr>
              <p:cNvSpPr txBox="1"/>
              <p:nvPr/>
            </p:nvSpPr>
            <p:spPr>
              <a:xfrm>
                <a:off x="25617" y="-25295"/>
                <a:ext cx="22201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72" name="Group 1672">
              <a:extLst>
                <a:ext uri="{FF2B5EF4-FFF2-40B4-BE49-F238E27FC236}">
                  <a16:creationId xmlns:a16="http://schemas.microsoft.com/office/drawing/2014/main" id="{8604E235-F90C-35D8-AF61-1068C06CECC5}"/>
                </a:ext>
              </a:extLst>
            </p:cNvPr>
            <p:cNvGrpSpPr/>
            <p:nvPr/>
          </p:nvGrpSpPr>
          <p:grpSpPr>
            <a:xfrm rot="2847246">
              <a:off x="190037" y="319467"/>
              <a:ext cx="147865" cy="37644"/>
              <a:chOff x="0" y="0"/>
              <a:chExt cx="270365" cy="68830"/>
            </a:xfrm>
          </p:grpSpPr>
          <p:sp>
            <p:nvSpPr>
              <p:cNvPr id="1673" name="Freeform 1673">
                <a:extLst>
                  <a:ext uri="{FF2B5EF4-FFF2-40B4-BE49-F238E27FC236}">
                    <a16:creationId xmlns:a16="http://schemas.microsoft.com/office/drawing/2014/main" id="{E9D3E463-5E67-C78F-A869-3C0FDEC1CB22}"/>
                  </a:ext>
                </a:extLst>
              </p:cNvPr>
              <p:cNvSpPr/>
              <p:nvPr/>
            </p:nvSpPr>
            <p:spPr>
              <a:xfrm>
                <a:off x="0" y="0"/>
                <a:ext cx="270365" cy="68830"/>
              </a:xfrm>
              <a:custGeom>
                <a:avLst/>
                <a:gdLst/>
                <a:ahLst/>
                <a:cxnLst/>
                <a:rect l="l" t="t" r="r" b="b"/>
                <a:pathLst>
                  <a:path w="270365" h="68830">
                    <a:moveTo>
                      <a:pt x="135182" y="0"/>
                    </a:moveTo>
                    <a:cubicBezTo>
                      <a:pt x="60523" y="0"/>
                      <a:pt x="0" y="15408"/>
                      <a:pt x="0" y="34415"/>
                    </a:cubicBezTo>
                    <a:cubicBezTo>
                      <a:pt x="0" y="53422"/>
                      <a:pt x="60523" y="68830"/>
                      <a:pt x="135182" y="68830"/>
                    </a:cubicBezTo>
                    <a:cubicBezTo>
                      <a:pt x="209842" y="68830"/>
                      <a:pt x="270365" y="53422"/>
                      <a:pt x="270365" y="34415"/>
                    </a:cubicBezTo>
                    <a:cubicBezTo>
                      <a:pt x="270365" y="15408"/>
                      <a:pt x="209842" y="0"/>
                      <a:pt x="13518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4" name="TextBox 1674">
                <a:extLst>
                  <a:ext uri="{FF2B5EF4-FFF2-40B4-BE49-F238E27FC236}">
                    <a16:creationId xmlns:a16="http://schemas.microsoft.com/office/drawing/2014/main" id="{E4504A41-F198-3B10-BBF0-9C69A55226CD}"/>
                  </a:ext>
                </a:extLst>
              </p:cNvPr>
              <p:cNvSpPr txBox="1"/>
              <p:nvPr/>
            </p:nvSpPr>
            <p:spPr>
              <a:xfrm>
                <a:off x="25347" y="-31647"/>
                <a:ext cx="219671" cy="94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75" name="Group 1675">
              <a:extLst>
                <a:ext uri="{FF2B5EF4-FFF2-40B4-BE49-F238E27FC236}">
                  <a16:creationId xmlns:a16="http://schemas.microsoft.com/office/drawing/2014/main" id="{3DA35486-D269-9EEE-A8EF-01790282B76C}"/>
                </a:ext>
              </a:extLst>
            </p:cNvPr>
            <p:cNvGrpSpPr/>
            <p:nvPr/>
          </p:nvGrpSpPr>
          <p:grpSpPr>
            <a:xfrm rot="85615">
              <a:off x="211602" y="150519"/>
              <a:ext cx="33901" cy="6331"/>
              <a:chOff x="0" y="0"/>
              <a:chExt cx="386175" cy="72123"/>
            </a:xfrm>
          </p:grpSpPr>
          <p:sp>
            <p:nvSpPr>
              <p:cNvPr id="1676" name="Freeform 1676">
                <a:extLst>
                  <a:ext uri="{FF2B5EF4-FFF2-40B4-BE49-F238E27FC236}">
                    <a16:creationId xmlns:a16="http://schemas.microsoft.com/office/drawing/2014/main" id="{BD2186F4-0372-D654-506F-2152D9B626AF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7" name="TextBox 1677">
                <a:extLst>
                  <a:ext uri="{FF2B5EF4-FFF2-40B4-BE49-F238E27FC236}">
                    <a16:creationId xmlns:a16="http://schemas.microsoft.com/office/drawing/2014/main" id="{9CAADF16-0419-B95C-4664-D84A1CADF6C2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78" name="Group 1678">
              <a:extLst>
                <a:ext uri="{FF2B5EF4-FFF2-40B4-BE49-F238E27FC236}">
                  <a16:creationId xmlns:a16="http://schemas.microsoft.com/office/drawing/2014/main" id="{62BE7557-FFB5-5154-AF27-ED7E57329E9A}"/>
                </a:ext>
              </a:extLst>
            </p:cNvPr>
            <p:cNvGrpSpPr/>
            <p:nvPr/>
          </p:nvGrpSpPr>
          <p:grpSpPr>
            <a:xfrm rot="986270">
              <a:off x="214149" y="153336"/>
              <a:ext cx="33901" cy="6331"/>
              <a:chOff x="0" y="0"/>
              <a:chExt cx="386175" cy="72123"/>
            </a:xfrm>
          </p:grpSpPr>
          <p:sp>
            <p:nvSpPr>
              <p:cNvPr id="1679" name="Freeform 1679">
                <a:extLst>
                  <a:ext uri="{FF2B5EF4-FFF2-40B4-BE49-F238E27FC236}">
                    <a16:creationId xmlns:a16="http://schemas.microsoft.com/office/drawing/2014/main" id="{DE6B994B-4B0A-66D8-0351-4DE1F35EECDE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0" name="TextBox 1680">
                <a:extLst>
                  <a:ext uri="{FF2B5EF4-FFF2-40B4-BE49-F238E27FC236}">
                    <a16:creationId xmlns:a16="http://schemas.microsoft.com/office/drawing/2014/main" id="{25530291-0A0B-4184-5C9B-9A56A04403F7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81" name="Group 1681">
              <a:extLst>
                <a:ext uri="{FF2B5EF4-FFF2-40B4-BE49-F238E27FC236}">
                  <a16:creationId xmlns:a16="http://schemas.microsoft.com/office/drawing/2014/main" id="{010268CC-519C-E8FB-CE11-45DDFA5F2A02}"/>
                </a:ext>
              </a:extLst>
            </p:cNvPr>
            <p:cNvGrpSpPr/>
            <p:nvPr/>
          </p:nvGrpSpPr>
          <p:grpSpPr>
            <a:xfrm rot="284880">
              <a:off x="185891" y="133884"/>
              <a:ext cx="33901" cy="6331"/>
              <a:chOff x="0" y="0"/>
              <a:chExt cx="386175" cy="72123"/>
            </a:xfrm>
          </p:grpSpPr>
          <p:sp>
            <p:nvSpPr>
              <p:cNvPr id="1682" name="Freeform 1682">
                <a:extLst>
                  <a:ext uri="{FF2B5EF4-FFF2-40B4-BE49-F238E27FC236}">
                    <a16:creationId xmlns:a16="http://schemas.microsoft.com/office/drawing/2014/main" id="{75832840-500B-D781-6F0E-DB5667A47D6F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3" name="TextBox 1683">
                <a:extLst>
                  <a:ext uri="{FF2B5EF4-FFF2-40B4-BE49-F238E27FC236}">
                    <a16:creationId xmlns:a16="http://schemas.microsoft.com/office/drawing/2014/main" id="{CBAFFE18-FEB7-F7C6-638B-F88C2EA82B6B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84" name="Group 1684">
              <a:extLst>
                <a:ext uri="{FF2B5EF4-FFF2-40B4-BE49-F238E27FC236}">
                  <a16:creationId xmlns:a16="http://schemas.microsoft.com/office/drawing/2014/main" id="{FB652DA3-7852-50FF-31AA-777C22181BC1}"/>
                </a:ext>
              </a:extLst>
            </p:cNvPr>
            <p:cNvGrpSpPr/>
            <p:nvPr/>
          </p:nvGrpSpPr>
          <p:grpSpPr>
            <a:xfrm rot="284880">
              <a:off x="196995" y="139087"/>
              <a:ext cx="33901" cy="14038"/>
              <a:chOff x="0" y="0"/>
              <a:chExt cx="386175" cy="159916"/>
            </a:xfrm>
          </p:grpSpPr>
          <p:sp>
            <p:nvSpPr>
              <p:cNvPr id="1685" name="Freeform 1685">
                <a:extLst>
                  <a:ext uri="{FF2B5EF4-FFF2-40B4-BE49-F238E27FC236}">
                    <a16:creationId xmlns:a16="http://schemas.microsoft.com/office/drawing/2014/main" id="{6D86033B-F3A1-1C9B-F798-4B5EC98985E3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5991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59916">
                    <a:moveTo>
                      <a:pt x="193088" y="0"/>
                    </a:moveTo>
                    <a:cubicBezTo>
                      <a:pt x="86448" y="0"/>
                      <a:pt x="0" y="35798"/>
                      <a:pt x="0" y="79958"/>
                    </a:cubicBezTo>
                    <a:cubicBezTo>
                      <a:pt x="0" y="124118"/>
                      <a:pt x="86448" y="159916"/>
                      <a:pt x="193088" y="159916"/>
                    </a:cubicBezTo>
                    <a:cubicBezTo>
                      <a:pt x="299727" y="159916"/>
                      <a:pt x="386175" y="124118"/>
                      <a:pt x="386175" y="79958"/>
                    </a:cubicBezTo>
                    <a:cubicBezTo>
                      <a:pt x="386175" y="35798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6" name="TextBox 1686">
                <a:extLst>
                  <a:ext uri="{FF2B5EF4-FFF2-40B4-BE49-F238E27FC236}">
                    <a16:creationId xmlns:a16="http://schemas.microsoft.com/office/drawing/2014/main" id="{0CDDDA77-C32C-AFCD-6DDD-442B9DC16CF5}"/>
                  </a:ext>
                </a:extLst>
              </p:cNvPr>
              <p:cNvSpPr txBox="1"/>
              <p:nvPr/>
            </p:nvSpPr>
            <p:spPr>
              <a:xfrm>
                <a:off x="36204" y="-23108"/>
                <a:ext cx="313768" cy="1680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87" name="Group 1687">
              <a:extLst>
                <a:ext uri="{FF2B5EF4-FFF2-40B4-BE49-F238E27FC236}">
                  <a16:creationId xmlns:a16="http://schemas.microsoft.com/office/drawing/2014/main" id="{5082E7D7-0E0D-F6AC-43AC-1F02A80603B8}"/>
                </a:ext>
              </a:extLst>
            </p:cNvPr>
            <p:cNvGrpSpPr/>
            <p:nvPr/>
          </p:nvGrpSpPr>
          <p:grpSpPr>
            <a:xfrm rot="421745">
              <a:off x="103728" y="110516"/>
              <a:ext cx="33901" cy="7642"/>
              <a:chOff x="0" y="0"/>
              <a:chExt cx="386175" cy="87058"/>
            </a:xfrm>
          </p:grpSpPr>
          <p:sp>
            <p:nvSpPr>
              <p:cNvPr id="1688" name="Freeform 1688">
                <a:extLst>
                  <a:ext uri="{FF2B5EF4-FFF2-40B4-BE49-F238E27FC236}">
                    <a16:creationId xmlns:a16="http://schemas.microsoft.com/office/drawing/2014/main" id="{E20A5E5D-3717-8FCA-9E4F-26DD171C92C7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87058">
                    <a:moveTo>
                      <a:pt x="193088" y="0"/>
                    </a:moveTo>
                    <a:cubicBezTo>
                      <a:pt x="86448" y="0"/>
                      <a:pt x="0" y="19489"/>
                      <a:pt x="0" y="43529"/>
                    </a:cubicBezTo>
                    <a:cubicBezTo>
                      <a:pt x="0" y="67570"/>
                      <a:pt x="86448" y="87058"/>
                      <a:pt x="193088" y="87058"/>
                    </a:cubicBezTo>
                    <a:cubicBezTo>
                      <a:pt x="299727" y="87058"/>
                      <a:pt x="386175" y="67570"/>
                      <a:pt x="386175" y="43529"/>
                    </a:cubicBezTo>
                    <a:cubicBezTo>
                      <a:pt x="386175" y="1948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9" name="TextBox 1689">
                <a:extLst>
                  <a:ext uri="{FF2B5EF4-FFF2-40B4-BE49-F238E27FC236}">
                    <a16:creationId xmlns:a16="http://schemas.microsoft.com/office/drawing/2014/main" id="{EEDBA051-A2BF-E129-6709-D635770E84BD}"/>
                  </a:ext>
                </a:extLst>
              </p:cNvPr>
              <p:cNvSpPr txBox="1"/>
              <p:nvPr/>
            </p:nvSpPr>
            <p:spPr>
              <a:xfrm>
                <a:off x="36204" y="-29938"/>
                <a:ext cx="313768" cy="1088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0" name="Group 1690">
              <a:extLst>
                <a:ext uri="{FF2B5EF4-FFF2-40B4-BE49-F238E27FC236}">
                  <a16:creationId xmlns:a16="http://schemas.microsoft.com/office/drawing/2014/main" id="{67264855-2026-D1AF-DAA5-0D3C87A7CE59}"/>
                </a:ext>
              </a:extLst>
            </p:cNvPr>
            <p:cNvGrpSpPr/>
            <p:nvPr/>
          </p:nvGrpSpPr>
          <p:grpSpPr>
            <a:xfrm rot="3077611">
              <a:off x="99892" y="118707"/>
              <a:ext cx="33901" cy="10823"/>
              <a:chOff x="0" y="0"/>
              <a:chExt cx="386175" cy="123288"/>
            </a:xfrm>
          </p:grpSpPr>
          <p:sp>
            <p:nvSpPr>
              <p:cNvPr id="1691" name="Freeform 1691">
                <a:extLst>
                  <a:ext uri="{FF2B5EF4-FFF2-40B4-BE49-F238E27FC236}">
                    <a16:creationId xmlns:a16="http://schemas.microsoft.com/office/drawing/2014/main" id="{9AD6CA9A-42BA-9242-4EC3-F4BCE2273AEA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2" name="TextBox 1692">
                <a:extLst>
                  <a:ext uri="{FF2B5EF4-FFF2-40B4-BE49-F238E27FC236}">
                    <a16:creationId xmlns:a16="http://schemas.microsoft.com/office/drawing/2014/main" id="{19ACF1C4-9027-BBDF-EC86-95B6885CADF1}"/>
                  </a:ext>
                </a:extLst>
              </p:cNvPr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3" name="Group 1693">
              <a:extLst>
                <a:ext uri="{FF2B5EF4-FFF2-40B4-BE49-F238E27FC236}">
                  <a16:creationId xmlns:a16="http://schemas.microsoft.com/office/drawing/2014/main" id="{310532E9-77C3-96D8-7B25-8FAD97C4F2D8}"/>
                </a:ext>
              </a:extLst>
            </p:cNvPr>
            <p:cNvGrpSpPr/>
            <p:nvPr/>
          </p:nvGrpSpPr>
          <p:grpSpPr>
            <a:xfrm rot="3077611">
              <a:off x="118143" y="136084"/>
              <a:ext cx="33901" cy="10823"/>
              <a:chOff x="0" y="0"/>
              <a:chExt cx="386175" cy="123288"/>
            </a:xfrm>
          </p:grpSpPr>
          <p:sp>
            <p:nvSpPr>
              <p:cNvPr id="1694" name="Freeform 1694">
                <a:extLst>
                  <a:ext uri="{FF2B5EF4-FFF2-40B4-BE49-F238E27FC236}">
                    <a16:creationId xmlns:a16="http://schemas.microsoft.com/office/drawing/2014/main" id="{F89DA559-EC6A-9314-E147-F9D1432A06F0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5" name="TextBox 1695">
                <a:extLst>
                  <a:ext uri="{FF2B5EF4-FFF2-40B4-BE49-F238E27FC236}">
                    <a16:creationId xmlns:a16="http://schemas.microsoft.com/office/drawing/2014/main" id="{6231CB4B-5A77-3664-5281-1A60CBCFECC7}"/>
                  </a:ext>
                </a:extLst>
              </p:cNvPr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6" name="Group 1696">
              <a:extLst>
                <a:ext uri="{FF2B5EF4-FFF2-40B4-BE49-F238E27FC236}">
                  <a16:creationId xmlns:a16="http://schemas.microsoft.com/office/drawing/2014/main" id="{C4388A24-B5C3-D803-F8C0-3856490BE3FD}"/>
                </a:ext>
              </a:extLst>
            </p:cNvPr>
            <p:cNvGrpSpPr/>
            <p:nvPr/>
          </p:nvGrpSpPr>
          <p:grpSpPr>
            <a:xfrm rot="3077611">
              <a:off x="142599" y="160540"/>
              <a:ext cx="33901" cy="10823"/>
              <a:chOff x="0" y="0"/>
              <a:chExt cx="386175" cy="123288"/>
            </a:xfrm>
          </p:grpSpPr>
          <p:sp>
            <p:nvSpPr>
              <p:cNvPr id="1697" name="Freeform 1697">
                <a:extLst>
                  <a:ext uri="{FF2B5EF4-FFF2-40B4-BE49-F238E27FC236}">
                    <a16:creationId xmlns:a16="http://schemas.microsoft.com/office/drawing/2014/main" id="{4A821314-8726-5C4A-68B2-D15AD721DD88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8" name="TextBox 1698">
                <a:extLst>
                  <a:ext uri="{FF2B5EF4-FFF2-40B4-BE49-F238E27FC236}">
                    <a16:creationId xmlns:a16="http://schemas.microsoft.com/office/drawing/2014/main" id="{D537CB3E-BB11-3F6A-F75D-82C69771BF9D}"/>
                  </a:ext>
                </a:extLst>
              </p:cNvPr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9" name="Group 1699">
              <a:extLst>
                <a:ext uri="{FF2B5EF4-FFF2-40B4-BE49-F238E27FC236}">
                  <a16:creationId xmlns:a16="http://schemas.microsoft.com/office/drawing/2014/main" id="{52B63018-BA4B-B76A-8A47-77983EEC81C7}"/>
                </a:ext>
              </a:extLst>
            </p:cNvPr>
            <p:cNvGrpSpPr/>
            <p:nvPr/>
          </p:nvGrpSpPr>
          <p:grpSpPr>
            <a:xfrm rot="-2172567">
              <a:off x="266753" y="192934"/>
              <a:ext cx="33901" cy="19865"/>
              <a:chOff x="0" y="0"/>
              <a:chExt cx="386175" cy="226288"/>
            </a:xfrm>
          </p:grpSpPr>
          <p:sp>
            <p:nvSpPr>
              <p:cNvPr id="1700" name="Freeform 1700">
                <a:extLst>
                  <a:ext uri="{FF2B5EF4-FFF2-40B4-BE49-F238E27FC236}">
                    <a16:creationId xmlns:a16="http://schemas.microsoft.com/office/drawing/2014/main" id="{3A90B62C-41CA-2749-1A1B-FC5D860EF432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1" name="TextBox 1701">
                <a:extLst>
                  <a:ext uri="{FF2B5EF4-FFF2-40B4-BE49-F238E27FC236}">
                    <a16:creationId xmlns:a16="http://schemas.microsoft.com/office/drawing/2014/main" id="{09E5A957-6092-8887-4342-DB6C9B6B998E}"/>
                  </a:ext>
                </a:extLst>
              </p:cNvPr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02" name="Group 1702">
              <a:extLst>
                <a:ext uri="{FF2B5EF4-FFF2-40B4-BE49-F238E27FC236}">
                  <a16:creationId xmlns:a16="http://schemas.microsoft.com/office/drawing/2014/main" id="{B52CF98F-5457-715A-D683-A62886660118}"/>
                </a:ext>
              </a:extLst>
            </p:cNvPr>
            <p:cNvGrpSpPr/>
            <p:nvPr/>
          </p:nvGrpSpPr>
          <p:grpSpPr>
            <a:xfrm rot="643594">
              <a:off x="63046" y="93357"/>
              <a:ext cx="77948" cy="7642"/>
              <a:chOff x="0" y="0"/>
              <a:chExt cx="229670" cy="22518"/>
            </a:xfrm>
          </p:grpSpPr>
          <p:sp>
            <p:nvSpPr>
              <p:cNvPr id="1703" name="Freeform 1703">
                <a:extLst>
                  <a:ext uri="{FF2B5EF4-FFF2-40B4-BE49-F238E27FC236}">
                    <a16:creationId xmlns:a16="http://schemas.microsoft.com/office/drawing/2014/main" id="{BEFA3319-D33F-25A4-99F5-C7E41F195367}"/>
                  </a:ext>
                </a:extLst>
              </p:cNvPr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4" name="TextBox 1704">
                <a:extLst>
                  <a:ext uri="{FF2B5EF4-FFF2-40B4-BE49-F238E27FC236}">
                    <a16:creationId xmlns:a16="http://schemas.microsoft.com/office/drawing/2014/main" id="{5B663F93-9D43-ACA4-D264-07A49F915CDD}"/>
                  </a:ext>
                </a:extLst>
              </p:cNvPr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05" name="Group 1705">
              <a:extLst>
                <a:ext uri="{FF2B5EF4-FFF2-40B4-BE49-F238E27FC236}">
                  <a16:creationId xmlns:a16="http://schemas.microsoft.com/office/drawing/2014/main" id="{89DCBE13-07E5-6F42-7925-1CF60DEE82CF}"/>
                </a:ext>
              </a:extLst>
            </p:cNvPr>
            <p:cNvGrpSpPr/>
            <p:nvPr/>
          </p:nvGrpSpPr>
          <p:grpSpPr>
            <a:xfrm rot="430258">
              <a:off x="932" y="74635"/>
              <a:ext cx="112935" cy="22007"/>
              <a:chOff x="0" y="0"/>
              <a:chExt cx="193172" cy="37643"/>
            </a:xfrm>
          </p:grpSpPr>
          <p:sp>
            <p:nvSpPr>
              <p:cNvPr id="1706" name="Freeform 1706">
                <a:extLst>
                  <a:ext uri="{FF2B5EF4-FFF2-40B4-BE49-F238E27FC236}">
                    <a16:creationId xmlns:a16="http://schemas.microsoft.com/office/drawing/2014/main" id="{D2260FD4-96DE-C219-68FC-ED0C6FFA1F8F}"/>
                  </a:ext>
                </a:extLst>
              </p:cNvPr>
              <p:cNvSpPr/>
              <p:nvPr/>
            </p:nvSpPr>
            <p:spPr>
              <a:xfrm>
                <a:off x="0" y="0"/>
                <a:ext cx="193172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93172" h="37643">
                    <a:moveTo>
                      <a:pt x="96586" y="0"/>
                    </a:moveTo>
                    <a:cubicBezTo>
                      <a:pt x="43243" y="0"/>
                      <a:pt x="0" y="8427"/>
                      <a:pt x="0" y="18821"/>
                    </a:cubicBezTo>
                    <a:cubicBezTo>
                      <a:pt x="0" y="29216"/>
                      <a:pt x="43243" y="37643"/>
                      <a:pt x="96586" y="37643"/>
                    </a:cubicBezTo>
                    <a:cubicBezTo>
                      <a:pt x="149929" y="37643"/>
                      <a:pt x="193172" y="29216"/>
                      <a:pt x="193172" y="18821"/>
                    </a:cubicBezTo>
                    <a:cubicBezTo>
                      <a:pt x="193172" y="8427"/>
                      <a:pt x="149929" y="0"/>
                      <a:pt x="96586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7" name="TextBox 1707">
                <a:extLst>
                  <a:ext uri="{FF2B5EF4-FFF2-40B4-BE49-F238E27FC236}">
                    <a16:creationId xmlns:a16="http://schemas.microsoft.com/office/drawing/2014/main" id="{111A2086-7244-63FC-1A68-D44473DF19C9}"/>
                  </a:ext>
                </a:extLst>
              </p:cNvPr>
              <p:cNvSpPr txBox="1"/>
              <p:nvPr/>
            </p:nvSpPr>
            <p:spPr>
              <a:xfrm>
                <a:off x="18110" y="-34571"/>
                <a:ext cx="156952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08" name="Group 1708">
              <a:extLst>
                <a:ext uri="{FF2B5EF4-FFF2-40B4-BE49-F238E27FC236}">
                  <a16:creationId xmlns:a16="http://schemas.microsoft.com/office/drawing/2014/main" id="{C39793C6-5F3C-C3AD-7D7A-33D6A99EFF68}"/>
                </a:ext>
              </a:extLst>
            </p:cNvPr>
            <p:cNvGrpSpPr/>
            <p:nvPr/>
          </p:nvGrpSpPr>
          <p:grpSpPr>
            <a:xfrm rot="430258">
              <a:off x="20221" y="83161"/>
              <a:ext cx="103971" cy="22007"/>
              <a:chOff x="0" y="0"/>
              <a:chExt cx="177839" cy="37643"/>
            </a:xfrm>
          </p:grpSpPr>
          <p:sp>
            <p:nvSpPr>
              <p:cNvPr id="1709" name="Freeform 1709">
                <a:extLst>
                  <a:ext uri="{FF2B5EF4-FFF2-40B4-BE49-F238E27FC236}">
                    <a16:creationId xmlns:a16="http://schemas.microsoft.com/office/drawing/2014/main" id="{6506DD0A-B544-6040-AD9E-FB4973241F94}"/>
                  </a:ext>
                </a:extLst>
              </p:cNvPr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0" name="TextBox 1710">
                <a:extLst>
                  <a:ext uri="{FF2B5EF4-FFF2-40B4-BE49-F238E27FC236}">
                    <a16:creationId xmlns:a16="http://schemas.microsoft.com/office/drawing/2014/main" id="{648B4BD4-412D-9560-ACDC-99086495C061}"/>
                  </a:ext>
                </a:extLst>
              </p:cNvPr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11" name="Group 1711">
              <a:extLst>
                <a:ext uri="{FF2B5EF4-FFF2-40B4-BE49-F238E27FC236}">
                  <a16:creationId xmlns:a16="http://schemas.microsoft.com/office/drawing/2014/main" id="{5912D207-500A-0414-F27D-DBFCA3CFBBA8}"/>
                </a:ext>
              </a:extLst>
            </p:cNvPr>
            <p:cNvGrpSpPr/>
            <p:nvPr/>
          </p:nvGrpSpPr>
          <p:grpSpPr>
            <a:xfrm rot="430258">
              <a:off x="63415" y="96646"/>
              <a:ext cx="65760" cy="13919"/>
              <a:chOff x="0" y="0"/>
              <a:chExt cx="177839" cy="37643"/>
            </a:xfrm>
          </p:grpSpPr>
          <p:sp>
            <p:nvSpPr>
              <p:cNvPr id="1712" name="Freeform 1712">
                <a:extLst>
                  <a:ext uri="{FF2B5EF4-FFF2-40B4-BE49-F238E27FC236}">
                    <a16:creationId xmlns:a16="http://schemas.microsoft.com/office/drawing/2014/main" id="{927DC38F-B881-E9EE-7A8C-959D2416EAB9}"/>
                  </a:ext>
                </a:extLst>
              </p:cNvPr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3" name="TextBox 1713">
                <a:extLst>
                  <a:ext uri="{FF2B5EF4-FFF2-40B4-BE49-F238E27FC236}">
                    <a16:creationId xmlns:a16="http://schemas.microsoft.com/office/drawing/2014/main" id="{0E7D1104-19BC-9E7C-ED87-54D2816EFE5E}"/>
                  </a:ext>
                </a:extLst>
              </p:cNvPr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14" name="Group 1714">
              <a:extLst>
                <a:ext uri="{FF2B5EF4-FFF2-40B4-BE49-F238E27FC236}">
                  <a16:creationId xmlns:a16="http://schemas.microsoft.com/office/drawing/2014/main" id="{8523A57C-89E2-B6B6-F763-D9EC1B800DC7}"/>
                </a:ext>
              </a:extLst>
            </p:cNvPr>
            <p:cNvGrpSpPr/>
            <p:nvPr/>
          </p:nvGrpSpPr>
          <p:grpSpPr>
            <a:xfrm rot="-104681">
              <a:off x="66259" y="73509"/>
              <a:ext cx="40083" cy="12743"/>
              <a:chOff x="0" y="0"/>
              <a:chExt cx="118406" cy="37643"/>
            </a:xfrm>
          </p:grpSpPr>
          <p:sp>
            <p:nvSpPr>
              <p:cNvPr id="1715" name="Freeform 1715">
                <a:extLst>
                  <a:ext uri="{FF2B5EF4-FFF2-40B4-BE49-F238E27FC236}">
                    <a16:creationId xmlns:a16="http://schemas.microsoft.com/office/drawing/2014/main" id="{4D4E401D-C264-99BF-A8C2-AE602059D68A}"/>
                  </a:ext>
                </a:extLst>
              </p:cNvPr>
              <p:cNvSpPr/>
              <p:nvPr/>
            </p:nvSpPr>
            <p:spPr>
              <a:xfrm>
                <a:off x="0" y="0"/>
                <a:ext cx="118406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18406" h="37643">
                    <a:moveTo>
                      <a:pt x="59203" y="0"/>
                    </a:moveTo>
                    <a:cubicBezTo>
                      <a:pt x="26506" y="0"/>
                      <a:pt x="0" y="8427"/>
                      <a:pt x="0" y="18821"/>
                    </a:cubicBezTo>
                    <a:cubicBezTo>
                      <a:pt x="0" y="29216"/>
                      <a:pt x="26506" y="37643"/>
                      <a:pt x="59203" y="37643"/>
                    </a:cubicBezTo>
                    <a:cubicBezTo>
                      <a:pt x="91900" y="37643"/>
                      <a:pt x="118406" y="29216"/>
                      <a:pt x="118406" y="18821"/>
                    </a:cubicBezTo>
                    <a:cubicBezTo>
                      <a:pt x="118406" y="8427"/>
                      <a:pt x="91900" y="0"/>
                      <a:pt x="59203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6" name="TextBox 1716">
                <a:extLst>
                  <a:ext uri="{FF2B5EF4-FFF2-40B4-BE49-F238E27FC236}">
                    <a16:creationId xmlns:a16="http://schemas.microsoft.com/office/drawing/2014/main" id="{C7DFB06B-FF48-9802-8097-C192382F7102}"/>
                  </a:ext>
                </a:extLst>
              </p:cNvPr>
              <p:cNvSpPr txBox="1"/>
              <p:nvPr/>
            </p:nvSpPr>
            <p:spPr>
              <a:xfrm>
                <a:off x="11101" y="-34571"/>
                <a:ext cx="96205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17" name="Group 1717">
              <a:extLst>
                <a:ext uri="{FF2B5EF4-FFF2-40B4-BE49-F238E27FC236}">
                  <a16:creationId xmlns:a16="http://schemas.microsoft.com/office/drawing/2014/main" id="{49B1DB97-F44D-DB21-08F7-5E0D1BFD34E6}"/>
                </a:ext>
              </a:extLst>
            </p:cNvPr>
            <p:cNvGrpSpPr/>
            <p:nvPr/>
          </p:nvGrpSpPr>
          <p:grpSpPr>
            <a:xfrm>
              <a:off x="78454" y="81515"/>
              <a:ext cx="47649" cy="7642"/>
              <a:chOff x="0" y="0"/>
              <a:chExt cx="140396" cy="22518"/>
            </a:xfrm>
          </p:grpSpPr>
          <p:sp>
            <p:nvSpPr>
              <p:cNvPr id="1718" name="Freeform 1718">
                <a:extLst>
                  <a:ext uri="{FF2B5EF4-FFF2-40B4-BE49-F238E27FC236}">
                    <a16:creationId xmlns:a16="http://schemas.microsoft.com/office/drawing/2014/main" id="{93E43AD8-E026-6AFB-4089-AAAB5FFFDEDA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2518">
                    <a:moveTo>
                      <a:pt x="70198" y="0"/>
                    </a:moveTo>
                    <a:cubicBezTo>
                      <a:pt x="31429" y="0"/>
                      <a:pt x="0" y="5041"/>
                      <a:pt x="0" y="11259"/>
                    </a:cubicBezTo>
                    <a:cubicBezTo>
                      <a:pt x="0" y="17477"/>
                      <a:pt x="31429" y="22518"/>
                      <a:pt x="70198" y="22518"/>
                    </a:cubicBezTo>
                    <a:cubicBezTo>
                      <a:pt x="108967" y="22518"/>
                      <a:pt x="140396" y="17477"/>
                      <a:pt x="140396" y="11259"/>
                    </a:cubicBezTo>
                    <a:cubicBezTo>
                      <a:pt x="140396" y="5041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9" name="TextBox 1719">
                <a:extLst>
                  <a:ext uri="{FF2B5EF4-FFF2-40B4-BE49-F238E27FC236}">
                    <a16:creationId xmlns:a16="http://schemas.microsoft.com/office/drawing/2014/main" id="{FBFF13BF-48F1-23A0-11A2-06145344A020}"/>
                  </a:ext>
                </a:extLst>
              </p:cNvPr>
              <p:cNvSpPr txBox="1"/>
              <p:nvPr/>
            </p:nvSpPr>
            <p:spPr>
              <a:xfrm>
                <a:off x="13162" y="-35989"/>
                <a:ext cx="114072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0" name="Group 1720">
              <a:extLst>
                <a:ext uri="{FF2B5EF4-FFF2-40B4-BE49-F238E27FC236}">
                  <a16:creationId xmlns:a16="http://schemas.microsoft.com/office/drawing/2014/main" id="{D78F0DB4-BE5D-2616-B208-FBC012036908}"/>
                </a:ext>
              </a:extLst>
            </p:cNvPr>
            <p:cNvGrpSpPr/>
            <p:nvPr/>
          </p:nvGrpSpPr>
          <p:grpSpPr>
            <a:xfrm rot="643594">
              <a:off x="27188" y="92523"/>
              <a:ext cx="77948" cy="7642"/>
              <a:chOff x="0" y="0"/>
              <a:chExt cx="229670" cy="22518"/>
            </a:xfrm>
          </p:grpSpPr>
          <p:sp>
            <p:nvSpPr>
              <p:cNvPr id="1721" name="Freeform 1721">
                <a:extLst>
                  <a:ext uri="{FF2B5EF4-FFF2-40B4-BE49-F238E27FC236}">
                    <a16:creationId xmlns:a16="http://schemas.microsoft.com/office/drawing/2014/main" id="{D1E8BD34-1441-DC8B-A31E-EB90E9EF0F2D}"/>
                  </a:ext>
                </a:extLst>
              </p:cNvPr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2" name="TextBox 1722">
                <a:extLst>
                  <a:ext uri="{FF2B5EF4-FFF2-40B4-BE49-F238E27FC236}">
                    <a16:creationId xmlns:a16="http://schemas.microsoft.com/office/drawing/2014/main" id="{88820D66-4B62-4B22-C3E9-70807176D5FD}"/>
                  </a:ext>
                </a:extLst>
              </p:cNvPr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3" name="Group 1723">
              <a:extLst>
                <a:ext uri="{FF2B5EF4-FFF2-40B4-BE49-F238E27FC236}">
                  <a16:creationId xmlns:a16="http://schemas.microsoft.com/office/drawing/2014/main" id="{17036FC5-D917-1C9F-7E15-64F2A5EEA63D}"/>
                </a:ext>
              </a:extLst>
            </p:cNvPr>
            <p:cNvGrpSpPr/>
            <p:nvPr/>
          </p:nvGrpSpPr>
          <p:grpSpPr>
            <a:xfrm>
              <a:off x="191473" y="69510"/>
              <a:ext cx="109487" cy="7694"/>
              <a:chOff x="0" y="0"/>
              <a:chExt cx="140396" cy="9866"/>
            </a:xfrm>
          </p:grpSpPr>
          <p:sp>
            <p:nvSpPr>
              <p:cNvPr id="1724" name="Freeform 1724">
                <a:extLst>
                  <a:ext uri="{FF2B5EF4-FFF2-40B4-BE49-F238E27FC236}">
                    <a16:creationId xmlns:a16="http://schemas.microsoft.com/office/drawing/2014/main" id="{3AB02BE3-C61C-9764-AD27-A880A827ABBD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9866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9866">
                    <a:moveTo>
                      <a:pt x="70198" y="0"/>
                    </a:moveTo>
                    <a:cubicBezTo>
                      <a:pt x="31429" y="0"/>
                      <a:pt x="0" y="2209"/>
                      <a:pt x="0" y="4933"/>
                    </a:cubicBezTo>
                    <a:cubicBezTo>
                      <a:pt x="0" y="7657"/>
                      <a:pt x="31429" y="9866"/>
                      <a:pt x="70198" y="9866"/>
                    </a:cubicBezTo>
                    <a:cubicBezTo>
                      <a:pt x="108967" y="9866"/>
                      <a:pt x="140396" y="7657"/>
                      <a:pt x="140396" y="4933"/>
                    </a:cubicBezTo>
                    <a:cubicBezTo>
                      <a:pt x="140396" y="2209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5" name="TextBox 1725">
                <a:extLst>
                  <a:ext uri="{FF2B5EF4-FFF2-40B4-BE49-F238E27FC236}">
                    <a16:creationId xmlns:a16="http://schemas.microsoft.com/office/drawing/2014/main" id="{C5A58F91-2C90-6F21-2373-64C674C50783}"/>
                  </a:ext>
                </a:extLst>
              </p:cNvPr>
              <p:cNvSpPr txBox="1"/>
              <p:nvPr/>
            </p:nvSpPr>
            <p:spPr>
              <a:xfrm>
                <a:off x="13162" y="-37175"/>
                <a:ext cx="114072" cy="46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6" name="Group 1726">
              <a:extLst>
                <a:ext uri="{FF2B5EF4-FFF2-40B4-BE49-F238E27FC236}">
                  <a16:creationId xmlns:a16="http://schemas.microsoft.com/office/drawing/2014/main" id="{23763251-9D8E-DE25-95EA-44F01434721F}"/>
                </a:ext>
              </a:extLst>
            </p:cNvPr>
            <p:cNvGrpSpPr/>
            <p:nvPr/>
          </p:nvGrpSpPr>
          <p:grpSpPr>
            <a:xfrm>
              <a:off x="194361" y="75702"/>
              <a:ext cx="98213" cy="7642"/>
              <a:chOff x="0" y="0"/>
              <a:chExt cx="140396" cy="10925"/>
            </a:xfrm>
          </p:grpSpPr>
          <p:sp>
            <p:nvSpPr>
              <p:cNvPr id="1727" name="Freeform 1727">
                <a:extLst>
                  <a:ext uri="{FF2B5EF4-FFF2-40B4-BE49-F238E27FC236}">
                    <a16:creationId xmlns:a16="http://schemas.microsoft.com/office/drawing/2014/main" id="{544C8B63-1D02-FA4A-3B4A-79E8A47C2242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10925">
                    <a:moveTo>
                      <a:pt x="70198" y="0"/>
                    </a:moveTo>
                    <a:cubicBezTo>
                      <a:pt x="31429" y="0"/>
                      <a:pt x="0" y="2446"/>
                      <a:pt x="0" y="5462"/>
                    </a:cubicBezTo>
                    <a:cubicBezTo>
                      <a:pt x="0" y="8479"/>
                      <a:pt x="31429" y="10925"/>
                      <a:pt x="70198" y="10925"/>
                    </a:cubicBezTo>
                    <a:cubicBezTo>
                      <a:pt x="108967" y="10925"/>
                      <a:pt x="140396" y="8479"/>
                      <a:pt x="140396" y="5462"/>
                    </a:cubicBezTo>
                    <a:cubicBezTo>
                      <a:pt x="140396" y="2446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8" name="TextBox 1728">
                <a:extLst>
                  <a:ext uri="{FF2B5EF4-FFF2-40B4-BE49-F238E27FC236}">
                    <a16:creationId xmlns:a16="http://schemas.microsoft.com/office/drawing/2014/main" id="{9F8B7439-ACCD-CBF4-518C-F4355AD195D3}"/>
                  </a:ext>
                </a:extLst>
              </p:cNvPr>
              <p:cNvSpPr txBox="1"/>
              <p:nvPr/>
            </p:nvSpPr>
            <p:spPr>
              <a:xfrm>
                <a:off x="13162" y="-37076"/>
                <a:ext cx="114072" cy="469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9" name="Group 1729">
              <a:extLst>
                <a:ext uri="{FF2B5EF4-FFF2-40B4-BE49-F238E27FC236}">
                  <a16:creationId xmlns:a16="http://schemas.microsoft.com/office/drawing/2014/main" id="{13D29302-2792-16EA-2380-2D9D41779537}"/>
                </a:ext>
              </a:extLst>
            </p:cNvPr>
            <p:cNvGrpSpPr/>
            <p:nvPr/>
          </p:nvGrpSpPr>
          <p:grpSpPr>
            <a:xfrm>
              <a:off x="183016" y="69259"/>
              <a:ext cx="39510" cy="29505"/>
              <a:chOff x="0" y="0"/>
              <a:chExt cx="52962" cy="39551"/>
            </a:xfrm>
          </p:grpSpPr>
          <p:sp>
            <p:nvSpPr>
              <p:cNvPr id="1730" name="Freeform 1730">
                <a:extLst>
                  <a:ext uri="{FF2B5EF4-FFF2-40B4-BE49-F238E27FC236}">
                    <a16:creationId xmlns:a16="http://schemas.microsoft.com/office/drawing/2014/main" id="{E615BB6A-F616-323E-9A18-0BD03A4F15F0}"/>
                  </a:ext>
                </a:extLst>
              </p:cNvPr>
              <p:cNvSpPr/>
              <p:nvPr/>
            </p:nvSpPr>
            <p:spPr>
              <a:xfrm>
                <a:off x="0" y="0"/>
                <a:ext cx="52962" cy="39551"/>
              </a:xfrm>
              <a:custGeom>
                <a:avLst/>
                <a:gdLst/>
                <a:ahLst/>
                <a:cxnLst/>
                <a:rect l="l" t="t" r="r" b="b"/>
                <a:pathLst>
                  <a:path w="52962" h="39551">
                    <a:moveTo>
                      <a:pt x="26481" y="0"/>
                    </a:moveTo>
                    <a:cubicBezTo>
                      <a:pt x="11856" y="0"/>
                      <a:pt x="0" y="8854"/>
                      <a:pt x="0" y="19776"/>
                    </a:cubicBezTo>
                    <a:cubicBezTo>
                      <a:pt x="0" y="30697"/>
                      <a:pt x="11856" y="39551"/>
                      <a:pt x="26481" y="39551"/>
                    </a:cubicBezTo>
                    <a:cubicBezTo>
                      <a:pt x="41106" y="39551"/>
                      <a:pt x="52962" y="30697"/>
                      <a:pt x="52962" y="19776"/>
                    </a:cubicBezTo>
                    <a:cubicBezTo>
                      <a:pt x="52962" y="8854"/>
                      <a:pt x="41106" y="0"/>
                      <a:pt x="2648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1" name="TextBox 1731">
                <a:extLst>
                  <a:ext uri="{FF2B5EF4-FFF2-40B4-BE49-F238E27FC236}">
                    <a16:creationId xmlns:a16="http://schemas.microsoft.com/office/drawing/2014/main" id="{9B6DEC24-3D8F-0C69-EE21-F21D19B074D3}"/>
                  </a:ext>
                </a:extLst>
              </p:cNvPr>
              <p:cNvSpPr txBox="1"/>
              <p:nvPr/>
            </p:nvSpPr>
            <p:spPr>
              <a:xfrm>
                <a:off x="4965" y="-34392"/>
                <a:ext cx="43032" cy="702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32" name="Group 1732">
              <a:extLst>
                <a:ext uri="{FF2B5EF4-FFF2-40B4-BE49-F238E27FC236}">
                  <a16:creationId xmlns:a16="http://schemas.microsoft.com/office/drawing/2014/main" id="{4B8BF9EC-A360-8B7C-9DD7-7A4B94756522}"/>
                </a:ext>
              </a:extLst>
            </p:cNvPr>
            <p:cNvGrpSpPr/>
            <p:nvPr/>
          </p:nvGrpSpPr>
          <p:grpSpPr>
            <a:xfrm>
              <a:off x="187719" y="69510"/>
              <a:ext cx="30104" cy="27668"/>
              <a:chOff x="0" y="0"/>
              <a:chExt cx="40957" cy="37643"/>
            </a:xfrm>
          </p:grpSpPr>
          <p:sp>
            <p:nvSpPr>
              <p:cNvPr id="1733" name="Freeform 1733">
                <a:extLst>
                  <a:ext uri="{FF2B5EF4-FFF2-40B4-BE49-F238E27FC236}">
                    <a16:creationId xmlns:a16="http://schemas.microsoft.com/office/drawing/2014/main" id="{C607770C-59E1-9F4A-EC1B-765D0B910E02}"/>
                  </a:ext>
                </a:extLst>
              </p:cNvPr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4" name="TextBox 1734">
                <a:extLst>
                  <a:ext uri="{FF2B5EF4-FFF2-40B4-BE49-F238E27FC236}">
                    <a16:creationId xmlns:a16="http://schemas.microsoft.com/office/drawing/2014/main" id="{43C33CC0-5534-9BE1-BF96-FE48065E800A}"/>
                  </a:ext>
                </a:extLst>
              </p:cNvPr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35" name="Group 1735">
              <a:extLst>
                <a:ext uri="{FF2B5EF4-FFF2-40B4-BE49-F238E27FC236}">
                  <a16:creationId xmlns:a16="http://schemas.microsoft.com/office/drawing/2014/main" id="{9B451C11-8DF8-9F04-5A0C-368EDFF30AFD}"/>
                </a:ext>
              </a:extLst>
            </p:cNvPr>
            <p:cNvGrpSpPr/>
            <p:nvPr/>
          </p:nvGrpSpPr>
          <p:grpSpPr>
            <a:xfrm>
              <a:off x="187719" y="70845"/>
              <a:ext cx="28651" cy="26333"/>
              <a:chOff x="0" y="0"/>
              <a:chExt cx="40957" cy="37643"/>
            </a:xfrm>
          </p:grpSpPr>
          <p:sp>
            <p:nvSpPr>
              <p:cNvPr id="1736" name="Freeform 1736">
                <a:extLst>
                  <a:ext uri="{FF2B5EF4-FFF2-40B4-BE49-F238E27FC236}">
                    <a16:creationId xmlns:a16="http://schemas.microsoft.com/office/drawing/2014/main" id="{93EDB146-DAEC-4BD9-19DA-F287C7E7768E}"/>
                  </a:ext>
                </a:extLst>
              </p:cNvPr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7" name="TextBox 1737">
                <a:extLst>
                  <a:ext uri="{FF2B5EF4-FFF2-40B4-BE49-F238E27FC236}">
                    <a16:creationId xmlns:a16="http://schemas.microsoft.com/office/drawing/2014/main" id="{6672D2C0-A17A-EC9A-2DBE-0F79AABA7786}"/>
                  </a:ext>
                </a:extLst>
              </p:cNvPr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38" name="Group 1738">
              <a:extLst>
                <a:ext uri="{FF2B5EF4-FFF2-40B4-BE49-F238E27FC236}">
                  <a16:creationId xmlns:a16="http://schemas.microsoft.com/office/drawing/2014/main" id="{D8DF4E5A-6D71-FB7A-7B95-D263712D33EE}"/>
                </a:ext>
              </a:extLst>
            </p:cNvPr>
            <p:cNvGrpSpPr/>
            <p:nvPr/>
          </p:nvGrpSpPr>
          <p:grpSpPr>
            <a:xfrm rot="430258">
              <a:off x="195176" y="77052"/>
              <a:ext cx="13737" cy="13919"/>
              <a:chOff x="0" y="0"/>
              <a:chExt cx="37149" cy="37643"/>
            </a:xfrm>
          </p:grpSpPr>
          <p:sp>
            <p:nvSpPr>
              <p:cNvPr id="1739" name="Freeform 1739">
                <a:extLst>
                  <a:ext uri="{FF2B5EF4-FFF2-40B4-BE49-F238E27FC236}">
                    <a16:creationId xmlns:a16="http://schemas.microsoft.com/office/drawing/2014/main" id="{6A989C88-28B3-B033-1A17-C89F3C980079}"/>
                  </a:ext>
                </a:extLst>
              </p:cNvPr>
              <p:cNvSpPr/>
              <p:nvPr/>
            </p:nvSpPr>
            <p:spPr>
              <a:xfrm>
                <a:off x="0" y="0"/>
                <a:ext cx="3714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37149" h="37643">
                    <a:moveTo>
                      <a:pt x="18574" y="0"/>
                    </a:moveTo>
                    <a:cubicBezTo>
                      <a:pt x="8316" y="0"/>
                      <a:pt x="0" y="8427"/>
                      <a:pt x="0" y="18821"/>
                    </a:cubicBezTo>
                    <a:cubicBezTo>
                      <a:pt x="0" y="29216"/>
                      <a:pt x="8316" y="37643"/>
                      <a:pt x="18574" y="37643"/>
                    </a:cubicBezTo>
                    <a:cubicBezTo>
                      <a:pt x="28833" y="37643"/>
                      <a:pt x="37149" y="29216"/>
                      <a:pt x="37149" y="18821"/>
                    </a:cubicBezTo>
                    <a:cubicBezTo>
                      <a:pt x="37149" y="8427"/>
                      <a:pt x="28833" y="0"/>
                      <a:pt x="18574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0" name="TextBox 1740">
                <a:extLst>
                  <a:ext uri="{FF2B5EF4-FFF2-40B4-BE49-F238E27FC236}">
                    <a16:creationId xmlns:a16="http://schemas.microsoft.com/office/drawing/2014/main" id="{E53200B2-1B2A-5582-0DA4-F36C46B56322}"/>
                  </a:ext>
                </a:extLst>
              </p:cNvPr>
              <p:cNvSpPr txBox="1"/>
              <p:nvPr/>
            </p:nvSpPr>
            <p:spPr>
              <a:xfrm>
                <a:off x="3483" y="-34571"/>
                <a:ext cx="30183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41" name="Group 1741">
              <a:extLst>
                <a:ext uri="{FF2B5EF4-FFF2-40B4-BE49-F238E27FC236}">
                  <a16:creationId xmlns:a16="http://schemas.microsoft.com/office/drawing/2014/main" id="{81EECB51-FEED-164F-BADB-51346DEC5701}"/>
                </a:ext>
              </a:extLst>
            </p:cNvPr>
            <p:cNvGrpSpPr/>
            <p:nvPr/>
          </p:nvGrpSpPr>
          <p:grpSpPr>
            <a:xfrm rot="-3184323">
              <a:off x="538761" y="477218"/>
              <a:ext cx="72706" cy="19239"/>
              <a:chOff x="0" y="0"/>
              <a:chExt cx="162373" cy="42966"/>
            </a:xfrm>
          </p:grpSpPr>
          <p:sp>
            <p:nvSpPr>
              <p:cNvPr id="1742" name="Freeform 1742">
                <a:extLst>
                  <a:ext uri="{FF2B5EF4-FFF2-40B4-BE49-F238E27FC236}">
                    <a16:creationId xmlns:a16="http://schemas.microsoft.com/office/drawing/2014/main" id="{B2722258-0AD9-FEEA-BEF7-F6BD186909E5}"/>
                  </a:ext>
                </a:extLst>
              </p:cNvPr>
              <p:cNvSpPr/>
              <p:nvPr/>
            </p:nvSpPr>
            <p:spPr>
              <a:xfrm>
                <a:off x="0" y="0"/>
                <a:ext cx="162373" cy="42966"/>
              </a:xfrm>
              <a:custGeom>
                <a:avLst/>
                <a:gdLst/>
                <a:ahLst/>
                <a:cxnLst/>
                <a:rect l="l" t="t" r="r" b="b"/>
                <a:pathLst>
                  <a:path w="162373" h="42966">
                    <a:moveTo>
                      <a:pt x="81186" y="0"/>
                    </a:moveTo>
                    <a:cubicBezTo>
                      <a:pt x="36348" y="0"/>
                      <a:pt x="0" y="9618"/>
                      <a:pt x="0" y="21483"/>
                    </a:cubicBezTo>
                    <a:cubicBezTo>
                      <a:pt x="0" y="33348"/>
                      <a:pt x="36348" y="42966"/>
                      <a:pt x="81186" y="42966"/>
                    </a:cubicBezTo>
                    <a:cubicBezTo>
                      <a:pt x="126024" y="42966"/>
                      <a:pt x="162373" y="33348"/>
                      <a:pt x="162373" y="21483"/>
                    </a:cubicBezTo>
                    <a:cubicBezTo>
                      <a:pt x="162373" y="9618"/>
                      <a:pt x="126024" y="0"/>
                      <a:pt x="81186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3" name="TextBox 1743">
                <a:extLst>
                  <a:ext uri="{FF2B5EF4-FFF2-40B4-BE49-F238E27FC236}">
                    <a16:creationId xmlns:a16="http://schemas.microsoft.com/office/drawing/2014/main" id="{BBDE19A0-6F9F-37ED-45A4-29A4E76F6777}"/>
                  </a:ext>
                </a:extLst>
              </p:cNvPr>
              <p:cNvSpPr txBox="1"/>
              <p:nvPr/>
            </p:nvSpPr>
            <p:spPr>
              <a:xfrm>
                <a:off x="15222" y="-34072"/>
                <a:ext cx="131928" cy="730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44" name="Group 1744">
              <a:extLst>
                <a:ext uri="{FF2B5EF4-FFF2-40B4-BE49-F238E27FC236}">
                  <a16:creationId xmlns:a16="http://schemas.microsoft.com/office/drawing/2014/main" id="{04D8AE78-72E3-9829-940E-C7D225668211}"/>
                </a:ext>
              </a:extLst>
            </p:cNvPr>
            <p:cNvGrpSpPr/>
            <p:nvPr/>
          </p:nvGrpSpPr>
          <p:grpSpPr>
            <a:xfrm rot="-3574489">
              <a:off x="553170" y="492144"/>
              <a:ext cx="43924" cy="12941"/>
              <a:chOff x="0" y="0"/>
              <a:chExt cx="98094" cy="28900"/>
            </a:xfrm>
          </p:grpSpPr>
          <p:sp>
            <p:nvSpPr>
              <p:cNvPr id="1745" name="Freeform 1745">
                <a:extLst>
                  <a:ext uri="{FF2B5EF4-FFF2-40B4-BE49-F238E27FC236}">
                    <a16:creationId xmlns:a16="http://schemas.microsoft.com/office/drawing/2014/main" id="{DDF33663-8BFC-F78B-36A5-896A2D5C15CF}"/>
                  </a:ext>
                </a:extLst>
              </p:cNvPr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6" name="TextBox 1746">
                <a:extLst>
                  <a:ext uri="{FF2B5EF4-FFF2-40B4-BE49-F238E27FC236}">
                    <a16:creationId xmlns:a16="http://schemas.microsoft.com/office/drawing/2014/main" id="{B4CB9DA0-4525-E53B-ADBA-C571093CF960}"/>
                  </a:ext>
                </a:extLst>
              </p:cNvPr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47" name="Group 1747">
              <a:extLst>
                <a:ext uri="{FF2B5EF4-FFF2-40B4-BE49-F238E27FC236}">
                  <a16:creationId xmlns:a16="http://schemas.microsoft.com/office/drawing/2014/main" id="{8A693827-C060-C1B0-8A1E-BC8E99B9FEE0}"/>
                </a:ext>
              </a:extLst>
            </p:cNvPr>
            <p:cNvGrpSpPr/>
            <p:nvPr/>
          </p:nvGrpSpPr>
          <p:grpSpPr>
            <a:xfrm rot="-4373836">
              <a:off x="533732" y="489601"/>
              <a:ext cx="43924" cy="7642"/>
              <a:chOff x="0" y="0"/>
              <a:chExt cx="98094" cy="17068"/>
            </a:xfrm>
          </p:grpSpPr>
          <p:sp>
            <p:nvSpPr>
              <p:cNvPr id="1748" name="Freeform 1748">
                <a:extLst>
                  <a:ext uri="{FF2B5EF4-FFF2-40B4-BE49-F238E27FC236}">
                    <a16:creationId xmlns:a16="http://schemas.microsoft.com/office/drawing/2014/main" id="{27EC46FB-6EAB-64AC-594F-8A6865A0E433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9" name="TextBox 1749">
                <a:extLst>
                  <a:ext uri="{FF2B5EF4-FFF2-40B4-BE49-F238E27FC236}">
                    <a16:creationId xmlns:a16="http://schemas.microsoft.com/office/drawing/2014/main" id="{4B60774B-5C37-EC5D-D469-19EF2D4390F9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0" name="Group 1750">
              <a:extLst>
                <a:ext uri="{FF2B5EF4-FFF2-40B4-BE49-F238E27FC236}">
                  <a16:creationId xmlns:a16="http://schemas.microsoft.com/office/drawing/2014/main" id="{3E0D564D-B79A-83CB-016E-07E842C3EB9F}"/>
                </a:ext>
              </a:extLst>
            </p:cNvPr>
            <p:cNvGrpSpPr/>
            <p:nvPr/>
          </p:nvGrpSpPr>
          <p:grpSpPr>
            <a:xfrm rot="-2534921">
              <a:off x="490385" y="501769"/>
              <a:ext cx="43924" cy="12941"/>
              <a:chOff x="0" y="0"/>
              <a:chExt cx="98094" cy="28900"/>
            </a:xfrm>
          </p:grpSpPr>
          <p:sp>
            <p:nvSpPr>
              <p:cNvPr id="1751" name="Freeform 1751">
                <a:extLst>
                  <a:ext uri="{FF2B5EF4-FFF2-40B4-BE49-F238E27FC236}">
                    <a16:creationId xmlns:a16="http://schemas.microsoft.com/office/drawing/2014/main" id="{DB02D870-E316-1DD8-C13F-DE3ADE7A37DE}"/>
                  </a:ext>
                </a:extLst>
              </p:cNvPr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2" name="TextBox 1752">
                <a:extLst>
                  <a:ext uri="{FF2B5EF4-FFF2-40B4-BE49-F238E27FC236}">
                    <a16:creationId xmlns:a16="http://schemas.microsoft.com/office/drawing/2014/main" id="{EF98FB51-0D3F-1A42-3C4A-B5E9D55A2B87}"/>
                  </a:ext>
                </a:extLst>
              </p:cNvPr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3" name="Group 1753">
              <a:extLst>
                <a:ext uri="{FF2B5EF4-FFF2-40B4-BE49-F238E27FC236}">
                  <a16:creationId xmlns:a16="http://schemas.microsoft.com/office/drawing/2014/main" id="{B72CE764-350C-7F6D-B798-4146EB79217B}"/>
                </a:ext>
              </a:extLst>
            </p:cNvPr>
            <p:cNvGrpSpPr/>
            <p:nvPr/>
          </p:nvGrpSpPr>
          <p:grpSpPr>
            <a:xfrm rot="-2534921">
              <a:off x="495792" y="501769"/>
              <a:ext cx="43924" cy="12941"/>
              <a:chOff x="0" y="0"/>
              <a:chExt cx="98094" cy="28900"/>
            </a:xfrm>
          </p:grpSpPr>
          <p:sp>
            <p:nvSpPr>
              <p:cNvPr id="1754" name="Freeform 1754">
                <a:extLst>
                  <a:ext uri="{FF2B5EF4-FFF2-40B4-BE49-F238E27FC236}">
                    <a16:creationId xmlns:a16="http://schemas.microsoft.com/office/drawing/2014/main" id="{DA5D12A0-4A78-D87A-8577-2017422CBB96}"/>
                  </a:ext>
                </a:extLst>
              </p:cNvPr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5" name="TextBox 1755">
                <a:extLst>
                  <a:ext uri="{FF2B5EF4-FFF2-40B4-BE49-F238E27FC236}">
                    <a16:creationId xmlns:a16="http://schemas.microsoft.com/office/drawing/2014/main" id="{BD57978C-0D00-965A-9BF8-C86EEC6836AB}"/>
                  </a:ext>
                </a:extLst>
              </p:cNvPr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6" name="Group 1756">
              <a:extLst>
                <a:ext uri="{FF2B5EF4-FFF2-40B4-BE49-F238E27FC236}">
                  <a16:creationId xmlns:a16="http://schemas.microsoft.com/office/drawing/2014/main" id="{E84F26AB-B631-F1B7-55FD-DC8C9C3A7EAE}"/>
                </a:ext>
              </a:extLst>
            </p:cNvPr>
            <p:cNvGrpSpPr/>
            <p:nvPr/>
          </p:nvGrpSpPr>
          <p:grpSpPr>
            <a:xfrm rot="-2272342">
              <a:off x="484754" y="500267"/>
              <a:ext cx="43924" cy="7642"/>
              <a:chOff x="0" y="0"/>
              <a:chExt cx="98094" cy="17068"/>
            </a:xfrm>
          </p:grpSpPr>
          <p:sp>
            <p:nvSpPr>
              <p:cNvPr id="1757" name="Freeform 1757">
                <a:extLst>
                  <a:ext uri="{FF2B5EF4-FFF2-40B4-BE49-F238E27FC236}">
                    <a16:creationId xmlns:a16="http://schemas.microsoft.com/office/drawing/2014/main" id="{165D8FDC-0B3D-B627-9158-F50D5A9F96D5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8" name="TextBox 1758">
                <a:extLst>
                  <a:ext uri="{FF2B5EF4-FFF2-40B4-BE49-F238E27FC236}">
                    <a16:creationId xmlns:a16="http://schemas.microsoft.com/office/drawing/2014/main" id="{5CF018C5-4680-B1EA-B290-F58EB12DDA52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9" name="Group 1759">
              <a:extLst>
                <a:ext uri="{FF2B5EF4-FFF2-40B4-BE49-F238E27FC236}">
                  <a16:creationId xmlns:a16="http://schemas.microsoft.com/office/drawing/2014/main" id="{CEE3A422-2561-F109-F095-BE83474DEBA0}"/>
                </a:ext>
              </a:extLst>
            </p:cNvPr>
            <p:cNvGrpSpPr/>
            <p:nvPr/>
          </p:nvGrpSpPr>
          <p:grpSpPr>
            <a:xfrm rot="-2272342">
              <a:off x="486605" y="504418"/>
              <a:ext cx="43924" cy="7642"/>
              <a:chOff x="0" y="0"/>
              <a:chExt cx="98094" cy="17068"/>
            </a:xfrm>
          </p:grpSpPr>
          <p:sp>
            <p:nvSpPr>
              <p:cNvPr id="1760" name="Freeform 1760">
                <a:extLst>
                  <a:ext uri="{FF2B5EF4-FFF2-40B4-BE49-F238E27FC236}">
                    <a16:creationId xmlns:a16="http://schemas.microsoft.com/office/drawing/2014/main" id="{37EFF60E-1A83-52FF-EE9B-A5FCADACB89D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1" name="TextBox 1761">
                <a:extLst>
                  <a:ext uri="{FF2B5EF4-FFF2-40B4-BE49-F238E27FC236}">
                    <a16:creationId xmlns:a16="http://schemas.microsoft.com/office/drawing/2014/main" id="{80DE3AC8-0504-4CF2-8F70-A3D556F2422A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62" name="Group 1762">
              <a:extLst>
                <a:ext uri="{FF2B5EF4-FFF2-40B4-BE49-F238E27FC236}">
                  <a16:creationId xmlns:a16="http://schemas.microsoft.com/office/drawing/2014/main" id="{B35CFC53-FE71-CE5F-C7C8-58C71D4D3057}"/>
                </a:ext>
              </a:extLst>
            </p:cNvPr>
            <p:cNvGrpSpPr/>
            <p:nvPr/>
          </p:nvGrpSpPr>
          <p:grpSpPr>
            <a:xfrm rot="-2272342">
              <a:off x="499938" y="510552"/>
              <a:ext cx="41360" cy="7196"/>
              <a:chOff x="0" y="0"/>
              <a:chExt cx="98094" cy="17068"/>
            </a:xfrm>
          </p:grpSpPr>
          <p:sp>
            <p:nvSpPr>
              <p:cNvPr id="1763" name="Freeform 1763">
                <a:extLst>
                  <a:ext uri="{FF2B5EF4-FFF2-40B4-BE49-F238E27FC236}">
                    <a16:creationId xmlns:a16="http://schemas.microsoft.com/office/drawing/2014/main" id="{6DA9AB47-B98B-2087-3CCD-42490DD0D070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4" name="TextBox 1764">
                <a:extLst>
                  <a:ext uri="{FF2B5EF4-FFF2-40B4-BE49-F238E27FC236}">
                    <a16:creationId xmlns:a16="http://schemas.microsoft.com/office/drawing/2014/main" id="{591149FE-1E23-C84E-C450-105C47D15965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65" name="Group 1765">
              <a:extLst>
                <a:ext uri="{FF2B5EF4-FFF2-40B4-BE49-F238E27FC236}">
                  <a16:creationId xmlns:a16="http://schemas.microsoft.com/office/drawing/2014/main" id="{08C78678-1ABE-5DA1-7799-224A60678DF4}"/>
                </a:ext>
              </a:extLst>
            </p:cNvPr>
            <p:cNvGrpSpPr/>
            <p:nvPr/>
          </p:nvGrpSpPr>
          <p:grpSpPr>
            <a:xfrm rot="2359592">
              <a:off x="134630" y="83231"/>
              <a:ext cx="51833" cy="7642"/>
              <a:chOff x="0" y="0"/>
              <a:chExt cx="140396" cy="20701"/>
            </a:xfrm>
          </p:grpSpPr>
          <p:sp>
            <p:nvSpPr>
              <p:cNvPr id="1766" name="Freeform 1766">
                <a:extLst>
                  <a:ext uri="{FF2B5EF4-FFF2-40B4-BE49-F238E27FC236}">
                    <a16:creationId xmlns:a16="http://schemas.microsoft.com/office/drawing/2014/main" id="{CB33F42B-8936-8AFC-7F59-2C29C1282092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7" name="TextBox 1767">
                <a:extLst>
                  <a:ext uri="{FF2B5EF4-FFF2-40B4-BE49-F238E27FC236}">
                    <a16:creationId xmlns:a16="http://schemas.microsoft.com/office/drawing/2014/main" id="{B36C00BD-0F8F-3A88-502B-81A9E7A870E1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68" name="Group 1768">
              <a:extLst>
                <a:ext uri="{FF2B5EF4-FFF2-40B4-BE49-F238E27FC236}">
                  <a16:creationId xmlns:a16="http://schemas.microsoft.com/office/drawing/2014/main" id="{28E8CA99-AB00-758E-F6BC-C2CDDED73E73}"/>
                </a:ext>
              </a:extLst>
            </p:cNvPr>
            <p:cNvGrpSpPr/>
            <p:nvPr/>
          </p:nvGrpSpPr>
          <p:grpSpPr>
            <a:xfrm rot="1986950">
              <a:off x="138455" y="77844"/>
              <a:ext cx="51833" cy="7642"/>
              <a:chOff x="0" y="0"/>
              <a:chExt cx="140396" cy="20701"/>
            </a:xfrm>
          </p:grpSpPr>
          <p:sp>
            <p:nvSpPr>
              <p:cNvPr id="1769" name="Freeform 1769">
                <a:extLst>
                  <a:ext uri="{FF2B5EF4-FFF2-40B4-BE49-F238E27FC236}">
                    <a16:creationId xmlns:a16="http://schemas.microsoft.com/office/drawing/2014/main" id="{97070D87-EB67-62D3-7DBD-F251EA50C9FD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0" name="TextBox 1770">
                <a:extLst>
                  <a:ext uri="{FF2B5EF4-FFF2-40B4-BE49-F238E27FC236}">
                    <a16:creationId xmlns:a16="http://schemas.microsoft.com/office/drawing/2014/main" id="{60CF8BE7-23A1-6A9F-B81B-09566678A781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71" name="Group 1771">
              <a:extLst>
                <a:ext uri="{FF2B5EF4-FFF2-40B4-BE49-F238E27FC236}">
                  <a16:creationId xmlns:a16="http://schemas.microsoft.com/office/drawing/2014/main" id="{7ED0C28D-0034-4ACC-4778-CF5007760BD5}"/>
                </a:ext>
              </a:extLst>
            </p:cNvPr>
            <p:cNvGrpSpPr/>
            <p:nvPr/>
          </p:nvGrpSpPr>
          <p:grpSpPr>
            <a:xfrm rot="2700000">
              <a:off x="124872" y="83231"/>
              <a:ext cx="51833" cy="7642"/>
              <a:chOff x="0" y="0"/>
              <a:chExt cx="140396" cy="20701"/>
            </a:xfrm>
          </p:grpSpPr>
          <p:sp>
            <p:nvSpPr>
              <p:cNvPr id="1772" name="Freeform 1772">
                <a:extLst>
                  <a:ext uri="{FF2B5EF4-FFF2-40B4-BE49-F238E27FC236}">
                    <a16:creationId xmlns:a16="http://schemas.microsoft.com/office/drawing/2014/main" id="{62D7AD8B-2555-B9EB-A581-E6C559E6F080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3" name="TextBox 1773">
                <a:extLst>
                  <a:ext uri="{FF2B5EF4-FFF2-40B4-BE49-F238E27FC236}">
                    <a16:creationId xmlns:a16="http://schemas.microsoft.com/office/drawing/2014/main" id="{B703C7BD-0A2E-9341-5E8D-C0A5CD57C1EC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74" name="Group 1774">
              <a:extLst>
                <a:ext uri="{FF2B5EF4-FFF2-40B4-BE49-F238E27FC236}">
                  <a16:creationId xmlns:a16="http://schemas.microsoft.com/office/drawing/2014/main" id="{0D24EB86-5B00-2800-9AFA-3CAED87B1E7D}"/>
                </a:ext>
              </a:extLst>
            </p:cNvPr>
            <p:cNvGrpSpPr/>
            <p:nvPr/>
          </p:nvGrpSpPr>
          <p:grpSpPr>
            <a:xfrm rot="1674115">
              <a:off x="115108" y="76197"/>
              <a:ext cx="51833" cy="7642"/>
              <a:chOff x="0" y="0"/>
              <a:chExt cx="140396" cy="20701"/>
            </a:xfrm>
          </p:grpSpPr>
          <p:sp>
            <p:nvSpPr>
              <p:cNvPr id="1775" name="Freeform 1775">
                <a:extLst>
                  <a:ext uri="{FF2B5EF4-FFF2-40B4-BE49-F238E27FC236}">
                    <a16:creationId xmlns:a16="http://schemas.microsoft.com/office/drawing/2014/main" id="{CB3961FD-AAF2-0B83-18C0-E09F88C910C2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6" name="TextBox 1776">
                <a:extLst>
                  <a:ext uri="{FF2B5EF4-FFF2-40B4-BE49-F238E27FC236}">
                    <a16:creationId xmlns:a16="http://schemas.microsoft.com/office/drawing/2014/main" id="{25DEDE32-5D38-D83C-8A7C-73E69ED91DC4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</p:grpSp>
      <p:sp>
        <p:nvSpPr>
          <p:cNvPr id="1777" name="Freeform 1777">
            <a:extLst>
              <a:ext uri="{FF2B5EF4-FFF2-40B4-BE49-F238E27FC236}">
                <a16:creationId xmlns:a16="http://schemas.microsoft.com/office/drawing/2014/main" id="{6D0B1A38-A218-1F39-603A-8CED286B2503}"/>
              </a:ext>
            </a:extLst>
          </p:cNvPr>
          <p:cNvSpPr/>
          <p:nvPr/>
        </p:nvSpPr>
        <p:spPr>
          <a:xfrm flipH="1">
            <a:off x="11073404" y="2967410"/>
            <a:ext cx="1811157" cy="1362896"/>
          </a:xfrm>
          <a:custGeom>
            <a:avLst/>
            <a:gdLst/>
            <a:ahLst/>
            <a:cxnLst/>
            <a:rect l="l" t="t" r="r" b="b"/>
            <a:pathLst>
              <a:path w="1811157" h="1362896">
                <a:moveTo>
                  <a:pt x="1811158" y="0"/>
                </a:moveTo>
                <a:lnTo>
                  <a:pt x="0" y="0"/>
                </a:lnTo>
                <a:lnTo>
                  <a:pt x="0" y="1362896"/>
                </a:lnTo>
                <a:lnTo>
                  <a:pt x="1811158" y="1362896"/>
                </a:lnTo>
                <a:lnTo>
                  <a:pt x="1811158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78" name="Freeform 1778">
            <a:extLst>
              <a:ext uri="{FF2B5EF4-FFF2-40B4-BE49-F238E27FC236}">
                <a16:creationId xmlns:a16="http://schemas.microsoft.com/office/drawing/2014/main" id="{2DAF5F13-3D9B-6D5F-135F-F9307930EEC3}"/>
              </a:ext>
            </a:extLst>
          </p:cNvPr>
          <p:cNvSpPr/>
          <p:nvPr/>
        </p:nvSpPr>
        <p:spPr>
          <a:xfrm>
            <a:off x="16000280" y="3583166"/>
            <a:ext cx="1993498" cy="1153737"/>
          </a:xfrm>
          <a:custGeom>
            <a:avLst/>
            <a:gdLst/>
            <a:ahLst/>
            <a:cxnLst/>
            <a:rect l="l" t="t" r="r" b="b"/>
            <a:pathLst>
              <a:path w="1993498" h="1153737">
                <a:moveTo>
                  <a:pt x="0" y="0"/>
                </a:moveTo>
                <a:lnTo>
                  <a:pt x="1993498" y="0"/>
                </a:lnTo>
                <a:lnTo>
                  <a:pt x="1993498" y="1153737"/>
                </a:lnTo>
                <a:lnTo>
                  <a:pt x="0" y="115373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79" name="TextBox 1779">
            <a:extLst>
              <a:ext uri="{FF2B5EF4-FFF2-40B4-BE49-F238E27FC236}">
                <a16:creationId xmlns:a16="http://schemas.microsoft.com/office/drawing/2014/main" id="{4ED68893-061A-B849-B34E-2B16DEC62DE6}"/>
              </a:ext>
            </a:extLst>
          </p:cNvPr>
          <p:cNvSpPr txBox="1"/>
          <p:nvPr/>
        </p:nvSpPr>
        <p:spPr>
          <a:xfrm>
            <a:off x="668051" y="337101"/>
            <a:ext cx="980820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Welcome to Your River Journey!</a:t>
            </a:r>
          </a:p>
        </p:txBody>
      </p:sp>
      <p:sp>
        <p:nvSpPr>
          <p:cNvPr id="1780" name="TextBox 1780">
            <a:extLst>
              <a:ext uri="{FF2B5EF4-FFF2-40B4-BE49-F238E27FC236}">
                <a16:creationId xmlns:a16="http://schemas.microsoft.com/office/drawing/2014/main" id="{E0EE84D9-FE64-27D6-C7B3-816A29FD289B}"/>
              </a:ext>
            </a:extLst>
          </p:cNvPr>
          <p:cNvSpPr txBox="1"/>
          <p:nvPr/>
        </p:nvSpPr>
        <p:spPr>
          <a:xfrm>
            <a:off x="286436" y="4273156"/>
            <a:ext cx="2265983" cy="870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Workshop 1: Today</a:t>
            </a:r>
          </a:p>
        </p:txBody>
      </p:sp>
      <p:sp>
        <p:nvSpPr>
          <p:cNvPr id="1782" name="TextBox 1782">
            <a:extLst>
              <a:ext uri="{FF2B5EF4-FFF2-40B4-BE49-F238E27FC236}">
                <a16:creationId xmlns:a16="http://schemas.microsoft.com/office/drawing/2014/main" id="{BA39551B-1188-7D53-D1D4-176C29C08EA4}"/>
              </a:ext>
            </a:extLst>
          </p:cNvPr>
          <p:cNvSpPr txBox="1"/>
          <p:nvPr/>
        </p:nvSpPr>
        <p:spPr>
          <a:xfrm>
            <a:off x="9890637" y="1957314"/>
            <a:ext cx="2365535" cy="870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Workshop 4: River Health</a:t>
            </a:r>
          </a:p>
        </p:txBody>
      </p:sp>
      <p:sp>
        <p:nvSpPr>
          <p:cNvPr id="1783" name="TextBox 19">
            <a:extLst>
              <a:ext uri="{FF2B5EF4-FFF2-40B4-BE49-F238E27FC236}">
                <a16:creationId xmlns:a16="http://schemas.microsoft.com/office/drawing/2014/main" id="{79ABE2EA-3550-14CF-052E-6BF15666A045}"/>
              </a:ext>
            </a:extLst>
          </p:cNvPr>
          <p:cNvSpPr txBox="1"/>
          <p:nvPr/>
        </p:nvSpPr>
        <p:spPr>
          <a:xfrm>
            <a:off x="7921710" y="7970682"/>
            <a:ext cx="2730557" cy="870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8"/>
              </a:lnSpc>
            </a:pP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Workshop 3: </a:t>
            </a:r>
          </a:p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River Catchments</a:t>
            </a:r>
          </a:p>
        </p:txBody>
      </p:sp>
    </p:spTree>
    <p:extLst>
      <p:ext uri="{BB962C8B-B14F-4D97-AF65-F5344CB8AC3E}">
        <p14:creationId xmlns:p14="http://schemas.microsoft.com/office/powerpoint/2010/main" val="3297547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68051" y="1191964"/>
            <a:ext cx="98082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-10800000">
            <a:off x="-180249" y="1417154"/>
            <a:ext cx="18648499" cy="8718173"/>
          </a:xfrm>
          <a:custGeom>
            <a:avLst/>
            <a:gdLst/>
            <a:ahLst/>
            <a:cxnLst/>
            <a:rect l="l" t="t" r="r" b="b"/>
            <a:pathLst>
              <a:path w="18648499" h="8718173">
                <a:moveTo>
                  <a:pt x="0" y="0"/>
                </a:moveTo>
                <a:lnTo>
                  <a:pt x="18648498" y="0"/>
                </a:lnTo>
                <a:lnTo>
                  <a:pt x="18648498" y="8718174"/>
                </a:lnTo>
                <a:lnTo>
                  <a:pt x="0" y="87181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>
            <a:off x="5572150" y="4957169"/>
            <a:ext cx="3268883" cy="8617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Gweithdy</a:t>
            </a: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2: </a:t>
            </a:r>
            <a:r>
              <a:rPr lang="en-US" sz="2484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Ecosystemau</a:t>
            </a: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484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afon</a:t>
            </a:r>
            <a:endParaRPr lang="en-US" sz="2484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4921066" y="7676961"/>
            <a:ext cx="2929661" cy="870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8"/>
              </a:lnSpc>
            </a:pPr>
            <a:r>
              <a:rPr lang="en-US" sz="2484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Gweithdy</a:t>
            </a: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5: </a:t>
            </a:r>
          </a:p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Monitro</a:t>
            </a: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484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afon</a:t>
            </a:r>
            <a:endParaRPr lang="en-US" sz="2484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0915203" y="7734111"/>
            <a:ext cx="2404082" cy="2310924"/>
          </a:xfrm>
          <a:custGeom>
            <a:avLst/>
            <a:gdLst/>
            <a:ahLst/>
            <a:cxnLst/>
            <a:rect l="l" t="t" r="r" b="b"/>
            <a:pathLst>
              <a:path w="2404082" h="2310924">
                <a:moveTo>
                  <a:pt x="0" y="0"/>
                </a:moveTo>
                <a:lnTo>
                  <a:pt x="2404082" y="0"/>
                </a:lnTo>
                <a:lnTo>
                  <a:pt x="2404082" y="2310924"/>
                </a:lnTo>
                <a:lnTo>
                  <a:pt x="0" y="2310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4389755" y="4197110"/>
            <a:ext cx="1349246" cy="2447611"/>
          </a:xfrm>
          <a:custGeom>
            <a:avLst/>
            <a:gdLst/>
            <a:ahLst/>
            <a:cxnLst/>
            <a:rect l="l" t="t" r="r" b="b"/>
            <a:pathLst>
              <a:path w="1349246" h="2447611">
                <a:moveTo>
                  <a:pt x="0" y="0"/>
                </a:moveTo>
                <a:lnTo>
                  <a:pt x="1349246" y="0"/>
                </a:lnTo>
                <a:lnTo>
                  <a:pt x="1349246" y="2447611"/>
                </a:lnTo>
                <a:lnTo>
                  <a:pt x="0" y="2447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0" name="Group 20"/>
          <p:cNvGrpSpPr/>
          <p:nvPr/>
        </p:nvGrpSpPr>
        <p:grpSpPr>
          <a:xfrm>
            <a:off x="3467983" y="7783438"/>
            <a:ext cx="1470469" cy="620420"/>
            <a:chOff x="0" y="0"/>
            <a:chExt cx="1960625" cy="827226"/>
          </a:xfrm>
        </p:grpSpPr>
        <p:grpSp>
          <p:nvGrpSpPr>
            <p:cNvPr id="21" name="Group 21"/>
            <p:cNvGrpSpPr/>
            <p:nvPr/>
          </p:nvGrpSpPr>
          <p:grpSpPr>
            <a:xfrm rot="-2239114">
              <a:off x="786403" y="88357"/>
              <a:ext cx="413741" cy="362023"/>
              <a:chOff x="0" y="0"/>
              <a:chExt cx="812800" cy="7112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 rot="-6751217">
              <a:off x="811086" y="130234"/>
              <a:ext cx="163500" cy="167953"/>
              <a:chOff x="0" y="0"/>
              <a:chExt cx="747806" cy="76817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747806" cy="768176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68176">
                    <a:moveTo>
                      <a:pt x="373903" y="0"/>
                    </a:moveTo>
                    <a:lnTo>
                      <a:pt x="747806" y="768176"/>
                    </a:lnTo>
                    <a:lnTo>
                      <a:pt x="0" y="768176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116845" y="309028"/>
                <a:ext cx="514117" cy="40427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 rot="-3865383">
              <a:off x="962400" y="57291"/>
              <a:ext cx="20109" cy="193791"/>
              <a:chOff x="0" y="0"/>
              <a:chExt cx="24256" cy="233747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47625"/>
                <a:ext cx="24256" cy="28137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 rot="-3610039">
              <a:off x="940556" y="39158"/>
              <a:ext cx="15959" cy="161680"/>
              <a:chOff x="0" y="0"/>
              <a:chExt cx="19249" cy="195016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 rot="-614711">
              <a:off x="886517" y="71980"/>
              <a:ext cx="15959" cy="161680"/>
              <a:chOff x="0" y="0"/>
              <a:chExt cx="19249" cy="195016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 rot="-3444223">
              <a:off x="1044044" y="128611"/>
              <a:ext cx="25929" cy="129141"/>
              <a:chOff x="0" y="0"/>
              <a:chExt cx="31275" cy="155767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 rot="-3314711">
              <a:off x="910882" y="77992"/>
              <a:ext cx="37664" cy="105869"/>
              <a:chOff x="0" y="0"/>
              <a:chExt cx="45429" cy="127697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 rot="1517708">
              <a:off x="855606" y="140247"/>
              <a:ext cx="37664" cy="105869"/>
              <a:chOff x="0" y="0"/>
              <a:chExt cx="45429" cy="127697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 rot="1843551">
              <a:off x="895918" y="158983"/>
              <a:ext cx="263368" cy="39814"/>
              <a:chOff x="0" y="0"/>
              <a:chExt cx="488005" cy="73772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 rot="-282818">
              <a:off x="871561" y="70120"/>
              <a:ext cx="18617" cy="105869"/>
              <a:chOff x="0" y="0"/>
              <a:chExt cx="22455" cy="127697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22455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22455" h="127697">
                    <a:moveTo>
                      <a:pt x="11228" y="0"/>
                    </a:moveTo>
                    <a:lnTo>
                      <a:pt x="11228" y="0"/>
                    </a:lnTo>
                    <a:cubicBezTo>
                      <a:pt x="17429" y="0"/>
                      <a:pt x="22455" y="5027"/>
                      <a:pt x="22455" y="11228"/>
                    </a:cubicBezTo>
                    <a:lnTo>
                      <a:pt x="22455" y="116469"/>
                    </a:lnTo>
                    <a:cubicBezTo>
                      <a:pt x="22455" y="122670"/>
                      <a:pt x="17429" y="127697"/>
                      <a:pt x="11228" y="127697"/>
                    </a:cubicBezTo>
                    <a:lnTo>
                      <a:pt x="11228" y="127697"/>
                    </a:lnTo>
                    <a:cubicBezTo>
                      <a:pt x="8250" y="127697"/>
                      <a:pt x="5394" y="126514"/>
                      <a:pt x="3289" y="124408"/>
                    </a:cubicBezTo>
                    <a:cubicBezTo>
                      <a:pt x="1183" y="122303"/>
                      <a:pt x="0" y="119447"/>
                      <a:pt x="0" y="116469"/>
                    </a:cubicBezTo>
                    <a:lnTo>
                      <a:pt x="0" y="11228"/>
                    </a:lnTo>
                    <a:cubicBezTo>
                      <a:pt x="0" y="8250"/>
                      <a:pt x="1183" y="5394"/>
                      <a:pt x="3289" y="3289"/>
                    </a:cubicBezTo>
                    <a:cubicBezTo>
                      <a:pt x="5394" y="1183"/>
                      <a:pt x="8250" y="0"/>
                      <a:pt x="112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0" y="-47625"/>
                <a:ext cx="22455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 rot="-9801436">
              <a:off x="575860" y="418769"/>
              <a:ext cx="78829" cy="119586"/>
              <a:chOff x="0" y="0"/>
              <a:chExt cx="95083" cy="144243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 rot="-6559536">
              <a:off x="502776" y="543327"/>
              <a:ext cx="84026" cy="127697"/>
              <a:chOff x="0" y="0"/>
              <a:chExt cx="101350" cy="154025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57" name="AutoShape 57"/>
            <p:cNvSpPr/>
            <p:nvPr/>
          </p:nvSpPr>
          <p:spPr>
            <a:xfrm flipV="1">
              <a:off x="485913" y="426271"/>
              <a:ext cx="109656" cy="163989"/>
            </a:xfrm>
            <a:prstGeom prst="line">
              <a:avLst/>
            </a:prstGeom>
            <a:ln w="16277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8" name="Group 58"/>
            <p:cNvGrpSpPr/>
            <p:nvPr/>
          </p:nvGrpSpPr>
          <p:grpSpPr>
            <a:xfrm rot="-6440590">
              <a:off x="536500" y="503025"/>
              <a:ext cx="99314" cy="159563"/>
              <a:chOff x="0" y="0"/>
              <a:chExt cx="119791" cy="192462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" name="TextBox 60"/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" name="Group 61"/>
            <p:cNvGrpSpPr/>
            <p:nvPr/>
          </p:nvGrpSpPr>
          <p:grpSpPr>
            <a:xfrm rot="-9801436">
              <a:off x="611620" y="498733"/>
              <a:ext cx="78829" cy="114625"/>
              <a:chOff x="0" y="0"/>
              <a:chExt cx="95083" cy="138259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" name="TextBox 63"/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" name="Group 64"/>
            <p:cNvGrpSpPr/>
            <p:nvPr/>
          </p:nvGrpSpPr>
          <p:grpSpPr>
            <a:xfrm rot="9555401">
              <a:off x="622270" y="423016"/>
              <a:ext cx="59645" cy="136698"/>
              <a:chOff x="0" y="0"/>
              <a:chExt cx="71943" cy="164882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" name="TextBox 66"/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" name="Group 67"/>
            <p:cNvGrpSpPr/>
            <p:nvPr/>
          </p:nvGrpSpPr>
          <p:grpSpPr>
            <a:xfrm rot="-9923663">
              <a:off x="562359" y="420113"/>
              <a:ext cx="92645" cy="159563"/>
              <a:chOff x="0" y="0"/>
              <a:chExt cx="111747" cy="192462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" name="TextBox 69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" name="Group 70"/>
            <p:cNvGrpSpPr/>
            <p:nvPr/>
          </p:nvGrpSpPr>
          <p:grpSpPr>
            <a:xfrm rot="-6701516">
              <a:off x="494480" y="526202"/>
              <a:ext cx="92645" cy="159563"/>
              <a:chOff x="0" y="0"/>
              <a:chExt cx="111747" cy="192462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" name="TextBox 72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" name="Group 73"/>
            <p:cNvGrpSpPr/>
            <p:nvPr/>
          </p:nvGrpSpPr>
          <p:grpSpPr>
            <a:xfrm rot="-8687532">
              <a:off x="612525" y="412015"/>
              <a:ext cx="78829" cy="119586"/>
              <a:chOff x="0" y="0"/>
              <a:chExt cx="95083" cy="144243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" name="TextBox 75"/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" name="Group 76"/>
            <p:cNvGrpSpPr/>
            <p:nvPr/>
          </p:nvGrpSpPr>
          <p:grpSpPr>
            <a:xfrm rot="-5445632">
              <a:off x="502161" y="507438"/>
              <a:ext cx="84026" cy="127697"/>
              <a:chOff x="0" y="0"/>
              <a:chExt cx="101350" cy="154025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TextBox 78"/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79" name="AutoShape 79"/>
            <p:cNvSpPr/>
            <p:nvPr/>
          </p:nvSpPr>
          <p:spPr>
            <a:xfrm flipV="1">
              <a:off x="493747" y="415964"/>
              <a:ext cx="156161" cy="120543"/>
            </a:xfrm>
            <a:prstGeom prst="line">
              <a:avLst/>
            </a:prstGeom>
            <a:ln w="16277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0" name="Group 80"/>
            <p:cNvGrpSpPr/>
            <p:nvPr/>
          </p:nvGrpSpPr>
          <p:grpSpPr>
            <a:xfrm rot="-5326687">
              <a:off x="541491" y="481576"/>
              <a:ext cx="99314" cy="159563"/>
              <a:chOff x="0" y="0"/>
              <a:chExt cx="119791" cy="192462"/>
            </a:xfrm>
          </p:grpSpPr>
          <p:sp>
            <p:nvSpPr>
              <p:cNvPr id="81" name="Freeform 81"/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" name="TextBox 82"/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" name="Group 83"/>
            <p:cNvGrpSpPr/>
            <p:nvPr/>
          </p:nvGrpSpPr>
          <p:grpSpPr>
            <a:xfrm rot="-8687532">
              <a:off x="621755" y="499332"/>
              <a:ext cx="78829" cy="114625"/>
              <a:chOff x="0" y="0"/>
              <a:chExt cx="95083" cy="138259"/>
            </a:xfrm>
          </p:grpSpPr>
          <p:sp>
            <p:nvSpPr>
              <p:cNvPr id="84" name="Freeform 84"/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" name="TextBox 85"/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" name="Group 86"/>
            <p:cNvGrpSpPr/>
            <p:nvPr/>
          </p:nvGrpSpPr>
          <p:grpSpPr>
            <a:xfrm rot="10669305">
              <a:off x="652943" y="427318"/>
              <a:ext cx="59645" cy="136698"/>
              <a:chOff x="0" y="0"/>
              <a:chExt cx="71943" cy="164882"/>
            </a:xfrm>
          </p:grpSpPr>
          <p:sp>
            <p:nvSpPr>
              <p:cNvPr id="87" name="Freeform 87"/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" name="TextBox 88"/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" name="Group 89"/>
            <p:cNvGrpSpPr/>
            <p:nvPr/>
          </p:nvGrpSpPr>
          <p:grpSpPr>
            <a:xfrm rot="-8809760">
              <a:off x="592575" y="410149"/>
              <a:ext cx="92645" cy="159563"/>
              <a:chOff x="0" y="0"/>
              <a:chExt cx="111747" cy="192462"/>
            </a:xfrm>
          </p:grpSpPr>
          <p:sp>
            <p:nvSpPr>
              <p:cNvPr id="90" name="Freeform 90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" name="TextBox 91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" name="Group 92"/>
            <p:cNvGrpSpPr/>
            <p:nvPr/>
          </p:nvGrpSpPr>
          <p:grpSpPr>
            <a:xfrm rot="-5587613">
              <a:off x="494452" y="489107"/>
              <a:ext cx="92645" cy="159563"/>
              <a:chOff x="0" y="0"/>
              <a:chExt cx="111747" cy="192462"/>
            </a:xfrm>
          </p:grpSpPr>
          <p:sp>
            <p:nvSpPr>
              <p:cNvPr id="93" name="Freeform 93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" name="TextBox 94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" name="Group 95"/>
            <p:cNvGrpSpPr/>
            <p:nvPr/>
          </p:nvGrpSpPr>
          <p:grpSpPr>
            <a:xfrm rot="89227">
              <a:off x="582270" y="394469"/>
              <a:ext cx="1090008" cy="276496"/>
              <a:chOff x="0" y="0"/>
              <a:chExt cx="1429368" cy="362579"/>
            </a:xfrm>
          </p:grpSpPr>
          <p:sp>
            <p:nvSpPr>
              <p:cNvPr id="96" name="Freeform 96"/>
              <p:cNvSpPr/>
              <p:nvPr/>
            </p:nvSpPr>
            <p:spPr>
              <a:xfrm>
                <a:off x="0" y="0"/>
                <a:ext cx="1429368" cy="362579"/>
              </a:xfrm>
              <a:custGeom>
                <a:avLst/>
                <a:gdLst/>
                <a:ahLst/>
                <a:cxnLst/>
                <a:rect l="l" t="t" r="r" b="b"/>
                <a:pathLst>
                  <a:path w="1429368" h="362579">
                    <a:moveTo>
                      <a:pt x="714684" y="0"/>
                    </a:moveTo>
                    <a:cubicBezTo>
                      <a:pt x="319975" y="0"/>
                      <a:pt x="0" y="81166"/>
                      <a:pt x="0" y="181289"/>
                    </a:cubicBezTo>
                    <a:cubicBezTo>
                      <a:pt x="0" y="281413"/>
                      <a:pt x="319975" y="362579"/>
                      <a:pt x="714684" y="362579"/>
                    </a:cubicBezTo>
                    <a:cubicBezTo>
                      <a:pt x="1109393" y="362579"/>
                      <a:pt x="1429368" y="281413"/>
                      <a:pt x="1429368" y="181289"/>
                    </a:cubicBezTo>
                    <a:cubicBezTo>
                      <a:pt x="1429368" y="81166"/>
                      <a:pt x="1109393" y="0"/>
                      <a:pt x="714684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" name="TextBox 97"/>
              <p:cNvSpPr txBox="1"/>
              <p:nvPr/>
            </p:nvSpPr>
            <p:spPr>
              <a:xfrm>
                <a:off x="134003" y="-13633"/>
                <a:ext cx="1161361" cy="34222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" name="Group 98"/>
            <p:cNvGrpSpPr/>
            <p:nvPr/>
          </p:nvGrpSpPr>
          <p:grpSpPr>
            <a:xfrm rot="-316353">
              <a:off x="1058746" y="484532"/>
              <a:ext cx="714330" cy="172623"/>
              <a:chOff x="0" y="0"/>
              <a:chExt cx="1329862" cy="321371"/>
            </a:xfrm>
          </p:grpSpPr>
          <p:sp>
            <p:nvSpPr>
              <p:cNvPr id="99" name="Freeform 99"/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" name="TextBox 100"/>
              <p:cNvSpPr txBox="1"/>
              <p:nvPr/>
            </p:nvSpPr>
            <p:spPr>
              <a:xfrm>
                <a:off x="124675" y="-17496"/>
                <a:ext cx="1080513" cy="30873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" name="Group 101"/>
            <p:cNvGrpSpPr/>
            <p:nvPr/>
          </p:nvGrpSpPr>
          <p:grpSpPr>
            <a:xfrm rot="-316353">
              <a:off x="1202834" y="529894"/>
              <a:ext cx="714330" cy="90066"/>
              <a:chOff x="0" y="0"/>
              <a:chExt cx="1329862" cy="167675"/>
            </a:xfrm>
          </p:grpSpPr>
          <p:sp>
            <p:nvSpPr>
              <p:cNvPr id="102" name="Freeform 102"/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" name="TextBox 103"/>
              <p:cNvSpPr txBox="1"/>
              <p:nvPr/>
            </p:nvSpPr>
            <p:spPr>
              <a:xfrm>
                <a:off x="124675" y="-31905"/>
                <a:ext cx="1080513" cy="18386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" name="Group 104"/>
            <p:cNvGrpSpPr/>
            <p:nvPr/>
          </p:nvGrpSpPr>
          <p:grpSpPr>
            <a:xfrm rot="776564">
              <a:off x="265530" y="477284"/>
              <a:ext cx="573497" cy="32007"/>
              <a:chOff x="0" y="0"/>
              <a:chExt cx="1329862" cy="74220"/>
            </a:xfrm>
          </p:grpSpPr>
          <p:sp>
            <p:nvSpPr>
              <p:cNvPr id="105" name="Freeform 105"/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" name="TextBox 106"/>
              <p:cNvSpPr txBox="1"/>
              <p:nvPr/>
            </p:nvSpPr>
            <p:spPr>
              <a:xfrm>
                <a:off x="124675" y="-40667"/>
                <a:ext cx="1080513" cy="107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" name="Group 107"/>
            <p:cNvGrpSpPr/>
            <p:nvPr/>
          </p:nvGrpSpPr>
          <p:grpSpPr>
            <a:xfrm rot="1194821">
              <a:off x="703426" y="448031"/>
              <a:ext cx="98208" cy="31434"/>
              <a:chOff x="0" y="0"/>
              <a:chExt cx="1391177" cy="445281"/>
            </a:xfrm>
          </p:grpSpPr>
          <p:sp>
            <p:nvSpPr>
              <p:cNvPr id="108" name="Freeform 108"/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" name="TextBox 109"/>
              <p:cNvSpPr txBox="1"/>
              <p:nvPr/>
            </p:nvSpPr>
            <p:spPr>
              <a:xfrm>
                <a:off x="130423" y="-5880"/>
                <a:ext cx="1130332" cy="409416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10" name="AutoShape 110"/>
            <p:cNvSpPr/>
            <p:nvPr/>
          </p:nvSpPr>
          <p:spPr>
            <a:xfrm>
              <a:off x="334341" y="413636"/>
              <a:ext cx="379770" cy="34858"/>
            </a:xfrm>
            <a:prstGeom prst="line">
              <a:avLst/>
            </a:prstGeom>
            <a:ln w="9766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11" name="Group 111"/>
            <p:cNvGrpSpPr/>
            <p:nvPr/>
          </p:nvGrpSpPr>
          <p:grpSpPr>
            <a:xfrm rot="547964">
              <a:off x="447488" y="457668"/>
              <a:ext cx="262756" cy="57809"/>
              <a:chOff x="0" y="0"/>
              <a:chExt cx="3722085" cy="818900"/>
            </a:xfrm>
          </p:grpSpPr>
          <p:sp>
            <p:nvSpPr>
              <p:cNvPr id="112" name="Freeform 112"/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" name="TextBox 113"/>
              <p:cNvSpPr txBox="1"/>
              <p:nvPr/>
            </p:nvSpPr>
            <p:spPr>
              <a:xfrm>
                <a:off x="348946" y="29147"/>
                <a:ext cx="3024194" cy="71298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" name="Group 114"/>
            <p:cNvGrpSpPr/>
            <p:nvPr/>
          </p:nvGrpSpPr>
          <p:grpSpPr>
            <a:xfrm rot="326193">
              <a:off x="571029" y="452057"/>
              <a:ext cx="148296" cy="68979"/>
              <a:chOff x="0" y="0"/>
              <a:chExt cx="3722085" cy="1731304"/>
            </a:xfrm>
          </p:grpSpPr>
          <p:sp>
            <p:nvSpPr>
              <p:cNvPr id="115" name="Freeform 115"/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" name="TextBox 116"/>
              <p:cNvSpPr txBox="1"/>
              <p:nvPr/>
            </p:nvSpPr>
            <p:spPr>
              <a:xfrm>
                <a:off x="348946" y="114685"/>
                <a:ext cx="3024194" cy="145431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" name="Group 117"/>
            <p:cNvGrpSpPr/>
            <p:nvPr/>
          </p:nvGrpSpPr>
          <p:grpSpPr>
            <a:xfrm rot="89227">
              <a:off x="1516139" y="451034"/>
              <a:ext cx="319088" cy="57711"/>
              <a:chOff x="0" y="0"/>
              <a:chExt cx="418431" cy="75679"/>
            </a:xfrm>
          </p:grpSpPr>
          <p:sp>
            <p:nvSpPr>
              <p:cNvPr id="118" name="Freeform 118"/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" name="TextBox 119"/>
              <p:cNvSpPr txBox="1"/>
              <p:nvPr/>
            </p:nvSpPr>
            <p:spPr>
              <a:xfrm>
                <a:off x="0" y="-47625"/>
                <a:ext cx="418431" cy="12330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20" name="AutoShape 120"/>
            <p:cNvSpPr/>
            <p:nvPr/>
          </p:nvSpPr>
          <p:spPr>
            <a:xfrm flipV="1">
              <a:off x="1830809" y="455511"/>
              <a:ext cx="56575" cy="72264"/>
            </a:xfrm>
            <a:prstGeom prst="line">
              <a:avLst/>
            </a:prstGeom>
            <a:ln w="19532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1" name="AutoShape 121"/>
            <p:cNvSpPr/>
            <p:nvPr/>
          </p:nvSpPr>
          <p:spPr>
            <a:xfrm>
              <a:off x="1768198" y="492421"/>
              <a:ext cx="158218" cy="23231"/>
            </a:xfrm>
            <a:prstGeom prst="line">
              <a:avLst/>
            </a:prstGeom>
            <a:ln w="9766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22" name="Group 122"/>
            <p:cNvGrpSpPr/>
            <p:nvPr/>
          </p:nvGrpSpPr>
          <p:grpSpPr>
            <a:xfrm rot="1653808">
              <a:off x="1906633" y="515368"/>
              <a:ext cx="16382" cy="41917"/>
              <a:chOff x="0" y="0"/>
              <a:chExt cx="115942" cy="296675"/>
            </a:xfrm>
          </p:grpSpPr>
          <p:sp>
            <p:nvSpPr>
              <p:cNvPr id="123" name="Freeform 123"/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" name="TextBox 124"/>
              <p:cNvSpPr txBox="1"/>
              <p:nvPr/>
            </p:nvSpPr>
            <p:spPr>
              <a:xfrm>
                <a:off x="10870" y="-19812"/>
                <a:ext cx="94203" cy="28867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" name="Group 125"/>
            <p:cNvGrpSpPr/>
            <p:nvPr/>
          </p:nvGrpSpPr>
          <p:grpSpPr>
            <a:xfrm rot="4108516">
              <a:off x="1889815" y="529880"/>
              <a:ext cx="15526" cy="43179"/>
              <a:chOff x="0" y="0"/>
              <a:chExt cx="109886" cy="305605"/>
            </a:xfrm>
          </p:grpSpPr>
          <p:sp>
            <p:nvSpPr>
              <p:cNvPr id="126" name="Freeform 126"/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" name="TextBox 127"/>
              <p:cNvSpPr txBox="1"/>
              <p:nvPr/>
            </p:nvSpPr>
            <p:spPr>
              <a:xfrm>
                <a:off x="10302" y="-18975"/>
                <a:ext cx="8928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" name="Group 128"/>
            <p:cNvGrpSpPr/>
            <p:nvPr/>
          </p:nvGrpSpPr>
          <p:grpSpPr>
            <a:xfrm rot="3477730">
              <a:off x="1899183" y="501068"/>
              <a:ext cx="18698" cy="43179"/>
              <a:chOff x="0" y="0"/>
              <a:chExt cx="132336" cy="305605"/>
            </a:xfrm>
          </p:grpSpPr>
          <p:sp>
            <p:nvSpPr>
              <p:cNvPr id="129" name="Freeform 129"/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" name="TextBox 130"/>
              <p:cNvSpPr txBox="1"/>
              <p:nvPr/>
            </p:nvSpPr>
            <p:spPr>
              <a:xfrm>
                <a:off x="12407" y="-18975"/>
                <a:ext cx="10752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" name="Group 131"/>
            <p:cNvGrpSpPr/>
            <p:nvPr/>
          </p:nvGrpSpPr>
          <p:grpSpPr>
            <a:xfrm rot="89227">
              <a:off x="1729689" y="500413"/>
              <a:ext cx="103797" cy="48336"/>
              <a:chOff x="0" y="0"/>
              <a:chExt cx="136113" cy="63384"/>
            </a:xfrm>
          </p:grpSpPr>
          <p:sp>
            <p:nvSpPr>
              <p:cNvPr id="132" name="Freeform 132"/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" name="TextBox 133"/>
              <p:cNvSpPr txBox="1"/>
              <p:nvPr/>
            </p:nvSpPr>
            <p:spPr>
              <a:xfrm>
                <a:off x="0" y="-47625"/>
                <a:ext cx="136113" cy="11100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" name="Group 134"/>
            <p:cNvGrpSpPr/>
            <p:nvPr/>
          </p:nvGrpSpPr>
          <p:grpSpPr>
            <a:xfrm rot="89227">
              <a:off x="1869748" y="522652"/>
              <a:ext cx="32134" cy="21822"/>
              <a:chOff x="0" y="0"/>
              <a:chExt cx="42138" cy="28616"/>
            </a:xfrm>
          </p:grpSpPr>
          <p:sp>
            <p:nvSpPr>
              <p:cNvPr id="135" name="Freeform 135"/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" name="TextBox 136"/>
              <p:cNvSpPr txBox="1"/>
              <p:nvPr/>
            </p:nvSpPr>
            <p:spPr>
              <a:xfrm>
                <a:off x="0" y="-47625"/>
                <a:ext cx="42138" cy="762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" name="Group 137"/>
            <p:cNvGrpSpPr/>
            <p:nvPr/>
          </p:nvGrpSpPr>
          <p:grpSpPr>
            <a:xfrm rot="276120">
              <a:off x="318928" y="436234"/>
              <a:ext cx="199483" cy="48741"/>
              <a:chOff x="0" y="0"/>
              <a:chExt cx="261590" cy="63916"/>
            </a:xfrm>
          </p:grpSpPr>
          <p:sp>
            <p:nvSpPr>
              <p:cNvPr id="138" name="Freeform 138"/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" name="TextBox 139"/>
              <p:cNvSpPr txBox="1"/>
              <p:nvPr/>
            </p:nvSpPr>
            <p:spPr>
              <a:xfrm>
                <a:off x="0" y="-47625"/>
                <a:ext cx="261590" cy="1115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" name="Group 140"/>
            <p:cNvGrpSpPr/>
            <p:nvPr/>
          </p:nvGrpSpPr>
          <p:grpSpPr>
            <a:xfrm rot="276120">
              <a:off x="281308" y="424396"/>
              <a:ext cx="199483" cy="42925"/>
              <a:chOff x="0" y="0"/>
              <a:chExt cx="261590" cy="56289"/>
            </a:xfrm>
          </p:grpSpPr>
          <p:sp>
            <p:nvSpPr>
              <p:cNvPr id="141" name="Freeform 141"/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" name="TextBox 142"/>
              <p:cNvSpPr txBox="1"/>
              <p:nvPr/>
            </p:nvSpPr>
            <p:spPr>
              <a:xfrm>
                <a:off x="0" y="-47625"/>
                <a:ext cx="261590" cy="10391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" name="Group 143"/>
            <p:cNvGrpSpPr/>
            <p:nvPr/>
          </p:nvGrpSpPr>
          <p:grpSpPr>
            <a:xfrm rot="-1911480">
              <a:off x="35121" y="229363"/>
              <a:ext cx="225716" cy="197501"/>
              <a:chOff x="0" y="0"/>
              <a:chExt cx="812800" cy="711200"/>
            </a:xfrm>
          </p:grpSpPr>
          <p:sp>
            <p:nvSpPr>
              <p:cNvPr id="144" name="Freeform 14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" name="TextBox 145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" name="Group 146"/>
            <p:cNvGrpSpPr/>
            <p:nvPr/>
          </p:nvGrpSpPr>
          <p:grpSpPr>
            <a:xfrm rot="-1911480">
              <a:off x="45352" y="405171"/>
              <a:ext cx="225716" cy="197501"/>
              <a:chOff x="0" y="0"/>
              <a:chExt cx="812800" cy="711200"/>
            </a:xfrm>
          </p:grpSpPr>
          <p:sp>
            <p:nvSpPr>
              <p:cNvPr id="147" name="Freeform 14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" name="TextBox 148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49" name="AutoShape 149"/>
            <p:cNvSpPr/>
            <p:nvPr/>
          </p:nvSpPr>
          <p:spPr>
            <a:xfrm flipH="1">
              <a:off x="51412" y="546976"/>
              <a:ext cx="286258" cy="128202"/>
            </a:xfrm>
            <a:prstGeom prst="line">
              <a:avLst/>
            </a:prstGeom>
            <a:ln w="9766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50" name="Group 150"/>
            <p:cNvGrpSpPr/>
            <p:nvPr/>
          </p:nvGrpSpPr>
          <p:grpSpPr>
            <a:xfrm rot="-199826">
              <a:off x="62292" y="435271"/>
              <a:ext cx="199662" cy="202461"/>
              <a:chOff x="0" y="0"/>
              <a:chExt cx="801563" cy="812800"/>
            </a:xfrm>
          </p:grpSpPr>
          <p:sp>
            <p:nvSpPr>
              <p:cNvPr id="151" name="Freeform 151"/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" name="TextBox 152"/>
              <p:cNvSpPr txBox="1"/>
              <p:nvPr/>
            </p:nvSpPr>
            <p:spPr>
              <a:xfrm>
                <a:off x="75147" y="28575"/>
                <a:ext cx="651270" cy="7080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3" name="Group 153"/>
            <p:cNvGrpSpPr/>
            <p:nvPr/>
          </p:nvGrpSpPr>
          <p:grpSpPr>
            <a:xfrm rot="-535806">
              <a:off x="40536" y="224173"/>
              <a:ext cx="58399" cy="198273"/>
              <a:chOff x="0" y="0"/>
              <a:chExt cx="231837" cy="787122"/>
            </a:xfrm>
          </p:grpSpPr>
          <p:sp>
            <p:nvSpPr>
              <p:cNvPr id="154" name="Freeform 154"/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" name="TextBox 155"/>
              <p:cNvSpPr txBox="1"/>
              <p:nvPr/>
            </p:nvSpPr>
            <p:spPr>
              <a:xfrm>
                <a:off x="21735" y="26168"/>
                <a:ext cx="188368" cy="687162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6" name="Group 156"/>
            <p:cNvGrpSpPr/>
            <p:nvPr/>
          </p:nvGrpSpPr>
          <p:grpSpPr>
            <a:xfrm rot="-7187674">
              <a:off x="78505" y="551200"/>
              <a:ext cx="58399" cy="168127"/>
              <a:chOff x="0" y="0"/>
              <a:chExt cx="231837" cy="667446"/>
            </a:xfrm>
          </p:grpSpPr>
          <p:sp>
            <p:nvSpPr>
              <p:cNvPr id="157" name="Freeform 157"/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" name="TextBox 158"/>
              <p:cNvSpPr txBox="1"/>
              <p:nvPr/>
            </p:nvSpPr>
            <p:spPr>
              <a:xfrm>
                <a:off x="21735" y="14948"/>
                <a:ext cx="188368" cy="5899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9" name="Group 159"/>
            <p:cNvGrpSpPr/>
            <p:nvPr/>
          </p:nvGrpSpPr>
          <p:grpSpPr>
            <a:xfrm rot="-7187674">
              <a:off x="209088" y="440747"/>
              <a:ext cx="58399" cy="272916"/>
              <a:chOff x="0" y="0"/>
              <a:chExt cx="231837" cy="1083449"/>
            </a:xfrm>
          </p:grpSpPr>
          <p:sp>
            <p:nvSpPr>
              <p:cNvPr id="160" name="Freeform 160"/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" name="TextBox 161"/>
              <p:cNvSpPr txBox="1"/>
              <p:nvPr/>
            </p:nvSpPr>
            <p:spPr>
              <a:xfrm>
                <a:off x="21735" y="53948"/>
                <a:ext cx="188368" cy="92792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2" name="Group 162"/>
            <p:cNvGrpSpPr/>
            <p:nvPr/>
          </p:nvGrpSpPr>
          <p:grpSpPr>
            <a:xfrm rot="937101">
              <a:off x="57164" y="500376"/>
              <a:ext cx="33896" cy="182482"/>
              <a:chOff x="0" y="0"/>
              <a:chExt cx="40619" cy="218673"/>
            </a:xfrm>
          </p:grpSpPr>
          <p:sp>
            <p:nvSpPr>
              <p:cNvPr id="163" name="Freeform 163"/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" name="TextBox 164"/>
              <p:cNvSpPr txBox="1"/>
              <p:nvPr/>
            </p:nvSpPr>
            <p:spPr>
              <a:xfrm>
                <a:off x="0" y="-47625"/>
                <a:ext cx="40619" cy="26629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" name="Group 165"/>
            <p:cNvGrpSpPr/>
            <p:nvPr/>
          </p:nvGrpSpPr>
          <p:grpSpPr>
            <a:xfrm rot="937101">
              <a:off x="69865" y="596060"/>
              <a:ext cx="38207" cy="34444"/>
              <a:chOff x="0" y="0"/>
              <a:chExt cx="45785" cy="41275"/>
            </a:xfrm>
          </p:grpSpPr>
          <p:sp>
            <p:nvSpPr>
              <p:cNvPr id="166" name="Freeform 166"/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" name="TextBox 167"/>
              <p:cNvSpPr txBox="1"/>
              <p:nvPr/>
            </p:nvSpPr>
            <p:spPr>
              <a:xfrm>
                <a:off x="0" y="-47625"/>
                <a:ext cx="45785" cy="8890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" name="Group 168"/>
            <p:cNvGrpSpPr/>
            <p:nvPr/>
          </p:nvGrpSpPr>
          <p:grpSpPr>
            <a:xfrm rot="1787212">
              <a:off x="114326" y="331364"/>
              <a:ext cx="245556" cy="167780"/>
              <a:chOff x="0" y="0"/>
              <a:chExt cx="294256" cy="201055"/>
            </a:xfrm>
          </p:grpSpPr>
          <p:sp>
            <p:nvSpPr>
              <p:cNvPr id="169" name="Freeform 169"/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" name="TextBox 170"/>
              <p:cNvSpPr txBox="1"/>
              <p:nvPr/>
            </p:nvSpPr>
            <p:spPr>
              <a:xfrm>
                <a:off x="0" y="-47625"/>
                <a:ext cx="294256" cy="24868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" name="Group 171"/>
            <p:cNvGrpSpPr/>
            <p:nvPr/>
          </p:nvGrpSpPr>
          <p:grpSpPr>
            <a:xfrm rot="-6472851">
              <a:off x="10859" y="407640"/>
              <a:ext cx="183062" cy="58008"/>
              <a:chOff x="0" y="0"/>
              <a:chExt cx="219368" cy="69513"/>
            </a:xfrm>
          </p:grpSpPr>
          <p:sp>
            <p:nvSpPr>
              <p:cNvPr id="172" name="Freeform 172"/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" name="TextBox 173"/>
              <p:cNvSpPr txBox="1"/>
              <p:nvPr/>
            </p:nvSpPr>
            <p:spPr>
              <a:xfrm>
                <a:off x="0" y="-47625"/>
                <a:ext cx="219368" cy="11713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" name="Group 174"/>
            <p:cNvGrpSpPr/>
            <p:nvPr/>
          </p:nvGrpSpPr>
          <p:grpSpPr>
            <a:xfrm rot="-8774296">
              <a:off x="33147" y="253495"/>
              <a:ext cx="183426" cy="74608"/>
              <a:chOff x="0" y="0"/>
              <a:chExt cx="219804" cy="89405"/>
            </a:xfrm>
          </p:grpSpPr>
          <p:sp>
            <p:nvSpPr>
              <p:cNvPr id="175" name="Freeform 175"/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" name="TextBox 176"/>
              <p:cNvSpPr txBox="1"/>
              <p:nvPr/>
            </p:nvSpPr>
            <p:spPr>
              <a:xfrm>
                <a:off x="0" y="-47625"/>
                <a:ext cx="219804" cy="13703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" name="Group 177"/>
            <p:cNvGrpSpPr/>
            <p:nvPr/>
          </p:nvGrpSpPr>
          <p:grpSpPr>
            <a:xfrm rot="-199826">
              <a:off x="52574" y="524265"/>
              <a:ext cx="73378" cy="117779"/>
              <a:chOff x="0" y="0"/>
              <a:chExt cx="801563" cy="1286579"/>
            </a:xfrm>
          </p:grpSpPr>
          <p:sp>
            <p:nvSpPr>
              <p:cNvPr id="178" name="Freeform 178"/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" name="TextBox 179"/>
              <p:cNvSpPr txBox="1"/>
              <p:nvPr/>
            </p:nvSpPr>
            <p:spPr>
              <a:xfrm>
                <a:off x="75147" y="72992"/>
                <a:ext cx="651270" cy="1092971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" name="Group 180"/>
            <p:cNvGrpSpPr/>
            <p:nvPr/>
          </p:nvGrpSpPr>
          <p:grpSpPr>
            <a:xfrm rot="-333792">
              <a:off x="64391" y="353040"/>
              <a:ext cx="73378" cy="131180"/>
              <a:chOff x="0" y="0"/>
              <a:chExt cx="801563" cy="1432970"/>
            </a:xfrm>
          </p:grpSpPr>
          <p:sp>
            <p:nvSpPr>
              <p:cNvPr id="181" name="Freeform 181"/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" name="TextBox 182"/>
              <p:cNvSpPr txBox="1"/>
              <p:nvPr/>
            </p:nvSpPr>
            <p:spPr>
              <a:xfrm>
                <a:off x="75147" y="86716"/>
                <a:ext cx="651270" cy="1211913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" name="Group 183"/>
            <p:cNvGrpSpPr/>
            <p:nvPr/>
          </p:nvGrpSpPr>
          <p:grpSpPr>
            <a:xfrm rot="-9124287">
              <a:off x="42582" y="230364"/>
              <a:ext cx="92929" cy="26984"/>
              <a:chOff x="0" y="0"/>
              <a:chExt cx="111359" cy="32335"/>
            </a:xfrm>
          </p:grpSpPr>
          <p:sp>
            <p:nvSpPr>
              <p:cNvPr id="184" name="Freeform 184"/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" name="TextBox 185"/>
              <p:cNvSpPr txBox="1"/>
              <p:nvPr/>
            </p:nvSpPr>
            <p:spPr>
              <a:xfrm>
                <a:off x="0" y="-47625"/>
                <a:ext cx="111359" cy="7996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" name="Group 186"/>
            <p:cNvGrpSpPr/>
            <p:nvPr/>
          </p:nvGrpSpPr>
          <p:grpSpPr>
            <a:xfrm rot="-535806">
              <a:off x="32056" y="211156"/>
              <a:ext cx="47127" cy="161500"/>
              <a:chOff x="0" y="0"/>
              <a:chExt cx="187091" cy="641138"/>
            </a:xfrm>
          </p:grpSpPr>
          <p:sp>
            <p:nvSpPr>
              <p:cNvPr id="187" name="Freeform 187"/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" name="TextBox 188"/>
              <p:cNvSpPr txBox="1"/>
              <p:nvPr/>
            </p:nvSpPr>
            <p:spPr>
              <a:xfrm>
                <a:off x="17540" y="12482"/>
                <a:ext cx="152012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" name="Group 189"/>
            <p:cNvGrpSpPr/>
            <p:nvPr/>
          </p:nvGrpSpPr>
          <p:grpSpPr>
            <a:xfrm rot="-1227287">
              <a:off x="38079" y="203533"/>
              <a:ext cx="47746" cy="161500"/>
              <a:chOff x="0" y="0"/>
              <a:chExt cx="189546" cy="641138"/>
            </a:xfrm>
          </p:grpSpPr>
          <p:sp>
            <p:nvSpPr>
              <p:cNvPr id="190" name="Freeform 190"/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" name="TextBox 191"/>
              <p:cNvSpPr txBox="1"/>
              <p:nvPr/>
            </p:nvSpPr>
            <p:spPr>
              <a:xfrm>
                <a:off x="17770" y="12482"/>
                <a:ext cx="154006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" name="Group 192"/>
            <p:cNvGrpSpPr/>
            <p:nvPr/>
          </p:nvGrpSpPr>
          <p:grpSpPr>
            <a:xfrm rot="-2149172">
              <a:off x="39422" y="194560"/>
              <a:ext cx="47746" cy="134484"/>
              <a:chOff x="0" y="0"/>
              <a:chExt cx="189546" cy="533889"/>
            </a:xfrm>
          </p:grpSpPr>
          <p:sp>
            <p:nvSpPr>
              <p:cNvPr id="193" name="Freeform 193"/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" name="TextBox 194"/>
              <p:cNvSpPr txBox="1"/>
              <p:nvPr/>
            </p:nvSpPr>
            <p:spPr>
              <a:xfrm>
                <a:off x="17770" y="2427"/>
                <a:ext cx="154006" cy="48140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95" name="AutoShape 195"/>
            <p:cNvSpPr/>
            <p:nvPr/>
          </p:nvSpPr>
          <p:spPr>
            <a:xfrm flipV="1">
              <a:off x="197637" y="384008"/>
              <a:ext cx="144284" cy="55024"/>
            </a:xfrm>
            <a:prstGeom prst="line">
              <a:avLst/>
            </a:prstGeom>
            <a:ln w="13022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96" name="Group 196"/>
            <p:cNvGrpSpPr/>
            <p:nvPr/>
          </p:nvGrpSpPr>
          <p:grpSpPr>
            <a:xfrm rot="-837714">
              <a:off x="117981" y="472291"/>
              <a:ext cx="388030" cy="93838"/>
              <a:chOff x="0" y="0"/>
              <a:chExt cx="1320469" cy="319333"/>
            </a:xfrm>
          </p:grpSpPr>
          <p:sp>
            <p:nvSpPr>
              <p:cNvPr id="197" name="Freeform 197"/>
              <p:cNvSpPr/>
              <p:nvPr/>
            </p:nvSpPr>
            <p:spPr>
              <a:xfrm>
                <a:off x="0" y="0"/>
                <a:ext cx="1320469" cy="319333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19333">
                    <a:moveTo>
                      <a:pt x="660235" y="0"/>
                    </a:moveTo>
                    <a:cubicBezTo>
                      <a:pt x="295597" y="0"/>
                      <a:pt x="0" y="71485"/>
                      <a:pt x="0" y="159667"/>
                    </a:cubicBezTo>
                    <a:cubicBezTo>
                      <a:pt x="0" y="247848"/>
                      <a:pt x="295597" y="319333"/>
                      <a:pt x="660235" y="319333"/>
                    </a:cubicBezTo>
                    <a:cubicBezTo>
                      <a:pt x="1024872" y="319333"/>
                      <a:pt x="1320469" y="247848"/>
                      <a:pt x="1320469" y="159667"/>
                    </a:cubicBezTo>
                    <a:cubicBezTo>
                      <a:pt x="1320469" y="71485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8" name="TextBox 198"/>
              <p:cNvSpPr txBox="1"/>
              <p:nvPr/>
            </p:nvSpPr>
            <p:spPr>
              <a:xfrm>
                <a:off x="123794" y="-17688"/>
                <a:ext cx="1072881" cy="307083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99" name="AutoShape 199"/>
            <p:cNvSpPr/>
            <p:nvPr/>
          </p:nvSpPr>
          <p:spPr>
            <a:xfrm>
              <a:off x="197637" y="330671"/>
              <a:ext cx="292817" cy="55221"/>
            </a:xfrm>
            <a:prstGeom prst="line">
              <a:avLst/>
            </a:prstGeom>
            <a:ln w="3255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00" name="Group 200"/>
            <p:cNvGrpSpPr/>
            <p:nvPr/>
          </p:nvGrpSpPr>
          <p:grpSpPr>
            <a:xfrm rot="397721">
              <a:off x="254115" y="400599"/>
              <a:ext cx="388030" cy="90483"/>
              <a:chOff x="0" y="0"/>
              <a:chExt cx="1320469" cy="307914"/>
            </a:xfrm>
          </p:grpSpPr>
          <p:sp>
            <p:nvSpPr>
              <p:cNvPr id="201" name="Freeform 201"/>
              <p:cNvSpPr/>
              <p:nvPr/>
            </p:nvSpPr>
            <p:spPr>
              <a:xfrm>
                <a:off x="0" y="0"/>
                <a:ext cx="1320469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07914">
                    <a:moveTo>
                      <a:pt x="660235" y="0"/>
                    </a:moveTo>
                    <a:cubicBezTo>
                      <a:pt x="295597" y="0"/>
                      <a:pt x="0" y="68929"/>
                      <a:pt x="0" y="153957"/>
                    </a:cubicBezTo>
                    <a:cubicBezTo>
                      <a:pt x="0" y="238985"/>
                      <a:pt x="295597" y="307914"/>
                      <a:pt x="660235" y="307914"/>
                    </a:cubicBezTo>
                    <a:cubicBezTo>
                      <a:pt x="1024872" y="307914"/>
                      <a:pt x="1320469" y="238985"/>
                      <a:pt x="1320469" y="153957"/>
                    </a:cubicBezTo>
                    <a:cubicBezTo>
                      <a:pt x="1320469" y="68929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" name="TextBox 202"/>
              <p:cNvSpPr txBox="1"/>
              <p:nvPr/>
            </p:nvSpPr>
            <p:spPr>
              <a:xfrm>
                <a:off x="123794" y="-18758"/>
                <a:ext cx="1072881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3" name="Group 203"/>
            <p:cNvGrpSpPr/>
            <p:nvPr/>
          </p:nvGrpSpPr>
          <p:grpSpPr>
            <a:xfrm>
              <a:off x="236355" y="380371"/>
              <a:ext cx="222465" cy="171098"/>
              <a:chOff x="0" y="0"/>
              <a:chExt cx="757050" cy="582249"/>
            </a:xfrm>
          </p:grpSpPr>
          <p:sp>
            <p:nvSpPr>
              <p:cNvPr id="204" name="Freeform 204"/>
              <p:cNvSpPr/>
              <p:nvPr/>
            </p:nvSpPr>
            <p:spPr>
              <a:xfrm>
                <a:off x="0" y="0"/>
                <a:ext cx="757050" cy="582249"/>
              </a:xfrm>
              <a:custGeom>
                <a:avLst/>
                <a:gdLst/>
                <a:ahLst/>
                <a:cxnLst/>
                <a:rect l="l" t="t" r="r" b="b"/>
                <a:pathLst>
                  <a:path w="757050" h="582249">
                    <a:moveTo>
                      <a:pt x="378525" y="0"/>
                    </a:moveTo>
                    <a:cubicBezTo>
                      <a:pt x="169471" y="0"/>
                      <a:pt x="0" y="130341"/>
                      <a:pt x="0" y="291125"/>
                    </a:cubicBezTo>
                    <a:cubicBezTo>
                      <a:pt x="0" y="451908"/>
                      <a:pt x="169471" y="582249"/>
                      <a:pt x="378525" y="582249"/>
                    </a:cubicBezTo>
                    <a:cubicBezTo>
                      <a:pt x="587579" y="582249"/>
                      <a:pt x="757050" y="451908"/>
                      <a:pt x="757050" y="291125"/>
                    </a:cubicBezTo>
                    <a:cubicBezTo>
                      <a:pt x="757050" y="130341"/>
                      <a:pt x="587579" y="0"/>
                      <a:pt x="37852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" name="TextBox 205"/>
              <p:cNvSpPr txBox="1"/>
              <p:nvPr/>
            </p:nvSpPr>
            <p:spPr>
              <a:xfrm>
                <a:off x="70973" y="6961"/>
                <a:ext cx="615103" cy="52070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6" name="Group 206"/>
            <p:cNvGrpSpPr/>
            <p:nvPr/>
          </p:nvGrpSpPr>
          <p:grpSpPr>
            <a:xfrm rot="397721">
              <a:off x="380825" y="451573"/>
              <a:ext cx="293558" cy="90483"/>
              <a:chOff x="0" y="0"/>
              <a:chExt cx="998981" cy="307914"/>
            </a:xfrm>
          </p:grpSpPr>
          <p:sp>
            <p:nvSpPr>
              <p:cNvPr id="207" name="Freeform 207"/>
              <p:cNvSpPr/>
              <p:nvPr/>
            </p:nvSpPr>
            <p:spPr>
              <a:xfrm>
                <a:off x="0" y="0"/>
                <a:ext cx="998981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998981" h="307914">
                    <a:moveTo>
                      <a:pt x="499491" y="0"/>
                    </a:moveTo>
                    <a:cubicBezTo>
                      <a:pt x="223630" y="0"/>
                      <a:pt x="0" y="68929"/>
                      <a:pt x="0" y="153957"/>
                    </a:cubicBezTo>
                    <a:cubicBezTo>
                      <a:pt x="0" y="238985"/>
                      <a:pt x="223630" y="307914"/>
                      <a:pt x="499491" y="307914"/>
                    </a:cubicBezTo>
                    <a:cubicBezTo>
                      <a:pt x="775352" y="307914"/>
                      <a:pt x="998981" y="238985"/>
                      <a:pt x="998981" y="153957"/>
                    </a:cubicBezTo>
                    <a:cubicBezTo>
                      <a:pt x="998981" y="68929"/>
                      <a:pt x="775352" y="0"/>
                      <a:pt x="49949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" name="TextBox 208"/>
              <p:cNvSpPr txBox="1"/>
              <p:nvPr/>
            </p:nvSpPr>
            <p:spPr>
              <a:xfrm>
                <a:off x="93655" y="-18758"/>
                <a:ext cx="811672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09" name="AutoShape 209"/>
            <p:cNvSpPr/>
            <p:nvPr/>
          </p:nvSpPr>
          <p:spPr>
            <a:xfrm flipV="1">
              <a:off x="506533" y="482190"/>
              <a:ext cx="1327734" cy="6585"/>
            </a:xfrm>
            <a:prstGeom prst="line">
              <a:avLst/>
            </a:prstGeom>
            <a:ln w="32554" cap="flat">
              <a:solidFill>
                <a:srgbClr val="D6D4D2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10" name="Group 210"/>
            <p:cNvGrpSpPr/>
            <p:nvPr/>
          </p:nvGrpSpPr>
          <p:grpSpPr>
            <a:xfrm>
              <a:off x="401537" y="332432"/>
              <a:ext cx="1414010" cy="248933"/>
              <a:chOff x="0" y="0"/>
              <a:chExt cx="1706104" cy="300355"/>
            </a:xfrm>
          </p:grpSpPr>
          <p:sp>
            <p:nvSpPr>
              <p:cNvPr id="211" name="Freeform 211"/>
              <p:cNvSpPr/>
              <p:nvPr/>
            </p:nvSpPr>
            <p:spPr>
              <a:xfrm>
                <a:off x="0" y="0"/>
                <a:ext cx="1706104" cy="300355"/>
              </a:xfrm>
              <a:custGeom>
                <a:avLst/>
                <a:gdLst/>
                <a:ahLst/>
                <a:cxnLst/>
                <a:rect l="l" t="t" r="r" b="b"/>
                <a:pathLst>
                  <a:path w="1706104" h="300355">
                    <a:moveTo>
                      <a:pt x="853052" y="0"/>
                    </a:moveTo>
                    <a:cubicBezTo>
                      <a:pt x="381924" y="0"/>
                      <a:pt x="0" y="67237"/>
                      <a:pt x="0" y="150178"/>
                    </a:cubicBezTo>
                    <a:cubicBezTo>
                      <a:pt x="0" y="233119"/>
                      <a:pt x="381924" y="300355"/>
                      <a:pt x="853052" y="300355"/>
                    </a:cubicBezTo>
                    <a:cubicBezTo>
                      <a:pt x="1324180" y="300355"/>
                      <a:pt x="1706104" y="233119"/>
                      <a:pt x="1706104" y="150178"/>
                    </a:cubicBezTo>
                    <a:cubicBezTo>
                      <a:pt x="1706104" y="67237"/>
                      <a:pt x="1324180" y="0"/>
                      <a:pt x="853052" y="0"/>
                    </a:cubicBezTo>
                    <a:close/>
                  </a:path>
                </a:pathLst>
              </a:custGeom>
              <a:solidFill>
                <a:srgbClr val="CACAC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" name="TextBox 212"/>
              <p:cNvSpPr txBox="1"/>
              <p:nvPr/>
            </p:nvSpPr>
            <p:spPr>
              <a:xfrm>
                <a:off x="159947" y="-19467"/>
                <a:ext cx="1386210" cy="29166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3" name="Group 213"/>
            <p:cNvGrpSpPr/>
            <p:nvPr/>
          </p:nvGrpSpPr>
          <p:grpSpPr>
            <a:xfrm>
              <a:off x="382825" y="370075"/>
              <a:ext cx="1421827" cy="157833"/>
              <a:chOff x="0" y="0"/>
              <a:chExt cx="1715536" cy="190437"/>
            </a:xfrm>
          </p:grpSpPr>
          <p:sp>
            <p:nvSpPr>
              <p:cNvPr id="214" name="Freeform 214"/>
              <p:cNvSpPr/>
              <p:nvPr/>
            </p:nvSpPr>
            <p:spPr>
              <a:xfrm>
                <a:off x="0" y="0"/>
                <a:ext cx="1715536" cy="190437"/>
              </a:xfrm>
              <a:custGeom>
                <a:avLst/>
                <a:gdLst/>
                <a:ahLst/>
                <a:cxnLst/>
                <a:rect l="l" t="t" r="r" b="b"/>
                <a:pathLst>
                  <a:path w="1715536" h="190437">
                    <a:moveTo>
                      <a:pt x="857768" y="0"/>
                    </a:moveTo>
                    <a:cubicBezTo>
                      <a:pt x="384036" y="0"/>
                      <a:pt x="0" y="42631"/>
                      <a:pt x="0" y="95219"/>
                    </a:cubicBezTo>
                    <a:cubicBezTo>
                      <a:pt x="0" y="147806"/>
                      <a:pt x="384036" y="190437"/>
                      <a:pt x="857768" y="190437"/>
                    </a:cubicBezTo>
                    <a:cubicBezTo>
                      <a:pt x="1331500" y="190437"/>
                      <a:pt x="1715536" y="147806"/>
                      <a:pt x="1715536" y="95219"/>
                    </a:cubicBezTo>
                    <a:cubicBezTo>
                      <a:pt x="1715536" y="42631"/>
                      <a:pt x="1331500" y="0"/>
                      <a:pt x="85776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" name="TextBox 215"/>
              <p:cNvSpPr txBox="1"/>
              <p:nvPr/>
            </p:nvSpPr>
            <p:spPr>
              <a:xfrm>
                <a:off x="160831" y="-29772"/>
                <a:ext cx="1393873" cy="20235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6" name="Group 216"/>
            <p:cNvGrpSpPr/>
            <p:nvPr/>
          </p:nvGrpSpPr>
          <p:grpSpPr>
            <a:xfrm rot="751719">
              <a:off x="1326922" y="309023"/>
              <a:ext cx="576690" cy="102895"/>
              <a:chOff x="0" y="0"/>
              <a:chExt cx="1329862" cy="237279"/>
            </a:xfrm>
          </p:grpSpPr>
          <p:sp>
            <p:nvSpPr>
              <p:cNvPr id="217" name="Freeform 217"/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8" name="TextBox 218"/>
              <p:cNvSpPr txBox="1"/>
              <p:nvPr/>
            </p:nvSpPr>
            <p:spPr>
              <a:xfrm>
                <a:off x="124675" y="-25380"/>
                <a:ext cx="1080513" cy="24041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9" name="Group 219"/>
            <p:cNvGrpSpPr/>
            <p:nvPr/>
          </p:nvGrpSpPr>
          <p:grpSpPr>
            <a:xfrm rot="1752864">
              <a:off x="444181" y="297297"/>
              <a:ext cx="224457" cy="81415"/>
              <a:chOff x="0" y="0"/>
              <a:chExt cx="517605" cy="187745"/>
            </a:xfrm>
          </p:grpSpPr>
          <p:sp>
            <p:nvSpPr>
              <p:cNvPr id="220" name="Freeform 220"/>
              <p:cNvSpPr/>
              <p:nvPr/>
            </p:nvSpPr>
            <p:spPr>
              <a:xfrm>
                <a:off x="0" y="0"/>
                <a:ext cx="517605" cy="187745"/>
              </a:xfrm>
              <a:custGeom>
                <a:avLst/>
                <a:gdLst/>
                <a:ahLst/>
                <a:cxnLst/>
                <a:rect l="l" t="t" r="r" b="b"/>
                <a:pathLst>
                  <a:path w="517605" h="187745">
                    <a:moveTo>
                      <a:pt x="258802" y="0"/>
                    </a:moveTo>
                    <a:cubicBezTo>
                      <a:pt x="115870" y="0"/>
                      <a:pt x="0" y="42028"/>
                      <a:pt x="0" y="93872"/>
                    </a:cubicBezTo>
                    <a:cubicBezTo>
                      <a:pt x="0" y="145717"/>
                      <a:pt x="115870" y="187745"/>
                      <a:pt x="258802" y="187745"/>
                    </a:cubicBezTo>
                    <a:cubicBezTo>
                      <a:pt x="401735" y="187745"/>
                      <a:pt x="517605" y="145717"/>
                      <a:pt x="517605" y="93872"/>
                    </a:cubicBezTo>
                    <a:cubicBezTo>
                      <a:pt x="517605" y="42028"/>
                      <a:pt x="401735" y="0"/>
                      <a:pt x="258802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1" name="TextBox 221"/>
              <p:cNvSpPr txBox="1"/>
              <p:nvPr/>
            </p:nvSpPr>
            <p:spPr>
              <a:xfrm>
                <a:off x="48525" y="-30024"/>
                <a:ext cx="420554" cy="20016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2" name="Group 222"/>
            <p:cNvGrpSpPr/>
            <p:nvPr/>
          </p:nvGrpSpPr>
          <p:grpSpPr>
            <a:xfrm>
              <a:off x="578866" y="247698"/>
              <a:ext cx="1160919" cy="249565"/>
              <a:chOff x="0" y="0"/>
              <a:chExt cx="1632284" cy="350896"/>
            </a:xfrm>
          </p:grpSpPr>
          <p:sp>
            <p:nvSpPr>
              <p:cNvPr id="223" name="Freeform 223"/>
              <p:cNvSpPr/>
              <p:nvPr/>
            </p:nvSpPr>
            <p:spPr>
              <a:xfrm>
                <a:off x="0" y="0"/>
                <a:ext cx="1632284" cy="350896"/>
              </a:xfrm>
              <a:custGeom>
                <a:avLst/>
                <a:gdLst/>
                <a:ahLst/>
                <a:cxnLst/>
                <a:rect l="l" t="t" r="r" b="b"/>
                <a:pathLst>
                  <a:path w="1632284" h="350896">
                    <a:moveTo>
                      <a:pt x="816142" y="0"/>
                    </a:moveTo>
                    <a:cubicBezTo>
                      <a:pt x="365399" y="0"/>
                      <a:pt x="0" y="78551"/>
                      <a:pt x="0" y="175448"/>
                    </a:cubicBezTo>
                    <a:cubicBezTo>
                      <a:pt x="0" y="272345"/>
                      <a:pt x="365399" y="350896"/>
                      <a:pt x="816142" y="350896"/>
                    </a:cubicBezTo>
                    <a:cubicBezTo>
                      <a:pt x="1266885" y="350896"/>
                      <a:pt x="1632284" y="272345"/>
                      <a:pt x="1632284" y="175448"/>
                    </a:cubicBezTo>
                    <a:cubicBezTo>
                      <a:pt x="1632284" y="78551"/>
                      <a:pt x="1266885" y="0"/>
                      <a:pt x="816142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4" name="TextBox 224"/>
              <p:cNvSpPr txBox="1"/>
              <p:nvPr/>
            </p:nvSpPr>
            <p:spPr>
              <a:xfrm>
                <a:off x="153027" y="-14729"/>
                <a:ext cx="1326231" cy="33272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5" name="Group 225"/>
            <p:cNvGrpSpPr/>
            <p:nvPr/>
          </p:nvGrpSpPr>
          <p:grpSpPr>
            <a:xfrm rot="428276">
              <a:off x="1058601" y="232981"/>
              <a:ext cx="576690" cy="72776"/>
              <a:chOff x="0" y="0"/>
              <a:chExt cx="1329862" cy="167823"/>
            </a:xfrm>
          </p:grpSpPr>
          <p:sp>
            <p:nvSpPr>
              <p:cNvPr id="226" name="Freeform 226"/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7" name="TextBox 227"/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8" name="Group 228"/>
            <p:cNvGrpSpPr/>
            <p:nvPr/>
          </p:nvGrpSpPr>
          <p:grpSpPr>
            <a:xfrm rot="-69683">
              <a:off x="383862" y="353540"/>
              <a:ext cx="563907" cy="108032"/>
              <a:chOff x="0" y="0"/>
              <a:chExt cx="1300385" cy="249126"/>
            </a:xfrm>
          </p:grpSpPr>
          <p:sp>
            <p:nvSpPr>
              <p:cNvPr id="229" name="Freeform 229"/>
              <p:cNvSpPr/>
              <p:nvPr/>
            </p:nvSpPr>
            <p:spPr>
              <a:xfrm>
                <a:off x="0" y="0"/>
                <a:ext cx="1300385" cy="249126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249126">
                    <a:moveTo>
                      <a:pt x="650193" y="0"/>
                    </a:moveTo>
                    <a:cubicBezTo>
                      <a:pt x="291101" y="0"/>
                      <a:pt x="0" y="55769"/>
                      <a:pt x="0" y="124563"/>
                    </a:cubicBezTo>
                    <a:cubicBezTo>
                      <a:pt x="0" y="193357"/>
                      <a:pt x="291101" y="249126"/>
                      <a:pt x="650193" y="249126"/>
                    </a:cubicBezTo>
                    <a:cubicBezTo>
                      <a:pt x="1009284" y="249126"/>
                      <a:pt x="1300385" y="193357"/>
                      <a:pt x="1300385" y="124563"/>
                    </a:cubicBezTo>
                    <a:cubicBezTo>
                      <a:pt x="1300385" y="55769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0" name="TextBox 230"/>
              <p:cNvSpPr txBox="1"/>
              <p:nvPr/>
            </p:nvSpPr>
            <p:spPr>
              <a:xfrm>
                <a:off x="121911" y="-24269"/>
                <a:ext cx="1056563" cy="250040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1" name="Group 231"/>
            <p:cNvGrpSpPr/>
            <p:nvPr/>
          </p:nvGrpSpPr>
          <p:grpSpPr>
            <a:xfrm rot="919753">
              <a:off x="1559511" y="400070"/>
              <a:ext cx="152916" cy="55681"/>
              <a:chOff x="0" y="0"/>
              <a:chExt cx="199414" cy="72613"/>
            </a:xfrm>
          </p:grpSpPr>
          <p:sp>
            <p:nvSpPr>
              <p:cNvPr id="232" name="Freeform 232"/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3" name="TextBox 233"/>
              <p:cNvSpPr txBox="1"/>
              <p:nvPr/>
            </p:nvSpPr>
            <p:spPr>
              <a:xfrm>
                <a:off x="0" y="-47625"/>
                <a:ext cx="199414" cy="12023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4" name="Group 234"/>
            <p:cNvGrpSpPr/>
            <p:nvPr/>
          </p:nvGrpSpPr>
          <p:grpSpPr>
            <a:xfrm rot="-624248">
              <a:off x="1668653" y="407012"/>
              <a:ext cx="179899" cy="48470"/>
              <a:chOff x="0" y="0"/>
              <a:chExt cx="234602" cy="63208"/>
            </a:xfrm>
          </p:grpSpPr>
          <p:sp>
            <p:nvSpPr>
              <p:cNvPr id="235" name="Freeform 235"/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6" name="TextBox 236"/>
              <p:cNvSpPr txBox="1"/>
              <p:nvPr/>
            </p:nvSpPr>
            <p:spPr>
              <a:xfrm>
                <a:off x="0" y="-47625"/>
                <a:ext cx="234602" cy="11083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7" name="Group 237"/>
            <p:cNvGrpSpPr/>
            <p:nvPr/>
          </p:nvGrpSpPr>
          <p:grpSpPr>
            <a:xfrm rot="948547">
              <a:off x="1376976" y="320725"/>
              <a:ext cx="569924" cy="106097"/>
              <a:chOff x="0" y="0"/>
              <a:chExt cx="1314260" cy="244663"/>
            </a:xfrm>
          </p:grpSpPr>
          <p:sp>
            <p:nvSpPr>
              <p:cNvPr id="238" name="Freeform 238"/>
              <p:cNvSpPr/>
              <p:nvPr/>
            </p:nvSpPr>
            <p:spPr>
              <a:xfrm>
                <a:off x="0" y="0"/>
                <a:ext cx="1314260" cy="244663"/>
              </a:xfrm>
              <a:custGeom>
                <a:avLst/>
                <a:gdLst/>
                <a:ahLst/>
                <a:cxnLst/>
                <a:rect l="l" t="t" r="r" b="b"/>
                <a:pathLst>
                  <a:path w="1314260" h="244663">
                    <a:moveTo>
                      <a:pt x="657130" y="0"/>
                    </a:moveTo>
                    <a:cubicBezTo>
                      <a:pt x="294207" y="0"/>
                      <a:pt x="0" y="54770"/>
                      <a:pt x="0" y="122331"/>
                    </a:cubicBezTo>
                    <a:cubicBezTo>
                      <a:pt x="0" y="189893"/>
                      <a:pt x="294207" y="244663"/>
                      <a:pt x="657130" y="244663"/>
                    </a:cubicBezTo>
                    <a:cubicBezTo>
                      <a:pt x="1020053" y="244663"/>
                      <a:pt x="1314260" y="189893"/>
                      <a:pt x="1314260" y="122331"/>
                    </a:cubicBezTo>
                    <a:cubicBezTo>
                      <a:pt x="1314260" y="54770"/>
                      <a:pt x="1020053" y="0"/>
                      <a:pt x="657130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9" name="TextBox 239"/>
              <p:cNvSpPr txBox="1"/>
              <p:nvPr/>
            </p:nvSpPr>
            <p:spPr>
              <a:xfrm>
                <a:off x="123212" y="-24688"/>
                <a:ext cx="1067836" cy="24641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0" name="Group 240"/>
            <p:cNvGrpSpPr/>
            <p:nvPr/>
          </p:nvGrpSpPr>
          <p:grpSpPr>
            <a:xfrm rot="1316217">
              <a:off x="1688106" y="376989"/>
              <a:ext cx="264311" cy="95169"/>
              <a:chOff x="0" y="0"/>
              <a:chExt cx="609509" cy="219461"/>
            </a:xfrm>
          </p:grpSpPr>
          <p:sp>
            <p:nvSpPr>
              <p:cNvPr id="241" name="Freeform 241"/>
              <p:cNvSpPr/>
              <p:nvPr/>
            </p:nvSpPr>
            <p:spPr>
              <a:xfrm>
                <a:off x="0" y="0"/>
                <a:ext cx="609509" cy="219461"/>
              </a:xfrm>
              <a:custGeom>
                <a:avLst/>
                <a:gdLst/>
                <a:ahLst/>
                <a:cxnLst/>
                <a:rect l="l" t="t" r="r" b="b"/>
                <a:pathLst>
                  <a:path w="609509" h="219461">
                    <a:moveTo>
                      <a:pt x="304754" y="0"/>
                    </a:moveTo>
                    <a:cubicBezTo>
                      <a:pt x="136443" y="0"/>
                      <a:pt x="0" y="49128"/>
                      <a:pt x="0" y="109731"/>
                    </a:cubicBezTo>
                    <a:cubicBezTo>
                      <a:pt x="0" y="170333"/>
                      <a:pt x="136443" y="219461"/>
                      <a:pt x="304754" y="219461"/>
                    </a:cubicBezTo>
                    <a:cubicBezTo>
                      <a:pt x="473066" y="219461"/>
                      <a:pt x="609509" y="170333"/>
                      <a:pt x="609509" y="109731"/>
                    </a:cubicBezTo>
                    <a:cubicBezTo>
                      <a:pt x="609509" y="49128"/>
                      <a:pt x="473066" y="0"/>
                      <a:pt x="304754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2" name="TextBox 242"/>
              <p:cNvSpPr txBox="1"/>
              <p:nvPr/>
            </p:nvSpPr>
            <p:spPr>
              <a:xfrm>
                <a:off x="57141" y="-27050"/>
                <a:ext cx="495226" cy="225937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3" name="Group 243"/>
            <p:cNvGrpSpPr/>
            <p:nvPr/>
          </p:nvGrpSpPr>
          <p:grpSpPr>
            <a:xfrm rot="1316217">
              <a:off x="1440419" y="308392"/>
              <a:ext cx="428656" cy="150552"/>
              <a:chOff x="0" y="0"/>
              <a:chExt cx="988491" cy="347176"/>
            </a:xfrm>
          </p:grpSpPr>
          <p:sp>
            <p:nvSpPr>
              <p:cNvPr id="244" name="Freeform 244"/>
              <p:cNvSpPr/>
              <p:nvPr/>
            </p:nvSpPr>
            <p:spPr>
              <a:xfrm>
                <a:off x="0" y="0"/>
                <a:ext cx="988491" cy="347176"/>
              </a:xfrm>
              <a:custGeom>
                <a:avLst/>
                <a:gdLst/>
                <a:ahLst/>
                <a:cxnLst/>
                <a:rect l="l" t="t" r="r" b="b"/>
                <a:pathLst>
                  <a:path w="988491" h="347176">
                    <a:moveTo>
                      <a:pt x="494245" y="0"/>
                    </a:moveTo>
                    <a:cubicBezTo>
                      <a:pt x="221281" y="0"/>
                      <a:pt x="0" y="77718"/>
                      <a:pt x="0" y="173588"/>
                    </a:cubicBezTo>
                    <a:cubicBezTo>
                      <a:pt x="0" y="269458"/>
                      <a:pt x="221281" y="347176"/>
                      <a:pt x="494245" y="347176"/>
                    </a:cubicBezTo>
                    <a:cubicBezTo>
                      <a:pt x="767210" y="347176"/>
                      <a:pt x="988491" y="269458"/>
                      <a:pt x="988491" y="173588"/>
                    </a:cubicBezTo>
                    <a:cubicBezTo>
                      <a:pt x="988491" y="77718"/>
                      <a:pt x="767210" y="0"/>
                      <a:pt x="494245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" name="TextBox 245"/>
              <p:cNvSpPr txBox="1"/>
              <p:nvPr/>
            </p:nvSpPr>
            <p:spPr>
              <a:xfrm>
                <a:off x="92671" y="-15077"/>
                <a:ext cx="803149" cy="329705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6" name="Group 246"/>
            <p:cNvGrpSpPr/>
            <p:nvPr/>
          </p:nvGrpSpPr>
          <p:grpSpPr>
            <a:xfrm rot="-397910">
              <a:off x="698604" y="235471"/>
              <a:ext cx="576690" cy="72776"/>
              <a:chOff x="0" y="0"/>
              <a:chExt cx="1329862" cy="167823"/>
            </a:xfrm>
          </p:grpSpPr>
          <p:sp>
            <p:nvSpPr>
              <p:cNvPr id="247" name="Freeform 247"/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8" name="TextBox 248"/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9" name="Group 249"/>
            <p:cNvGrpSpPr/>
            <p:nvPr/>
          </p:nvGrpSpPr>
          <p:grpSpPr>
            <a:xfrm rot="1436388">
              <a:off x="1068419" y="712958"/>
              <a:ext cx="36769" cy="53661"/>
              <a:chOff x="0" y="0"/>
              <a:chExt cx="56480" cy="82427"/>
            </a:xfrm>
          </p:grpSpPr>
          <p:sp>
            <p:nvSpPr>
              <p:cNvPr id="250" name="Freeform 250"/>
              <p:cNvSpPr/>
              <p:nvPr/>
            </p:nvSpPr>
            <p:spPr>
              <a:xfrm>
                <a:off x="0" y="0"/>
                <a:ext cx="56480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56480" h="82427">
                    <a:moveTo>
                      <a:pt x="28240" y="0"/>
                    </a:moveTo>
                    <a:lnTo>
                      <a:pt x="28240" y="0"/>
                    </a:lnTo>
                    <a:cubicBezTo>
                      <a:pt x="43837" y="0"/>
                      <a:pt x="56480" y="12644"/>
                      <a:pt x="56480" y="28240"/>
                    </a:cubicBezTo>
                    <a:lnTo>
                      <a:pt x="56480" y="54187"/>
                    </a:lnTo>
                    <a:cubicBezTo>
                      <a:pt x="56480" y="69784"/>
                      <a:pt x="43837" y="82427"/>
                      <a:pt x="28240" y="82427"/>
                    </a:cubicBezTo>
                    <a:lnTo>
                      <a:pt x="28240" y="82427"/>
                    </a:lnTo>
                    <a:cubicBezTo>
                      <a:pt x="12644" y="82427"/>
                      <a:pt x="0" y="69784"/>
                      <a:pt x="0" y="54187"/>
                    </a:cubicBezTo>
                    <a:lnTo>
                      <a:pt x="0" y="28240"/>
                    </a:lnTo>
                    <a:cubicBezTo>
                      <a:pt x="0" y="12644"/>
                      <a:pt x="12644" y="0"/>
                      <a:pt x="282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1" name="TextBox 251"/>
              <p:cNvSpPr txBox="1"/>
              <p:nvPr/>
            </p:nvSpPr>
            <p:spPr>
              <a:xfrm>
                <a:off x="0" y="-47625"/>
                <a:ext cx="56480" cy="130052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2" name="Group 252"/>
            <p:cNvGrpSpPr/>
            <p:nvPr/>
          </p:nvGrpSpPr>
          <p:grpSpPr>
            <a:xfrm rot="3099338">
              <a:off x="1043638" y="692544"/>
              <a:ext cx="43325" cy="100271"/>
              <a:chOff x="0" y="0"/>
              <a:chExt cx="66550" cy="154025"/>
            </a:xfrm>
          </p:grpSpPr>
          <p:sp>
            <p:nvSpPr>
              <p:cNvPr id="253" name="Freeform 253"/>
              <p:cNvSpPr/>
              <p:nvPr/>
            </p:nvSpPr>
            <p:spPr>
              <a:xfrm>
                <a:off x="0" y="0"/>
                <a:ext cx="665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66550" h="154025">
                    <a:moveTo>
                      <a:pt x="33275" y="0"/>
                    </a:moveTo>
                    <a:lnTo>
                      <a:pt x="33275" y="0"/>
                    </a:lnTo>
                    <a:cubicBezTo>
                      <a:pt x="51653" y="0"/>
                      <a:pt x="66550" y="14898"/>
                      <a:pt x="66550" y="33275"/>
                    </a:cubicBezTo>
                    <a:lnTo>
                      <a:pt x="66550" y="120750"/>
                    </a:lnTo>
                    <a:cubicBezTo>
                      <a:pt x="66550" y="129575"/>
                      <a:pt x="63045" y="138039"/>
                      <a:pt x="56804" y="144279"/>
                    </a:cubicBezTo>
                    <a:cubicBezTo>
                      <a:pt x="50564" y="150520"/>
                      <a:pt x="42100" y="154025"/>
                      <a:pt x="33275" y="154025"/>
                    </a:cubicBezTo>
                    <a:lnTo>
                      <a:pt x="33275" y="154025"/>
                    </a:lnTo>
                    <a:cubicBezTo>
                      <a:pt x="24450" y="154025"/>
                      <a:pt x="15986" y="150520"/>
                      <a:pt x="9746" y="144279"/>
                    </a:cubicBezTo>
                    <a:cubicBezTo>
                      <a:pt x="3506" y="138039"/>
                      <a:pt x="0" y="129575"/>
                      <a:pt x="0" y="120750"/>
                    </a:cubicBezTo>
                    <a:lnTo>
                      <a:pt x="0" y="33275"/>
                    </a:lnTo>
                    <a:cubicBezTo>
                      <a:pt x="0" y="24450"/>
                      <a:pt x="3506" y="15986"/>
                      <a:pt x="9746" y="9746"/>
                    </a:cubicBezTo>
                    <a:cubicBezTo>
                      <a:pt x="15986" y="3506"/>
                      <a:pt x="24450" y="0"/>
                      <a:pt x="3327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4" name="TextBox 254"/>
              <p:cNvSpPr txBox="1"/>
              <p:nvPr/>
            </p:nvSpPr>
            <p:spPr>
              <a:xfrm>
                <a:off x="0" y="-47625"/>
                <a:ext cx="66550" cy="20165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5" name="Group 255"/>
            <p:cNvGrpSpPr/>
            <p:nvPr/>
          </p:nvGrpSpPr>
          <p:grpSpPr>
            <a:xfrm rot="-2431160">
              <a:off x="1037949" y="642283"/>
              <a:ext cx="57604" cy="54477"/>
              <a:chOff x="0" y="0"/>
              <a:chExt cx="88484" cy="83681"/>
            </a:xfrm>
          </p:grpSpPr>
          <p:sp>
            <p:nvSpPr>
              <p:cNvPr id="256" name="Freeform 256"/>
              <p:cNvSpPr/>
              <p:nvPr/>
            </p:nvSpPr>
            <p:spPr>
              <a:xfrm>
                <a:off x="0" y="0"/>
                <a:ext cx="88484" cy="83681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83681">
                    <a:moveTo>
                      <a:pt x="41841" y="0"/>
                    </a:moveTo>
                    <a:lnTo>
                      <a:pt x="46644" y="0"/>
                    </a:lnTo>
                    <a:cubicBezTo>
                      <a:pt x="57741" y="0"/>
                      <a:pt x="68383" y="4408"/>
                      <a:pt x="76230" y="12255"/>
                    </a:cubicBezTo>
                    <a:cubicBezTo>
                      <a:pt x="84076" y="20102"/>
                      <a:pt x="88484" y="30744"/>
                      <a:pt x="88484" y="41841"/>
                    </a:cubicBezTo>
                    <a:lnTo>
                      <a:pt x="88484" y="41841"/>
                    </a:lnTo>
                    <a:cubicBezTo>
                      <a:pt x="88484" y="64949"/>
                      <a:pt x="69752" y="83681"/>
                      <a:pt x="46644" y="83681"/>
                    </a:cubicBezTo>
                    <a:lnTo>
                      <a:pt x="41841" y="83681"/>
                    </a:lnTo>
                    <a:cubicBezTo>
                      <a:pt x="30744" y="83681"/>
                      <a:pt x="20102" y="79273"/>
                      <a:pt x="12255" y="71427"/>
                    </a:cubicBezTo>
                    <a:cubicBezTo>
                      <a:pt x="4408" y="63580"/>
                      <a:pt x="0" y="52938"/>
                      <a:pt x="0" y="41841"/>
                    </a:cubicBezTo>
                    <a:lnTo>
                      <a:pt x="0" y="41841"/>
                    </a:lnTo>
                    <a:cubicBezTo>
                      <a:pt x="0" y="30744"/>
                      <a:pt x="4408" y="20102"/>
                      <a:pt x="12255" y="12255"/>
                    </a:cubicBezTo>
                    <a:cubicBezTo>
                      <a:pt x="20102" y="4408"/>
                      <a:pt x="30744" y="0"/>
                      <a:pt x="418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7" name="TextBox 257"/>
              <p:cNvSpPr txBox="1"/>
              <p:nvPr/>
            </p:nvSpPr>
            <p:spPr>
              <a:xfrm>
                <a:off x="0" y="-47625"/>
                <a:ext cx="88484" cy="131306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8" name="Group 258"/>
            <p:cNvGrpSpPr/>
            <p:nvPr/>
          </p:nvGrpSpPr>
          <p:grpSpPr>
            <a:xfrm rot="2911921">
              <a:off x="1053236" y="620343"/>
              <a:ext cx="34703" cy="82974"/>
              <a:chOff x="0" y="0"/>
              <a:chExt cx="53307" cy="127455"/>
            </a:xfrm>
          </p:grpSpPr>
          <p:sp>
            <p:nvSpPr>
              <p:cNvPr id="259" name="Freeform 259"/>
              <p:cNvSpPr/>
              <p:nvPr/>
            </p:nvSpPr>
            <p:spPr>
              <a:xfrm>
                <a:off x="0" y="0"/>
                <a:ext cx="53307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53307" h="127455">
                    <a:moveTo>
                      <a:pt x="26654" y="0"/>
                    </a:moveTo>
                    <a:lnTo>
                      <a:pt x="26654" y="0"/>
                    </a:lnTo>
                    <a:cubicBezTo>
                      <a:pt x="41374" y="0"/>
                      <a:pt x="53307" y="11933"/>
                      <a:pt x="53307" y="26654"/>
                    </a:cubicBezTo>
                    <a:lnTo>
                      <a:pt x="53307" y="100801"/>
                    </a:lnTo>
                    <a:cubicBezTo>
                      <a:pt x="53307" y="107870"/>
                      <a:pt x="50499" y="114650"/>
                      <a:pt x="45501" y="119648"/>
                    </a:cubicBezTo>
                    <a:cubicBezTo>
                      <a:pt x="40502" y="124647"/>
                      <a:pt x="33723" y="127455"/>
                      <a:pt x="26654" y="127455"/>
                    </a:cubicBezTo>
                    <a:lnTo>
                      <a:pt x="26654" y="127455"/>
                    </a:lnTo>
                    <a:cubicBezTo>
                      <a:pt x="11933" y="127455"/>
                      <a:pt x="0" y="115522"/>
                      <a:pt x="0" y="100801"/>
                    </a:cubicBezTo>
                    <a:lnTo>
                      <a:pt x="0" y="26654"/>
                    </a:lnTo>
                    <a:cubicBezTo>
                      <a:pt x="0" y="19585"/>
                      <a:pt x="2808" y="12805"/>
                      <a:pt x="7807" y="7807"/>
                    </a:cubicBezTo>
                    <a:cubicBezTo>
                      <a:pt x="12805" y="2808"/>
                      <a:pt x="19585" y="0"/>
                      <a:pt x="2665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0" name="TextBox 260"/>
              <p:cNvSpPr txBox="1"/>
              <p:nvPr/>
            </p:nvSpPr>
            <p:spPr>
              <a:xfrm>
                <a:off x="0" y="-47625"/>
                <a:ext cx="53307" cy="17508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1" name="Group 261"/>
            <p:cNvGrpSpPr/>
            <p:nvPr/>
          </p:nvGrpSpPr>
          <p:grpSpPr>
            <a:xfrm rot="-87011">
              <a:off x="1064765" y="635403"/>
              <a:ext cx="49668" cy="95779"/>
              <a:chOff x="0" y="0"/>
              <a:chExt cx="76294" cy="147126"/>
            </a:xfrm>
          </p:grpSpPr>
          <p:sp>
            <p:nvSpPr>
              <p:cNvPr id="262" name="Freeform 262"/>
              <p:cNvSpPr/>
              <p:nvPr/>
            </p:nvSpPr>
            <p:spPr>
              <a:xfrm>
                <a:off x="0" y="0"/>
                <a:ext cx="76294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76294" h="147126">
                    <a:moveTo>
                      <a:pt x="38147" y="0"/>
                    </a:moveTo>
                    <a:lnTo>
                      <a:pt x="38147" y="0"/>
                    </a:lnTo>
                    <a:cubicBezTo>
                      <a:pt x="59215" y="0"/>
                      <a:pt x="76294" y="17079"/>
                      <a:pt x="76294" y="38147"/>
                    </a:cubicBezTo>
                    <a:lnTo>
                      <a:pt x="76294" y="108979"/>
                    </a:lnTo>
                    <a:cubicBezTo>
                      <a:pt x="76294" y="130047"/>
                      <a:pt x="59215" y="147126"/>
                      <a:pt x="38147" y="147126"/>
                    </a:cubicBezTo>
                    <a:lnTo>
                      <a:pt x="38147" y="147126"/>
                    </a:lnTo>
                    <a:cubicBezTo>
                      <a:pt x="17079" y="147126"/>
                      <a:pt x="0" y="130047"/>
                      <a:pt x="0" y="108979"/>
                    </a:cubicBezTo>
                    <a:lnTo>
                      <a:pt x="0" y="38147"/>
                    </a:lnTo>
                    <a:cubicBezTo>
                      <a:pt x="0" y="17079"/>
                      <a:pt x="17079" y="0"/>
                      <a:pt x="38147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3" name="TextBox 263"/>
              <p:cNvSpPr txBox="1"/>
              <p:nvPr/>
            </p:nvSpPr>
            <p:spPr>
              <a:xfrm>
                <a:off x="0" y="-47625"/>
                <a:ext cx="76294" cy="19475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4" name="Group 264"/>
            <p:cNvGrpSpPr/>
            <p:nvPr/>
          </p:nvGrpSpPr>
          <p:grpSpPr>
            <a:xfrm rot="1687345">
              <a:off x="981600" y="678635"/>
              <a:ext cx="58123" cy="114686"/>
              <a:chOff x="0" y="0"/>
              <a:chExt cx="89283" cy="176168"/>
            </a:xfrm>
          </p:grpSpPr>
          <p:sp>
            <p:nvSpPr>
              <p:cNvPr id="265" name="Freeform 265"/>
              <p:cNvSpPr/>
              <p:nvPr/>
            </p:nvSpPr>
            <p:spPr>
              <a:xfrm>
                <a:off x="0" y="0"/>
                <a:ext cx="8928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89283" h="176168">
                    <a:moveTo>
                      <a:pt x="44641" y="0"/>
                    </a:moveTo>
                    <a:lnTo>
                      <a:pt x="44641" y="0"/>
                    </a:lnTo>
                    <a:cubicBezTo>
                      <a:pt x="56481" y="0"/>
                      <a:pt x="67836" y="4703"/>
                      <a:pt x="76207" y="13075"/>
                    </a:cubicBezTo>
                    <a:cubicBezTo>
                      <a:pt x="84579" y="21447"/>
                      <a:pt x="89283" y="32802"/>
                      <a:pt x="89283" y="44641"/>
                    </a:cubicBezTo>
                    <a:lnTo>
                      <a:pt x="89283" y="131527"/>
                    </a:lnTo>
                    <a:cubicBezTo>
                      <a:pt x="89283" y="143366"/>
                      <a:pt x="84579" y="154721"/>
                      <a:pt x="76207" y="163093"/>
                    </a:cubicBezTo>
                    <a:cubicBezTo>
                      <a:pt x="67836" y="171465"/>
                      <a:pt x="56481" y="176168"/>
                      <a:pt x="44641" y="176168"/>
                    </a:cubicBezTo>
                    <a:lnTo>
                      <a:pt x="44641" y="176168"/>
                    </a:lnTo>
                    <a:cubicBezTo>
                      <a:pt x="19987" y="176168"/>
                      <a:pt x="0" y="156181"/>
                      <a:pt x="0" y="131527"/>
                    </a:cubicBezTo>
                    <a:lnTo>
                      <a:pt x="0" y="44641"/>
                    </a:lnTo>
                    <a:cubicBezTo>
                      <a:pt x="0" y="19987"/>
                      <a:pt x="19987" y="0"/>
                      <a:pt x="446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" name="TextBox 266"/>
              <p:cNvSpPr txBox="1"/>
              <p:nvPr/>
            </p:nvSpPr>
            <p:spPr>
              <a:xfrm>
                <a:off x="0" y="-47625"/>
                <a:ext cx="89283" cy="22379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7" name="Group 267"/>
            <p:cNvGrpSpPr/>
            <p:nvPr/>
          </p:nvGrpSpPr>
          <p:grpSpPr>
            <a:xfrm rot="1580367">
              <a:off x="997783" y="673155"/>
              <a:ext cx="99097" cy="139319"/>
              <a:chOff x="0" y="0"/>
              <a:chExt cx="152222" cy="214006"/>
            </a:xfrm>
          </p:grpSpPr>
          <p:sp>
            <p:nvSpPr>
              <p:cNvPr id="268" name="Freeform 268"/>
              <p:cNvSpPr/>
              <p:nvPr/>
            </p:nvSpPr>
            <p:spPr>
              <a:xfrm>
                <a:off x="0" y="0"/>
                <a:ext cx="15222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52222" h="214006">
                    <a:moveTo>
                      <a:pt x="76111" y="0"/>
                    </a:moveTo>
                    <a:lnTo>
                      <a:pt x="76111" y="0"/>
                    </a:lnTo>
                    <a:cubicBezTo>
                      <a:pt x="118146" y="0"/>
                      <a:pt x="152222" y="34076"/>
                      <a:pt x="152222" y="76111"/>
                    </a:cubicBezTo>
                    <a:lnTo>
                      <a:pt x="152222" y="137895"/>
                    </a:lnTo>
                    <a:cubicBezTo>
                      <a:pt x="152222" y="179930"/>
                      <a:pt x="118146" y="214006"/>
                      <a:pt x="76111" y="214006"/>
                    </a:cubicBezTo>
                    <a:lnTo>
                      <a:pt x="76111" y="214006"/>
                    </a:lnTo>
                    <a:cubicBezTo>
                      <a:pt x="34076" y="214006"/>
                      <a:pt x="0" y="179930"/>
                      <a:pt x="0" y="137895"/>
                    </a:cubicBezTo>
                    <a:lnTo>
                      <a:pt x="0" y="76111"/>
                    </a:lnTo>
                    <a:cubicBezTo>
                      <a:pt x="0" y="34076"/>
                      <a:pt x="34076" y="0"/>
                      <a:pt x="7611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9" name="TextBox 269"/>
              <p:cNvSpPr txBox="1"/>
              <p:nvPr/>
            </p:nvSpPr>
            <p:spPr>
              <a:xfrm>
                <a:off x="0" y="-47625"/>
                <a:ext cx="152222" cy="26163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70" name="AutoShape 270"/>
            <p:cNvSpPr/>
            <p:nvPr/>
          </p:nvSpPr>
          <p:spPr>
            <a:xfrm flipH="1">
              <a:off x="989313" y="645176"/>
              <a:ext cx="95834" cy="90685"/>
            </a:xfrm>
            <a:prstGeom prst="line">
              <a:avLst/>
            </a:prstGeom>
            <a:ln w="9766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71" name="Group 271"/>
            <p:cNvGrpSpPr/>
            <p:nvPr/>
          </p:nvGrpSpPr>
          <p:grpSpPr>
            <a:xfrm rot="-1941172">
              <a:off x="1049084" y="638749"/>
              <a:ext cx="40627" cy="27334"/>
              <a:chOff x="0" y="0"/>
              <a:chExt cx="62407" cy="41988"/>
            </a:xfrm>
          </p:grpSpPr>
          <p:sp>
            <p:nvSpPr>
              <p:cNvPr id="272" name="Freeform 272"/>
              <p:cNvSpPr/>
              <p:nvPr/>
            </p:nvSpPr>
            <p:spPr>
              <a:xfrm>
                <a:off x="0" y="0"/>
                <a:ext cx="62407" cy="41988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41988">
                    <a:moveTo>
                      <a:pt x="20994" y="0"/>
                    </a:moveTo>
                    <a:lnTo>
                      <a:pt x="41413" y="0"/>
                    </a:lnTo>
                    <a:cubicBezTo>
                      <a:pt x="46981" y="0"/>
                      <a:pt x="52320" y="2212"/>
                      <a:pt x="56258" y="6149"/>
                    </a:cubicBezTo>
                    <a:cubicBezTo>
                      <a:pt x="60195" y="10086"/>
                      <a:pt x="62407" y="15426"/>
                      <a:pt x="62407" y="20994"/>
                    </a:cubicBezTo>
                    <a:lnTo>
                      <a:pt x="62407" y="20994"/>
                    </a:lnTo>
                    <a:cubicBezTo>
                      <a:pt x="62407" y="32589"/>
                      <a:pt x="53007" y="41988"/>
                      <a:pt x="41413" y="41988"/>
                    </a:cubicBezTo>
                    <a:lnTo>
                      <a:pt x="20994" y="41988"/>
                    </a:lnTo>
                    <a:cubicBezTo>
                      <a:pt x="9399" y="41988"/>
                      <a:pt x="0" y="32589"/>
                      <a:pt x="0" y="20994"/>
                    </a:cubicBezTo>
                    <a:lnTo>
                      <a:pt x="0" y="20994"/>
                    </a:lnTo>
                    <a:cubicBezTo>
                      <a:pt x="0" y="9399"/>
                      <a:pt x="9399" y="0"/>
                      <a:pt x="209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3" name="TextBox 273"/>
              <p:cNvSpPr txBox="1"/>
              <p:nvPr/>
            </p:nvSpPr>
            <p:spPr>
              <a:xfrm>
                <a:off x="0" y="-47625"/>
                <a:ext cx="62407" cy="8961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4" name="Group 274"/>
            <p:cNvGrpSpPr/>
            <p:nvPr/>
          </p:nvGrpSpPr>
          <p:grpSpPr>
            <a:xfrm rot="-8013893">
              <a:off x="1454429" y="630791"/>
              <a:ext cx="24925" cy="43033"/>
              <a:chOff x="0" y="0"/>
              <a:chExt cx="47742" cy="82427"/>
            </a:xfrm>
          </p:grpSpPr>
          <p:sp>
            <p:nvSpPr>
              <p:cNvPr id="275" name="Freeform 275"/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6" name="TextBox 276"/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7" name="Group 277"/>
            <p:cNvGrpSpPr/>
            <p:nvPr/>
          </p:nvGrpSpPr>
          <p:grpSpPr>
            <a:xfrm rot="-6350943">
              <a:off x="1468891" y="615307"/>
              <a:ext cx="28134" cy="80412"/>
              <a:chOff x="0" y="0"/>
              <a:chExt cx="53889" cy="154025"/>
            </a:xfrm>
          </p:grpSpPr>
          <p:sp>
            <p:nvSpPr>
              <p:cNvPr id="278" name="Freeform 278"/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9" name="TextBox 279"/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0" name="Group 280"/>
            <p:cNvGrpSpPr/>
            <p:nvPr/>
          </p:nvGrpSpPr>
          <p:grpSpPr>
            <a:xfrm rot="9718557">
              <a:off x="1434294" y="687208"/>
              <a:ext cx="46195" cy="37336"/>
              <a:chOff x="0" y="0"/>
              <a:chExt cx="88484" cy="71515"/>
            </a:xfrm>
          </p:grpSpPr>
          <p:sp>
            <p:nvSpPr>
              <p:cNvPr id="281" name="Freeform 281"/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2" name="TextBox 282"/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3" name="Group 283"/>
            <p:cNvGrpSpPr/>
            <p:nvPr/>
          </p:nvGrpSpPr>
          <p:grpSpPr>
            <a:xfrm rot="-9537293">
              <a:off x="1431878" y="652389"/>
              <a:ext cx="28187" cy="76810"/>
              <a:chOff x="0" y="0"/>
              <a:chExt cx="53991" cy="147126"/>
            </a:xfrm>
          </p:grpSpPr>
          <p:sp>
            <p:nvSpPr>
              <p:cNvPr id="284" name="Freeform 284"/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5" name="TextBox 285"/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6" name="Group 286"/>
            <p:cNvGrpSpPr/>
            <p:nvPr/>
          </p:nvGrpSpPr>
          <p:grpSpPr>
            <a:xfrm rot="-7762935">
              <a:off x="1499275" y="627410"/>
              <a:ext cx="39590" cy="91972"/>
              <a:chOff x="0" y="0"/>
              <a:chExt cx="75833" cy="176168"/>
            </a:xfrm>
          </p:grpSpPr>
          <p:sp>
            <p:nvSpPr>
              <p:cNvPr id="287" name="Freeform 287"/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8" name="TextBox 288"/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9" name="Group 289"/>
            <p:cNvGrpSpPr/>
            <p:nvPr/>
          </p:nvGrpSpPr>
          <p:grpSpPr>
            <a:xfrm rot="-7869913">
              <a:off x="1461691" y="603910"/>
              <a:ext cx="67854" cy="111726"/>
              <a:chOff x="0" y="0"/>
              <a:chExt cx="129972" cy="214006"/>
            </a:xfrm>
          </p:grpSpPr>
          <p:sp>
            <p:nvSpPr>
              <p:cNvPr id="290" name="Freeform 290"/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1" name="TextBox 291"/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2" name="Group 292"/>
            <p:cNvGrpSpPr/>
            <p:nvPr/>
          </p:nvGrpSpPr>
          <p:grpSpPr>
            <a:xfrm rot="-6538360">
              <a:off x="1440658" y="677008"/>
              <a:ext cx="22917" cy="66540"/>
              <a:chOff x="0" y="0"/>
              <a:chExt cx="43896" cy="127455"/>
            </a:xfrm>
          </p:grpSpPr>
          <p:sp>
            <p:nvSpPr>
              <p:cNvPr id="293" name="Freeform 293"/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4" name="TextBox 294"/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95" name="AutoShape 295"/>
            <p:cNvSpPr/>
            <p:nvPr/>
          </p:nvSpPr>
          <p:spPr>
            <a:xfrm flipV="1">
              <a:off x="1436307" y="678649"/>
              <a:ext cx="97711" cy="39646"/>
            </a:xfrm>
            <a:prstGeom prst="line">
              <a:avLst/>
            </a:prstGeom>
            <a:ln w="9766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96" name="Group 296"/>
            <p:cNvGrpSpPr/>
            <p:nvPr/>
          </p:nvGrpSpPr>
          <p:grpSpPr>
            <a:xfrm rot="10208545">
              <a:off x="1433504" y="708149"/>
              <a:ext cx="32581" cy="17885"/>
              <a:chOff x="0" y="0"/>
              <a:chExt cx="62407" cy="34257"/>
            </a:xfrm>
          </p:grpSpPr>
          <p:sp>
            <p:nvSpPr>
              <p:cNvPr id="297" name="Freeform 297"/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8" name="TextBox 298"/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9" name="Group 299"/>
            <p:cNvGrpSpPr/>
            <p:nvPr/>
          </p:nvGrpSpPr>
          <p:grpSpPr>
            <a:xfrm rot="8785891">
              <a:off x="1518481" y="624241"/>
              <a:ext cx="63761" cy="42889"/>
              <a:chOff x="0" y="0"/>
              <a:chExt cx="122131" cy="82153"/>
            </a:xfrm>
          </p:grpSpPr>
          <p:sp>
            <p:nvSpPr>
              <p:cNvPr id="300" name="Freeform 300"/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1" name="TextBox 301"/>
              <p:cNvSpPr txBox="1"/>
              <p:nvPr/>
            </p:nvSpPr>
            <p:spPr>
              <a:xfrm>
                <a:off x="0" y="-47625"/>
                <a:ext cx="122131" cy="129778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02" name="Group 302"/>
            <p:cNvGrpSpPr/>
            <p:nvPr/>
          </p:nvGrpSpPr>
          <p:grpSpPr>
            <a:xfrm rot="10609020">
              <a:off x="1489579" y="604014"/>
              <a:ext cx="84675" cy="34184"/>
              <a:chOff x="0" y="0"/>
              <a:chExt cx="162191" cy="65478"/>
            </a:xfrm>
          </p:grpSpPr>
          <p:sp>
            <p:nvSpPr>
              <p:cNvPr id="303" name="Freeform 303"/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4" name="TextBox 304"/>
              <p:cNvSpPr txBox="1"/>
              <p:nvPr/>
            </p:nvSpPr>
            <p:spPr>
              <a:xfrm>
                <a:off x="0" y="-47625"/>
                <a:ext cx="162191" cy="11310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05" name="Group 305"/>
            <p:cNvGrpSpPr/>
            <p:nvPr/>
          </p:nvGrpSpPr>
          <p:grpSpPr>
            <a:xfrm rot="10609020">
              <a:off x="1460564" y="604898"/>
              <a:ext cx="63761" cy="43895"/>
              <a:chOff x="0" y="0"/>
              <a:chExt cx="122131" cy="84080"/>
            </a:xfrm>
          </p:grpSpPr>
          <p:sp>
            <p:nvSpPr>
              <p:cNvPr id="306" name="Freeform 306"/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7" name="TextBox 307"/>
              <p:cNvSpPr txBox="1"/>
              <p:nvPr/>
            </p:nvSpPr>
            <p:spPr>
              <a:xfrm>
                <a:off x="0" y="-47625"/>
                <a:ext cx="122131" cy="13170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08" name="Group 308"/>
            <p:cNvGrpSpPr/>
            <p:nvPr/>
          </p:nvGrpSpPr>
          <p:grpSpPr>
            <a:xfrm rot="10609020">
              <a:off x="1446686" y="627048"/>
              <a:ext cx="63761" cy="43180"/>
              <a:chOff x="0" y="0"/>
              <a:chExt cx="122131" cy="82710"/>
            </a:xfrm>
          </p:grpSpPr>
          <p:sp>
            <p:nvSpPr>
              <p:cNvPr id="309" name="Freeform 309"/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0" name="TextBox 310"/>
              <p:cNvSpPr txBox="1"/>
              <p:nvPr/>
            </p:nvSpPr>
            <p:spPr>
              <a:xfrm>
                <a:off x="0" y="-47625"/>
                <a:ext cx="122131" cy="13033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1" name="Group 311"/>
            <p:cNvGrpSpPr/>
            <p:nvPr/>
          </p:nvGrpSpPr>
          <p:grpSpPr>
            <a:xfrm>
              <a:off x="1748920" y="402409"/>
              <a:ext cx="60686" cy="60686"/>
              <a:chOff x="0" y="0"/>
              <a:chExt cx="812800" cy="812800"/>
            </a:xfrm>
          </p:grpSpPr>
          <p:sp>
            <p:nvSpPr>
              <p:cNvPr id="312" name="Freeform 3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3" name="TextBox 31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4" name="Group 314"/>
            <p:cNvGrpSpPr/>
            <p:nvPr/>
          </p:nvGrpSpPr>
          <p:grpSpPr>
            <a:xfrm>
              <a:off x="1766873" y="420363"/>
              <a:ext cx="24779" cy="24779"/>
              <a:chOff x="0" y="0"/>
              <a:chExt cx="812800" cy="812800"/>
            </a:xfrm>
          </p:grpSpPr>
          <p:sp>
            <p:nvSpPr>
              <p:cNvPr id="315" name="Freeform 3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6" name="TextBox 31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7" name="Group 317"/>
            <p:cNvGrpSpPr/>
            <p:nvPr/>
          </p:nvGrpSpPr>
          <p:grpSpPr>
            <a:xfrm>
              <a:off x="760750" y="432630"/>
              <a:ext cx="13013" cy="13013"/>
              <a:chOff x="0" y="0"/>
              <a:chExt cx="812800" cy="812800"/>
            </a:xfrm>
          </p:grpSpPr>
          <p:sp>
            <p:nvSpPr>
              <p:cNvPr id="318" name="Freeform 3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9" name="TextBox 31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0" name="Group 320"/>
            <p:cNvGrpSpPr/>
            <p:nvPr/>
          </p:nvGrpSpPr>
          <p:grpSpPr>
            <a:xfrm>
              <a:off x="890510" y="406206"/>
              <a:ext cx="21654" cy="21654"/>
              <a:chOff x="0" y="0"/>
              <a:chExt cx="812800" cy="812800"/>
            </a:xfrm>
          </p:grpSpPr>
          <p:sp>
            <p:nvSpPr>
              <p:cNvPr id="321" name="Freeform 3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2" name="TextBox 32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3" name="Group 323"/>
            <p:cNvGrpSpPr/>
            <p:nvPr/>
          </p:nvGrpSpPr>
          <p:grpSpPr>
            <a:xfrm>
              <a:off x="892850" y="375044"/>
              <a:ext cx="8487" cy="8487"/>
              <a:chOff x="0" y="0"/>
              <a:chExt cx="812800" cy="812800"/>
            </a:xfrm>
          </p:grpSpPr>
          <p:sp>
            <p:nvSpPr>
              <p:cNvPr id="324" name="Freeform 3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5" name="TextBox 32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6" name="Group 326"/>
            <p:cNvGrpSpPr/>
            <p:nvPr/>
          </p:nvGrpSpPr>
          <p:grpSpPr>
            <a:xfrm>
              <a:off x="641358" y="462840"/>
              <a:ext cx="8487" cy="8487"/>
              <a:chOff x="0" y="0"/>
              <a:chExt cx="812800" cy="812800"/>
            </a:xfrm>
          </p:grpSpPr>
          <p:sp>
            <p:nvSpPr>
              <p:cNvPr id="327" name="Freeform 3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" name="TextBox 32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9" name="Group 329"/>
            <p:cNvGrpSpPr/>
            <p:nvPr/>
          </p:nvGrpSpPr>
          <p:grpSpPr>
            <a:xfrm>
              <a:off x="715441" y="401963"/>
              <a:ext cx="8487" cy="8487"/>
              <a:chOff x="0" y="0"/>
              <a:chExt cx="812800" cy="812800"/>
            </a:xfrm>
          </p:grpSpPr>
          <p:sp>
            <p:nvSpPr>
              <p:cNvPr id="330" name="Freeform 3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1" name="TextBox 33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2" name="Group 332"/>
            <p:cNvGrpSpPr/>
            <p:nvPr/>
          </p:nvGrpSpPr>
          <p:grpSpPr>
            <a:xfrm>
              <a:off x="802976" y="402987"/>
              <a:ext cx="8487" cy="8487"/>
              <a:chOff x="0" y="0"/>
              <a:chExt cx="812800" cy="812800"/>
            </a:xfrm>
          </p:grpSpPr>
          <p:sp>
            <p:nvSpPr>
              <p:cNvPr id="333" name="Freeform 3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4" name="TextBox 3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5" name="Group 335"/>
            <p:cNvGrpSpPr/>
            <p:nvPr/>
          </p:nvGrpSpPr>
          <p:grpSpPr>
            <a:xfrm>
              <a:off x="971411" y="393476"/>
              <a:ext cx="8487" cy="8487"/>
              <a:chOff x="0" y="0"/>
              <a:chExt cx="812800" cy="812800"/>
            </a:xfrm>
          </p:grpSpPr>
          <p:sp>
            <p:nvSpPr>
              <p:cNvPr id="336" name="Freeform 3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7" name="TextBox 33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8" name="Group 338"/>
            <p:cNvGrpSpPr/>
            <p:nvPr/>
          </p:nvGrpSpPr>
          <p:grpSpPr>
            <a:xfrm>
              <a:off x="1023449" y="359718"/>
              <a:ext cx="8487" cy="8487"/>
              <a:chOff x="0" y="0"/>
              <a:chExt cx="812800" cy="812800"/>
            </a:xfrm>
          </p:grpSpPr>
          <p:sp>
            <p:nvSpPr>
              <p:cNvPr id="339" name="Freeform 3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0" name="TextBox 34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1" name="Group 341"/>
            <p:cNvGrpSpPr/>
            <p:nvPr/>
          </p:nvGrpSpPr>
          <p:grpSpPr>
            <a:xfrm>
              <a:off x="576585" y="458668"/>
              <a:ext cx="8487" cy="8487"/>
              <a:chOff x="0" y="0"/>
              <a:chExt cx="812800" cy="812800"/>
            </a:xfrm>
          </p:grpSpPr>
          <p:sp>
            <p:nvSpPr>
              <p:cNvPr id="342" name="Freeform 3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3" name="TextBox 34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4" name="Group 344"/>
            <p:cNvGrpSpPr/>
            <p:nvPr/>
          </p:nvGrpSpPr>
          <p:grpSpPr>
            <a:xfrm>
              <a:off x="1068730" y="394500"/>
              <a:ext cx="8487" cy="8487"/>
              <a:chOff x="0" y="0"/>
              <a:chExt cx="812800" cy="812800"/>
            </a:xfrm>
          </p:grpSpPr>
          <p:sp>
            <p:nvSpPr>
              <p:cNvPr id="345" name="Freeform 3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6" name="TextBox 34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7" name="Group 347"/>
            <p:cNvGrpSpPr/>
            <p:nvPr/>
          </p:nvGrpSpPr>
          <p:grpSpPr>
            <a:xfrm>
              <a:off x="831793" y="441877"/>
              <a:ext cx="13013" cy="13013"/>
              <a:chOff x="0" y="0"/>
              <a:chExt cx="812800" cy="812800"/>
            </a:xfrm>
          </p:grpSpPr>
          <p:sp>
            <p:nvSpPr>
              <p:cNvPr id="348" name="Freeform 3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9" name="TextBox 34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0" name="Group 350"/>
            <p:cNvGrpSpPr/>
            <p:nvPr/>
          </p:nvGrpSpPr>
          <p:grpSpPr>
            <a:xfrm>
              <a:off x="1152833" y="366275"/>
              <a:ext cx="13013" cy="13013"/>
              <a:chOff x="0" y="0"/>
              <a:chExt cx="812800" cy="812800"/>
            </a:xfrm>
          </p:grpSpPr>
          <p:sp>
            <p:nvSpPr>
              <p:cNvPr id="351" name="Freeform 35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2" name="TextBox 35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3" name="Group 353"/>
            <p:cNvGrpSpPr/>
            <p:nvPr/>
          </p:nvGrpSpPr>
          <p:grpSpPr>
            <a:xfrm>
              <a:off x="1287263" y="399700"/>
              <a:ext cx="13013" cy="13013"/>
              <a:chOff x="0" y="0"/>
              <a:chExt cx="812800" cy="812800"/>
            </a:xfrm>
          </p:grpSpPr>
          <p:sp>
            <p:nvSpPr>
              <p:cNvPr id="354" name="Freeform 3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5" name="TextBox 35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6" name="Group 356"/>
            <p:cNvGrpSpPr/>
            <p:nvPr/>
          </p:nvGrpSpPr>
          <p:grpSpPr>
            <a:xfrm>
              <a:off x="1390852" y="328554"/>
              <a:ext cx="8487" cy="8487"/>
              <a:chOff x="0" y="0"/>
              <a:chExt cx="812800" cy="812800"/>
            </a:xfrm>
          </p:grpSpPr>
          <p:sp>
            <p:nvSpPr>
              <p:cNvPr id="357" name="Freeform 35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" name="TextBox 35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9" name="Group 359"/>
            <p:cNvGrpSpPr/>
            <p:nvPr/>
          </p:nvGrpSpPr>
          <p:grpSpPr>
            <a:xfrm>
              <a:off x="1436132" y="373835"/>
              <a:ext cx="8487" cy="8487"/>
              <a:chOff x="0" y="0"/>
              <a:chExt cx="812800" cy="812800"/>
            </a:xfrm>
          </p:grpSpPr>
          <p:sp>
            <p:nvSpPr>
              <p:cNvPr id="360" name="Freeform 36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1" name="TextBox 36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2" name="Group 362"/>
            <p:cNvGrpSpPr/>
            <p:nvPr/>
          </p:nvGrpSpPr>
          <p:grpSpPr>
            <a:xfrm>
              <a:off x="1496363" y="349220"/>
              <a:ext cx="8487" cy="8487"/>
              <a:chOff x="0" y="0"/>
              <a:chExt cx="812800" cy="812800"/>
            </a:xfrm>
          </p:grpSpPr>
          <p:sp>
            <p:nvSpPr>
              <p:cNvPr id="363" name="Freeform 36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4" name="TextBox 36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5" name="Group 365"/>
            <p:cNvGrpSpPr/>
            <p:nvPr/>
          </p:nvGrpSpPr>
          <p:grpSpPr>
            <a:xfrm>
              <a:off x="1596892" y="351231"/>
              <a:ext cx="8487" cy="8487"/>
              <a:chOff x="0" y="0"/>
              <a:chExt cx="812800" cy="812800"/>
            </a:xfrm>
          </p:grpSpPr>
          <p:sp>
            <p:nvSpPr>
              <p:cNvPr id="366" name="Freeform 36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7" name="TextBox 36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8" name="Group 368"/>
            <p:cNvGrpSpPr/>
            <p:nvPr/>
          </p:nvGrpSpPr>
          <p:grpSpPr>
            <a:xfrm>
              <a:off x="1667593" y="386013"/>
              <a:ext cx="8487" cy="8487"/>
              <a:chOff x="0" y="0"/>
              <a:chExt cx="812800" cy="812800"/>
            </a:xfrm>
          </p:grpSpPr>
          <p:sp>
            <p:nvSpPr>
              <p:cNvPr id="369" name="Freeform 36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" name="TextBox 37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1" name="Group 371"/>
            <p:cNvGrpSpPr/>
            <p:nvPr/>
          </p:nvGrpSpPr>
          <p:grpSpPr>
            <a:xfrm>
              <a:off x="1551386" y="393476"/>
              <a:ext cx="8487" cy="8487"/>
              <a:chOff x="0" y="0"/>
              <a:chExt cx="812800" cy="812800"/>
            </a:xfrm>
          </p:grpSpPr>
          <p:sp>
            <p:nvSpPr>
              <p:cNvPr id="372" name="Freeform 37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3" name="TextBox 37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4" name="Group 374"/>
            <p:cNvGrpSpPr/>
            <p:nvPr/>
          </p:nvGrpSpPr>
          <p:grpSpPr>
            <a:xfrm>
              <a:off x="1247053" y="377526"/>
              <a:ext cx="8487" cy="8487"/>
              <a:chOff x="0" y="0"/>
              <a:chExt cx="812800" cy="812800"/>
            </a:xfrm>
          </p:grpSpPr>
          <p:sp>
            <p:nvSpPr>
              <p:cNvPr id="375" name="Freeform 37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6" name="TextBox 37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7" name="Group 377"/>
            <p:cNvGrpSpPr/>
            <p:nvPr/>
          </p:nvGrpSpPr>
          <p:grpSpPr>
            <a:xfrm>
              <a:off x="638862" y="417033"/>
              <a:ext cx="8487" cy="8487"/>
              <a:chOff x="0" y="0"/>
              <a:chExt cx="812800" cy="812800"/>
            </a:xfrm>
          </p:grpSpPr>
          <p:sp>
            <p:nvSpPr>
              <p:cNvPr id="378" name="Freeform 37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" name="TextBox 37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0" name="Group 380"/>
            <p:cNvGrpSpPr/>
            <p:nvPr/>
          </p:nvGrpSpPr>
          <p:grpSpPr>
            <a:xfrm>
              <a:off x="502238" y="411475"/>
              <a:ext cx="8487" cy="8487"/>
              <a:chOff x="0" y="0"/>
              <a:chExt cx="812800" cy="812800"/>
            </a:xfrm>
          </p:grpSpPr>
          <p:sp>
            <p:nvSpPr>
              <p:cNvPr id="381" name="Freeform 38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2" name="TextBox 38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3" name="Group 383"/>
            <p:cNvGrpSpPr/>
            <p:nvPr/>
          </p:nvGrpSpPr>
          <p:grpSpPr>
            <a:xfrm>
              <a:off x="1358071" y="364294"/>
              <a:ext cx="8487" cy="8487"/>
              <a:chOff x="0" y="0"/>
              <a:chExt cx="812800" cy="812800"/>
            </a:xfrm>
          </p:grpSpPr>
          <p:sp>
            <p:nvSpPr>
              <p:cNvPr id="384" name="Freeform 38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5" name="TextBox 38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6" name="Group 386"/>
            <p:cNvGrpSpPr/>
            <p:nvPr/>
          </p:nvGrpSpPr>
          <p:grpSpPr>
            <a:xfrm>
              <a:off x="1768046" y="377526"/>
              <a:ext cx="8487" cy="8487"/>
              <a:chOff x="0" y="0"/>
              <a:chExt cx="812800" cy="812800"/>
            </a:xfrm>
          </p:grpSpPr>
          <p:sp>
            <p:nvSpPr>
              <p:cNvPr id="387" name="Freeform 38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8" name="TextBox 38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9" name="Group 389"/>
            <p:cNvGrpSpPr/>
            <p:nvPr/>
          </p:nvGrpSpPr>
          <p:grpSpPr>
            <a:xfrm>
              <a:off x="1000313" y="412790"/>
              <a:ext cx="8487" cy="8487"/>
              <a:chOff x="0" y="0"/>
              <a:chExt cx="812800" cy="812800"/>
            </a:xfrm>
          </p:grpSpPr>
          <p:sp>
            <p:nvSpPr>
              <p:cNvPr id="390" name="Freeform 39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1" name="TextBox 39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2" name="Group 392"/>
            <p:cNvGrpSpPr/>
            <p:nvPr/>
          </p:nvGrpSpPr>
          <p:grpSpPr>
            <a:xfrm rot="-156438">
              <a:off x="436993" y="278181"/>
              <a:ext cx="114634" cy="78345"/>
              <a:chOff x="0" y="0"/>
              <a:chExt cx="120203" cy="82151"/>
            </a:xfrm>
          </p:grpSpPr>
          <p:sp>
            <p:nvSpPr>
              <p:cNvPr id="393" name="Freeform 393"/>
              <p:cNvSpPr/>
              <p:nvPr/>
            </p:nvSpPr>
            <p:spPr>
              <a:xfrm>
                <a:off x="0" y="0"/>
                <a:ext cx="120203" cy="82151"/>
              </a:xfrm>
              <a:custGeom>
                <a:avLst/>
                <a:gdLst/>
                <a:ahLst/>
                <a:cxnLst/>
                <a:rect l="l" t="t" r="r" b="b"/>
                <a:pathLst>
                  <a:path w="120203" h="82151">
                    <a:moveTo>
                      <a:pt x="41076" y="0"/>
                    </a:moveTo>
                    <a:lnTo>
                      <a:pt x="79127" y="0"/>
                    </a:lnTo>
                    <a:cubicBezTo>
                      <a:pt x="90021" y="0"/>
                      <a:pt x="100469" y="4328"/>
                      <a:pt x="108172" y="12031"/>
                    </a:cubicBezTo>
                    <a:cubicBezTo>
                      <a:pt x="115875" y="19734"/>
                      <a:pt x="120203" y="30182"/>
                      <a:pt x="120203" y="41076"/>
                    </a:cubicBezTo>
                    <a:lnTo>
                      <a:pt x="120203" y="41076"/>
                    </a:lnTo>
                    <a:cubicBezTo>
                      <a:pt x="120203" y="63761"/>
                      <a:pt x="101813" y="82151"/>
                      <a:pt x="79127" y="82151"/>
                    </a:cubicBezTo>
                    <a:lnTo>
                      <a:pt x="41076" y="82151"/>
                    </a:lnTo>
                    <a:cubicBezTo>
                      <a:pt x="18390" y="82151"/>
                      <a:pt x="0" y="63761"/>
                      <a:pt x="0" y="41076"/>
                    </a:cubicBezTo>
                    <a:lnTo>
                      <a:pt x="0" y="41076"/>
                    </a:lnTo>
                    <a:cubicBezTo>
                      <a:pt x="0" y="18390"/>
                      <a:pt x="18390" y="0"/>
                      <a:pt x="4107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4" name="TextBox 394"/>
              <p:cNvSpPr txBox="1"/>
              <p:nvPr/>
            </p:nvSpPr>
            <p:spPr>
              <a:xfrm>
                <a:off x="0" y="-47625"/>
                <a:ext cx="120203" cy="1297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5" name="Group 395"/>
            <p:cNvGrpSpPr/>
            <p:nvPr/>
          </p:nvGrpSpPr>
          <p:grpSpPr>
            <a:xfrm rot="-554446">
              <a:off x="446587" y="335027"/>
              <a:ext cx="72163" cy="25617"/>
              <a:chOff x="0" y="0"/>
              <a:chExt cx="166409" cy="59074"/>
            </a:xfrm>
          </p:grpSpPr>
          <p:sp>
            <p:nvSpPr>
              <p:cNvPr id="396" name="Freeform 396"/>
              <p:cNvSpPr/>
              <p:nvPr/>
            </p:nvSpPr>
            <p:spPr>
              <a:xfrm>
                <a:off x="0" y="0"/>
                <a:ext cx="166409" cy="59074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59074">
                    <a:moveTo>
                      <a:pt x="83205" y="0"/>
                    </a:moveTo>
                    <a:cubicBezTo>
                      <a:pt x="37252" y="0"/>
                      <a:pt x="0" y="13224"/>
                      <a:pt x="0" y="29537"/>
                    </a:cubicBezTo>
                    <a:cubicBezTo>
                      <a:pt x="0" y="45850"/>
                      <a:pt x="37252" y="59074"/>
                      <a:pt x="83205" y="59074"/>
                    </a:cubicBezTo>
                    <a:cubicBezTo>
                      <a:pt x="129157" y="59074"/>
                      <a:pt x="166409" y="45850"/>
                      <a:pt x="166409" y="29537"/>
                    </a:cubicBezTo>
                    <a:cubicBezTo>
                      <a:pt x="166409" y="13224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7" name="TextBox 397"/>
              <p:cNvSpPr txBox="1"/>
              <p:nvPr/>
            </p:nvSpPr>
            <p:spPr>
              <a:xfrm>
                <a:off x="15601" y="-42087"/>
                <a:ext cx="135207" cy="9562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8" name="Group 398"/>
            <p:cNvGrpSpPr/>
            <p:nvPr/>
          </p:nvGrpSpPr>
          <p:grpSpPr>
            <a:xfrm rot="522875">
              <a:off x="438179" y="274550"/>
              <a:ext cx="111429" cy="75915"/>
              <a:chOff x="0" y="0"/>
              <a:chExt cx="1168988" cy="796414"/>
            </a:xfrm>
          </p:grpSpPr>
          <p:sp>
            <p:nvSpPr>
              <p:cNvPr id="399" name="Freeform 399"/>
              <p:cNvSpPr/>
              <p:nvPr/>
            </p:nvSpPr>
            <p:spPr>
              <a:xfrm>
                <a:off x="0" y="0"/>
                <a:ext cx="1168988" cy="796414"/>
              </a:xfrm>
              <a:custGeom>
                <a:avLst/>
                <a:gdLst/>
                <a:ahLst/>
                <a:cxnLst/>
                <a:rect l="l" t="t" r="r" b="b"/>
                <a:pathLst>
                  <a:path w="1168988" h="796414">
                    <a:moveTo>
                      <a:pt x="584494" y="0"/>
                    </a:moveTo>
                    <a:cubicBezTo>
                      <a:pt x="261687" y="0"/>
                      <a:pt x="0" y="178283"/>
                      <a:pt x="0" y="398207"/>
                    </a:cubicBezTo>
                    <a:cubicBezTo>
                      <a:pt x="0" y="618130"/>
                      <a:pt x="261687" y="796414"/>
                      <a:pt x="584494" y="796414"/>
                    </a:cubicBezTo>
                    <a:cubicBezTo>
                      <a:pt x="907301" y="796414"/>
                      <a:pt x="1168988" y="618130"/>
                      <a:pt x="1168988" y="398207"/>
                    </a:cubicBezTo>
                    <a:cubicBezTo>
                      <a:pt x="1168988" y="178283"/>
                      <a:pt x="907301" y="0"/>
                      <a:pt x="5844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0" name="TextBox 400"/>
              <p:cNvSpPr txBox="1"/>
              <p:nvPr/>
            </p:nvSpPr>
            <p:spPr>
              <a:xfrm>
                <a:off x="109593" y="27039"/>
                <a:ext cx="949803" cy="694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1" name="Group 401"/>
            <p:cNvGrpSpPr/>
            <p:nvPr/>
          </p:nvGrpSpPr>
          <p:grpSpPr>
            <a:xfrm rot="5246704">
              <a:off x="426256" y="318332"/>
              <a:ext cx="52116" cy="28199"/>
              <a:chOff x="0" y="0"/>
              <a:chExt cx="166409" cy="90041"/>
            </a:xfrm>
          </p:grpSpPr>
          <p:sp>
            <p:nvSpPr>
              <p:cNvPr id="402" name="Freeform 402"/>
              <p:cNvSpPr/>
              <p:nvPr/>
            </p:nvSpPr>
            <p:spPr>
              <a:xfrm>
                <a:off x="0" y="0"/>
                <a:ext cx="166409" cy="90041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90041">
                    <a:moveTo>
                      <a:pt x="83205" y="0"/>
                    </a:moveTo>
                    <a:cubicBezTo>
                      <a:pt x="37252" y="0"/>
                      <a:pt x="0" y="20156"/>
                      <a:pt x="0" y="45021"/>
                    </a:cubicBezTo>
                    <a:cubicBezTo>
                      <a:pt x="0" y="69885"/>
                      <a:pt x="37252" y="90041"/>
                      <a:pt x="83205" y="90041"/>
                    </a:cubicBezTo>
                    <a:cubicBezTo>
                      <a:pt x="129157" y="90041"/>
                      <a:pt x="166409" y="69885"/>
                      <a:pt x="166409" y="45021"/>
                    </a:cubicBezTo>
                    <a:cubicBezTo>
                      <a:pt x="166409" y="20156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3" name="TextBox 403"/>
              <p:cNvSpPr txBox="1"/>
              <p:nvPr/>
            </p:nvSpPr>
            <p:spPr>
              <a:xfrm>
                <a:off x="15601" y="-39184"/>
                <a:ext cx="135207" cy="12078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4" name="Group 404"/>
            <p:cNvGrpSpPr/>
            <p:nvPr/>
          </p:nvGrpSpPr>
          <p:grpSpPr>
            <a:xfrm rot="-927086">
              <a:off x="448087" y="345940"/>
              <a:ext cx="219527" cy="16277"/>
              <a:chOff x="0" y="0"/>
              <a:chExt cx="1160858" cy="86072"/>
            </a:xfrm>
          </p:grpSpPr>
          <p:sp>
            <p:nvSpPr>
              <p:cNvPr id="405" name="Freeform 405"/>
              <p:cNvSpPr/>
              <p:nvPr/>
            </p:nvSpPr>
            <p:spPr>
              <a:xfrm>
                <a:off x="0" y="0"/>
                <a:ext cx="1160858" cy="86072"/>
              </a:xfrm>
              <a:custGeom>
                <a:avLst/>
                <a:gdLst/>
                <a:ahLst/>
                <a:cxnLst/>
                <a:rect l="l" t="t" r="r" b="b"/>
                <a:pathLst>
                  <a:path w="1160858" h="86072">
                    <a:moveTo>
                      <a:pt x="580429" y="0"/>
                    </a:moveTo>
                    <a:cubicBezTo>
                      <a:pt x="259867" y="0"/>
                      <a:pt x="0" y="19268"/>
                      <a:pt x="0" y="43036"/>
                    </a:cubicBezTo>
                    <a:cubicBezTo>
                      <a:pt x="0" y="66804"/>
                      <a:pt x="259867" y="86072"/>
                      <a:pt x="580429" y="86072"/>
                    </a:cubicBezTo>
                    <a:cubicBezTo>
                      <a:pt x="900991" y="86072"/>
                      <a:pt x="1160858" y="66804"/>
                      <a:pt x="1160858" y="43036"/>
                    </a:cubicBezTo>
                    <a:cubicBezTo>
                      <a:pt x="1160858" y="19268"/>
                      <a:pt x="900991" y="0"/>
                      <a:pt x="580429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6" name="TextBox 406"/>
              <p:cNvSpPr txBox="1"/>
              <p:nvPr/>
            </p:nvSpPr>
            <p:spPr>
              <a:xfrm>
                <a:off x="108830" y="-39556"/>
                <a:ext cx="943197" cy="117559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7" name="Group 407"/>
            <p:cNvGrpSpPr/>
            <p:nvPr/>
          </p:nvGrpSpPr>
          <p:grpSpPr>
            <a:xfrm>
              <a:off x="788869" y="495987"/>
              <a:ext cx="13013" cy="16277"/>
              <a:chOff x="0" y="0"/>
              <a:chExt cx="812800" cy="1016657"/>
            </a:xfrm>
          </p:grpSpPr>
          <p:sp>
            <p:nvSpPr>
              <p:cNvPr id="408" name="Freeform 408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9" name="TextBox 409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0" name="Group 410"/>
            <p:cNvGrpSpPr/>
            <p:nvPr/>
          </p:nvGrpSpPr>
          <p:grpSpPr>
            <a:xfrm>
              <a:off x="918628" y="486278"/>
              <a:ext cx="21654" cy="16277"/>
              <a:chOff x="0" y="0"/>
              <a:chExt cx="812800" cy="610972"/>
            </a:xfrm>
          </p:grpSpPr>
          <p:sp>
            <p:nvSpPr>
              <p:cNvPr id="411" name="Freeform 411"/>
              <p:cNvSpPr/>
              <p:nvPr/>
            </p:nvSpPr>
            <p:spPr>
              <a:xfrm>
                <a:off x="0" y="0"/>
                <a:ext cx="812800" cy="61097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10972">
                    <a:moveTo>
                      <a:pt x="406400" y="0"/>
                    </a:moveTo>
                    <a:cubicBezTo>
                      <a:pt x="181951" y="0"/>
                      <a:pt x="0" y="136771"/>
                      <a:pt x="0" y="305486"/>
                    </a:cubicBezTo>
                    <a:cubicBezTo>
                      <a:pt x="0" y="474201"/>
                      <a:pt x="181951" y="610972"/>
                      <a:pt x="406400" y="610972"/>
                    </a:cubicBezTo>
                    <a:cubicBezTo>
                      <a:pt x="630849" y="610972"/>
                      <a:pt x="812800" y="474201"/>
                      <a:pt x="812800" y="305486"/>
                    </a:cubicBezTo>
                    <a:cubicBezTo>
                      <a:pt x="812800" y="13677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2" name="TextBox 412"/>
              <p:cNvSpPr txBox="1"/>
              <p:nvPr/>
            </p:nvSpPr>
            <p:spPr>
              <a:xfrm>
                <a:off x="76200" y="9654"/>
                <a:ext cx="660400" cy="54403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3" name="Group 413"/>
            <p:cNvGrpSpPr/>
            <p:nvPr/>
          </p:nvGrpSpPr>
          <p:grpSpPr>
            <a:xfrm>
              <a:off x="920968" y="462074"/>
              <a:ext cx="8487" cy="16277"/>
              <a:chOff x="0" y="0"/>
              <a:chExt cx="812800" cy="1558836"/>
            </a:xfrm>
          </p:grpSpPr>
          <p:sp>
            <p:nvSpPr>
              <p:cNvPr id="414" name="Freeform 414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5" name="TextBox 415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6" name="Group 416"/>
            <p:cNvGrpSpPr/>
            <p:nvPr/>
          </p:nvGrpSpPr>
          <p:grpSpPr>
            <a:xfrm>
              <a:off x="669477" y="505962"/>
              <a:ext cx="8487" cy="16277"/>
              <a:chOff x="0" y="0"/>
              <a:chExt cx="812800" cy="1558836"/>
            </a:xfrm>
          </p:grpSpPr>
          <p:sp>
            <p:nvSpPr>
              <p:cNvPr id="417" name="Freeform 417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8" name="TextBox 418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9" name="Group 419"/>
            <p:cNvGrpSpPr/>
            <p:nvPr/>
          </p:nvGrpSpPr>
          <p:grpSpPr>
            <a:xfrm>
              <a:off x="743560" y="476772"/>
              <a:ext cx="8487" cy="16277"/>
              <a:chOff x="0" y="0"/>
              <a:chExt cx="812800" cy="1558836"/>
            </a:xfrm>
          </p:grpSpPr>
          <p:sp>
            <p:nvSpPr>
              <p:cNvPr id="420" name="Freeform 420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1" name="TextBox 421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2" name="Group 422"/>
            <p:cNvGrpSpPr/>
            <p:nvPr/>
          </p:nvGrpSpPr>
          <p:grpSpPr>
            <a:xfrm>
              <a:off x="831094" y="477331"/>
              <a:ext cx="8487" cy="16277"/>
              <a:chOff x="0" y="0"/>
              <a:chExt cx="812800" cy="1558836"/>
            </a:xfrm>
          </p:grpSpPr>
          <p:sp>
            <p:nvSpPr>
              <p:cNvPr id="423" name="Freeform 423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4" name="TextBox 424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5" name="Group 425"/>
            <p:cNvGrpSpPr/>
            <p:nvPr/>
          </p:nvGrpSpPr>
          <p:grpSpPr>
            <a:xfrm>
              <a:off x="999530" y="472138"/>
              <a:ext cx="8487" cy="16277"/>
              <a:chOff x="0" y="0"/>
              <a:chExt cx="812800" cy="1558836"/>
            </a:xfrm>
          </p:grpSpPr>
          <p:sp>
            <p:nvSpPr>
              <p:cNvPr id="426" name="Freeform 426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7" name="TextBox 427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8" name="Group 428"/>
            <p:cNvGrpSpPr/>
            <p:nvPr/>
          </p:nvGrpSpPr>
          <p:grpSpPr>
            <a:xfrm>
              <a:off x="1051568" y="453707"/>
              <a:ext cx="8487" cy="16277"/>
              <a:chOff x="0" y="0"/>
              <a:chExt cx="812800" cy="1558836"/>
            </a:xfrm>
          </p:grpSpPr>
          <p:sp>
            <p:nvSpPr>
              <p:cNvPr id="429" name="Freeform 429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0" name="TextBox 430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1" name="Group 431"/>
            <p:cNvGrpSpPr/>
            <p:nvPr/>
          </p:nvGrpSpPr>
          <p:grpSpPr>
            <a:xfrm>
              <a:off x="604703" y="505962"/>
              <a:ext cx="8487" cy="16277"/>
              <a:chOff x="0" y="0"/>
              <a:chExt cx="812800" cy="1558836"/>
            </a:xfrm>
          </p:grpSpPr>
          <p:sp>
            <p:nvSpPr>
              <p:cNvPr id="432" name="Freeform 432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3" name="TextBox 433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4" name="Group 434"/>
            <p:cNvGrpSpPr/>
            <p:nvPr/>
          </p:nvGrpSpPr>
          <p:grpSpPr>
            <a:xfrm>
              <a:off x="1096848" y="472698"/>
              <a:ext cx="8487" cy="16277"/>
              <a:chOff x="0" y="0"/>
              <a:chExt cx="812800" cy="1558836"/>
            </a:xfrm>
          </p:grpSpPr>
          <p:sp>
            <p:nvSpPr>
              <p:cNvPr id="435" name="Freeform 435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6" name="TextBox 436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7" name="Group 437"/>
            <p:cNvGrpSpPr/>
            <p:nvPr/>
          </p:nvGrpSpPr>
          <p:grpSpPr>
            <a:xfrm>
              <a:off x="859911" y="501037"/>
              <a:ext cx="13013" cy="16277"/>
              <a:chOff x="0" y="0"/>
              <a:chExt cx="812800" cy="1016657"/>
            </a:xfrm>
          </p:grpSpPr>
          <p:sp>
            <p:nvSpPr>
              <p:cNvPr id="438" name="Freeform 438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9" name="TextBox 439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0" name="Group 440"/>
            <p:cNvGrpSpPr/>
            <p:nvPr/>
          </p:nvGrpSpPr>
          <p:grpSpPr>
            <a:xfrm>
              <a:off x="1180952" y="459758"/>
              <a:ext cx="13013" cy="16277"/>
              <a:chOff x="0" y="0"/>
              <a:chExt cx="812800" cy="1016657"/>
            </a:xfrm>
          </p:grpSpPr>
          <p:sp>
            <p:nvSpPr>
              <p:cNvPr id="441" name="Freeform 441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2" name="TextBox 442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3" name="Group 443"/>
            <p:cNvGrpSpPr/>
            <p:nvPr/>
          </p:nvGrpSpPr>
          <p:grpSpPr>
            <a:xfrm>
              <a:off x="1315382" y="478008"/>
              <a:ext cx="13013" cy="16277"/>
              <a:chOff x="0" y="0"/>
              <a:chExt cx="812800" cy="1016657"/>
            </a:xfrm>
          </p:grpSpPr>
          <p:sp>
            <p:nvSpPr>
              <p:cNvPr id="444" name="Freeform 444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5" name="TextBox 445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6" name="Group 446"/>
            <p:cNvGrpSpPr/>
            <p:nvPr/>
          </p:nvGrpSpPr>
          <p:grpSpPr>
            <a:xfrm>
              <a:off x="1418970" y="444285"/>
              <a:ext cx="8487" cy="16277"/>
              <a:chOff x="0" y="0"/>
              <a:chExt cx="812800" cy="1558836"/>
            </a:xfrm>
          </p:grpSpPr>
          <p:sp>
            <p:nvSpPr>
              <p:cNvPr id="447" name="Freeform 447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8" name="TextBox 448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9" name="Group 449"/>
            <p:cNvGrpSpPr/>
            <p:nvPr/>
          </p:nvGrpSpPr>
          <p:grpSpPr>
            <a:xfrm>
              <a:off x="1464251" y="461414"/>
              <a:ext cx="8487" cy="16277"/>
              <a:chOff x="0" y="0"/>
              <a:chExt cx="812800" cy="1558836"/>
            </a:xfrm>
          </p:grpSpPr>
          <p:sp>
            <p:nvSpPr>
              <p:cNvPr id="450" name="Freeform 450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1" name="TextBox 451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2" name="Group 452"/>
            <p:cNvGrpSpPr/>
            <p:nvPr/>
          </p:nvGrpSpPr>
          <p:grpSpPr>
            <a:xfrm>
              <a:off x="1524481" y="447974"/>
              <a:ext cx="8487" cy="16277"/>
              <a:chOff x="0" y="0"/>
              <a:chExt cx="812800" cy="1558836"/>
            </a:xfrm>
          </p:grpSpPr>
          <p:sp>
            <p:nvSpPr>
              <p:cNvPr id="453" name="Freeform 453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4" name="TextBox 454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5" name="Group 455"/>
            <p:cNvGrpSpPr/>
            <p:nvPr/>
          </p:nvGrpSpPr>
          <p:grpSpPr>
            <a:xfrm>
              <a:off x="1625011" y="449073"/>
              <a:ext cx="8487" cy="16277"/>
              <a:chOff x="0" y="0"/>
              <a:chExt cx="812800" cy="1558836"/>
            </a:xfrm>
          </p:grpSpPr>
          <p:sp>
            <p:nvSpPr>
              <p:cNvPr id="456" name="Freeform 456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7" name="TextBox 457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8" name="Group 458"/>
            <p:cNvGrpSpPr/>
            <p:nvPr/>
          </p:nvGrpSpPr>
          <p:grpSpPr>
            <a:xfrm>
              <a:off x="1695711" y="468064"/>
              <a:ext cx="8487" cy="16277"/>
              <a:chOff x="0" y="0"/>
              <a:chExt cx="812800" cy="1558836"/>
            </a:xfrm>
          </p:grpSpPr>
          <p:sp>
            <p:nvSpPr>
              <p:cNvPr id="459" name="Freeform 459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0" name="TextBox 460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1" name="Group 461"/>
            <p:cNvGrpSpPr/>
            <p:nvPr/>
          </p:nvGrpSpPr>
          <p:grpSpPr>
            <a:xfrm>
              <a:off x="1579505" y="472138"/>
              <a:ext cx="8487" cy="16277"/>
              <a:chOff x="0" y="0"/>
              <a:chExt cx="812800" cy="1558836"/>
            </a:xfrm>
          </p:grpSpPr>
          <p:sp>
            <p:nvSpPr>
              <p:cNvPr id="462" name="Freeform 462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3" name="TextBox 463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4" name="Group 464"/>
            <p:cNvGrpSpPr/>
            <p:nvPr/>
          </p:nvGrpSpPr>
          <p:grpSpPr>
            <a:xfrm>
              <a:off x="1275172" y="463430"/>
              <a:ext cx="8487" cy="16277"/>
              <a:chOff x="0" y="0"/>
              <a:chExt cx="812800" cy="1558836"/>
            </a:xfrm>
          </p:grpSpPr>
          <p:sp>
            <p:nvSpPr>
              <p:cNvPr id="465" name="Freeform 465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6" name="TextBox 466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7" name="Group 467"/>
            <p:cNvGrpSpPr/>
            <p:nvPr/>
          </p:nvGrpSpPr>
          <p:grpSpPr>
            <a:xfrm>
              <a:off x="666981" y="485000"/>
              <a:ext cx="8487" cy="16277"/>
              <a:chOff x="0" y="0"/>
              <a:chExt cx="812800" cy="1558836"/>
            </a:xfrm>
          </p:grpSpPr>
          <p:sp>
            <p:nvSpPr>
              <p:cNvPr id="468" name="Freeform 468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9" name="TextBox 469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0" name="Group 470"/>
            <p:cNvGrpSpPr/>
            <p:nvPr/>
          </p:nvGrpSpPr>
          <p:grpSpPr>
            <a:xfrm>
              <a:off x="530356" y="481965"/>
              <a:ext cx="8487" cy="16277"/>
              <a:chOff x="0" y="0"/>
              <a:chExt cx="812800" cy="1558836"/>
            </a:xfrm>
          </p:grpSpPr>
          <p:sp>
            <p:nvSpPr>
              <p:cNvPr id="471" name="Freeform 471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2" name="TextBox 472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3" name="Group 473"/>
            <p:cNvGrpSpPr/>
            <p:nvPr/>
          </p:nvGrpSpPr>
          <p:grpSpPr>
            <a:xfrm>
              <a:off x="1386190" y="456205"/>
              <a:ext cx="8487" cy="16277"/>
              <a:chOff x="0" y="0"/>
              <a:chExt cx="812800" cy="1558836"/>
            </a:xfrm>
          </p:grpSpPr>
          <p:sp>
            <p:nvSpPr>
              <p:cNvPr id="474" name="Freeform 474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5" name="TextBox 475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6" name="Group 476"/>
            <p:cNvGrpSpPr/>
            <p:nvPr/>
          </p:nvGrpSpPr>
          <p:grpSpPr>
            <a:xfrm>
              <a:off x="1796165" y="463430"/>
              <a:ext cx="8487" cy="16277"/>
              <a:chOff x="0" y="0"/>
              <a:chExt cx="812800" cy="1558836"/>
            </a:xfrm>
          </p:grpSpPr>
          <p:sp>
            <p:nvSpPr>
              <p:cNvPr id="477" name="Freeform 477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8" name="TextBox 478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9" name="Group 479"/>
            <p:cNvGrpSpPr/>
            <p:nvPr/>
          </p:nvGrpSpPr>
          <p:grpSpPr>
            <a:xfrm>
              <a:off x="1028432" y="482683"/>
              <a:ext cx="8487" cy="16277"/>
              <a:chOff x="0" y="0"/>
              <a:chExt cx="812800" cy="1558836"/>
            </a:xfrm>
          </p:grpSpPr>
          <p:sp>
            <p:nvSpPr>
              <p:cNvPr id="480" name="Freeform 480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1" name="TextBox 481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482" name="AutoShape 482"/>
            <p:cNvSpPr/>
            <p:nvPr/>
          </p:nvSpPr>
          <p:spPr>
            <a:xfrm>
              <a:off x="875425" y="95310"/>
              <a:ext cx="231732" cy="126423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3" name="AutoShape 483"/>
            <p:cNvSpPr/>
            <p:nvPr/>
          </p:nvSpPr>
          <p:spPr>
            <a:xfrm>
              <a:off x="876656" y="114102"/>
              <a:ext cx="221886" cy="125458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4" name="AutoShape 484"/>
            <p:cNvSpPr/>
            <p:nvPr/>
          </p:nvSpPr>
          <p:spPr>
            <a:xfrm>
              <a:off x="876287" y="132894"/>
              <a:ext cx="209971" cy="116764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5" name="AutoShape 485"/>
            <p:cNvSpPr/>
            <p:nvPr/>
          </p:nvSpPr>
          <p:spPr>
            <a:xfrm>
              <a:off x="877856" y="152066"/>
              <a:ext cx="209971" cy="116764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6" name="AutoShape 486"/>
            <p:cNvSpPr/>
            <p:nvPr/>
          </p:nvSpPr>
          <p:spPr>
            <a:xfrm>
              <a:off x="870441" y="171238"/>
              <a:ext cx="209971" cy="116764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7" name="AutoShape 487"/>
            <p:cNvSpPr/>
            <p:nvPr/>
          </p:nvSpPr>
          <p:spPr>
            <a:xfrm>
              <a:off x="865315" y="189964"/>
              <a:ext cx="194740" cy="98039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8" name="AutoShape 488"/>
            <p:cNvSpPr/>
            <p:nvPr/>
          </p:nvSpPr>
          <p:spPr>
            <a:xfrm>
              <a:off x="865315" y="202048"/>
              <a:ext cx="170330" cy="66782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9" name="AutoShape 489"/>
            <p:cNvSpPr/>
            <p:nvPr/>
          </p:nvSpPr>
          <p:spPr>
            <a:xfrm>
              <a:off x="854343" y="219235"/>
              <a:ext cx="181302" cy="68768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0" name="AutoShape 490"/>
            <p:cNvSpPr/>
            <p:nvPr/>
          </p:nvSpPr>
          <p:spPr>
            <a:xfrm>
              <a:off x="839111" y="228626"/>
              <a:ext cx="196534" cy="59376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1" name="AutoShape 491"/>
            <p:cNvSpPr/>
            <p:nvPr/>
          </p:nvSpPr>
          <p:spPr>
            <a:xfrm flipH="1" flipV="1">
              <a:off x="1673090" y="375863"/>
              <a:ext cx="3732" cy="150742"/>
            </a:xfrm>
            <a:prstGeom prst="line">
              <a:avLst/>
            </a:prstGeom>
            <a:ln w="3255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2" name="AutoShape 492"/>
            <p:cNvSpPr/>
            <p:nvPr/>
          </p:nvSpPr>
          <p:spPr>
            <a:xfrm flipH="1" flipV="1">
              <a:off x="1553379" y="365207"/>
              <a:ext cx="48762" cy="229861"/>
            </a:xfrm>
            <a:prstGeom prst="line">
              <a:avLst/>
            </a:prstGeom>
            <a:ln w="3255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3" name="AutoShape 493"/>
            <p:cNvSpPr/>
            <p:nvPr/>
          </p:nvSpPr>
          <p:spPr>
            <a:xfrm flipH="1" flipV="1">
              <a:off x="252368" y="413613"/>
              <a:ext cx="20241" cy="115838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4" name="AutoShape 494"/>
            <p:cNvSpPr/>
            <p:nvPr/>
          </p:nvSpPr>
          <p:spPr>
            <a:xfrm flipH="1" flipV="1">
              <a:off x="82173" y="267991"/>
              <a:ext cx="190436" cy="117594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5" name="AutoShape 495"/>
            <p:cNvSpPr/>
            <p:nvPr/>
          </p:nvSpPr>
          <p:spPr>
            <a:xfrm flipH="1" flipV="1">
              <a:off x="82173" y="313185"/>
              <a:ext cx="170194" cy="91759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6" name="AutoShape 496"/>
            <p:cNvSpPr/>
            <p:nvPr/>
          </p:nvSpPr>
          <p:spPr>
            <a:xfrm flipV="1">
              <a:off x="54803" y="551189"/>
              <a:ext cx="217806" cy="90861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7" name="AutoShape 497"/>
            <p:cNvSpPr/>
            <p:nvPr/>
          </p:nvSpPr>
          <p:spPr>
            <a:xfrm flipV="1">
              <a:off x="82625" y="545213"/>
              <a:ext cx="157272" cy="45478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8" name="AutoShape 498"/>
            <p:cNvSpPr/>
            <p:nvPr/>
          </p:nvSpPr>
          <p:spPr>
            <a:xfrm flipV="1">
              <a:off x="99492" y="510627"/>
              <a:ext cx="120159" cy="21738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9" name="AutoShape 499"/>
            <p:cNvSpPr/>
            <p:nvPr/>
          </p:nvSpPr>
          <p:spPr>
            <a:xfrm>
              <a:off x="90993" y="476551"/>
              <a:ext cx="119060" cy="0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0" name="AutoShape 500"/>
            <p:cNvSpPr/>
            <p:nvPr/>
          </p:nvSpPr>
          <p:spPr>
            <a:xfrm flipH="1" flipV="1">
              <a:off x="90993" y="404944"/>
              <a:ext cx="132830" cy="19804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1" name="AutoShape 501"/>
            <p:cNvSpPr/>
            <p:nvPr/>
          </p:nvSpPr>
          <p:spPr>
            <a:xfrm flipV="1">
              <a:off x="1009333" y="655962"/>
              <a:ext cx="92582" cy="149718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2" name="AutoShape 502"/>
            <p:cNvSpPr/>
            <p:nvPr/>
          </p:nvSpPr>
          <p:spPr>
            <a:xfrm flipV="1">
              <a:off x="1005351" y="646388"/>
              <a:ext cx="82585" cy="131649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" name="AutoShape 503"/>
            <p:cNvSpPr/>
            <p:nvPr/>
          </p:nvSpPr>
          <p:spPr>
            <a:xfrm flipV="1">
              <a:off x="1000917" y="649426"/>
              <a:ext cx="65932" cy="97823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" name="AutoShape 504"/>
            <p:cNvSpPr/>
            <p:nvPr/>
          </p:nvSpPr>
          <p:spPr>
            <a:xfrm flipV="1">
              <a:off x="998132" y="651297"/>
              <a:ext cx="55725" cy="76620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" name="AutoShape 505"/>
            <p:cNvSpPr/>
            <p:nvPr/>
          </p:nvSpPr>
          <p:spPr>
            <a:xfrm flipV="1">
              <a:off x="529007" y="562178"/>
              <a:ext cx="71060" cy="64261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6" name="AutoShape 506"/>
            <p:cNvSpPr/>
            <p:nvPr/>
          </p:nvSpPr>
          <p:spPr>
            <a:xfrm flipV="1">
              <a:off x="506596" y="561390"/>
              <a:ext cx="73707" cy="41006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7" name="AutoShape 507"/>
            <p:cNvSpPr/>
            <p:nvPr/>
          </p:nvSpPr>
          <p:spPr>
            <a:xfrm flipV="1">
              <a:off x="488863" y="550832"/>
              <a:ext cx="72361" cy="33210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8" name="AutoShape 508"/>
            <p:cNvSpPr/>
            <p:nvPr/>
          </p:nvSpPr>
          <p:spPr>
            <a:xfrm flipV="1">
              <a:off x="466118" y="549146"/>
              <a:ext cx="74633" cy="5077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9" name="AutoShape 509"/>
            <p:cNvSpPr/>
            <p:nvPr/>
          </p:nvSpPr>
          <p:spPr>
            <a:xfrm flipV="1">
              <a:off x="1432833" y="619257"/>
              <a:ext cx="99785" cy="89964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0" name="AutoShape 510"/>
            <p:cNvSpPr/>
            <p:nvPr/>
          </p:nvSpPr>
          <p:spPr>
            <a:xfrm flipV="1">
              <a:off x="1444969" y="619257"/>
              <a:ext cx="87649" cy="102717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1" name="AutoShape 511"/>
            <p:cNvSpPr/>
            <p:nvPr/>
          </p:nvSpPr>
          <p:spPr>
            <a:xfrm flipV="1">
              <a:off x="1478324" y="618830"/>
              <a:ext cx="66114" cy="94682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" name="AutoShape 512"/>
            <p:cNvSpPr/>
            <p:nvPr/>
          </p:nvSpPr>
          <p:spPr>
            <a:xfrm flipV="1">
              <a:off x="1510896" y="632779"/>
              <a:ext cx="41971" cy="63821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13" name="Group 513"/>
            <p:cNvGrpSpPr/>
            <p:nvPr/>
          </p:nvGrpSpPr>
          <p:grpSpPr>
            <a:xfrm>
              <a:off x="751232" y="531351"/>
              <a:ext cx="38279" cy="17943"/>
              <a:chOff x="0" y="0"/>
              <a:chExt cx="433490" cy="203199"/>
            </a:xfrm>
          </p:grpSpPr>
          <p:sp>
            <p:nvSpPr>
              <p:cNvPr id="514" name="Freeform 514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5" name="TextBox 515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16" name="Group 516"/>
            <p:cNvGrpSpPr/>
            <p:nvPr/>
          </p:nvGrpSpPr>
          <p:grpSpPr>
            <a:xfrm>
              <a:off x="752690" y="532034"/>
              <a:ext cx="35364" cy="16577"/>
              <a:chOff x="0" y="0"/>
              <a:chExt cx="433490" cy="203199"/>
            </a:xfrm>
          </p:grpSpPr>
          <p:sp>
            <p:nvSpPr>
              <p:cNvPr id="517" name="Freeform 517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8" name="TextBox 518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19" name="Group 519"/>
            <p:cNvGrpSpPr/>
            <p:nvPr/>
          </p:nvGrpSpPr>
          <p:grpSpPr>
            <a:xfrm>
              <a:off x="810278" y="497859"/>
              <a:ext cx="21553" cy="19532"/>
              <a:chOff x="0" y="0"/>
              <a:chExt cx="433490" cy="392853"/>
            </a:xfrm>
          </p:grpSpPr>
          <p:sp>
            <p:nvSpPr>
              <p:cNvPr id="520" name="Freeform 520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1" name="TextBox 521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22" name="Group 522"/>
            <p:cNvGrpSpPr/>
            <p:nvPr/>
          </p:nvGrpSpPr>
          <p:grpSpPr>
            <a:xfrm>
              <a:off x="811099" y="498603"/>
              <a:ext cx="19911" cy="18045"/>
              <a:chOff x="0" y="0"/>
              <a:chExt cx="433490" cy="392853"/>
            </a:xfrm>
          </p:grpSpPr>
          <p:sp>
            <p:nvSpPr>
              <p:cNvPr id="523" name="Freeform 523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" name="TextBox 524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25" name="Group 525"/>
            <p:cNvGrpSpPr/>
            <p:nvPr/>
          </p:nvGrpSpPr>
          <p:grpSpPr>
            <a:xfrm>
              <a:off x="851747" y="540323"/>
              <a:ext cx="24358" cy="29155"/>
              <a:chOff x="0" y="0"/>
              <a:chExt cx="328213" cy="392853"/>
            </a:xfrm>
          </p:grpSpPr>
          <p:sp>
            <p:nvSpPr>
              <p:cNvPr id="526" name="Freeform 526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" name="TextBox 527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28" name="Group 528"/>
            <p:cNvGrpSpPr/>
            <p:nvPr/>
          </p:nvGrpSpPr>
          <p:grpSpPr>
            <a:xfrm>
              <a:off x="852674" y="541433"/>
              <a:ext cx="22503" cy="26935"/>
              <a:chOff x="0" y="0"/>
              <a:chExt cx="328213" cy="392853"/>
            </a:xfrm>
          </p:grpSpPr>
          <p:sp>
            <p:nvSpPr>
              <p:cNvPr id="529" name="Freeform 529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" name="TextBox 530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1" name="Group 531"/>
            <p:cNvGrpSpPr/>
            <p:nvPr/>
          </p:nvGrpSpPr>
          <p:grpSpPr>
            <a:xfrm>
              <a:off x="858258" y="554900"/>
              <a:ext cx="24358" cy="19135"/>
              <a:chOff x="0" y="0"/>
              <a:chExt cx="328213" cy="257837"/>
            </a:xfrm>
          </p:grpSpPr>
          <p:sp>
            <p:nvSpPr>
              <p:cNvPr id="532" name="Freeform 53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" name="TextBox 53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4" name="Group 534"/>
            <p:cNvGrpSpPr/>
            <p:nvPr/>
          </p:nvGrpSpPr>
          <p:grpSpPr>
            <a:xfrm>
              <a:off x="859185" y="555629"/>
              <a:ext cx="22503" cy="17678"/>
              <a:chOff x="0" y="0"/>
              <a:chExt cx="328213" cy="257837"/>
            </a:xfrm>
          </p:grpSpPr>
          <p:sp>
            <p:nvSpPr>
              <p:cNvPr id="535" name="Freeform 53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" name="TextBox 53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7" name="Group 537"/>
            <p:cNvGrpSpPr/>
            <p:nvPr/>
          </p:nvGrpSpPr>
          <p:grpSpPr>
            <a:xfrm>
              <a:off x="870436" y="464941"/>
              <a:ext cx="38279" cy="17943"/>
              <a:chOff x="0" y="0"/>
              <a:chExt cx="433490" cy="203199"/>
            </a:xfrm>
          </p:grpSpPr>
          <p:sp>
            <p:nvSpPr>
              <p:cNvPr id="538" name="Freeform 538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" name="TextBox 539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0" name="Group 540"/>
            <p:cNvGrpSpPr/>
            <p:nvPr/>
          </p:nvGrpSpPr>
          <p:grpSpPr>
            <a:xfrm>
              <a:off x="871894" y="465624"/>
              <a:ext cx="35364" cy="16577"/>
              <a:chOff x="0" y="0"/>
              <a:chExt cx="433490" cy="203199"/>
            </a:xfrm>
          </p:grpSpPr>
          <p:sp>
            <p:nvSpPr>
              <p:cNvPr id="541" name="Freeform 541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" name="TextBox 542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3" name="Group 543"/>
            <p:cNvGrpSpPr/>
            <p:nvPr/>
          </p:nvGrpSpPr>
          <p:grpSpPr>
            <a:xfrm>
              <a:off x="929483" y="431449"/>
              <a:ext cx="21553" cy="19532"/>
              <a:chOff x="0" y="0"/>
              <a:chExt cx="433490" cy="392853"/>
            </a:xfrm>
          </p:grpSpPr>
          <p:sp>
            <p:nvSpPr>
              <p:cNvPr id="544" name="Freeform 544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" name="TextBox 545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6" name="Group 546"/>
            <p:cNvGrpSpPr/>
            <p:nvPr/>
          </p:nvGrpSpPr>
          <p:grpSpPr>
            <a:xfrm>
              <a:off x="930303" y="432193"/>
              <a:ext cx="19911" cy="18045"/>
              <a:chOff x="0" y="0"/>
              <a:chExt cx="433490" cy="392853"/>
            </a:xfrm>
          </p:grpSpPr>
          <p:sp>
            <p:nvSpPr>
              <p:cNvPr id="547" name="Freeform 547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" name="TextBox 548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9" name="Group 549"/>
            <p:cNvGrpSpPr/>
            <p:nvPr/>
          </p:nvGrpSpPr>
          <p:grpSpPr>
            <a:xfrm>
              <a:off x="970951" y="473913"/>
              <a:ext cx="24358" cy="29155"/>
              <a:chOff x="0" y="0"/>
              <a:chExt cx="328213" cy="392853"/>
            </a:xfrm>
          </p:grpSpPr>
          <p:sp>
            <p:nvSpPr>
              <p:cNvPr id="550" name="Freeform 550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" name="TextBox 551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2" name="Group 552"/>
            <p:cNvGrpSpPr/>
            <p:nvPr/>
          </p:nvGrpSpPr>
          <p:grpSpPr>
            <a:xfrm>
              <a:off x="971878" y="475023"/>
              <a:ext cx="22503" cy="26935"/>
              <a:chOff x="0" y="0"/>
              <a:chExt cx="328213" cy="392853"/>
            </a:xfrm>
          </p:grpSpPr>
          <p:sp>
            <p:nvSpPr>
              <p:cNvPr id="553" name="Freeform 553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" name="TextBox 554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5" name="Group 555"/>
            <p:cNvGrpSpPr/>
            <p:nvPr/>
          </p:nvGrpSpPr>
          <p:grpSpPr>
            <a:xfrm>
              <a:off x="977462" y="488490"/>
              <a:ext cx="24358" cy="19135"/>
              <a:chOff x="0" y="0"/>
              <a:chExt cx="328213" cy="257837"/>
            </a:xfrm>
          </p:grpSpPr>
          <p:sp>
            <p:nvSpPr>
              <p:cNvPr id="556" name="Freeform 55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" name="TextBox 55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8" name="Group 558"/>
            <p:cNvGrpSpPr/>
            <p:nvPr/>
          </p:nvGrpSpPr>
          <p:grpSpPr>
            <a:xfrm>
              <a:off x="978389" y="489219"/>
              <a:ext cx="22503" cy="17678"/>
              <a:chOff x="0" y="0"/>
              <a:chExt cx="328213" cy="257837"/>
            </a:xfrm>
          </p:grpSpPr>
          <p:sp>
            <p:nvSpPr>
              <p:cNvPr id="559" name="Freeform 55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" name="TextBox 56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1" name="Group 561"/>
            <p:cNvGrpSpPr/>
            <p:nvPr/>
          </p:nvGrpSpPr>
          <p:grpSpPr>
            <a:xfrm>
              <a:off x="587868" y="455175"/>
              <a:ext cx="38279" cy="17943"/>
              <a:chOff x="0" y="0"/>
              <a:chExt cx="433490" cy="203199"/>
            </a:xfrm>
          </p:grpSpPr>
          <p:sp>
            <p:nvSpPr>
              <p:cNvPr id="562" name="Freeform 562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" name="TextBox 563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4" name="Group 564"/>
            <p:cNvGrpSpPr/>
            <p:nvPr/>
          </p:nvGrpSpPr>
          <p:grpSpPr>
            <a:xfrm>
              <a:off x="589325" y="455858"/>
              <a:ext cx="35364" cy="16577"/>
              <a:chOff x="0" y="0"/>
              <a:chExt cx="433490" cy="203199"/>
            </a:xfrm>
          </p:grpSpPr>
          <p:sp>
            <p:nvSpPr>
              <p:cNvPr id="565" name="Freeform 565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" name="TextBox 566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7" name="Group 567"/>
            <p:cNvGrpSpPr/>
            <p:nvPr/>
          </p:nvGrpSpPr>
          <p:grpSpPr>
            <a:xfrm>
              <a:off x="646914" y="421683"/>
              <a:ext cx="21553" cy="19532"/>
              <a:chOff x="0" y="0"/>
              <a:chExt cx="433490" cy="392853"/>
            </a:xfrm>
          </p:grpSpPr>
          <p:sp>
            <p:nvSpPr>
              <p:cNvPr id="568" name="Freeform 568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9" name="TextBox 569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0" name="Group 570"/>
            <p:cNvGrpSpPr/>
            <p:nvPr/>
          </p:nvGrpSpPr>
          <p:grpSpPr>
            <a:xfrm>
              <a:off x="647735" y="422426"/>
              <a:ext cx="19911" cy="18045"/>
              <a:chOff x="0" y="0"/>
              <a:chExt cx="433490" cy="392853"/>
            </a:xfrm>
          </p:grpSpPr>
          <p:sp>
            <p:nvSpPr>
              <p:cNvPr id="571" name="Freeform 571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2" name="TextBox 572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3" name="Group 573"/>
            <p:cNvGrpSpPr/>
            <p:nvPr/>
          </p:nvGrpSpPr>
          <p:grpSpPr>
            <a:xfrm>
              <a:off x="711821" y="440597"/>
              <a:ext cx="24358" cy="29155"/>
              <a:chOff x="0" y="0"/>
              <a:chExt cx="328213" cy="392853"/>
            </a:xfrm>
          </p:grpSpPr>
          <p:sp>
            <p:nvSpPr>
              <p:cNvPr id="574" name="Freeform 574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5" name="TextBox 575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6" name="Group 576"/>
            <p:cNvGrpSpPr/>
            <p:nvPr/>
          </p:nvGrpSpPr>
          <p:grpSpPr>
            <a:xfrm>
              <a:off x="712749" y="441707"/>
              <a:ext cx="22503" cy="26935"/>
              <a:chOff x="0" y="0"/>
              <a:chExt cx="328213" cy="392853"/>
            </a:xfrm>
          </p:grpSpPr>
          <p:sp>
            <p:nvSpPr>
              <p:cNvPr id="577" name="Freeform 577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8" name="TextBox 578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9" name="Group 579"/>
            <p:cNvGrpSpPr/>
            <p:nvPr/>
          </p:nvGrpSpPr>
          <p:grpSpPr>
            <a:xfrm>
              <a:off x="699642" y="453983"/>
              <a:ext cx="24358" cy="19135"/>
              <a:chOff x="0" y="0"/>
              <a:chExt cx="328213" cy="257837"/>
            </a:xfrm>
          </p:grpSpPr>
          <p:sp>
            <p:nvSpPr>
              <p:cNvPr id="580" name="Freeform 580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1" name="TextBox 581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2" name="Group 582"/>
            <p:cNvGrpSpPr/>
            <p:nvPr/>
          </p:nvGrpSpPr>
          <p:grpSpPr>
            <a:xfrm>
              <a:off x="700570" y="454712"/>
              <a:ext cx="22503" cy="17678"/>
              <a:chOff x="0" y="0"/>
              <a:chExt cx="328213" cy="257837"/>
            </a:xfrm>
          </p:grpSpPr>
          <p:sp>
            <p:nvSpPr>
              <p:cNvPr id="583" name="Freeform 583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4" name="TextBox 584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5" name="Group 585"/>
            <p:cNvGrpSpPr/>
            <p:nvPr/>
          </p:nvGrpSpPr>
          <p:grpSpPr>
            <a:xfrm>
              <a:off x="1085081" y="460185"/>
              <a:ext cx="24358" cy="19135"/>
              <a:chOff x="0" y="0"/>
              <a:chExt cx="328213" cy="257837"/>
            </a:xfrm>
          </p:grpSpPr>
          <p:sp>
            <p:nvSpPr>
              <p:cNvPr id="586" name="Freeform 58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7" name="TextBox 58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8" name="Group 588"/>
            <p:cNvGrpSpPr/>
            <p:nvPr/>
          </p:nvGrpSpPr>
          <p:grpSpPr>
            <a:xfrm>
              <a:off x="1086009" y="460913"/>
              <a:ext cx="22503" cy="17678"/>
              <a:chOff x="0" y="0"/>
              <a:chExt cx="328213" cy="257837"/>
            </a:xfrm>
          </p:grpSpPr>
          <p:sp>
            <p:nvSpPr>
              <p:cNvPr id="589" name="Freeform 58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0" name="TextBox 59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1" name="Group 591"/>
            <p:cNvGrpSpPr/>
            <p:nvPr/>
          </p:nvGrpSpPr>
          <p:grpSpPr>
            <a:xfrm>
              <a:off x="977462" y="539727"/>
              <a:ext cx="24358" cy="19135"/>
              <a:chOff x="0" y="0"/>
              <a:chExt cx="328213" cy="257837"/>
            </a:xfrm>
          </p:grpSpPr>
          <p:sp>
            <p:nvSpPr>
              <p:cNvPr id="592" name="Freeform 59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3" name="TextBox 59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4" name="Group 594"/>
            <p:cNvGrpSpPr/>
            <p:nvPr/>
          </p:nvGrpSpPr>
          <p:grpSpPr>
            <a:xfrm>
              <a:off x="978389" y="540455"/>
              <a:ext cx="22503" cy="17678"/>
              <a:chOff x="0" y="0"/>
              <a:chExt cx="328213" cy="257837"/>
            </a:xfrm>
          </p:grpSpPr>
          <p:sp>
            <p:nvSpPr>
              <p:cNvPr id="595" name="Freeform 59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6" name="TextBox 59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7" name="Group 597"/>
            <p:cNvGrpSpPr/>
            <p:nvPr/>
          </p:nvGrpSpPr>
          <p:grpSpPr>
            <a:xfrm>
              <a:off x="1052144" y="502196"/>
              <a:ext cx="24358" cy="29155"/>
              <a:chOff x="0" y="0"/>
              <a:chExt cx="328213" cy="392853"/>
            </a:xfrm>
          </p:grpSpPr>
          <p:sp>
            <p:nvSpPr>
              <p:cNvPr id="598" name="Freeform 598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9" name="TextBox 599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0" name="Group 600"/>
            <p:cNvGrpSpPr/>
            <p:nvPr/>
          </p:nvGrpSpPr>
          <p:grpSpPr>
            <a:xfrm>
              <a:off x="1053072" y="503306"/>
              <a:ext cx="22503" cy="26935"/>
              <a:chOff x="0" y="0"/>
              <a:chExt cx="328213" cy="392853"/>
            </a:xfrm>
          </p:grpSpPr>
          <p:sp>
            <p:nvSpPr>
              <p:cNvPr id="601" name="Freeform 601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2" name="TextBox 602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3" name="Group 603"/>
            <p:cNvGrpSpPr/>
            <p:nvPr/>
          </p:nvGrpSpPr>
          <p:grpSpPr>
            <a:xfrm>
              <a:off x="1070834" y="426814"/>
              <a:ext cx="38279" cy="17943"/>
              <a:chOff x="0" y="0"/>
              <a:chExt cx="433490" cy="203199"/>
            </a:xfrm>
          </p:grpSpPr>
          <p:sp>
            <p:nvSpPr>
              <p:cNvPr id="604" name="Freeform 604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5" name="TextBox 605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6" name="Group 606"/>
            <p:cNvGrpSpPr/>
            <p:nvPr/>
          </p:nvGrpSpPr>
          <p:grpSpPr>
            <a:xfrm>
              <a:off x="1072291" y="427498"/>
              <a:ext cx="35364" cy="16577"/>
              <a:chOff x="0" y="0"/>
              <a:chExt cx="433490" cy="203199"/>
            </a:xfrm>
          </p:grpSpPr>
          <p:sp>
            <p:nvSpPr>
              <p:cNvPr id="607" name="Freeform 607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8" name="TextBox 608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9" name="Group 609"/>
            <p:cNvGrpSpPr/>
            <p:nvPr/>
          </p:nvGrpSpPr>
          <p:grpSpPr>
            <a:xfrm>
              <a:off x="1177859" y="450363"/>
              <a:ext cx="24358" cy="19135"/>
              <a:chOff x="0" y="0"/>
              <a:chExt cx="328213" cy="257837"/>
            </a:xfrm>
          </p:grpSpPr>
          <p:sp>
            <p:nvSpPr>
              <p:cNvPr id="610" name="Freeform 610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1" name="TextBox 611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2" name="Group 612"/>
            <p:cNvGrpSpPr/>
            <p:nvPr/>
          </p:nvGrpSpPr>
          <p:grpSpPr>
            <a:xfrm>
              <a:off x="1178787" y="451092"/>
              <a:ext cx="22503" cy="17678"/>
              <a:chOff x="0" y="0"/>
              <a:chExt cx="328213" cy="257837"/>
            </a:xfrm>
          </p:grpSpPr>
          <p:sp>
            <p:nvSpPr>
              <p:cNvPr id="613" name="Freeform 613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4" name="TextBox 614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5" name="Group 615"/>
            <p:cNvGrpSpPr/>
            <p:nvPr/>
          </p:nvGrpSpPr>
          <p:grpSpPr>
            <a:xfrm>
              <a:off x="1177859" y="501600"/>
              <a:ext cx="24358" cy="19135"/>
              <a:chOff x="0" y="0"/>
              <a:chExt cx="328213" cy="257837"/>
            </a:xfrm>
          </p:grpSpPr>
          <p:sp>
            <p:nvSpPr>
              <p:cNvPr id="616" name="Freeform 61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7" name="TextBox 61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8" name="Group 618"/>
            <p:cNvGrpSpPr/>
            <p:nvPr/>
          </p:nvGrpSpPr>
          <p:grpSpPr>
            <a:xfrm>
              <a:off x="1178787" y="502329"/>
              <a:ext cx="22503" cy="17678"/>
              <a:chOff x="0" y="0"/>
              <a:chExt cx="328213" cy="257837"/>
            </a:xfrm>
          </p:grpSpPr>
          <p:sp>
            <p:nvSpPr>
              <p:cNvPr id="619" name="Freeform 61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0" name="TextBox 62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1" name="Group 621"/>
            <p:cNvGrpSpPr/>
            <p:nvPr/>
          </p:nvGrpSpPr>
          <p:grpSpPr>
            <a:xfrm>
              <a:off x="1018257" y="402548"/>
              <a:ext cx="24358" cy="19135"/>
              <a:chOff x="0" y="0"/>
              <a:chExt cx="328213" cy="257837"/>
            </a:xfrm>
          </p:grpSpPr>
          <p:sp>
            <p:nvSpPr>
              <p:cNvPr id="622" name="Freeform 62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3" name="TextBox 62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4" name="Group 624"/>
            <p:cNvGrpSpPr/>
            <p:nvPr/>
          </p:nvGrpSpPr>
          <p:grpSpPr>
            <a:xfrm>
              <a:off x="1019185" y="403276"/>
              <a:ext cx="22503" cy="17678"/>
              <a:chOff x="0" y="0"/>
              <a:chExt cx="328213" cy="257837"/>
            </a:xfrm>
          </p:grpSpPr>
          <p:sp>
            <p:nvSpPr>
              <p:cNvPr id="625" name="Freeform 62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6" name="TextBox 62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7" name="Group 627"/>
            <p:cNvGrpSpPr/>
            <p:nvPr/>
          </p:nvGrpSpPr>
          <p:grpSpPr>
            <a:xfrm>
              <a:off x="794277" y="444758"/>
              <a:ext cx="17169" cy="20183"/>
              <a:chOff x="0" y="0"/>
              <a:chExt cx="219327" cy="257837"/>
            </a:xfrm>
          </p:grpSpPr>
          <p:sp>
            <p:nvSpPr>
              <p:cNvPr id="628" name="Freeform 628"/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9" name="TextBox 629"/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0" name="Group 630"/>
            <p:cNvGrpSpPr/>
            <p:nvPr/>
          </p:nvGrpSpPr>
          <p:grpSpPr>
            <a:xfrm>
              <a:off x="794277" y="445526"/>
              <a:ext cx="17169" cy="18646"/>
              <a:chOff x="0" y="0"/>
              <a:chExt cx="237406" cy="257837"/>
            </a:xfrm>
          </p:grpSpPr>
          <p:sp>
            <p:nvSpPr>
              <p:cNvPr id="631" name="Freeform 631"/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2" name="TextBox 632"/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3" name="Group 633"/>
            <p:cNvGrpSpPr/>
            <p:nvPr/>
          </p:nvGrpSpPr>
          <p:grpSpPr>
            <a:xfrm>
              <a:off x="861852" y="396444"/>
              <a:ext cx="17169" cy="17169"/>
              <a:chOff x="0" y="0"/>
              <a:chExt cx="219327" cy="219327"/>
            </a:xfrm>
          </p:grpSpPr>
          <p:sp>
            <p:nvSpPr>
              <p:cNvPr id="634" name="Freeform 63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5" name="TextBox 63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6" name="Group 636"/>
            <p:cNvGrpSpPr/>
            <p:nvPr/>
          </p:nvGrpSpPr>
          <p:grpSpPr>
            <a:xfrm>
              <a:off x="861852" y="396444"/>
              <a:ext cx="17169" cy="17169"/>
              <a:chOff x="0" y="0"/>
              <a:chExt cx="237406" cy="237406"/>
            </a:xfrm>
          </p:grpSpPr>
          <p:sp>
            <p:nvSpPr>
              <p:cNvPr id="637" name="Freeform 63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8" name="TextBox 63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9" name="Group 639"/>
            <p:cNvGrpSpPr/>
            <p:nvPr/>
          </p:nvGrpSpPr>
          <p:grpSpPr>
            <a:xfrm>
              <a:off x="1125333" y="523154"/>
              <a:ext cx="17169" cy="17169"/>
              <a:chOff x="0" y="0"/>
              <a:chExt cx="219327" cy="219327"/>
            </a:xfrm>
          </p:grpSpPr>
          <p:sp>
            <p:nvSpPr>
              <p:cNvPr id="640" name="Freeform 64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1" name="TextBox 64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2" name="Group 642"/>
            <p:cNvGrpSpPr/>
            <p:nvPr/>
          </p:nvGrpSpPr>
          <p:grpSpPr>
            <a:xfrm>
              <a:off x="1125333" y="523154"/>
              <a:ext cx="17169" cy="17169"/>
              <a:chOff x="0" y="0"/>
              <a:chExt cx="237406" cy="237406"/>
            </a:xfrm>
          </p:grpSpPr>
          <p:sp>
            <p:nvSpPr>
              <p:cNvPr id="643" name="Freeform 64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4" name="TextBox 64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5" name="Group 645"/>
            <p:cNvGrpSpPr/>
            <p:nvPr/>
          </p:nvGrpSpPr>
          <p:grpSpPr>
            <a:xfrm>
              <a:off x="1288697" y="525431"/>
              <a:ext cx="38279" cy="17943"/>
              <a:chOff x="0" y="0"/>
              <a:chExt cx="433490" cy="203199"/>
            </a:xfrm>
          </p:grpSpPr>
          <p:sp>
            <p:nvSpPr>
              <p:cNvPr id="646" name="Freeform 646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7" name="TextBox 647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8" name="Group 648"/>
            <p:cNvGrpSpPr/>
            <p:nvPr/>
          </p:nvGrpSpPr>
          <p:grpSpPr>
            <a:xfrm>
              <a:off x="1290155" y="526114"/>
              <a:ext cx="35364" cy="16577"/>
              <a:chOff x="0" y="0"/>
              <a:chExt cx="433490" cy="203199"/>
            </a:xfrm>
          </p:grpSpPr>
          <p:sp>
            <p:nvSpPr>
              <p:cNvPr id="649" name="Freeform 649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0" name="TextBox 650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1" name="Group 651"/>
            <p:cNvGrpSpPr/>
            <p:nvPr/>
          </p:nvGrpSpPr>
          <p:grpSpPr>
            <a:xfrm>
              <a:off x="1347744" y="491939"/>
              <a:ext cx="21553" cy="19532"/>
              <a:chOff x="0" y="0"/>
              <a:chExt cx="433490" cy="392853"/>
            </a:xfrm>
          </p:grpSpPr>
          <p:sp>
            <p:nvSpPr>
              <p:cNvPr id="652" name="Freeform 652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3" name="TextBox 653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4" name="Group 654"/>
            <p:cNvGrpSpPr/>
            <p:nvPr/>
          </p:nvGrpSpPr>
          <p:grpSpPr>
            <a:xfrm>
              <a:off x="1348564" y="492683"/>
              <a:ext cx="19911" cy="18045"/>
              <a:chOff x="0" y="0"/>
              <a:chExt cx="433490" cy="392853"/>
            </a:xfrm>
          </p:grpSpPr>
          <p:sp>
            <p:nvSpPr>
              <p:cNvPr id="655" name="Freeform 655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6" name="TextBox 656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7" name="Group 657"/>
            <p:cNvGrpSpPr/>
            <p:nvPr/>
          </p:nvGrpSpPr>
          <p:grpSpPr>
            <a:xfrm>
              <a:off x="1395723" y="548980"/>
              <a:ext cx="24358" cy="19135"/>
              <a:chOff x="0" y="0"/>
              <a:chExt cx="328213" cy="257837"/>
            </a:xfrm>
          </p:grpSpPr>
          <p:sp>
            <p:nvSpPr>
              <p:cNvPr id="658" name="Freeform 658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9" name="TextBox 659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0" name="Group 660"/>
            <p:cNvGrpSpPr/>
            <p:nvPr/>
          </p:nvGrpSpPr>
          <p:grpSpPr>
            <a:xfrm>
              <a:off x="1396650" y="549709"/>
              <a:ext cx="22503" cy="17678"/>
              <a:chOff x="0" y="0"/>
              <a:chExt cx="328213" cy="257837"/>
            </a:xfrm>
          </p:grpSpPr>
          <p:sp>
            <p:nvSpPr>
              <p:cNvPr id="661" name="Freeform 661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2" name="TextBox 662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3" name="Group 663"/>
            <p:cNvGrpSpPr/>
            <p:nvPr/>
          </p:nvGrpSpPr>
          <p:grpSpPr>
            <a:xfrm>
              <a:off x="1407902" y="459021"/>
              <a:ext cx="38279" cy="17943"/>
              <a:chOff x="0" y="0"/>
              <a:chExt cx="433490" cy="203199"/>
            </a:xfrm>
          </p:grpSpPr>
          <p:sp>
            <p:nvSpPr>
              <p:cNvPr id="664" name="Freeform 664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5" name="TextBox 665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6" name="Group 666"/>
            <p:cNvGrpSpPr/>
            <p:nvPr/>
          </p:nvGrpSpPr>
          <p:grpSpPr>
            <a:xfrm>
              <a:off x="1409359" y="459704"/>
              <a:ext cx="35364" cy="16577"/>
              <a:chOff x="0" y="0"/>
              <a:chExt cx="433490" cy="203199"/>
            </a:xfrm>
          </p:grpSpPr>
          <p:sp>
            <p:nvSpPr>
              <p:cNvPr id="667" name="Freeform 667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8" name="TextBox 668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9" name="Group 669"/>
            <p:cNvGrpSpPr/>
            <p:nvPr/>
          </p:nvGrpSpPr>
          <p:grpSpPr>
            <a:xfrm>
              <a:off x="1466948" y="425529"/>
              <a:ext cx="21553" cy="19532"/>
              <a:chOff x="0" y="0"/>
              <a:chExt cx="433490" cy="392853"/>
            </a:xfrm>
          </p:grpSpPr>
          <p:sp>
            <p:nvSpPr>
              <p:cNvPr id="670" name="Freeform 670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1" name="TextBox 671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2" name="Group 672"/>
            <p:cNvGrpSpPr/>
            <p:nvPr/>
          </p:nvGrpSpPr>
          <p:grpSpPr>
            <a:xfrm>
              <a:off x="1467768" y="426273"/>
              <a:ext cx="19911" cy="18045"/>
              <a:chOff x="0" y="0"/>
              <a:chExt cx="433490" cy="392853"/>
            </a:xfrm>
          </p:grpSpPr>
          <p:sp>
            <p:nvSpPr>
              <p:cNvPr id="673" name="Freeform 673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4" name="TextBox 674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5" name="Group 675"/>
            <p:cNvGrpSpPr/>
            <p:nvPr/>
          </p:nvGrpSpPr>
          <p:grpSpPr>
            <a:xfrm>
              <a:off x="1508416" y="467993"/>
              <a:ext cx="24358" cy="29155"/>
              <a:chOff x="0" y="0"/>
              <a:chExt cx="328213" cy="392853"/>
            </a:xfrm>
          </p:grpSpPr>
          <p:sp>
            <p:nvSpPr>
              <p:cNvPr id="676" name="Freeform 676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7" name="TextBox 677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8" name="Group 678"/>
            <p:cNvGrpSpPr/>
            <p:nvPr/>
          </p:nvGrpSpPr>
          <p:grpSpPr>
            <a:xfrm>
              <a:off x="1509344" y="469103"/>
              <a:ext cx="22503" cy="26935"/>
              <a:chOff x="0" y="0"/>
              <a:chExt cx="328213" cy="392853"/>
            </a:xfrm>
          </p:grpSpPr>
          <p:sp>
            <p:nvSpPr>
              <p:cNvPr id="679" name="Freeform 679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0" name="TextBox 680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81" name="Group 681"/>
            <p:cNvGrpSpPr/>
            <p:nvPr/>
          </p:nvGrpSpPr>
          <p:grpSpPr>
            <a:xfrm>
              <a:off x="1125333" y="449255"/>
              <a:ext cx="38279" cy="17943"/>
              <a:chOff x="0" y="0"/>
              <a:chExt cx="433490" cy="203199"/>
            </a:xfrm>
          </p:grpSpPr>
          <p:sp>
            <p:nvSpPr>
              <p:cNvPr id="682" name="Freeform 682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3" name="TextBox 683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84" name="Group 684"/>
            <p:cNvGrpSpPr/>
            <p:nvPr/>
          </p:nvGrpSpPr>
          <p:grpSpPr>
            <a:xfrm>
              <a:off x="1126791" y="449938"/>
              <a:ext cx="35364" cy="16577"/>
              <a:chOff x="0" y="0"/>
              <a:chExt cx="433490" cy="203199"/>
            </a:xfrm>
          </p:grpSpPr>
          <p:sp>
            <p:nvSpPr>
              <p:cNvPr id="685" name="Freeform 685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" name="TextBox 686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87" name="Group 687"/>
            <p:cNvGrpSpPr/>
            <p:nvPr/>
          </p:nvGrpSpPr>
          <p:grpSpPr>
            <a:xfrm>
              <a:off x="1184379" y="415763"/>
              <a:ext cx="21553" cy="19532"/>
              <a:chOff x="0" y="0"/>
              <a:chExt cx="433490" cy="392853"/>
            </a:xfrm>
          </p:grpSpPr>
          <p:sp>
            <p:nvSpPr>
              <p:cNvPr id="688" name="Freeform 688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9" name="TextBox 689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0" name="Group 690"/>
            <p:cNvGrpSpPr/>
            <p:nvPr/>
          </p:nvGrpSpPr>
          <p:grpSpPr>
            <a:xfrm>
              <a:off x="1185200" y="416506"/>
              <a:ext cx="19911" cy="18045"/>
              <a:chOff x="0" y="0"/>
              <a:chExt cx="433490" cy="392853"/>
            </a:xfrm>
          </p:grpSpPr>
          <p:sp>
            <p:nvSpPr>
              <p:cNvPr id="691" name="Freeform 691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2" name="TextBox 692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3" name="Group 693"/>
            <p:cNvGrpSpPr/>
            <p:nvPr/>
          </p:nvGrpSpPr>
          <p:grpSpPr>
            <a:xfrm>
              <a:off x="1249286" y="434677"/>
              <a:ext cx="24358" cy="29155"/>
              <a:chOff x="0" y="0"/>
              <a:chExt cx="328213" cy="392853"/>
            </a:xfrm>
          </p:grpSpPr>
          <p:sp>
            <p:nvSpPr>
              <p:cNvPr id="694" name="Freeform 694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5" name="TextBox 695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6" name="Group 696"/>
            <p:cNvGrpSpPr/>
            <p:nvPr/>
          </p:nvGrpSpPr>
          <p:grpSpPr>
            <a:xfrm>
              <a:off x="1250214" y="435787"/>
              <a:ext cx="22503" cy="26935"/>
              <a:chOff x="0" y="0"/>
              <a:chExt cx="328213" cy="392853"/>
            </a:xfrm>
          </p:grpSpPr>
          <p:sp>
            <p:nvSpPr>
              <p:cNvPr id="697" name="Freeform 697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8" name="TextBox 698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9" name="Group 699"/>
            <p:cNvGrpSpPr/>
            <p:nvPr/>
          </p:nvGrpSpPr>
          <p:grpSpPr>
            <a:xfrm>
              <a:off x="1237107" y="448063"/>
              <a:ext cx="24358" cy="19135"/>
              <a:chOff x="0" y="0"/>
              <a:chExt cx="328213" cy="257837"/>
            </a:xfrm>
          </p:grpSpPr>
          <p:sp>
            <p:nvSpPr>
              <p:cNvPr id="700" name="Freeform 700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1" name="TextBox 701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2" name="Group 702"/>
            <p:cNvGrpSpPr/>
            <p:nvPr/>
          </p:nvGrpSpPr>
          <p:grpSpPr>
            <a:xfrm>
              <a:off x="1238035" y="448792"/>
              <a:ext cx="22503" cy="17678"/>
              <a:chOff x="0" y="0"/>
              <a:chExt cx="328213" cy="257837"/>
            </a:xfrm>
          </p:grpSpPr>
          <p:sp>
            <p:nvSpPr>
              <p:cNvPr id="703" name="Freeform 703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4" name="TextBox 704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5" name="Group 705"/>
            <p:cNvGrpSpPr/>
            <p:nvPr/>
          </p:nvGrpSpPr>
          <p:grpSpPr>
            <a:xfrm>
              <a:off x="1622547" y="454265"/>
              <a:ext cx="24358" cy="19135"/>
              <a:chOff x="0" y="0"/>
              <a:chExt cx="328213" cy="257837"/>
            </a:xfrm>
          </p:grpSpPr>
          <p:sp>
            <p:nvSpPr>
              <p:cNvPr id="706" name="Freeform 70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7" name="TextBox 70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8" name="Group 708"/>
            <p:cNvGrpSpPr/>
            <p:nvPr/>
          </p:nvGrpSpPr>
          <p:grpSpPr>
            <a:xfrm>
              <a:off x="1623474" y="454993"/>
              <a:ext cx="22503" cy="17678"/>
              <a:chOff x="0" y="0"/>
              <a:chExt cx="328213" cy="257837"/>
            </a:xfrm>
          </p:grpSpPr>
          <p:sp>
            <p:nvSpPr>
              <p:cNvPr id="709" name="Freeform 70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0" name="TextBox 71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1" name="Group 711"/>
            <p:cNvGrpSpPr/>
            <p:nvPr/>
          </p:nvGrpSpPr>
          <p:grpSpPr>
            <a:xfrm>
              <a:off x="1514927" y="533807"/>
              <a:ext cx="24358" cy="19135"/>
              <a:chOff x="0" y="0"/>
              <a:chExt cx="328213" cy="257837"/>
            </a:xfrm>
          </p:grpSpPr>
          <p:sp>
            <p:nvSpPr>
              <p:cNvPr id="712" name="Freeform 71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3" name="TextBox 71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4" name="Group 714"/>
            <p:cNvGrpSpPr/>
            <p:nvPr/>
          </p:nvGrpSpPr>
          <p:grpSpPr>
            <a:xfrm>
              <a:off x="1515854" y="534535"/>
              <a:ext cx="22503" cy="17678"/>
              <a:chOff x="0" y="0"/>
              <a:chExt cx="328213" cy="257837"/>
            </a:xfrm>
          </p:grpSpPr>
          <p:sp>
            <p:nvSpPr>
              <p:cNvPr id="715" name="Freeform 71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6" name="TextBox 71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7" name="Group 717"/>
            <p:cNvGrpSpPr/>
            <p:nvPr/>
          </p:nvGrpSpPr>
          <p:grpSpPr>
            <a:xfrm>
              <a:off x="1589609" y="496276"/>
              <a:ext cx="24358" cy="29155"/>
              <a:chOff x="0" y="0"/>
              <a:chExt cx="328213" cy="392853"/>
            </a:xfrm>
          </p:grpSpPr>
          <p:sp>
            <p:nvSpPr>
              <p:cNvPr id="718" name="Freeform 718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9" name="TextBox 719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0" name="Group 720"/>
            <p:cNvGrpSpPr/>
            <p:nvPr/>
          </p:nvGrpSpPr>
          <p:grpSpPr>
            <a:xfrm>
              <a:off x="1590537" y="497386"/>
              <a:ext cx="22503" cy="26935"/>
              <a:chOff x="0" y="0"/>
              <a:chExt cx="328213" cy="392853"/>
            </a:xfrm>
          </p:grpSpPr>
          <p:sp>
            <p:nvSpPr>
              <p:cNvPr id="721" name="Freeform 721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2" name="TextBox 722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3" name="Group 723"/>
            <p:cNvGrpSpPr/>
            <p:nvPr/>
          </p:nvGrpSpPr>
          <p:grpSpPr>
            <a:xfrm>
              <a:off x="1608299" y="420894"/>
              <a:ext cx="38279" cy="17943"/>
              <a:chOff x="0" y="0"/>
              <a:chExt cx="433490" cy="203199"/>
            </a:xfrm>
          </p:grpSpPr>
          <p:sp>
            <p:nvSpPr>
              <p:cNvPr id="724" name="Freeform 724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5" name="TextBox 725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6" name="Group 726"/>
            <p:cNvGrpSpPr/>
            <p:nvPr/>
          </p:nvGrpSpPr>
          <p:grpSpPr>
            <a:xfrm>
              <a:off x="1609757" y="421578"/>
              <a:ext cx="35364" cy="16577"/>
              <a:chOff x="0" y="0"/>
              <a:chExt cx="433490" cy="203199"/>
            </a:xfrm>
          </p:grpSpPr>
          <p:sp>
            <p:nvSpPr>
              <p:cNvPr id="727" name="Freeform 727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8" name="TextBox 728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9" name="Group 729"/>
            <p:cNvGrpSpPr/>
            <p:nvPr/>
          </p:nvGrpSpPr>
          <p:grpSpPr>
            <a:xfrm>
              <a:off x="1715324" y="444443"/>
              <a:ext cx="24358" cy="19135"/>
              <a:chOff x="0" y="0"/>
              <a:chExt cx="328213" cy="257837"/>
            </a:xfrm>
          </p:grpSpPr>
          <p:sp>
            <p:nvSpPr>
              <p:cNvPr id="730" name="Freeform 730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1" name="TextBox 731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2" name="Group 732"/>
            <p:cNvGrpSpPr/>
            <p:nvPr/>
          </p:nvGrpSpPr>
          <p:grpSpPr>
            <a:xfrm>
              <a:off x="1716252" y="445172"/>
              <a:ext cx="22503" cy="17678"/>
              <a:chOff x="0" y="0"/>
              <a:chExt cx="328213" cy="257837"/>
            </a:xfrm>
          </p:grpSpPr>
          <p:sp>
            <p:nvSpPr>
              <p:cNvPr id="733" name="Freeform 733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4" name="TextBox 734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5" name="Group 735"/>
            <p:cNvGrpSpPr/>
            <p:nvPr/>
          </p:nvGrpSpPr>
          <p:grpSpPr>
            <a:xfrm>
              <a:off x="1715324" y="495680"/>
              <a:ext cx="24358" cy="19135"/>
              <a:chOff x="0" y="0"/>
              <a:chExt cx="328213" cy="257837"/>
            </a:xfrm>
          </p:grpSpPr>
          <p:sp>
            <p:nvSpPr>
              <p:cNvPr id="736" name="Freeform 73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7" name="TextBox 73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8" name="Group 738"/>
            <p:cNvGrpSpPr/>
            <p:nvPr/>
          </p:nvGrpSpPr>
          <p:grpSpPr>
            <a:xfrm>
              <a:off x="1716252" y="496409"/>
              <a:ext cx="22503" cy="17678"/>
              <a:chOff x="0" y="0"/>
              <a:chExt cx="328213" cy="257837"/>
            </a:xfrm>
          </p:grpSpPr>
          <p:sp>
            <p:nvSpPr>
              <p:cNvPr id="739" name="Freeform 73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0" name="TextBox 74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1" name="Group 741"/>
            <p:cNvGrpSpPr/>
            <p:nvPr/>
          </p:nvGrpSpPr>
          <p:grpSpPr>
            <a:xfrm>
              <a:off x="1555722" y="396628"/>
              <a:ext cx="24358" cy="19135"/>
              <a:chOff x="0" y="0"/>
              <a:chExt cx="328213" cy="257837"/>
            </a:xfrm>
          </p:grpSpPr>
          <p:sp>
            <p:nvSpPr>
              <p:cNvPr id="742" name="Freeform 74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3" name="TextBox 74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4" name="Group 744"/>
            <p:cNvGrpSpPr/>
            <p:nvPr/>
          </p:nvGrpSpPr>
          <p:grpSpPr>
            <a:xfrm>
              <a:off x="1556650" y="397356"/>
              <a:ext cx="22503" cy="17678"/>
              <a:chOff x="0" y="0"/>
              <a:chExt cx="328213" cy="257837"/>
            </a:xfrm>
          </p:grpSpPr>
          <p:sp>
            <p:nvSpPr>
              <p:cNvPr id="745" name="Freeform 74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6" name="TextBox 74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7" name="Group 747"/>
            <p:cNvGrpSpPr/>
            <p:nvPr/>
          </p:nvGrpSpPr>
          <p:grpSpPr>
            <a:xfrm>
              <a:off x="1331743" y="438838"/>
              <a:ext cx="17169" cy="20183"/>
              <a:chOff x="0" y="0"/>
              <a:chExt cx="219327" cy="257837"/>
            </a:xfrm>
          </p:grpSpPr>
          <p:sp>
            <p:nvSpPr>
              <p:cNvPr id="748" name="Freeform 748"/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9" name="TextBox 749"/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0" name="Group 750"/>
            <p:cNvGrpSpPr/>
            <p:nvPr/>
          </p:nvGrpSpPr>
          <p:grpSpPr>
            <a:xfrm>
              <a:off x="1331743" y="439606"/>
              <a:ext cx="17169" cy="18646"/>
              <a:chOff x="0" y="0"/>
              <a:chExt cx="237406" cy="257837"/>
            </a:xfrm>
          </p:grpSpPr>
          <p:sp>
            <p:nvSpPr>
              <p:cNvPr id="751" name="Freeform 751"/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2" name="TextBox 752"/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3" name="Group 753"/>
            <p:cNvGrpSpPr/>
            <p:nvPr/>
          </p:nvGrpSpPr>
          <p:grpSpPr>
            <a:xfrm>
              <a:off x="1399317" y="390524"/>
              <a:ext cx="17169" cy="17169"/>
              <a:chOff x="0" y="0"/>
              <a:chExt cx="219327" cy="219327"/>
            </a:xfrm>
          </p:grpSpPr>
          <p:sp>
            <p:nvSpPr>
              <p:cNvPr id="754" name="Freeform 75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5" name="TextBox 75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6" name="Group 756"/>
            <p:cNvGrpSpPr/>
            <p:nvPr/>
          </p:nvGrpSpPr>
          <p:grpSpPr>
            <a:xfrm>
              <a:off x="1399317" y="390524"/>
              <a:ext cx="17169" cy="17169"/>
              <a:chOff x="0" y="0"/>
              <a:chExt cx="237406" cy="237406"/>
            </a:xfrm>
          </p:grpSpPr>
          <p:sp>
            <p:nvSpPr>
              <p:cNvPr id="757" name="Freeform 75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8" name="TextBox 75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9" name="Group 759"/>
            <p:cNvGrpSpPr/>
            <p:nvPr/>
          </p:nvGrpSpPr>
          <p:grpSpPr>
            <a:xfrm>
              <a:off x="1662798" y="517234"/>
              <a:ext cx="17169" cy="17169"/>
              <a:chOff x="0" y="0"/>
              <a:chExt cx="219327" cy="219327"/>
            </a:xfrm>
          </p:grpSpPr>
          <p:sp>
            <p:nvSpPr>
              <p:cNvPr id="760" name="Freeform 76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1" name="TextBox 76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2" name="Group 762"/>
            <p:cNvGrpSpPr/>
            <p:nvPr/>
          </p:nvGrpSpPr>
          <p:grpSpPr>
            <a:xfrm>
              <a:off x="1662798" y="517234"/>
              <a:ext cx="17169" cy="17169"/>
              <a:chOff x="0" y="0"/>
              <a:chExt cx="237406" cy="237406"/>
            </a:xfrm>
          </p:grpSpPr>
          <p:sp>
            <p:nvSpPr>
              <p:cNvPr id="763" name="Freeform 76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4" name="TextBox 76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5" name="Group 765"/>
            <p:cNvGrpSpPr/>
            <p:nvPr/>
          </p:nvGrpSpPr>
          <p:grpSpPr>
            <a:xfrm>
              <a:off x="452296" y="429270"/>
              <a:ext cx="24358" cy="19135"/>
              <a:chOff x="0" y="0"/>
              <a:chExt cx="328213" cy="257837"/>
            </a:xfrm>
          </p:grpSpPr>
          <p:sp>
            <p:nvSpPr>
              <p:cNvPr id="766" name="Freeform 76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7" name="TextBox 76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8" name="Group 768"/>
            <p:cNvGrpSpPr/>
            <p:nvPr/>
          </p:nvGrpSpPr>
          <p:grpSpPr>
            <a:xfrm>
              <a:off x="453223" y="429999"/>
              <a:ext cx="22503" cy="17678"/>
              <a:chOff x="0" y="0"/>
              <a:chExt cx="328213" cy="257837"/>
            </a:xfrm>
          </p:grpSpPr>
          <p:sp>
            <p:nvSpPr>
              <p:cNvPr id="769" name="Freeform 76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0" name="TextBox 77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1" name="Group 771"/>
            <p:cNvGrpSpPr/>
            <p:nvPr/>
          </p:nvGrpSpPr>
          <p:grpSpPr>
            <a:xfrm>
              <a:off x="547682" y="426814"/>
              <a:ext cx="24358" cy="19135"/>
              <a:chOff x="0" y="0"/>
              <a:chExt cx="328213" cy="257837"/>
            </a:xfrm>
          </p:grpSpPr>
          <p:sp>
            <p:nvSpPr>
              <p:cNvPr id="772" name="Freeform 77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3" name="TextBox 77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4" name="Group 774"/>
            <p:cNvGrpSpPr/>
            <p:nvPr/>
          </p:nvGrpSpPr>
          <p:grpSpPr>
            <a:xfrm>
              <a:off x="548610" y="427543"/>
              <a:ext cx="22503" cy="17678"/>
              <a:chOff x="0" y="0"/>
              <a:chExt cx="328213" cy="257837"/>
            </a:xfrm>
          </p:grpSpPr>
          <p:sp>
            <p:nvSpPr>
              <p:cNvPr id="775" name="Freeform 77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6" name="TextBox 77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7" name="Group 777"/>
            <p:cNvGrpSpPr/>
            <p:nvPr/>
          </p:nvGrpSpPr>
          <p:grpSpPr>
            <a:xfrm>
              <a:off x="638330" y="373356"/>
              <a:ext cx="17169" cy="17169"/>
              <a:chOff x="0" y="0"/>
              <a:chExt cx="219327" cy="219327"/>
            </a:xfrm>
          </p:grpSpPr>
          <p:sp>
            <p:nvSpPr>
              <p:cNvPr id="778" name="Freeform 77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9" name="TextBox 77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0" name="Group 780"/>
            <p:cNvGrpSpPr/>
            <p:nvPr/>
          </p:nvGrpSpPr>
          <p:grpSpPr>
            <a:xfrm>
              <a:off x="638330" y="373356"/>
              <a:ext cx="17169" cy="17169"/>
              <a:chOff x="0" y="0"/>
              <a:chExt cx="237406" cy="237406"/>
            </a:xfrm>
          </p:grpSpPr>
          <p:sp>
            <p:nvSpPr>
              <p:cNvPr id="781" name="Freeform 78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2" name="TextBox 78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3" name="Group 783"/>
            <p:cNvGrpSpPr/>
            <p:nvPr/>
          </p:nvGrpSpPr>
          <p:grpSpPr>
            <a:xfrm>
              <a:off x="1081389" y="338072"/>
              <a:ext cx="17169" cy="17169"/>
              <a:chOff x="0" y="0"/>
              <a:chExt cx="219327" cy="219327"/>
            </a:xfrm>
          </p:grpSpPr>
          <p:sp>
            <p:nvSpPr>
              <p:cNvPr id="784" name="Freeform 78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5" name="TextBox 78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6" name="Group 786"/>
            <p:cNvGrpSpPr/>
            <p:nvPr/>
          </p:nvGrpSpPr>
          <p:grpSpPr>
            <a:xfrm>
              <a:off x="1081389" y="338072"/>
              <a:ext cx="17169" cy="17169"/>
              <a:chOff x="0" y="0"/>
              <a:chExt cx="237406" cy="237406"/>
            </a:xfrm>
          </p:grpSpPr>
          <p:sp>
            <p:nvSpPr>
              <p:cNvPr id="787" name="Freeform 78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8" name="TextBox 78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9" name="Group 789"/>
            <p:cNvGrpSpPr/>
            <p:nvPr/>
          </p:nvGrpSpPr>
          <p:grpSpPr>
            <a:xfrm>
              <a:off x="1169275" y="338072"/>
              <a:ext cx="17169" cy="17169"/>
              <a:chOff x="0" y="0"/>
              <a:chExt cx="219327" cy="219327"/>
            </a:xfrm>
          </p:grpSpPr>
          <p:sp>
            <p:nvSpPr>
              <p:cNvPr id="790" name="Freeform 79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1" name="TextBox 79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2" name="Group 792"/>
            <p:cNvGrpSpPr/>
            <p:nvPr/>
          </p:nvGrpSpPr>
          <p:grpSpPr>
            <a:xfrm>
              <a:off x="1169275" y="338072"/>
              <a:ext cx="17169" cy="17169"/>
              <a:chOff x="0" y="0"/>
              <a:chExt cx="237406" cy="237406"/>
            </a:xfrm>
          </p:grpSpPr>
          <p:sp>
            <p:nvSpPr>
              <p:cNvPr id="793" name="Freeform 79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4" name="TextBox 79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5" name="Group 795"/>
            <p:cNvGrpSpPr/>
            <p:nvPr/>
          </p:nvGrpSpPr>
          <p:grpSpPr>
            <a:xfrm>
              <a:off x="1133475" y="390159"/>
              <a:ext cx="17169" cy="17169"/>
              <a:chOff x="0" y="0"/>
              <a:chExt cx="219327" cy="219327"/>
            </a:xfrm>
          </p:grpSpPr>
          <p:sp>
            <p:nvSpPr>
              <p:cNvPr id="796" name="Freeform 79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7" name="TextBox 79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8" name="Group 798"/>
            <p:cNvGrpSpPr/>
            <p:nvPr/>
          </p:nvGrpSpPr>
          <p:grpSpPr>
            <a:xfrm>
              <a:off x="1133475" y="390159"/>
              <a:ext cx="17169" cy="17169"/>
              <a:chOff x="0" y="0"/>
              <a:chExt cx="237406" cy="237406"/>
            </a:xfrm>
          </p:grpSpPr>
          <p:sp>
            <p:nvSpPr>
              <p:cNvPr id="799" name="Freeform 79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0" name="TextBox 80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1" name="Group 801"/>
            <p:cNvGrpSpPr/>
            <p:nvPr/>
          </p:nvGrpSpPr>
          <p:grpSpPr>
            <a:xfrm>
              <a:off x="1232118" y="320903"/>
              <a:ext cx="17169" cy="17169"/>
              <a:chOff x="0" y="0"/>
              <a:chExt cx="219327" cy="219327"/>
            </a:xfrm>
          </p:grpSpPr>
          <p:sp>
            <p:nvSpPr>
              <p:cNvPr id="802" name="Freeform 80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3" name="TextBox 80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4" name="Group 804"/>
            <p:cNvGrpSpPr/>
            <p:nvPr/>
          </p:nvGrpSpPr>
          <p:grpSpPr>
            <a:xfrm>
              <a:off x="1232118" y="320903"/>
              <a:ext cx="17169" cy="17169"/>
              <a:chOff x="0" y="0"/>
              <a:chExt cx="237406" cy="237406"/>
            </a:xfrm>
          </p:grpSpPr>
          <p:sp>
            <p:nvSpPr>
              <p:cNvPr id="805" name="Freeform 80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6" name="TextBox 80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7" name="Group 807"/>
            <p:cNvGrpSpPr/>
            <p:nvPr/>
          </p:nvGrpSpPr>
          <p:grpSpPr>
            <a:xfrm>
              <a:off x="1339159" y="393963"/>
              <a:ext cx="17169" cy="17169"/>
              <a:chOff x="0" y="0"/>
              <a:chExt cx="219327" cy="219327"/>
            </a:xfrm>
          </p:grpSpPr>
          <p:sp>
            <p:nvSpPr>
              <p:cNvPr id="808" name="Freeform 80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9" name="TextBox 80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0" name="Group 810"/>
            <p:cNvGrpSpPr/>
            <p:nvPr/>
          </p:nvGrpSpPr>
          <p:grpSpPr>
            <a:xfrm>
              <a:off x="1339159" y="393963"/>
              <a:ext cx="17169" cy="17169"/>
              <a:chOff x="0" y="0"/>
              <a:chExt cx="237406" cy="237406"/>
            </a:xfrm>
          </p:grpSpPr>
          <p:sp>
            <p:nvSpPr>
              <p:cNvPr id="811" name="Freeform 81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2" name="TextBox 81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3" name="Group 813"/>
            <p:cNvGrpSpPr/>
            <p:nvPr/>
          </p:nvGrpSpPr>
          <p:grpSpPr>
            <a:xfrm>
              <a:off x="831831" y="280348"/>
              <a:ext cx="17169" cy="17169"/>
              <a:chOff x="0" y="0"/>
              <a:chExt cx="219327" cy="219327"/>
            </a:xfrm>
          </p:grpSpPr>
          <p:sp>
            <p:nvSpPr>
              <p:cNvPr id="814" name="Freeform 81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5" name="TextBox 81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6" name="Group 816"/>
            <p:cNvGrpSpPr/>
            <p:nvPr/>
          </p:nvGrpSpPr>
          <p:grpSpPr>
            <a:xfrm>
              <a:off x="831831" y="280348"/>
              <a:ext cx="17169" cy="17169"/>
              <a:chOff x="0" y="0"/>
              <a:chExt cx="237406" cy="237406"/>
            </a:xfrm>
          </p:grpSpPr>
          <p:sp>
            <p:nvSpPr>
              <p:cNvPr id="817" name="Freeform 81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8" name="TextBox 81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9" name="Group 819"/>
            <p:cNvGrpSpPr/>
            <p:nvPr/>
          </p:nvGrpSpPr>
          <p:grpSpPr>
            <a:xfrm>
              <a:off x="960293" y="329488"/>
              <a:ext cx="17169" cy="17169"/>
              <a:chOff x="0" y="0"/>
              <a:chExt cx="219327" cy="219327"/>
            </a:xfrm>
          </p:grpSpPr>
          <p:sp>
            <p:nvSpPr>
              <p:cNvPr id="820" name="Freeform 82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1" name="TextBox 82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2" name="Group 822"/>
            <p:cNvGrpSpPr/>
            <p:nvPr/>
          </p:nvGrpSpPr>
          <p:grpSpPr>
            <a:xfrm>
              <a:off x="960293" y="329488"/>
              <a:ext cx="17169" cy="17169"/>
              <a:chOff x="0" y="0"/>
              <a:chExt cx="237406" cy="237406"/>
            </a:xfrm>
          </p:grpSpPr>
          <p:sp>
            <p:nvSpPr>
              <p:cNvPr id="823" name="Freeform 82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4" name="TextBox 82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5" name="Group 825"/>
            <p:cNvGrpSpPr/>
            <p:nvPr/>
          </p:nvGrpSpPr>
          <p:grpSpPr>
            <a:xfrm>
              <a:off x="855341" y="329488"/>
              <a:ext cx="17169" cy="17169"/>
              <a:chOff x="0" y="0"/>
              <a:chExt cx="219327" cy="219327"/>
            </a:xfrm>
          </p:grpSpPr>
          <p:sp>
            <p:nvSpPr>
              <p:cNvPr id="826" name="Freeform 82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7" name="TextBox 82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8" name="Group 828"/>
            <p:cNvGrpSpPr/>
            <p:nvPr/>
          </p:nvGrpSpPr>
          <p:grpSpPr>
            <a:xfrm>
              <a:off x="855341" y="329488"/>
              <a:ext cx="17169" cy="17169"/>
              <a:chOff x="0" y="0"/>
              <a:chExt cx="237406" cy="237406"/>
            </a:xfrm>
          </p:grpSpPr>
          <p:sp>
            <p:nvSpPr>
              <p:cNvPr id="829" name="Freeform 82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0" name="TextBox 83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1" name="Group 831"/>
            <p:cNvGrpSpPr/>
            <p:nvPr/>
          </p:nvGrpSpPr>
          <p:grpSpPr>
            <a:xfrm>
              <a:off x="908715" y="262961"/>
              <a:ext cx="9004" cy="9004"/>
              <a:chOff x="0" y="0"/>
              <a:chExt cx="219327" cy="219327"/>
            </a:xfrm>
          </p:grpSpPr>
          <p:sp>
            <p:nvSpPr>
              <p:cNvPr id="832" name="Freeform 83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3" name="TextBox 83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4" name="Group 834"/>
            <p:cNvGrpSpPr/>
            <p:nvPr/>
          </p:nvGrpSpPr>
          <p:grpSpPr>
            <a:xfrm>
              <a:off x="908715" y="262961"/>
              <a:ext cx="9004" cy="9004"/>
              <a:chOff x="0" y="0"/>
              <a:chExt cx="237406" cy="237406"/>
            </a:xfrm>
          </p:grpSpPr>
          <p:sp>
            <p:nvSpPr>
              <p:cNvPr id="835" name="Freeform 83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6" name="TextBox 83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7" name="Group 837"/>
            <p:cNvGrpSpPr/>
            <p:nvPr/>
          </p:nvGrpSpPr>
          <p:grpSpPr>
            <a:xfrm>
              <a:off x="976086" y="288732"/>
              <a:ext cx="9004" cy="9004"/>
              <a:chOff x="0" y="0"/>
              <a:chExt cx="219327" cy="219327"/>
            </a:xfrm>
          </p:grpSpPr>
          <p:sp>
            <p:nvSpPr>
              <p:cNvPr id="838" name="Freeform 83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9" name="TextBox 83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0" name="Group 840"/>
            <p:cNvGrpSpPr/>
            <p:nvPr/>
          </p:nvGrpSpPr>
          <p:grpSpPr>
            <a:xfrm>
              <a:off x="976086" y="288732"/>
              <a:ext cx="9004" cy="9004"/>
              <a:chOff x="0" y="0"/>
              <a:chExt cx="237406" cy="237406"/>
            </a:xfrm>
          </p:grpSpPr>
          <p:sp>
            <p:nvSpPr>
              <p:cNvPr id="841" name="Freeform 84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2" name="TextBox 84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3" name="Group 843"/>
            <p:cNvGrpSpPr/>
            <p:nvPr/>
          </p:nvGrpSpPr>
          <p:grpSpPr>
            <a:xfrm>
              <a:off x="921045" y="288732"/>
              <a:ext cx="9004" cy="9004"/>
              <a:chOff x="0" y="0"/>
              <a:chExt cx="219327" cy="219327"/>
            </a:xfrm>
          </p:grpSpPr>
          <p:sp>
            <p:nvSpPr>
              <p:cNvPr id="844" name="Freeform 84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5" name="TextBox 84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6" name="Group 846"/>
            <p:cNvGrpSpPr/>
            <p:nvPr/>
          </p:nvGrpSpPr>
          <p:grpSpPr>
            <a:xfrm>
              <a:off x="921045" y="288732"/>
              <a:ext cx="9004" cy="9004"/>
              <a:chOff x="0" y="0"/>
              <a:chExt cx="237406" cy="237406"/>
            </a:xfrm>
          </p:grpSpPr>
          <p:sp>
            <p:nvSpPr>
              <p:cNvPr id="847" name="Freeform 84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8" name="TextBox 84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9" name="Group 849"/>
            <p:cNvGrpSpPr/>
            <p:nvPr/>
          </p:nvGrpSpPr>
          <p:grpSpPr>
            <a:xfrm>
              <a:off x="736179" y="311881"/>
              <a:ext cx="9004" cy="9004"/>
              <a:chOff x="0" y="0"/>
              <a:chExt cx="219327" cy="219327"/>
            </a:xfrm>
          </p:grpSpPr>
          <p:sp>
            <p:nvSpPr>
              <p:cNvPr id="850" name="Freeform 85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1" name="TextBox 85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2" name="Group 852"/>
            <p:cNvGrpSpPr/>
            <p:nvPr/>
          </p:nvGrpSpPr>
          <p:grpSpPr>
            <a:xfrm>
              <a:off x="736179" y="311881"/>
              <a:ext cx="9004" cy="9004"/>
              <a:chOff x="0" y="0"/>
              <a:chExt cx="237406" cy="237406"/>
            </a:xfrm>
          </p:grpSpPr>
          <p:sp>
            <p:nvSpPr>
              <p:cNvPr id="853" name="Freeform 85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4" name="TextBox 85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5" name="Group 855"/>
            <p:cNvGrpSpPr/>
            <p:nvPr/>
          </p:nvGrpSpPr>
          <p:grpSpPr>
            <a:xfrm>
              <a:off x="803550" y="337652"/>
              <a:ext cx="9004" cy="9004"/>
              <a:chOff x="0" y="0"/>
              <a:chExt cx="219327" cy="219327"/>
            </a:xfrm>
          </p:grpSpPr>
          <p:sp>
            <p:nvSpPr>
              <p:cNvPr id="856" name="Freeform 85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7" name="TextBox 85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8" name="Group 858"/>
            <p:cNvGrpSpPr/>
            <p:nvPr/>
          </p:nvGrpSpPr>
          <p:grpSpPr>
            <a:xfrm>
              <a:off x="803550" y="337652"/>
              <a:ext cx="9004" cy="9004"/>
              <a:chOff x="0" y="0"/>
              <a:chExt cx="237406" cy="237406"/>
            </a:xfrm>
          </p:grpSpPr>
          <p:sp>
            <p:nvSpPr>
              <p:cNvPr id="859" name="Freeform 85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0" name="TextBox 86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1" name="Group 861"/>
            <p:cNvGrpSpPr/>
            <p:nvPr/>
          </p:nvGrpSpPr>
          <p:grpSpPr>
            <a:xfrm>
              <a:off x="748509" y="337652"/>
              <a:ext cx="9004" cy="9004"/>
              <a:chOff x="0" y="0"/>
              <a:chExt cx="219327" cy="219327"/>
            </a:xfrm>
          </p:grpSpPr>
          <p:sp>
            <p:nvSpPr>
              <p:cNvPr id="862" name="Freeform 86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3" name="TextBox 86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4" name="Group 864"/>
            <p:cNvGrpSpPr/>
            <p:nvPr/>
          </p:nvGrpSpPr>
          <p:grpSpPr>
            <a:xfrm>
              <a:off x="748509" y="337652"/>
              <a:ext cx="9004" cy="9004"/>
              <a:chOff x="0" y="0"/>
              <a:chExt cx="237406" cy="237406"/>
            </a:xfrm>
          </p:grpSpPr>
          <p:sp>
            <p:nvSpPr>
              <p:cNvPr id="865" name="Freeform 86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6" name="TextBox 86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7" name="Group 867"/>
            <p:cNvGrpSpPr/>
            <p:nvPr/>
          </p:nvGrpSpPr>
          <p:grpSpPr>
            <a:xfrm>
              <a:off x="785273" y="275846"/>
              <a:ext cx="9004" cy="9004"/>
              <a:chOff x="0" y="0"/>
              <a:chExt cx="219327" cy="219327"/>
            </a:xfrm>
          </p:grpSpPr>
          <p:sp>
            <p:nvSpPr>
              <p:cNvPr id="868" name="Freeform 86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9" name="TextBox 86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0" name="Group 870"/>
            <p:cNvGrpSpPr/>
            <p:nvPr/>
          </p:nvGrpSpPr>
          <p:grpSpPr>
            <a:xfrm>
              <a:off x="785273" y="275846"/>
              <a:ext cx="9004" cy="9004"/>
              <a:chOff x="0" y="0"/>
              <a:chExt cx="237406" cy="237406"/>
            </a:xfrm>
          </p:grpSpPr>
          <p:sp>
            <p:nvSpPr>
              <p:cNvPr id="871" name="Freeform 87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2" name="TextBox 87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3" name="Group 873"/>
            <p:cNvGrpSpPr/>
            <p:nvPr/>
          </p:nvGrpSpPr>
          <p:grpSpPr>
            <a:xfrm>
              <a:off x="1041896" y="251386"/>
              <a:ext cx="17169" cy="17169"/>
              <a:chOff x="0" y="0"/>
              <a:chExt cx="219327" cy="219327"/>
            </a:xfrm>
          </p:grpSpPr>
          <p:sp>
            <p:nvSpPr>
              <p:cNvPr id="874" name="Freeform 87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5" name="TextBox 87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6" name="Group 876"/>
            <p:cNvGrpSpPr/>
            <p:nvPr/>
          </p:nvGrpSpPr>
          <p:grpSpPr>
            <a:xfrm>
              <a:off x="1041896" y="251386"/>
              <a:ext cx="17169" cy="17169"/>
              <a:chOff x="0" y="0"/>
              <a:chExt cx="237406" cy="237406"/>
            </a:xfrm>
          </p:grpSpPr>
          <p:sp>
            <p:nvSpPr>
              <p:cNvPr id="877" name="Freeform 87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8" name="TextBox 87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9" name="Group 879"/>
            <p:cNvGrpSpPr/>
            <p:nvPr/>
          </p:nvGrpSpPr>
          <p:grpSpPr>
            <a:xfrm>
              <a:off x="1170358" y="300525"/>
              <a:ext cx="17169" cy="17169"/>
              <a:chOff x="0" y="0"/>
              <a:chExt cx="219327" cy="219327"/>
            </a:xfrm>
          </p:grpSpPr>
          <p:sp>
            <p:nvSpPr>
              <p:cNvPr id="880" name="Freeform 88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1" name="TextBox 88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2" name="Group 882"/>
            <p:cNvGrpSpPr/>
            <p:nvPr/>
          </p:nvGrpSpPr>
          <p:grpSpPr>
            <a:xfrm>
              <a:off x="1170358" y="300525"/>
              <a:ext cx="17169" cy="17169"/>
              <a:chOff x="0" y="0"/>
              <a:chExt cx="237406" cy="237406"/>
            </a:xfrm>
          </p:grpSpPr>
          <p:sp>
            <p:nvSpPr>
              <p:cNvPr id="883" name="Freeform 88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4" name="TextBox 88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5" name="Group 885"/>
            <p:cNvGrpSpPr/>
            <p:nvPr/>
          </p:nvGrpSpPr>
          <p:grpSpPr>
            <a:xfrm>
              <a:off x="1065406" y="300525"/>
              <a:ext cx="17169" cy="17169"/>
              <a:chOff x="0" y="0"/>
              <a:chExt cx="219327" cy="219327"/>
            </a:xfrm>
          </p:grpSpPr>
          <p:sp>
            <p:nvSpPr>
              <p:cNvPr id="886" name="Freeform 88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7" name="TextBox 88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8" name="Group 888"/>
            <p:cNvGrpSpPr/>
            <p:nvPr/>
          </p:nvGrpSpPr>
          <p:grpSpPr>
            <a:xfrm>
              <a:off x="1065406" y="300525"/>
              <a:ext cx="17169" cy="17169"/>
              <a:chOff x="0" y="0"/>
              <a:chExt cx="237406" cy="237406"/>
            </a:xfrm>
          </p:grpSpPr>
          <p:sp>
            <p:nvSpPr>
              <p:cNvPr id="889" name="Freeform 88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0" name="TextBox 89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1" name="Group 891"/>
            <p:cNvGrpSpPr/>
            <p:nvPr/>
          </p:nvGrpSpPr>
          <p:grpSpPr>
            <a:xfrm>
              <a:off x="1118780" y="233998"/>
              <a:ext cx="9004" cy="9004"/>
              <a:chOff x="0" y="0"/>
              <a:chExt cx="219327" cy="219327"/>
            </a:xfrm>
          </p:grpSpPr>
          <p:sp>
            <p:nvSpPr>
              <p:cNvPr id="892" name="Freeform 89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3" name="TextBox 89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4" name="Group 894"/>
            <p:cNvGrpSpPr/>
            <p:nvPr/>
          </p:nvGrpSpPr>
          <p:grpSpPr>
            <a:xfrm>
              <a:off x="1118780" y="233998"/>
              <a:ext cx="9004" cy="9004"/>
              <a:chOff x="0" y="0"/>
              <a:chExt cx="237406" cy="237406"/>
            </a:xfrm>
          </p:grpSpPr>
          <p:sp>
            <p:nvSpPr>
              <p:cNvPr id="895" name="Freeform 89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" name="TextBox 89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7" name="Group 897"/>
            <p:cNvGrpSpPr/>
            <p:nvPr/>
          </p:nvGrpSpPr>
          <p:grpSpPr>
            <a:xfrm>
              <a:off x="1186151" y="259769"/>
              <a:ext cx="9004" cy="9004"/>
              <a:chOff x="0" y="0"/>
              <a:chExt cx="219327" cy="219327"/>
            </a:xfrm>
          </p:grpSpPr>
          <p:sp>
            <p:nvSpPr>
              <p:cNvPr id="898" name="Freeform 89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" name="TextBox 89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0" name="Group 900"/>
            <p:cNvGrpSpPr/>
            <p:nvPr/>
          </p:nvGrpSpPr>
          <p:grpSpPr>
            <a:xfrm>
              <a:off x="1186151" y="259769"/>
              <a:ext cx="9004" cy="9004"/>
              <a:chOff x="0" y="0"/>
              <a:chExt cx="237406" cy="237406"/>
            </a:xfrm>
          </p:grpSpPr>
          <p:sp>
            <p:nvSpPr>
              <p:cNvPr id="901" name="Freeform 90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" name="TextBox 90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3" name="Group 903"/>
            <p:cNvGrpSpPr/>
            <p:nvPr/>
          </p:nvGrpSpPr>
          <p:grpSpPr>
            <a:xfrm>
              <a:off x="1131110" y="259769"/>
              <a:ext cx="9004" cy="9004"/>
              <a:chOff x="0" y="0"/>
              <a:chExt cx="219327" cy="219327"/>
            </a:xfrm>
          </p:grpSpPr>
          <p:sp>
            <p:nvSpPr>
              <p:cNvPr id="904" name="Freeform 90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5" name="TextBox 90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6" name="Group 906"/>
            <p:cNvGrpSpPr/>
            <p:nvPr/>
          </p:nvGrpSpPr>
          <p:grpSpPr>
            <a:xfrm>
              <a:off x="1131110" y="259769"/>
              <a:ext cx="9004" cy="9004"/>
              <a:chOff x="0" y="0"/>
              <a:chExt cx="237406" cy="237406"/>
            </a:xfrm>
          </p:grpSpPr>
          <p:sp>
            <p:nvSpPr>
              <p:cNvPr id="907" name="Freeform 90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8" name="TextBox 90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9" name="Group 909"/>
            <p:cNvGrpSpPr/>
            <p:nvPr/>
          </p:nvGrpSpPr>
          <p:grpSpPr>
            <a:xfrm>
              <a:off x="946244" y="282919"/>
              <a:ext cx="9004" cy="9004"/>
              <a:chOff x="0" y="0"/>
              <a:chExt cx="219327" cy="219327"/>
            </a:xfrm>
          </p:grpSpPr>
          <p:sp>
            <p:nvSpPr>
              <p:cNvPr id="910" name="Freeform 91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1" name="TextBox 91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2" name="Group 912"/>
            <p:cNvGrpSpPr/>
            <p:nvPr/>
          </p:nvGrpSpPr>
          <p:grpSpPr>
            <a:xfrm>
              <a:off x="946244" y="282919"/>
              <a:ext cx="9004" cy="9004"/>
              <a:chOff x="0" y="0"/>
              <a:chExt cx="237406" cy="237406"/>
            </a:xfrm>
          </p:grpSpPr>
          <p:sp>
            <p:nvSpPr>
              <p:cNvPr id="913" name="Freeform 91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4" name="TextBox 91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5" name="Group 915"/>
            <p:cNvGrpSpPr/>
            <p:nvPr/>
          </p:nvGrpSpPr>
          <p:grpSpPr>
            <a:xfrm>
              <a:off x="1013615" y="308690"/>
              <a:ext cx="9004" cy="9004"/>
              <a:chOff x="0" y="0"/>
              <a:chExt cx="219327" cy="219327"/>
            </a:xfrm>
          </p:grpSpPr>
          <p:sp>
            <p:nvSpPr>
              <p:cNvPr id="916" name="Freeform 91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7" name="TextBox 91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8" name="Group 918"/>
            <p:cNvGrpSpPr/>
            <p:nvPr/>
          </p:nvGrpSpPr>
          <p:grpSpPr>
            <a:xfrm>
              <a:off x="1013615" y="308690"/>
              <a:ext cx="9004" cy="9004"/>
              <a:chOff x="0" y="0"/>
              <a:chExt cx="237406" cy="237406"/>
            </a:xfrm>
          </p:grpSpPr>
          <p:sp>
            <p:nvSpPr>
              <p:cNvPr id="919" name="Freeform 91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0" name="TextBox 92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1" name="Group 921"/>
            <p:cNvGrpSpPr/>
            <p:nvPr/>
          </p:nvGrpSpPr>
          <p:grpSpPr>
            <a:xfrm>
              <a:off x="958574" y="308690"/>
              <a:ext cx="9004" cy="9004"/>
              <a:chOff x="0" y="0"/>
              <a:chExt cx="219327" cy="219327"/>
            </a:xfrm>
          </p:grpSpPr>
          <p:sp>
            <p:nvSpPr>
              <p:cNvPr id="922" name="Freeform 92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3" name="TextBox 92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4" name="Group 924"/>
            <p:cNvGrpSpPr/>
            <p:nvPr/>
          </p:nvGrpSpPr>
          <p:grpSpPr>
            <a:xfrm>
              <a:off x="958574" y="308690"/>
              <a:ext cx="9004" cy="9004"/>
              <a:chOff x="0" y="0"/>
              <a:chExt cx="237406" cy="237406"/>
            </a:xfrm>
          </p:grpSpPr>
          <p:sp>
            <p:nvSpPr>
              <p:cNvPr id="925" name="Freeform 92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6" name="TextBox 92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7" name="Group 927"/>
            <p:cNvGrpSpPr/>
            <p:nvPr/>
          </p:nvGrpSpPr>
          <p:grpSpPr>
            <a:xfrm>
              <a:off x="995338" y="246884"/>
              <a:ext cx="9004" cy="9004"/>
              <a:chOff x="0" y="0"/>
              <a:chExt cx="219327" cy="219327"/>
            </a:xfrm>
          </p:grpSpPr>
          <p:sp>
            <p:nvSpPr>
              <p:cNvPr id="928" name="Freeform 92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9" name="TextBox 92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0" name="Group 930"/>
            <p:cNvGrpSpPr/>
            <p:nvPr/>
          </p:nvGrpSpPr>
          <p:grpSpPr>
            <a:xfrm>
              <a:off x="995338" y="246884"/>
              <a:ext cx="9004" cy="9004"/>
              <a:chOff x="0" y="0"/>
              <a:chExt cx="237406" cy="237406"/>
            </a:xfrm>
          </p:grpSpPr>
          <p:sp>
            <p:nvSpPr>
              <p:cNvPr id="931" name="Freeform 93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2" name="TextBox 93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3" name="Group 933"/>
            <p:cNvGrpSpPr/>
            <p:nvPr/>
          </p:nvGrpSpPr>
          <p:grpSpPr>
            <a:xfrm rot="581655">
              <a:off x="1311381" y="256811"/>
              <a:ext cx="17169" cy="17169"/>
              <a:chOff x="0" y="0"/>
              <a:chExt cx="219327" cy="219327"/>
            </a:xfrm>
          </p:grpSpPr>
          <p:sp>
            <p:nvSpPr>
              <p:cNvPr id="934" name="Freeform 93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5" name="TextBox 93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6" name="Group 936"/>
            <p:cNvGrpSpPr/>
            <p:nvPr/>
          </p:nvGrpSpPr>
          <p:grpSpPr>
            <a:xfrm rot="581655">
              <a:off x="1311381" y="256811"/>
              <a:ext cx="17169" cy="17169"/>
              <a:chOff x="0" y="0"/>
              <a:chExt cx="237406" cy="237406"/>
            </a:xfrm>
          </p:grpSpPr>
          <p:sp>
            <p:nvSpPr>
              <p:cNvPr id="937" name="Freeform 93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8" name="TextBox 93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9" name="Group 939"/>
            <p:cNvGrpSpPr/>
            <p:nvPr/>
          </p:nvGrpSpPr>
          <p:grpSpPr>
            <a:xfrm rot="581655">
              <a:off x="1429734" y="326880"/>
              <a:ext cx="17169" cy="17169"/>
              <a:chOff x="0" y="0"/>
              <a:chExt cx="219327" cy="219327"/>
            </a:xfrm>
          </p:grpSpPr>
          <p:sp>
            <p:nvSpPr>
              <p:cNvPr id="940" name="Freeform 94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1" name="TextBox 94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2" name="Group 942"/>
            <p:cNvGrpSpPr/>
            <p:nvPr/>
          </p:nvGrpSpPr>
          <p:grpSpPr>
            <a:xfrm rot="581655">
              <a:off x="1429734" y="326880"/>
              <a:ext cx="17169" cy="17169"/>
              <a:chOff x="0" y="0"/>
              <a:chExt cx="237406" cy="237406"/>
            </a:xfrm>
          </p:grpSpPr>
          <p:sp>
            <p:nvSpPr>
              <p:cNvPr id="943" name="Freeform 94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4" name="TextBox 94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5" name="Group 945"/>
            <p:cNvGrpSpPr/>
            <p:nvPr/>
          </p:nvGrpSpPr>
          <p:grpSpPr>
            <a:xfrm rot="581655">
              <a:off x="1326281" y="309207"/>
              <a:ext cx="17169" cy="17169"/>
              <a:chOff x="0" y="0"/>
              <a:chExt cx="219327" cy="219327"/>
            </a:xfrm>
          </p:grpSpPr>
          <p:sp>
            <p:nvSpPr>
              <p:cNvPr id="946" name="Freeform 94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7" name="TextBox 94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8" name="Group 948"/>
            <p:cNvGrpSpPr/>
            <p:nvPr/>
          </p:nvGrpSpPr>
          <p:grpSpPr>
            <a:xfrm rot="581655">
              <a:off x="1326281" y="309207"/>
              <a:ext cx="17169" cy="17169"/>
              <a:chOff x="0" y="0"/>
              <a:chExt cx="237406" cy="237406"/>
            </a:xfrm>
          </p:grpSpPr>
          <p:sp>
            <p:nvSpPr>
              <p:cNvPr id="949" name="Freeform 94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0" name="TextBox 95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1" name="Group 951"/>
            <p:cNvGrpSpPr/>
            <p:nvPr/>
          </p:nvGrpSpPr>
          <p:grpSpPr>
            <a:xfrm rot="581655">
              <a:off x="1390841" y="251989"/>
              <a:ext cx="9004" cy="9004"/>
              <a:chOff x="0" y="0"/>
              <a:chExt cx="219327" cy="219327"/>
            </a:xfrm>
          </p:grpSpPr>
          <p:sp>
            <p:nvSpPr>
              <p:cNvPr id="952" name="Freeform 95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3" name="TextBox 95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4" name="Group 954"/>
            <p:cNvGrpSpPr/>
            <p:nvPr/>
          </p:nvGrpSpPr>
          <p:grpSpPr>
            <a:xfrm rot="581655">
              <a:off x="1390841" y="251989"/>
              <a:ext cx="9004" cy="9004"/>
              <a:chOff x="0" y="0"/>
              <a:chExt cx="237406" cy="237406"/>
            </a:xfrm>
          </p:grpSpPr>
          <p:sp>
            <p:nvSpPr>
              <p:cNvPr id="955" name="Freeform 95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6" name="TextBox 95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7" name="Group 957"/>
            <p:cNvGrpSpPr/>
            <p:nvPr/>
          </p:nvGrpSpPr>
          <p:grpSpPr>
            <a:xfrm rot="581655">
              <a:off x="1452910" y="288737"/>
              <a:ext cx="9004" cy="9004"/>
              <a:chOff x="0" y="0"/>
              <a:chExt cx="219327" cy="219327"/>
            </a:xfrm>
          </p:grpSpPr>
          <p:sp>
            <p:nvSpPr>
              <p:cNvPr id="958" name="Freeform 95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9" name="TextBox 95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0" name="Group 960"/>
            <p:cNvGrpSpPr/>
            <p:nvPr/>
          </p:nvGrpSpPr>
          <p:grpSpPr>
            <a:xfrm rot="581655">
              <a:off x="1452910" y="288737"/>
              <a:ext cx="9004" cy="9004"/>
              <a:chOff x="0" y="0"/>
              <a:chExt cx="237406" cy="237406"/>
            </a:xfrm>
          </p:grpSpPr>
          <p:sp>
            <p:nvSpPr>
              <p:cNvPr id="961" name="Freeform 96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2" name="TextBox 96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3" name="Group 963"/>
            <p:cNvGrpSpPr/>
            <p:nvPr/>
          </p:nvGrpSpPr>
          <p:grpSpPr>
            <a:xfrm rot="581655">
              <a:off x="1398655" y="279468"/>
              <a:ext cx="9004" cy="9004"/>
              <a:chOff x="0" y="0"/>
              <a:chExt cx="219327" cy="219327"/>
            </a:xfrm>
          </p:grpSpPr>
          <p:sp>
            <p:nvSpPr>
              <p:cNvPr id="964" name="Freeform 96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5" name="TextBox 96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6" name="Group 966"/>
            <p:cNvGrpSpPr/>
            <p:nvPr/>
          </p:nvGrpSpPr>
          <p:grpSpPr>
            <a:xfrm rot="581655">
              <a:off x="1398655" y="279468"/>
              <a:ext cx="9004" cy="9004"/>
              <a:chOff x="0" y="0"/>
              <a:chExt cx="237406" cy="237406"/>
            </a:xfrm>
          </p:grpSpPr>
          <p:sp>
            <p:nvSpPr>
              <p:cNvPr id="967" name="Freeform 96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8" name="TextBox 96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9" name="Group 969"/>
            <p:cNvGrpSpPr/>
            <p:nvPr/>
          </p:nvGrpSpPr>
          <p:grpSpPr>
            <a:xfrm rot="581655">
              <a:off x="1212530" y="271157"/>
              <a:ext cx="9004" cy="9004"/>
              <a:chOff x="0" y="0"/>
              <a:chExt cx="219327" cy="219327"/>
            </a:xfrm>
          </p:grpSpPr>
          <p:sp>
            <p:nvSpPr>
              <p:cNvPr id="970" name="Freeform 97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1" name="TextBox 97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2" name="Group 972"/>
            <p:cNvGrpSpPr/>
            <p:nvPr/>
          </p:nvGrpSpPr>
          <p:grpSpPr>
            <a:xfrm rot="581655">
              <a:off x="1212530" y="271157"/>
              <a:ext cx="9004" cy="9004"/>
              <a:chOff x="0" y="0"/>
              <a:chExt cx="237406" cy="237406"/>
            </a:xfrm>
          </p:grpSpPr>
          <p:sp>
            <p:nvSpPr>
              <p:cNvPr id="973" name="Freeform 97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4" name="TextBox 97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5" name="Group 975"/>
            <p:cNvGrpSpPr/>
            <p:nvPr/>
          </p:nvGrpSpPr>
          <p:grpSpPr>
            <a:xfrm rot="581655">
              <a:off x="1274600" y="307905"/>
              <a:ext cx="9004" cy="9004"/>
              <a:chOff x="0" y="0"/>
              <a:chExt cx="219327" cy="219327"/>
            </a:xfrm>
          </p:grpSpPr>
          <p:sp>
            <p:nvSpPr>
              <p:cNvPr id="976" name="Freeform 97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7" name="TextBox 97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8" name="Group 978"/>
            <p:cNvGrpSpPr/>
            <p:nvPr/>
          </p:nvGrpSpPr>
          <p:grpSpPr>
            <a:xfrm rot="581655">
              <a:off x="1274600" y="307905"/>
              <a:ext cx="9004" cy="9004"/>
              <a:chOff x="0" y="0"/>
              <a:chExt cx="237406" cy="237406"/>
            </a:xfrm>
          </p:grpSpPr>
          <p:sp>
            <p:nvSpPr>
              <p:cNvPr id="979" name="Freeform 97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0" name="TextBox 98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1" name="Group 981"/>
            <p:cNvGrpSpPr/>
            <p:nvPr/>
          </p:nvGrpSpPr>
          <p:grpSpPr>
            <a:xfrm rot="581655">
              <a:off x="1220344" y="298637"/>
              <a:ext cx="9004" cy="9004"/>
              <a:chOff x="0" y="0"/>
              <a:chExt cx="219327" cy="219327"/>
            </a:xfrm>
          </p:grpSpPr>
          <p:sp>
            <p:nvSpPr>
              <p:cNvPr id="982" name="Freeform 98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3" name="TextBox 98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4" name="Group 984"/>
            <p:cNvGrpSpPr/>
            <p:nvPr/>
          </p:nvGrpSpPr>
          <p:grpSpPr>
            <a:xfrm rot="581655">
              <a:off x="1220344" y="298637"/>
              <a:ext cx="9004" cy="9004"/>
              <a:chOff x="0" y="0"/>
              <a:chExt cx="237406" cy="237406"/>
            </a:xfrm>
          </p:grpSpPr>
          <p:sp>
            <p:nvSpPr>
              <p:cNvPr id="985" name="Freeform 98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6" name="TextBox 98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7" name="Group 987"/>
            <p:cNvGrpSpPr/>
            <p:nvPr/>
          </p:nvGrpSpPr>
          <p:grpSpPr>
            <a:xfrm rot="581655">
              <a:off x="1266992" y="243904"/>
              <a:ext cx="9004" cy="9004"/>
              <a:chOff x="0" y="0"/>
              <a:chExt cx="219327" cy="219327"/>
            </a:xfrm>
          </p:grpSpPr>
          <p:sp>
            <p:nvSpPr>
              <p:cNvPr id="988" name="Freeform 98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9" name="TextBox 98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0" name="Group 990"/>
            <p:cNvGrpSpPr/>
            <p:nvPr/>
          </p:nvGrpSpPr>
          <p:grpSpPr>
            <a:xfrm rot="581655">
              <a:off x="1266992" y="243904"/>
              <a:ext cx="9004" cy="9004"/>
              <a:chOff x="0" y="0"/>
              <a:chExt cx="237406" cy="237406"/>
            </a:xfrm>
          </p:grpSpPr>
          <p:sp>
            <p:nvSpPr>
              <p:cNvPr id="991" name="Freeform 99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2" name="TextBox 99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3" name="Group 993"/>
            <p:cNvGrpSpPr/>
            <p:nvPr/>
          </p:nvGrpSpPr>
          <p:grpSpPr>
            <a:xfrm rot="2169327">
              <a:off x="1586462" y="313887"/>
              <a:ext cx="17169" cy="17169"/>
              <a:chOff x="0" y="0"/>
              <a:chExt cx="219327" cy="219327"/>
            </a:xfrm>
          </p:grpSpPr>
          <p:sp>
            <p:nvSpPr>
              <p:cNvPr id="994" name="Freeform 99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5" name="TextBox 99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6" name="Group 996"/>
            <p:cNvGrpSpPr/>
            <p:nvPr/>
          </p:nvGrpSpPr>
          <p:grpSpPr>
            <a:xfrm rot="2169327">
              <a:off x="1586462" y="313887"/>
              <a:ext cx="17169" cy="17169"/>
              <a:chOff x="0" y="0"/>
              <a:chExt cx="237406" cy="237406"/>
            </a:xfrm>
          </p:grpSpPr>
          <p:sp>
            <p:nvSpPr>
              <p:cNvPr id="997" name="Freeform 99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8" name="TextBox 99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9" name="Group 999"/>
            <p:cNvGrpSpPr/>
            <p:nvPr/>
          </p:nvGrpSpPr>
          <p:grpSpPr>
            <a:xfrm rot="2169327">
              <a:off x="1661193" y="429353"/>
              <a:ext cx="17169" cy="17169"/>
              <a:chOff x="0" y="0"/>
              <a:chExt cx="219327" cy="219327"/>
            </a:xfrm>
          </p:grpSpPr>
          <p:sp>
            <p:nvSpPr>
              <p:cNvPr id="1000" name="Freeform 100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1" name="TextBox 100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2" name="Group 1002"/>
            <p:cNvGrpSpPr/>
            <p:nvPr/>
          </p:nvGrpSpPr>
          <p:grpSpPr>
            <a:xfrm rot="2169327">
              <a:off x="1661193" y="429353"/>
              <a:ext cx="17169" cy="17169"/>
              <a:chOff x="0" y="0"/>
              <a:chExt cx="237406" cy="237406"/>
            </a:xfrm>
          </p:grpSpPr>
          <p:sp>
            <p:nvSpPr>
              <p:cNvPr id="1003" name="Freeform 100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4" name="TextBox 100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5" name="Group 1005"/>
            <p:cNvGrpSpPr/>
            <p:nvPr/>
          </p:nvGrpSpPr>
          <p:grpSpPr>
            <a:xfrm rot="2169327">
              <a:off x="1576453" y="367434"/>
              <a:ext cx="17169" cy="17169"/>
              <a:chOff x="0" y="0"/>
              <a:chExt cx="219327" cy="219327"/>
            </a:xfrm>
          </p:grpSpPr>
          <p:sp>
            <p:nvSpPr>
              <p:cNvPr id="1006" name="Freeform 100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7" name="TextBox 100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8" name="Group 1008"/>
            <p:cNvGrpSpPr/>
            <p:nvPr/>
          </p:nvGrpSpPr>
          <p:grpSpPr>
            <a:xfrm rot="2169327">
              <a:off x="1576453" y="367434"/>
              <a:ext cx="17169" cy="17169"/>
              <a:chOff x="0" y="0"/>
              <a:chExt cx="237406" cy="237406"/>
            </a:xfrm>
          </p:grpSpPr>
          <p:sp>
            <p:nvSpPr>
              <p:cNvPr id="1009" name="Freeform 100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0" name="TextBox 101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1" name="Group 1011"/>
            <p:cNvGrpSpPr/>
            <p:nvPr/>
          </p:nvGrpSpPr>
          <p:grpSpPr>
            <a:xfrm rot="2169327">
              <a:off x="1661992" y="343586"/>
              <a:ext cx="9004" cy="9004"/>
              <a:chOff x="0" y="0"/>
              <a:chExt cx="219327" cy="219327"/>
            </a:xfrm>
          </p:grpSpPr>
          <p:sp>
            <p:nvSpPr>
              <p:cNvPr id="1012" name="Freeform 101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3" name="TextBox 101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4" name="Group 1014"/>
            <p:cNvGrpSpPr/>
            <p:nvPr/>
          </p:nvGrpSpPr>
          <p:grpSpPr>
            <a:xfrm rot="2169327">
              <a:off x="1661992" y="343586"/>
              <a:ext cx="9004" cy="9004"/>
              <a:chOff x="0" y="0"/>
              <a:chExt cx="237406" cy="237406"/>
            </a:xfrm>
          </p:grpSpPr>
          <p:sp>
            <p:nvSpPr>
              <p:cNvPr id="1015" name="Freeform 101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6" name="TextBox 101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7" name="Group 1017"/>
            <p:cNvGrpSpPr/>
            <p:nvPr/>
          </p:nvGrpSpPr>
          <p:grpSpPr>
            <a:xfrm rot="2169327">
              <a:off x="1701185" y="404142"/>
              <a:ext cx="9004" cy="9004"/>
              <a:chOff x="0" y="0"/>
              <a:chExt cx="219327" cy="219327"/>
            </a:xfrm>
          </p:grpSpPr>
          <p:sp>
            <p:nvSpPr>
              <p:cNvPr id="1018" name="Freeform 101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9" name="TextBox 101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0" name="Group 1020"/>
            <p:cNvGrpSpPr/>
            <p:nvPr/>
          </p:nvGrpSpPr>
          <p:grpSpPr>
            <a:xfrm rot="2169327">
              <a:off x="1701185" y="404142"/>
              <a:ext cx="9004" cy="9004"/>
              <a:chOff x="0" y="0"/>
              <a:chExt cx="237406" cy="237406"/>
            </a:xfrm>
          </p:grpSpPr>
          <p:sp>
            <p:nvSpPr>
              <p:cNvPr id="1021" name="Freeform 102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2" name="TextBox 102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3" name="Group 1023"/>
            <p:cNvGrpSpPr/>
            <p:nvPr/>
          </p:nvGrpSpPr>
          <p:grpSpPr>
            <a:xfrm rot="2169327">
              <a:off x="1656743" y="371668"/>
              <a:ext cx="9004" cy="9004"/>
              <a:chOff x="0" y="0"/>
              <a:chExt cx="219327" cy="219327"/>
            </a:xfrm>
          </p:grpSpPr>
          <p:sp>
            <p:nvSpPr>
              <p:cNvPr id="1024" name="Freeform 102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5" name="TextBox 102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6" name="Group 1026"/>
            <p:cNvGrpSpPr/>
            <p:nvPr/>
          </p:nvGrpSpPr>
          <p:grpSpPr>
            <a:xfrm rot="2169327">
              <a:off x="1656743" y="371668"/>
              <a:ext cx="9004" cy="9004"/>
              <a:chOff x="0" y="0"/>
              <a:chExt cx="237406" cy="237406"/>
            </a:xfrm>
          </p:grpSpPr>
          <p:sp>
            <p:nvSpPr>
              <p:cNvPr id="1027" name="Freeform 102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" name="TextBox 102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9" name="Group 1029"/>
            <p:cNvGrpSpPr/>
            <p:nvPr/>
          </p:nvGrpSpPr>
          <p:grpSpPr>
            <a:xfrm rot="2169327">
              <a:off x="1493821" y="281293"/>
              <a:ext cx="9004" cy="9004"/>
              <a:chOff x="0" y="0"/>
              <a:chExt cx="219327" cy="219327"/>
            </a:xfrm>
          </p:grpSpPr>
          <p:sp>
            <p:nvSpPr>
              <p:cNvPr id="1030" name="Freeform 103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" name="TextBox 103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2" name="Group 1032"/>
            <p:cNvGrpSpPr/>
            <p:nvPr/>
          </p:nvGrpSpPr>
          <p:grpSpPr>
            <a:xfrm rot="2169327">
              <a:off x="1493821" y="281293"/>
              <a:ext cx="9004" cy="9004"/>
              <a:chOff x="0" y="0"/>
              <a:chExt cx="237406" cy="237406"/>
            </a:xfrm>
          </p:grpSpPr>
          <p:sp>
            <p:nvSpPr>
              <p:cNvPr id="1033" name="Freeform 103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4" name="TextBox 103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5" name="Group 1035"/>
            <p:cNvGrpSpPr/>
            <p:nvPr/>
          </p:nvGrpSpPr>
          <p:grpSpPr>
            <a:xfrm rot="2169327">
              <a:off x="1533013" y="341848"/>
              <a:ext cx="9004" cy="9004"/>
              <a:chOff x="0" y="0"/>
              <a:chExt cx="219327" cy="219327"/>
            </a:xfrm>
          </p:grpSpPr>
          <p:sp>
            <p:nvSpPr>
              <p:cNvPr id="1036" name="Freeform 103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7" name="TextBox 103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8" name="Group 1038"/>
            <p:cNvGrpSpPr/>
            <p:nvPr/>
          </p:nvGrpSpPr>
          <p:grpSpPr>
            <a:xfrm rot="2169327">
              <a:off x="1533013" y="341848"/>
              <a:ext cx="9004" cy="9004"/>
              <a:chOff x="0" y="0"/>
              <a:chExt cx="237406" cy="237406"/>
            </a:xfrm>
          </p:grpSpPr>
          <p:sp>
            <p:nvSpPr>
              <p:cNvPr id="1039" name="Freeform 103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0" name="TextBox 104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1" name="Group 1041"/>
            <p:cNvGrpSpPr/>
            <p:nvPr/>
          </p:nvGrpSpPr>
          <p:grpSpPr>
            <a:xfrm rot="2169327">
              <a:off x="1488572" y="309375"/>
              <a:ext cx="9004" cy="9004"/>
              <a:chOff x="0" y="0"/>
              <a:chExt cx="219327" cy="219327"/>
            </a:xfrm>
          </p:grpSpPr>
          <p:sp>
            <p:nvSpPr>
              <p:cNvPr id="1042" name="Freeform 104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" name="TextBox 104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4" name="Group 1044"/>
            <p:cNvGrpSpPr/>
            <p:nvPr/>
          </p:nvGrpSpPr>
          <p:grpSpPr>
            <a:xfrm rot="2169327">
              <a:off x="1488572" y="309375"/>
              <a:ext cx="9004" cy="9004"/>
              <a:chOff x="0" y="0"/>
              <a:chExt cx="237406" cy="237406"/>
            </a:xfrm>
          </p:grpSpPr>
          <p:sp>
            <p:nvSpPr>
              <p:cNvPr id="1045" name="Freeform 104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6" name="TextBox 104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7" name="Group 1047"/>
            <p:cNvGrpSpPr/>
            <p:nvPr/>
          </p:nvGrpSpPr>
          <p:grpSpPr>
            <a:xfrm rot="2169327">
              <a:off x="1554721" y="281162"/>
              <a:ext cx="9004" cy="9004"/>
              <a:chOff x="0" y="0"/>
              <a:chExt cx="219327" cy="219327"/>
            </a:xfrm>
          </p:grpSpPr>
          <p:sp>
            <p:nvSpPr>
              <p:cNvPr id="1048" name="Freeform 104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9" name="TextBox 104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0" name="Group 1050"/>
            <p:cNvGrpSpPr/>
            <p:nvPr/>
          </p:nvGrpSpPr>
          <p:grpSpPr>
            <a:xfrm rot="2169327">
              <a:off x="1554721" y="281162"/>
              <a:ext cx="9004" cy="9004"/>
              <a:chOff x="0" y="0"/>
              <a:chExt cx="237406" cy="237406"/>
            </a:xfrm>
          </p:grpSpPr>
          <p:sp>
            <p:nvSpPr>
              <p:cNvPr id="1051" name="Freeform 105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2" name="TextBox 105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3" name="Group 1053"/>
            <p:cNvGrpSpPr/>
            <p:nvPr/>
          </p:nvGrpSpPr>
          <p:grpSpPr>
            <a:xfrm rot="2169327">
              <a:off x="1729292" y="385835"/>
              <a:ext cx="9004" cy="9004"/>
              <a:chOff x="0" y="0"/>
              <a:chExt cx="219327" cy="219327"/>
            </a:xfrm>
          </p:grpSpPr>
          <p:sp>
            <p:nvSpPr>
              <p:cNvPr id="1054" name="Freeform 105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5" name="TextBox 105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6" name="Group 1056"/>
            <p:cNvGrpSpPr/>
            <p:nvPr/>
          </p:nvGrpSpPr>
          <p:grpSpPr>
            <a:xfrm rot="2169327">
              <a:off x="1729292" y="385835"/>
              <a:ext cx="9004" cy="9004"/>
              <a:chOff x="0" y="0"/>
              <a:chExt cx="237406" cy="237406"/>
            </a:xfrm>
          </p:grpSpPr>
          <p:sp>
            <p:nvSpPr>
              <p:cNvPr id="1057" name="Freeform 105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8" name="TextBox 105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9" name="Group 1059"/>
            <p:cNvGrpSpPr/>
            <p:nvPr/>
          </p:nvGrpSpPr>
          <p:grpSpPr>
            <a:xfrm rot="2169327">
              <a:off x="707319" y="356168"/>
              <a:ext cx="9004" cy="9004"/>
              <a:chOff x="0" y="0"/>
              <a:chExt cx="219327" cy="219327"/>
            </a:xfrm>
          </p:grpSpPr>
          <p:sp>
            <p:nvSpPr>
              <p:cNvPr id="1060" name="Freeform 106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1" name="TextBox 106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2" name="Group 1062"/>
            <p:cNvGrpSpPr/>
            <p:nvPr/>
          </p:nvGrpSpPr>
          <p:grpSpPr>
            <a:xfrm rot="2169327">
              <a:off x="707319" y="356168"/>
              <a:ext cx="9004" cy="9004"/>
              <a:chOff x="0" y="0"/>
              <a:chExt cx="237406" cy="237406"/>
            </a:xfrm>
          </p:grpSpPr>
          <p:sp>
            <p:nvSpPr>
              <p:cNvPr id="1063" name="Freeform 106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4" name="TextBox 106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5" name="Group 1065"/>
            <p:cNvGrpSpPr/>
            <p:nvPr/>
          </p:nvGrpSpPr>
          <p:grpSpPr>
            <a:xfrm rot="2169327">
              <a:off x="636121" y="340870"/>
              <a:ext cx="9004" cy="9004"/>
              <a:chOff x="0" y="0"/>
              <a:chExt cx="219327" cy="219327"/>
            </a:xfrm>
          </p:grpSpPr>
          <p:sp>
            <p:nvSpPr>
              <p:cNvPr id="1066" name="Freeform 106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7" name="TextBox 106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8" name="Group 1068"/>
            <p:cNvGrpSpPr/>
            <p:nvPr/>
          </p:nvGrpSpPr>
          <p:grpSpPr>
            <a:xfrm rot="2169327">
              <a:off x="636121" y="340870"/>
              <a:ext cx="9004" cy="9004"/>
              <a:chOff x="0" y="0"/>
              <a:chExt cx="237406" cy="237406"/>
            </a:xfrm>
          </p:grpSpPr>
          <p:sp>
            <p:nvSpPr>
              <p:cNvPr id="1069" name="Freeform 106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0" name="TextBox 107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1" name="Group 1071"/>
            <p:cNvGrpSpPr/>
            <p:nvPr/>
          </p:nvGrpSpPr>
          <p:grpSpPr>
            <a:xfrm rot="2169327">
              <a:off x="688207" y="392956"/>
              <a:ext cx="9004" cy="9004"/>
              <a:chOff x="0" y="0"/>
              <a:chExt cx="219327" cy="219327"/>
            </a:xfrm>
          </p:grpSpPr>
          <p:sp>
            <p:nvSpPr>
              <p:cNvPr id="1072" name="Freeform 107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3" name="TextBox 107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4" name="Group 1074"/>
            <p:cNvGrpSpPr/>
            <p:nvPr/>
          </p:nvGrpSpPr>
          <p:grpSpPr>
            <a:xfrm rot="2169327">
              <a:off x="688207" y="392956"/>
              <a:ext cx="9004" cy="9004"/>
              <a:chOff x="0" y="0"/>
              <a:chExt cx="237406" cy="237406"/>
            </a:xfrm>
          </p:grpSpPr>
          <p:sp>
            <p:nvSpPr>
              <p:cNvPr id="1075" name="Freeform 107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6" name="TextBox 107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7" name="Group 1077"/>
            <p:cNvGrpSpPr/>
            <p:nvPr/>
          </p:nvGrpSpPr>
          <p:grpSpPr>
            <a:xfrm rot="-1281463">
              <a:off x="437354" y="462290"/>
              <a:ext cx="9004" cy="9004"/>
              <a:chOff x="0" y="0"/>
              <a:chExt cx="219327" cy="219327"/>
            </a:xfrm>
          </p:grpSpPr>
          <p:sp>
            <p:nvSpPr>
              <p:cNvPr id="1078" name="Freeform 107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9" name="TextBox 107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0" name="Group 1080"/>
            <p:cNvGrpSpPr/>
            <p:nvPr/>
          </p:nvGrpSpPr>
          <p:grpSpPr>
            <a:xfrm rot="-1281463">
              <a:off x="437354" y="462290"/>
              <a:ext cx="9004" cy="9004"/>
              <a:chOff x="0" y="0"/>
              <a:chExt cx="237406" cy="237406"/>
            </a:xfrm>
          </p:grpSpPr>
          <p:sp>
            <p:nvSpPr>
              <p:cNvPr id="1081" name="Freeform 108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2" name="TextBox 108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3" name="Group 1083"/>
            <p:cNvGrpSpPr/>
            <p:nvPr/>
          </p:nvGrpSpPr>
          <p:grpSpPr>
            <a:xfrm rot="-1281463">
              <a:off x="668651" y="344283"/>
              <a:ext cx="17169" cy="17169"/>
              <a:chOff x="0" y="0"/>
              <a:chExt cx="219327" cy="219327"/>
            </a:xfrm>
          </p:grpSpPr>
          <p:sp>
            <p:nvSpPr>
              <p:cNvPr id="1084" name="Freeform 108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5" name="TextBox 108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6" name="Group 1086"/>
            <p:cNvGrpSpPr/>
            <p:nvPr/>
          </p:nvGrpSpPr>
          <p:grpSpPr>
            <a:xfrm rot="-1281463">
              <a:off x="668651" y="344283"/>
              <a:ext cx="17169" cy="17169"/>
              <a:chOff x="0" y="0"/>
              <a:chExt cx="237406" cy="237406"/>
            </a:xfrm>
          </p:grpSpPr>
          <p:sp>
            <p:nvSpPr>
              <p:cNvPr id="1087" name="Freeform 108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8" name="TextBox 108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9" name="Group 1089"/>
            <p:cNvGrpSpPr/>
            <p:nvPr/>
          </p:nvGrpSpPr>
          <p:grpSpPr>
            <a:xfrm rot="-1281463">
              <a:off x="806187" y="343263"/>
              <a:ext cx="17169" cy="17169"/>
              <a:chOff x="0" y="0"/>
              <a:chExt cx="219327" cy="219327"/>
            </a:xfrm>
          </p:grpSpPr>
          <p:sp>
            <p:nvSpPr>
              <p:cNvPr id="1090" name="Freeform 109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1" name="TextBox 109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2" name="Group 1092"/>
            <p:cNvGrpSpPr/>
            <p:nvPr/>
          </p:nvGrpSpPr>
          <p:grpSpPr>
            <a:xfrm rot="-1281463">
              <a:off x="806187" y="343263"/>
              <a:ext cx="17169" cy="17169"/>
              <a:chOff x="0" y="0"/>
              <a:chExt cx="237406" cy="237406"/>
            </a:xfrm>
          </p:grpSpPr>
          <p:sp>
            <p:nvSpPr>
              <p:cNvPr id="1093" name="Freeform 109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4" name="TextBox 109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5" name="Group 1095"/>
            <p:cNvGrpSpPr/>
            <p:nvPr/>
          </p:nvGrpSpPr>
          <p:grpSpPr>
            <a:xfrm rot="-1281463">
              <a:off x="708443" y="381485"/>
              <a:ext cx="17169" cy="17169"/>
              <a:chOff x="0" y="0"/>
              <a:chExt cx="219327" cy="219327"/>
            </a:xfrm>
          </p:grpSpPr>
          <p:sp>
            <p:nvSpPr>
              <p:cNvPr id="1096" name="Freeform 109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7" name="TextBox 109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8" name="Group 1098"/>
            <p:cNvGrpSpPr/>
            <p:nvPr/>
          </p:nvGrpSpPr>
          <p:grpSpPr>
            <a:xfrm rot="-1281463">
              <a:off x="708443" y="381485"/>
              <a:ext cx="17169" cy="17169"/>
              <a:chOff x="0" y="0"/>
              <a:chExt cx="237406" cy="237406"/>
            </a:xfrm>
          </p:grpSpPr>
          <p:sp>
            <p:nvSpPr>
              <p:cNvPr id="1099" name="Freeform 109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0" name="TextBox 110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1" name="Group 1101"/>
            <p:cNvGrpSpPr/>
            <p:nvPr/>
          </p:nvGrpSpPr>
          <p:grpSpPr>
            <a:xfrm rot="-1281463">
              <a:off x="732716" y="301856"/>
              <a:ext cx="9004" cy="9004"/>
              <a:chOff x="0" y="0"/>
              <a:chExt cx="219327" cy="219327"/>
            </a:xfrm>
          </p:grpSpPr>
          <p:sp>
            <p:nvSpPr>
              <p:cNvPr id="1102" name="Freeform 110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3" name="TextBox 110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4" name="Group 1104"/>
            <p:cNvGrpSpPr/>
            <p:nvPr/>
          </p:nvGrpSpPr>
          <p:grpSpPr>
            <a:xfrm rot="-1281463">
              <a:off x="732716" y="301856"/>
              <a:ext cx="9004" cy="9004"/>
              <a:chOff x="0" y="0"/>
              <a:chExt cx="237406" cy="237406"/>
            </a:xfrm>
          </p:grpSpPr>
          <p:sp>
            <p:nvSpPr>
              <p:cNvPr id="1105" name="Freeform 110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6" name="TextBox 110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7" name="Group 1107"/>
            <p:cNvGrpSpPr/>
            <p:nvPr/>
          </p:nvGrpSpPr>
          <p:grpSpPr>
            <a:xfrm rot="-1281463">
              <a:off x="804846" y="301321"/>
              <a:ext cx="9004" cy="9004"/>
              <a:chOff x="0" y="0"/>
              <a:chExt cx="219327" cy="219327"/>
            </a:xfrm>
          </p:grpSpPr>
          <p:sp>
            <p:nvSpPr>
              <p:cNvPr id="1108" name="Freeform 110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9" name="TextBox 110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0" name="Group 1110"/>
            <p:cNvGrpSpPr/>
            <p:nvPr/>
          </p:nvGrpSpPr>
          <p:grpSpPr>
            <a:xfrm rot="-1281463">
              <a:off x="804846" y="301321"/>
              <a:ext cx="9004" cy="9004"/>
              <a:chOff x="0" y="0"/>
              <a:chExt cx="237406" cy="237406"/>
            </a:xfrm>
          </p:grpSpPr>
          <p:sp>
            <p:nvSpPr>
              <p:cNvPr id="1111" name="Freeform 111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2" name="TextBox 111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3" name="Group 1113"/>
            <p:cNvGrpSpPr/>
            <p:nvPr/>
          </p:nvGrpSpPr>
          <p:grpSpPr>
            <a:xfrm>
              <a:off x="579283" y="343263"/>
              <a:ext cx="17169" cy="17169"/>
              <a:chOff x="0" y="0"/>
              <a:chExt cx="219327" cy="219327"/>
            </a:xfrm>
          </p:grpSpPr>
          <p:sp>
            <p:nvSpPr>
              <p:cNvPr id="1114" name="Freeform 111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5" name="TextBox 111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6" name="Group 1116"/>
            <p:cNvGrpSpPr/>
            <p:nvPr/>
          </p:nvGrpSpPr>
          <p:grpSpPr>
            <a:xfrm>
              <a:off x="579283" y="343263"/>
              <a:ext cx="17169" cy="17169"/>
              <a:chOff x="0" y="0"/>
              <a:chExt cx="237406" cy="237406"/>
            </a:xfrm>
          </p:grpSpPr>
          <p:sp>
            <p:nvSpPr>
              <p:cNvPr id="1117" name="Freeform 111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8" name="TextBox 111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9" name="Group 1119"/>
            <p:cNvGrpSpPr/>
            <p:nvPr/>
          </p:nvGrpSpPr>
          <p:grpSpPr>
            <a:xfrm rot="-1281463">
              <a:off x="620917" y="359120"/>
              <a:ext cx="17169" cy="17169"/>
              <a:chOff x="0" y="0"/>
              <a:chExt cx="219327" cy="219327"/>
            </a:xfrm>
          </p:grpSpPr>
          <p:sp>
            <p:nvSpPr>
              <p:cNvPr id="1120" name="Freeform 112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1" name="TextBox 112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2" name="Group 1122"/>
            <p:cNvGrpSpPr/>
            <p:nvPr/>
          </p:nvGrpSpPr>
          <p:grpSpPr>
            <a:xfrm rot="-1281463">
              <a:off x="620917" y="359120"/>
              <a:ext cx="17169" cy="17169"/>
              <a:chOff x="0" y="0"/>
              <a:chExt cx="237406" cy="237406"/>
            </a:xfrm>
          </p:grpSpPr>
          <p:sp>
            <p:nvSpPr>
              <p:cNvPr id="1123" name="Freeform 112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4" name="TextBox 112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5" name="Group 1125"/>
            <p:cNvGrpSpPr/>
            <p:nvPr/>
          </p:nvGrpSpPr>
          <p:grpSpPr>
            <a:xfrm rot="-1281463">
              <a:off x="523173" y="397343"/>
              <a:ext cx="17169" cy="17169"/>
              <a:chOff x="0" y="0"/>
              <a:chExt cx="219327" cy="219327"/>
            </a:xfrm>
          </p:grpSpPr>
          <p:sp>
            <p:nvSpPr>
              <p:cNvPr id="1126" name="Freeform 112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7" name="TextBox 112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8" name="Group 1128"/>
            <p:cNvGrpSpPr/>
            <p:nvPr/>
          </p:nvGrpSpPr>
          <p:grpSpPr>
            <a:xfrm rot="-1281463">
              <a:off x="523173" y="397343"/>
              <a:ext cx="17169" cy="17169"/>
              <a:chOff x="0" y="0"/>
              <a:chExt cx="237406" cy="237406"/>
            </a:xfrm>
          </p:grpSpPr>
          <p:sp>
            <p:nvSpPr>
              <p:cNvPr id="1129" name="Freeform 112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0" name="TextBox 113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1" name="Group 1131"/>
            <p:cNvGrpSpPr/>
            <p:nvPr/>
          </p:nvGrpSpPr>
          <p:grpSpPr>
            <a:xfrm>
              <a:off x="441856" y="390070"/>
              <a:ext cx="17169" cy="17169"/>
              <a:chOff x="0" y="0"/>
              <a:chExt cx="219327" cy="219327"/>
            </a:xfrm>
          </p:grpSpPr>
          <p:sp>
            <p:nvSpPr>
              <p:cNvPr id="1132" name="Freeform 113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" name="TextBox 113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4" name="Group 1134"/>
            <p:cNvGrpSpPr/>
            <p:nvPr/>
          </p:nvGrpSpPr>
          <p:grpSpPr>
            <a:xfrm>
              <a:off x="441856" y="390070"/>
              <a:ext cx="17169" cy="17169"/>
              <a:chOff x="0" y="0"/>
              <a:chExt cx="237406" cy="237406"/>
            </a:xfrm>
          </p:grpSpPr>
          <p:sp>
            <p:nvSpPr>
              <p:cNvPr id="1135" name="Freeform 113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6" name="TextBox 113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7" name="Group 1137"/>
            <p:cNvGrpSpPr/>
            <p:nvPr/>
          </p:nvGrpSpPr>
          <p:grpSpPr>
            <a:xfrm>
              <a:off x="556054" y="404514"/>
              <a:ext cx="17169" cy="17169"/>
              <a:chOff x="0" y="0"/>
              <a:chExt cx="219327" cy="219327"/>
            </a:xfrm>
          </p:grpSpPr>
          <p:sp>
            <p:nvSpPr>
              <p:cNvPr id="1138" name="Freeform 113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9" name="TextBox 113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0" name="Group 1140"/>
            <p:cNvGrpSpPr/>
            <p:nvPr/>
          </p:nvGrpSpPr>
          <p:grpSpPr>
            <a:xfrm>
              <a:off x="556054" y="404514"/>
              <a:ext cx="17169" cy="17169"/>
              <a:chOff x="0" y="0"/>
              <a:chExt cx="237406" cy="237406"/>
            </a:xfrm>
          </p:grpSpPr>
          <p:sp>
            <p:nvSpPr>
              <p:cNvPr id="1141" name="Freeform 114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2" name="TextBox 114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3" name="Group 1143"/>
            <p:cNvGrpSpPr/>
            <p:nvPr/>
          </p:nvGrpSpPr>
          <p:grpSpPr>
            <a:xfrm>
              <a:off x="516806" y="363758"/>
              <a:ext cx="9004" cy="9004"/>
              <a:chOff x="0" y="0"/>
              <a:chExt cx="219327" cy="219327"/>
            </a:xfrm>
          </p:grpSpPr>
          <p:sp>
            <p:nvSpPr>
              <p:cNvPr id="1144" name="Freeform 114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5" name="TextBox 114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6" name="Group 1146"/>
            <p:cNvGrpSpPr/>
            <p:nvPr/>
          </p:nvGrpSpPr>
          <p:grpSpPr>
            <a:xfrm>
              <a:off x="516806" y="363758"/>
              <a:ext cx="9004" cy="9004"/>
              <a:chOff x="0" y="0"/>
              <a:chExt cx="237406" cy="237406"/>
            </a:xfrm>
          </p:grpSpPr>
          <p:sp>
            <p:nvSpPr>
              <p:cNvPr id="1147" name="Freeform 114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8" name="TextBox 114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9" name="Group 1149"/>
            <p:cNvGrpSpPr/>
            <p:nvPr/>
          </p:nvGrpSpPr>
          <p:grpSpPr>
            <a:xfrm>
              <a:off x="542005" y="357945"/>
              <a:ext cx="9004" cy="9004"/>
              <a:chOff x="0" y="0"/>
              <a:chExt cx="219327" cy="219327"/>
            </a:xfrm>
          </p:grpSpPr>
          <p:sp>
            <p:nvSpPr>
              <p:cNvPr id="1150" name="Freeform 115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1" name="TextBox 115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2" name="Group 1152"/>
            <p:cNvGrpSpPr/>
            <p:nvPr/>
          </p:nvGrpSpPr>
          <p:grpSpPr>
            <a:xfrm>
              <a:off x="542005" y="357945"/>
              <a:ext cx="9004" cy="9004"/>
              <a:chOff x="0" y="0"/>
              <a:chExt cx="237406" cy="237406"/>
            </a:xfrm>
          </p:grpSpPr>
          <p:sp>
            <p:nvSpPr>
              <p:cNvPr id="1153" name="Freeform 115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4" name="TextBox 115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5" name="Group 1155"/>
            <p:cNvGrpSpPr/>
            <p:nvPr/>
          </p:nvGrpSpPr>
          <p:grpSpPr>
            <a:xfrm>
              <a:off x="609376" y="383716"/>
              <a:ext cx="9004" cy="9004"/>
              <a:chOff x="0" y="0"/>
              <a:chExt cx="219327" cy="219327"/>
            </a:xfrm>
          </p:grpSpPr>
          <p:sp>
            <p:nvSpPr>
              <p:cNvPr id="1156" name="Freeform 115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7" name="TextBox 115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8" name="Group 1158"/>
            <p:cNvGrpSpPr/>
            <p:nvPr/>
          </p:nvGrpSpPr>
          <p:grpSpPr>
            <a:xfrm>
              <a:off x="609376" y="383716"/>
              <a:ext cx="9004" cy="9004"/>
              <a:chOff x="0" y="0"/>
              <a:chExt cx="237406" cy="237406"/>
            </a:xfrm>
          </p:grpSpPr>
          <p:sp>
            <p:nvSpPr>
              <p:cNvPr id="1159" name="Freeform 115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0" name="TextBox 116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1" name="Group 1161"/>
            <p:cNvGrpSpPr/>
            <p:nvPr/>
          </p:nvGrpSpPr>
          <p:grpSpPr>
            <a:xfrm>
              <a:off x="554335" y="383716"/>
              <a:ext cx="9004" cy="9004"/>
              <a:chOff x="0" y="0"/>
              <a:chExt cx="219327" cy="219327"/>
            </a:xfrm>
          </p:grpSpPr>
          <p:sp>
            <p:nvSpPr>
              <p:cNvPr id="1162" name="Freeform 116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3" name="TextBox 116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4" name="Group 1164"/>
            <p:cNvGrpSpPr/>
            <p:nvPr/>
          </p:nvGrpSpPr>
          <p:grpSpPr>
            <a:xfrm>
              <a:off x="554335" y="383716"/>
              <a:ext cx="9004" cy="9004"/>
              <a:chOff x="0" y="0"/>
              <a:chExt cx="237406" cy="237406"/>
            </a:xfrm>
          </p:grpSpPr>
          <p:sp>
            <p:nvSpPr>
              <p:cNvPr id="1165" name="Freeform 116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6" name="TextBox 116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7" name="Group 1167"/>
            <p:cNvGrpSpPr/>
            <p:nvPr/>
          </p:nvGrpSpPr>
          <p:grpSpPr>
            <a:xfrm>
              <a:off x="1229901" y="268302"/>
              <a:ext cx="17169" cy="17169"/>
              <a:chOff x="0" y="0"/>
              <a:chExt cx="219327" cy="219327"/>
            </a:xfrm>
          </p:grpSpPr>
          <p:sp>
            <p:nvSpPr>
              <p:cNvPr id="1168" name="Freeform 116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9" name="TextBox 116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0" name="Group 1170"/>
            <p:cNvGrpSpPr/>
            <p:nvPr/>
          </p:nvGrpSpPr>
          <p:grpSpPr>
            <a:xfrm>
              <a:off x="1229901" y="268302"/>
              <a:ext cx="17169" cy="17169"/>
              <a:chOff x="0" y="0"/>
              <a:chExt cx="237406" cy="237406"/>
            </a:xfrm>
          </p:grpSpPr>
          <p:sp>
            <p:nvSpPr>
              <p:cNvPr id="1171" name="Freeform 117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2" name="TextBox 117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3" name="Group 1173"/>
            <p:cNvGrpSpPr/>
            <p:nvPr/>
          </p:nvGrpSpPr>
          <p:grpSpPr>
            <a:xfrm>
              <a:off x="1190653" y="227546"/>
              <a:ext cx="9004" cy="9004"/>
              <a:chOff x="0" y="0"/>
              <a:chExt cx="219327" cy="219327"/>
            </a:xfrm>
          </p:grpSpPr>
          <p:sp>
            <p:nvSpPr>
              <p:cNvPr id="1174" name="Freeform 117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5" name="TextBox 117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6" name="Group 1176"/>
            <p:cNvGrpSpPr/>
            <p:nvPr/>
          </p:nvGrpSpPr>
          <p:grpSpPr>
            <a:xfrm>
              <a:off x="1190653" y="227546"/>
              <a:ext cx="9004" cy="9004"/>
              <a:chOff x="0" y="0"/>
              <a:chExt cx="237406" cy="237406"/>
            </a:xfrm>
          </p:grpSpPr>
          <p:sp>
            <p:nvSpPr>
              <p:cNvPr id="1177" name="Freeform 117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8" name="TextBox 117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9" name="Group 1179"/>
            <p:cNvGrpSpPr/>
            <p:nvPr/>
          </p:nvGrpSpPr>
          <p:grpSpPr>
            <a:xfrm>
              <a:off x="1215852" y="221733"/>
              <a:ext cx="9004" cy="9004"/>
              <a:chOff x="0" y="0"/>
              <a:chExt cx="219327" cy="219327"/>
            </a:xfrm>
          </p:grpSpPr>
          <p:sp>
            <p:nvSpPr>
              <p:cNvPr id="1180" name="Freeform 118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1" name="TextBox 118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2" name="Group 1182"/>
            <p:cNvGrpSpPr/>
            <p:nvPr/>
          </p:nvGrpSpPr>
          <p:grpSpPr>
            <a:xfrm>
              <a:off x="1215852" y="221733"/>
              <a:ext cx="9004" cy="9004"/>
              <a:chOff x="0" y="0"/>
              <a:chExt cx="237406" cy="237406"/>
            </a:xfrm>
          </p:grpSpPr>
          <p:sp>
            <p:nvSpPr>
              <p:cNvPr id="1183" name="Freeform 118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4" name="TextBox 118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5" name="Group 1185"/>
            <p:cNvGrpSpPr/>
            <p:nvPr/>
          </p:nvGrpSpPr>
          <p:grpSpPr>
            <a:xfrm>
              <a:off x="1283224" y="247504"/>
              <a:ext cx="9004" cy="9004"/>
              <a:chOff x="0" y="0"/>
              <a:chExt cx="219327" cy="219327"/>
            </a:xfrm>
          </p:grpSpPr>
          <p:sp>
            <p:nvSpPr>
              <p:cNvPr id="1186" name="Freeform 118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7" name="TextBox 118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8" name="Group 1188"/>
            <p:cNvGrpSpPr/>
            <p:nvPr/>
          </p:nvGrpSpPr>
          <p:grpSpPr>
            <a:xfrm>
              <a:off x="1283224" y="247504"/>
              <a:ext cx="9004" cy="9004"/>
              <a:chOff x="0" y="0"/>
              <a:chExt cx="237406" cy="237406"/>
            </a:xfrm>
          </p:grpSpPr>
          <p:sp>
            <p:nvSpPr>
              <p:cNvPr id="1189" name="Freeform 118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0" name="TextBox 119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1" name="Group 1191"/>
            <p:cNvGrpSpPr/>
            <p:nvPr/>
          </p:nvGrpSpPr>
          <p:grpSpPr>
            <a:xfrm>
              <a:off x="1228182" y="247504"/>
              <a:ext cx="9004" cy="9004"/>
              <a:chOff x="0" y="0"/>
              <a:chExt cx="219327" cy="219327"/>
            </a:xfrm>
          </p:grpSpPr>
          <p:sp>
            <p:nvSpPr>
              <p:cNvPr id="1192" name="Freeform 119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3" name="TextBox 119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4" name="Group 1194"/>
            <p:cNvGrpSpPr/>
            <p:nvPr/>
          </p:nvGrpSpPr>
          <p:grpSpPr>
            <a:xfrm>
              <a:off x="1228182" y="247504"/>
              <a:ext cx="9004" cy="9004"/>
              <a:chOff x="0" y="0"/>
              <a:chExt cx="237406" cy="237406"/>
            </a:xfrm>
          </p:grpSpPr>
          <p:sp>
            <p:nvSpPr>
              <p:cNvPr id="1195" name="Freeform 119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6" name="TextBox 119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7" name="Group 1197"/>
            <p:cNvGrpSpPr/>
            <p:nvPr/>
          </p:nvGrpSpPr>
          <p:grpSpPr>
            <a:xfrm>
              <a:off x="1544183" y="320484"/>
              <a:ext cx="17169" cy="17169"/>
              <a:chOff x="0" y="0"/>
              <a:chExt cx="219327" cy="219327"/>
            </a:xfrm>
          </p:grpSpPr>
          <p:sp>
            <p:nvSpPr>
              <p:cNvPr id="1198" name="Freeform 119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9" name="TextBox 119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0" name="Group 1200"/>
            <p:cNvGrpSpPr/>
            <p:nvPr/>
          </p:nvGrpSpPr>
          <p:grpSpPr>
            <a:xfrm>
              <a:off x="1544183" y="320484"/>
              <a:ext cx="17169" cy="17169"/>
              <a:chOff x="0" y="0"/>
              <a:chExt cx="237406" cy="237406"/>
            </a:xfrm>
          </p:grpSpPr>
          <p:sp>
            <p:nvSpPr>
              <p:cNvPr id="1201" name="Freeform 120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2" name="TextBox 120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3" name="Group 1203"/>
            <p:cNvGrpSpPr/>
            <p:nvPr/>
          </p:nvGrpSpPr>
          <p:grpSpPr>
            <a:xfrm>
              <a:off x="1504935" y="279728"/>
              <a:ext cx="9004" cy="9004"/>
              <a:chOff x="0" y="0"/>
              <a:chExt cx="219327" cy="219327"/>
            </a:xfrm>
          </p:grpSpPr>
          <p:sp>
            <p:nvSpPr>
              <p:cNvPr id="1204" name="Freeform 120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5" name="TextBox 120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6" name="Group 1206"/>
            <p:cNvGrpSpPr/>
            <p:nvPr/>
          </p:nvGrpSpPr>
          <p:grpSpPr>
            <a:xfrm>
              <a:off x="1504935" y="279728"/>
              <a:ext cx="9004" cy="9004"/>
              <a:chOff x="0" y="0"/>
              <a:chExt cx="237406" cy="237406"/>
            </a:xfrm>
          </p:grpSpPr>
          <p:sp>
            <p:nvSpPr>
              <p:cNvPr id="1207" name="Freeform 120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8" name="TextBox 120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9" name="Group 1209"/>
            <p:cNvGrpSpPr/>
            <p:nvPr/>
          </p:nvGrpSpPr>
          <p:grpSpPr>
            <a:xfrm>
              <a:off x="1530134" y="273915"/>
              <a:ext cx="9004" cy="9004"/>
              <a:chOff x="0" y="0"/>
              <a:chExt cx="219327" cy="219327"/>
            </a:xfrm>
          </p:grpSpPr>
          <p:sp>
            <p:nvSpPr>
              <p:cNvPr id="1210" name="Freeform 121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1" name="TextBox 121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2" name="Group 1212"/>
            <p:cNvGrpSpPr/>
            <p:nvPr/>
          </p:nvGrpSpPr>
          <p:grpSpPr>
            <a:xfrm>
              <a:off x="1530134" y="273915"/>
              <a:ext cx="9004" cy="9004"/>
              <a:chOff x="0" y="0"/>
              <a:chExt cx="237406" cy="237406"/>
            </a:xfrm>
          </p:grpSpPr>
          <p:sp>
            <p:nvSpPr>
              <p:cNvPr id="1213" name="Freeform 121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4" name="TextBox 121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5" name="Group 1215"/>
            <p:cNvGrpSpPr/>
            <p:nvPr/>
          </p:nvGrpSpPr>
          <p:grpSpPr>
            <a:xfrm>
              <a:off x="1597505" y="299686"/>
              <a:ext cx="9004" cy="9004"/>
              <a:chOff x="0" y="0"/>
              <a:chExt cx="219327" cy="219327"/>
            </a:xfrm>
          </p:grpSpPr>
          <p:sp>
            <p:nvSpPr>
              <p:cNvPr id="1216" name="Freeform 121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7" name="TextBox 121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8" name="Group 1218"/>
            <p:cNvGrpSpPr/>
            <p:nvPr/>
          </p:nvGrpSpPr>
          <p:grpSpPr>
            <a:xfrm>
              <a:off x="1597505" y="299686"/>
              <a:ext cx="9004" cy="9004"/>
              <a:chOff x="0" y="0"/>
              <a:chExt cx="237406" cy="237406"/>
            </a:xfrm>
          </p:grpSpPr>
          <p:sp>
            <p:nvSpPr>
              <p:cNvPr id="1219" name="Freeform 121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0" name="TextBox 122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1" name="Group 1221"/>
            <p:cNvGrpSpPr/>
            <p:nvPr/>
          </p:nvGrpSpPr>
          <p:grpSpPr>
            <a:xfrm>
              <a:off x="1542464" y="299686"/>
              <a:ext cx="9004" cy="9004"/>
              <a:chOff x="0" y="0"/>
              <a:chExt cx="219327" cy="219327"/>
            </a:xfrm>
          </p:grpSpPr>
          <p:sp>
            <p:nvSpPr>
              <p:cNvPr id="1222" name="Freeform 122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3" name="TextBox 122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4" name="Group 1224"/>
            <p:cNvGrpSpPr/>
            <p:nvPr/>
          </p:nvGrpSpPr>
          <p:grpSpPr>
            <a:xfrm>
              <a:off x="1542464" y="299686"/>
              <a:ext cx="9004" cy="9004"/>
              <a:chOff x="0" y="0"/>
              <a:chExt cx="237406" cy="237406"/>
            </a:xfrm>
          </p:grpSpPr>
          <p:sp>
            <p:nvSpPr>
              <p:cNvPr id="1225" name="Freeform 122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6" name="TextBox 122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7" name="Group 1227"/>
            <p:cNvGrpSpPr/>
            <p:nvPr/>
          </p:nvGrpSpPr>
          <p:grpSpPr>
            <a:xfrm>
              <a:off x="1715964" y="387860"/>
              <a:ext cx="17169" cy="17169"/>
              <a:chOff x="0" y="0"/>
              <a:chExt cx="219327" cy="219327"/>
            </a:xfrm>
          </p:grpSpPr>
          <p:sp>
            <p:nvSpPr>
              <p:cNvPr id="1228" name="Freeform 122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9" name="TextBox 122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0" name="Group 1230"/>
            <p:cNvGrpSpPr/>
            <p:nvPr/>
          </p:nvGrpSpPr>
          <p:grpSpPr>
            <a:xfrm>
              <a:off x="1715964" y="387860"/>
              <a:ext cx="17169" cy="17169"/>
              <a:chOff x="0" y="0"/>
              <a:chExt cx="237406" cy="237406"/>
            </a:xfrm>
          </p:grpSpPr>
          <p:sp>
            <p:nvSpPr>
              <p:cNvPr id="1231" name="Freeform 123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2" name="TextBox 123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3" name="Group 1233"/>
            <p:cNvGrpSpPr/>
            <p:nvPr/>
          </p:nvGrpSpPr>
          <p:grpSpPr>
            <a:xfrm>
              <a:off x="1676716" y="347104"/>
              <a:ext cx="9004" cy="9004"/>
              <a:chOff x="0" y="0"/>
              <a:chExt cx="219327" cy="219327"/>
            </a:xfrm>
          </p:grpSpPr>
          <p:sp>
            <p:nvSpPr>
              <p:cNvPr id="1234" name="Freeform 123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5" name="TextBox 123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6" name="Group 1236"/>
            <p:cNvGrpSpPr/>
            <p:nvPr/>
          </p:nvGrpSpPr>
          <p:grpSpPr>
            <a:xfrm>
              <a:off x="1676716" y="347104"/>
              <a:ext cx="9004" cy="9004"/>
              <a:chOff x="0" y="0"/>
              <a:chExt cx="237406" cy="237406"/>
            </a:xfrm>
          </p:grpSpPr>
          <p:sp>
            <p:nvSpPr>
              <p:cNvPr id="1237" name="Freeform 123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8" name="TextBox 123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9" name="Group 1239"/>
            <p:cNvGrpSpPr/>
            <p:nvPr/>
          </p:nvGrpSpPr>
          <p:grpSpPr>
            <a:xfrm>
              <a:off x="1701915" y="341291"/>
              <a:ext cx="9004" cy="9004"/>
              <a:chOff x="0" y="0"/>
              <a:chExt cx="219327" cy="219327"/>
            </a:xfrm>
          </p:grpSpPr>
          <p:sp>
            <p:nvSpPr>
              <p:cNvPr id="1240" name="Freeform 124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1" name="TextBox 124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2" name="Group 1242"/>
            <p:cNvGrpSpPr/>
            <p:nvPr/>
          </p:nvGrpSpPr>
          <p:grpSpPr>
            <a:xfrm>
              <a:off x="1701915" y="341291"/>
              <a:ext cx="9004" cy="9004"/>
              <a:chOff x="0" y="0"/>
              <a:chExt cx="237406" cy="237406"/>
            </a:xfrm>
          </p:grpSpPr>
          <p:sp>
            <p:nvSpPr>
              <p:cNvPr id="1243" name="Freeform 124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4" name="TextBox 124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5" name="Group 1245"/>
            <p:cNvGrpSpPr/>
            <p:nvPr/>
          </p:nvGrpSpPr>
          <p:grpSpPr>
            <a:xfrm>
              <a:off x="1769286" y="367062"/>
              <a:ext cx="9004" cy="9004"/>
              <a:chOff x="0" y="0"/>
              <a:chExt cx="219327" cy="219327"/>
            </a:xfrm>
          </p:grpSpPr>
          <p:sp>
            <p:nvSpPr>
              <p:cNvPr id="1246" name="Freeform 124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7" name="TextBox 124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8" name="Group 1248"/>
            <p:cNvGrpSpPr/>
            <p:nvPr/>
          </p:nvGrpSpPr>
          <p:grpSpPr>
            <a:xfrm>
              <a:off x="1769286" y="367062"/>
              <a:ext cx="9004" cy="9004"/>
              <a:chOff x="0" y="0"/>
              <a:chExt cx="237406" cy="237406"/>
            </a:xfrm>
          </p:grpSpPr>
          <p:sp>
            <p:nvSpPr>
              <p:cNvPr id="1249" name="Freeform 124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0" name="TextBox 125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1" name="Group 1251"/>
            <p:cNvGrpSpPr/>
            <p:nvPr/>
          </p:nvGrpSpPr>
          <p:grpSpPr>
            <a:xfrm>
              <a:off x="1714245" y="367062"/>
              <a:ext cx="9004" cy="9004"/>
              <a:chOff x="0" y="0"/>
              <a:chExt cx="219327" cy="219327"/>
            </a:xfrm>
          </p:grpSpPr>
          <p:sp>
            <p:nvSpPr>
              <p:cNvPr id="1252" name="Freeform 125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3" name="TextBox 125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4" name="Group 1254"/>
            <p:cNvGrpSpPr/>
            <p:nvPr/>
          </p:nvGrpSpPr>
          <p:grpSpPr>
            <a:xfrm>
              <a:off x="1714245" y="367062"/>
              <a:ext cx="9004" cy="9004"/>
              <a:chOff x="0" y="0"/>
              <a:chExt cx="237406" cy="237406"/>
            </a:xfrm>
          </p:grpSpPr>
          <p:sp>
            <p:nvSpPr>
              <p:cNvPr id="1255" name="Freeform 125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6" name="TextBox 125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7" name="Group 1257"/>
            <p:cNvGrpSpPr/>
            <p:nvPr/>
          </p:nvGrpSpPr>
          <p:grpSpPr>
            <a:xfrm rot="7889676">
              <a:off x="1085749" y="240805"/>
              <a:ext cx="17169" cy="17169"/>
              <a:chOff x="0" y="0"/>
              <a:chExt cx="219327" cy="219327"/>
            </a:xfrm>
          </p:grpSpPr>
          <p:sp>
            <p:nvSpPr>
              <p:cNvPr id="1258" name="Freeform 125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9" name="TextBox 125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0" name="Group 1260"/>
            <p:cNvGrpSpPr/>
            <p:nvPr/>
          </p:nvGrpSpPr>
          <p:grpSpPr>
            <a:xfrm rot="7889676">
              <a:off x="1085749" y="240805"/>
              <a:ext cx="17169" cy="17169"/>
              <a:chOff x="0" y="0"/>
              <a:chExt cx="237406" cy="237406"/>
            </a:xfrm>
          </p:grpSpPr>
          <p:sp>
            <p:nvSpPr>
              <p:cNvPr id="1261" name="Freeform 126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2" name="TextBox 126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3" name="Group 1263"/>
            <p:cNvGrpSpPr/>
            <p:nvPr/>
          </p:nvGrpSpPr>
          <p:grpSpPr>
            <a:xfrm rot="7889676">
              <a:off x="1152125" y="242139"/>
              <a:ext cx="9004" cy="9004"/>
              <a:chOff x="0" y="0"/>
              <a:chExt cx="219327" cy="219327"/>
            </a:xfrm>
          </p:grpSpPr>
          <p:sp>
            <p:nvSpPr>
              <p:cNvPr id="1264" name="Freeform 126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5" name="TextBox 126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6" name="Group 1266"/>
            <p:cNvGrpSpPr/>
            <p:nvPr/>
          </p:nvGrpSpPr>
          <p:grpSpPr>
            <a:xfrm rot="7889676">
              <a:off x="1152125" y="242139"/>
              <a:ext cx="9004" cy="9004"/>
              <a:chOff x="0" y="0"/>
              <a:chExt cx="237406" cy="237406"/>
            </a:xfrm>
          </p:grpSpPr>
          <p:sp>
            <p:nvSpPr>
              <p:cNvPr id="1267" name="Freeform 126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8" name="TextBox 126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9" name="Group 1269"/>
            <p:cNvGrpSpPr/>
            <p:nvPr/>
          </p:nvGrpSpPr>
          <p:grpSpPr>
            <a:xfrm rot="7889676">
              <a:off x="1139783" y="264865"/>
              <a:ext cx="9004" cy="9004"/>
              <a:chOff x="0" y="0"/>
              <a:chExt cx="219327" cy="219327"/>
            </a:xfrm>
          </p:grpSpPr>
          <p:sp>
            <p:nvSpPr>
              <p:cNvPr id="1270" name="Freeform 127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1" name="TextBox 127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2" name="Group 1272"/>
            <p:cNvGrpSpPr/>
            <p:nvPr/>
          </p:nvGrpSpPr>
          <p:grpSpPr>
            <a:xfrm rot="7889676">
              <a:off x="1139783" y="264865"/>
              <a:ext cx="9004" cy="9004"/>
              <a:chOff x="0" y="0"/>
              <a:chExt cx="237406" cy="237406"/>
            </a:xfrm>
          </p:grpSpPr>
          <p:sp>
            <p:nvSpPr>
              <p:cNvPr id="1273" name="Freeform 127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4" name="TextBox 127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5" name="Group 1275"/>
            <p:cNvGrpSpPr/>
            <p:nvPr/>
          </p:nvGrpSpPr>
          <p:grpSpPr>
            <a:xfrm rot="7889676">
              <a:off x="1075843" y="298253"/>
              <a:ext cx="9004" cy="9004"/>
              <a:chOff x="0" y="0"/>
              <a:chExt cx="219327" cy="219327"/>
            </a:xfrm>
          </p:grpSpPr>
          <p:sp>
            <p:nvSpPr>
              <p:cNvPr id="1276" name="Freeform 127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7" name="TextBox 127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8" name="Group 1278"/>
            <p:cNvGrpSpPr/>
            <p:nvPr/>
          </p:nvGrpSpPr>
          <p:grpSpPr>
            <a:xfrm rot="7889676">
              <a:off x="1075843" y="298253"/>
              <a:ext cx="9004" cy="9004"/>
              <a:chOff x="0" y="0"/>
              <a:chExt cx="237406" cy="237406"/>
            </a:xfrm>
          </p:grpSpPr>
          <p:sp>
            <p:nvSpPr>
              <p:cNvPr id="1279" name="Freeform 127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" name="TextBox 128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1" name="Group 1281"/>
            <p:cNvGrpSpPr/>
            <p:nvPr/>
          </p:nvGrpSpPr>
          <p:grpSpPr>
            <a:xfrm rot="7889676">
              <a:off x="1112311" y="257026"/>
              <a:ext cx="9004" cy="9004"/>
              <a:chOff x="0" y="0"/>
              <a:chExt cx="219327" cy="219327"/>
            </a:xfrm>
          </p:grpSpPr>
          <p:sp>
            <p:nvSpPr>
              <p:cNvPr id="1282" name="Freeform 128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3" name="TextBox 128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4" name="Group 1284"/>
            <p:cNvGrpSpPr/>
            <p:nvPr/>
          </p:nvGrpSpPr>
          <p:grpSpPr>
            <a:xfrm rot="7889676">
              <a:off x="1112311" y="257026"/>
              <a:ext cx="9004" cy="9004"/>
              <a:chOff x="0" y="0"/>
              <a:chExt cx="237406" cy="237406"/>
            </a:xfrm>
          </p:grpSpPr>
          <p:sp>
            <p:nvSpPr>
              <p:cNvPr id="1285" name="Freeform 128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6" name="TextBox 128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7" name="Group 1287"/>
            <p:cNvGrpSpPr/>
            <p:nvPr/>
          </p:nvGrpSpPr>
          <p:grpSpPr>
            <a:xfrm rot="7054208">
              <a:off x="973602" y="178496"/>
              <a:ext cx="8365" cy="14073"/>
              <a:chOff x="0" y="0"/>
              <a:chExt cx="174642" cy="293797"/>
            </a:xfrm>
          </p:grpSpPr>
          <p:sp>
            <p:nvSpPr>
              <p:cNvPr id="1288" name="Freeform 1288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9" name="TextBox 1289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0" name="Group 1290"/>
            <p:cNvGrpSpPr/>
            <p:nvPr/>
          </p:nvGrpSpPr>
          <p:grpSpPr>
            <a:xfrm rot="6343282">
              <a:off x="923770" y="187757"/>
              <a:ext cx="7660" cy="9479"/>
              <a:chOff x="0" y="0"/>
              <a:chExt cx="237406" cy="293797"/>
            </a:xfrm>
          </p:grpSpPr>
          <p:sp>
            <p:nvSpPr>
              <p:cNvPr id="1291" name="Freeform 1291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2" name="TextBox 1292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3" name="Group 1293"/>
            <p:cNvGrpSpPr/>
            <p:nvPr/>
          </p:nvGrpSpPr>
          <p:grpSpPr>
            <a:xfrm rot="7054208">
              <a:off x="965996" y="136809"/>
              <a:ext cx="8365" cy="14073"/>
              <a:chOff x="0" y="0"/>
              <a:chExt cx="174642" cy="293797"/>
            </a:xfrm>
          </p:grpSpPr>
          <p:sp>
            <p:nvSpPr>
              <p:cNvPr id="1294" name="Freeform 1294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5" name="TextBox 1295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6" name="Group 1296"/>
            <p:cNvGrpSpPr/>
            <p:nvPr/>
          </p:nvGrpSpPr>
          <p:grpSpPr>
            <a:xfrm rot="6343282">
              <a:off x="916165" y="146070"/>
              <a:ext cx="7660" cy="9479"/>
              <a:chOff x="0" y="0"/>
              <a:chExt cx="237406" cy="293797"/>
            </a:xfrm>
          </p:grpSpPr>
          <p:sp>
            <p:nvSpPr>
              <p:cNvPr id="1297" name="Freeform 1297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8" name="TextBox 1298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9" name="Group 1299"/>
            <p:cNvGrpSpPr/>
            <p:nvPr/>
          </p:nvGrpSpPr>
          <p:grpSpPr>
            <a:xfrm rot="7054208">
              <a:off x="999936" y="159596"/>
              <a:ext cx="8365" cy="14073"/>
              <a:chOff x="0" y="0"/>
              <a:chExt cx="174642" cy="293797"/>
            </a:xfrm>
          </p:grpSpPr>
          <p:sp>
            <p:nvSpPr>
              <p:cNvPr id="1300" name="Freeform 1300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1" name="TextBox 1301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2" name="Group 1302"/>
            <p:cNvGrpSpPr/>
            <p:nvPr/>
          </p:nvGrpSpPr>
          <p:grpSpPr>
            <a:xfrm rot="6343282">
              <a:off x="950104" y="168857"/>
              <a:ext cx="7660" cy="9479"/>
              <a:chOff x="0" y="0"/>
              <a:chExt cx="237406" cy="293797"/>
            </a:xfrm>
          </p:grpSpPr>
          <p:sp>
            <p:nvSpPr>
              <p:cNvPr id="1303" name="Freeform 1303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4" name="TextBox 1304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5" name="Group 1305"/>
            <p:cNvGrpSpPr/>
            <p:nvPr/>
          </p:nvGrpSpPr>
          <p:grpSpPr>
            <a:xfrm rot="-4106663">
              <a:off x="905570" y="111260"/>
              <a:ext cx="8365" cy="14073"/>
              <a:chOff x="0" y="0"/>
              <a:chExt cx="174642" cy="293797"/>
            </a:xfrm>
          </p:grpSpPr>
          <p:sp>
            <p:nvSpPr>
              <p:cNvPr id="1306" name="Freeform 1306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7" name="TextBox 1307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8" name="Group 1308"/>
            <p:cNvGrpSpPr/>
            <p:nvPr/>
          </p:nvGrpSpPr>
          <p:grpSpPr>
            <a:xfrm rot="-4280841">
              <a:off x="1055142" y="213341"/>
              <a:ext cx="7660" cy="9479"/>
              <a:chOff x="0" y="0"/>
              <a:chExt cx="237406" cy="293797"/>
            </a:xfrm>
          </p:grpSpPr>
          <p:sp>
            <p:nvSpPr>
              <p:cNvPr id="1309" name="Freeform 1309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0" name="TextBox 1310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1" name="Group 1311"/>
            <p:cNvGrpSpPr/>
            <p:nvPr/>
          </p:nvGrpSpPr>
          <p:grpSpPr>
            <a:xfrm rot="-3569916">
              <a:off x="980313" y="198038"/>
              <a:ext cx="8365" cy="14073"/>
              <a:chOff x="0" y="0"/>
              <a:chExt cx="174642" cy="293797"/>
            </a:xfrm>
          </p:grpSpPr>
          <p:sp>
            <p:nvSpPr>
              <p:cNvPr id="1312" name="Freeform 1312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3" name="TextBox 1313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4" name="Group 1314"/>
            <p:cNvGrpSpPr/>
            <p:nvPr/>
          </p:nvGrpSpPr>
          <p:grpSpPr>
            <a:xfrm rot="-4280841">
              <a:off x="1031140" y="195946"/>
              <a:ext cx="7660" cy="9479"/>
              <a:chOff x="0" y="0"/>
              <a:chExt cx="237406" cy="293797"/>
            </a:xfrm>
          </p:grpSpPr>
          <p:sp>
            <p:nvSpPr>
              <p:cNvPr id="1315" name="Freeform 1315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6" name="TextBox 1316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7" name="Group 1317"/>
            <p:cNvGrpSpPr/>
            <p:nvPr/>
          </p:nvGrpSpPr>
          <p:grpSpPr>
            <a:xfrm rot="-3569916">
              <a:off x="905015" y="209731"/>
              <a:ext cx="8365" cy="14073"/>
              <a:chOff x="0" y="0"/>
              <a:chExt cx="174642" cy="293797"/>
            </a:xfrm>
          </p:grpSpPr>
          <p:sp>
            <p:nvSpPr>
              <p:cNvPr id="1318" name="Freeform 1318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9" name="TextBox 1319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0" name="Group 1320"/>
            <p:cNvGrpSpPr/>
            <p:nvPr/>
          </p:nvGrpSpPr>
          <p:grpSpPr>
            <a:xfrm rot="-4280841">
              <a:off x="955843" y="207639"/>
              <a:ext cx="7660" cy="9479"/>
              <a:chOff x="0" y="0"/>
              <a:chExt cx="237406" cy="293797"/>
            </a:xfrm>
          </p:grpSpPr>
          <p:sp>
            <p:nvSpPr>
              <p:cNvPr id="1321" name="Freeform 1321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2" name="TextBox 1322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3" name="Group 1323"/>
            <p:cNvGrpSpPr/>
            <p:nvPr/>
          </p:nvGrpSpPr>
          <p:grpSpPr>
            <a:xfrm rot="-3569916">
              <a:off x="889199" y="224966"/>
              <a:ext cx="8365" cy="14073"/>
              <a:chOff x="0" y="0"/>
              <a:chExt cx="174642" cy="293797"/>
            </a:xfrm>
          </p:grpSpPr>
          <p:sp>
            <p:nvSpPr>
              <p:cNvPr id="1324" name="Freeform 1324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5" name="TextBox 1325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6" name="Group 1326"/>
            <p:cNvGrpSpPr/>
            <p:nvPr/>
          </p:nvGrpSpPr>
          <p:grpSpPr>
            <a:xfrm rot="-4280841">
              <a:off x="940026" y="222874"/>
              <a:ext cx="7660" cy="9479"/>
              <a:chOff x="0" y="0"/>
              <a:chExt cx="237406" cy="293797"/>
            </a:xfrm>
          </p:grpSpPr>
          <p:sp>
            <p:nvSpPr>
              <p:cNvPr id="1327" name="Freeform 1327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8" name="TextBox 1328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9" name="Group 1329"/>
            <p:cNvGrpSpPr/>
            <p:nvPr/>
          </p:nvGrpSpPr>
          <p:grpSpPr>
            <a:xfrm rot="6645452">
              <a:off x="900483" y="167890"/>
              <a:ext cx="8365" cy="14073"/>
              <a:chOff x="0" y="0"/>
              <a:chExt cx="174642" cy="293797"/>
            </a:xfrm>
          </p:grpSpPr>
          <p:sp>
            <p:nvSpPr>
              <p:cNvPr id="1330" name="Freeform 1330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1" name="TextBox 1331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2" name="Group 1332"/>
            <p:cNvGrpSpPr/>
            <p:nvPr/>
          </p:nvGrpSpPr>
          <p:grpSpPr>
            <a:xfrm rot="6347161">
              <a:off x="864269" y="200921"/>
              <a:ext cx="7660" cy="9479"/>
              <a:chOff x="0" y="0"/>
              <a:chExt cx="237406" cy="293797"/>
            </a:xfrm>
          </p:grpSpPr>
          <p:sp>
            <p:nvSpPr>
              <p:cNvPr id="1333" name="Freeform 1333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4" name="TextBox 1334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5" name="Group 1335"/>
            <p:cNvGrpSpPr/>
            <p:nvPr/>
          </p:nvGrpSpPr>
          <p:grpSpPr>
            <a:xfrm rot="-4280841">
              <a:off x="1014177" y="222119"/>
              <a:ext cx="7660" cy="9479"/>
              <a:chOff x="0" y="0"/>
              <a:chExt cx="237406" cy="293797"/>
            </a:xfrm>
          </p:grpSpPr>
          <p:sp>
            <p:nvSpPr>
              <p:cNvPr id="1336" name="Freeform 1336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7" name="TextBox 1337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8" name="Group 1338"/>
            <p:cNvGrpSpPr/>
            <p:nvPr/>
          </p:nvGrpSpPr>
          <p:grpSpPr>
            <a:xfrm rot="-4280841">
              <a:off x="881366" y="89298"/>
              <a:ext cx="7660" cy="9479"/>
              <a:chOff x="0" y="0"/>
              <a:chExt cx="237406" cy="293797"/>
            </a:xfrm>
          </p:grpSpPr>
          <p:sp>
            <p:nvSpPr>
              <p:cNvPr id="1339" name="Freeform 1339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0" name="TextBox 1340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1" name="Group 1341"/>
            <p:cNvGrpSpPr/>
            <p:nvPr/>
          </p:nvGrpSpPr>
          <p:grpSpPr>
            <a:xfrm rot="7054208">
              <a:off x="534123" y="310014"/>
              <a:ext cx="8365" cy="14073"/>
              <a:chOff x="0" y="0"/>
              <a:chExt cx="174642" cy="293797"/>
            </a:xfrm>
          </p:grpSpPr>
          <p:sp>
            <p:nvSpPr>
              <p:cNvPr id="1342" name="Freeform 1342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3" name="TextBox 1343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4" name="Group 1344"/>
            <p:cNvGrpSpPr/>
            <p:nvPr/>
          </p:nvGrpSpPr>
          <p:grpSpPr>
            <a:xfrm rot="6343282">
              <a:off x="476686" y="277588"/>
              <a:ext cx="7660" cy="9479"/>
              <a:chOff x="0" y="0"/>
              <a:chExt cx="237406" cy="293797"/>
            </a:xfrm>
          </p:grpSpPr>
          <p:sp>
            <p:nvSpPr>
              <p:cNvPr id="1345" name="Freeform 1345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6" name="TextBox 1346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7" name="Group 1347"/>
            <p:cNvGrpSpPr/>
            <p:nvPr/>
          </p:nvGrpSpPr>
          <p:grpSpPr>
            <a:xfrm rot="6343282">
              <a:off x="510625" y="300376"/>
              <a:ext cx="7660" cy="9479"/>
              <a:chOff x="0" y="0"/>
              <a:chExt cx="237406" cy="293797"/>
            </a:xfrm>
          </p:grpSpPr>
          <p:sp>
            <p:nvSpPr>
              <p:cNvPr id="1348" name="Freeform 1348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9" name="TextBox 1349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0" name="Group 1350"/>
            <p:cNvGrpSpPr/>
            <p:nvPr/>
          </p:nvGrpSpPr>
          <p:grpSpPr>
            <a:xfrm rot="6645452">
              <a:off x="461004" y="299408"/>
              <a:ext cx="8365" cy="14073"/>
              <a:chOff x="0" y="0"/>
              <a:chExt cx="174642" cy="293797"/>
            </a:xfrm>
          </p:grpSpPr>
          <p:sp>
            <p:nvSpPr>
              <p:cNvPr id="1351" name="Freeform 1351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2" name="TextBox 1352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3" name="Group 1353"/>
            <p:cNvGrpSpPr/>
            <p:nvPr/>
          </p:nvGrpSpPr>
          <p:grpSpPr>
            <a:xfrm rot="9885533">
              <a:off x="503482" y="327962"/>
              <a:ext cx="7660" cy="9479"/>
              <a:chOff x="0" y="0"/>
              <a:chExt cx="237406" cy="293797"/>
            </a:xfrm>
          </p:grpSpPr>
          <p:sp>
            <p:nvSpPr>
              <p:cNvPr id="1354" name="Freeform 1354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5" name="TextBox 1355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6" name="Group 1356"/>
            <p:cNvGrpSpPr/>
            <p:nvPr/>
          </p:nvGrpSpPr>
          <p:grpSpPr>
            <a:xfrm rot="10187702">
              <a:off x="474562" y="324928"/>
              <a:ext cx="8365" cy="14073"/>
              <a:chOff x="0" y="0"/>
              <a:chExt cx="174642" cy="293797"/>
            </a:xfrm>
          </p:grpSpPr>
          <p:sp>
            <p:nvSpPr>
              <p:cNvPr id="1357" name="Freeform 1357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8" name="TextBox 1358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</p:grpSp>
      <p:sp>
        <p:nvSpPr>
          <p:cNvPr id="1359" name="Freeform 1359"/>
          <p:cNvSpPr/>
          <p:nvPr/>
        </p:nvSpPr>
        <p:spPr>
          <a:xfrm>
            <a:off x="15843809" y="6777115"/>
            <a:ext cx="694750" cy="391586"/>
          </a:xfrm>
          <a:custGeom>
            <a:avLst/>
            <a:gdLst/>
            <a:ahLst/>
            <a:cxnLst/>
            <a:rect l="l" t="t" r="r" b="b"/>
            <a:pathLst>
              <a:path w="694750" h="391586">
                <a:moveTo>
                  <a:pt x="0" y="0"/>
                </a:moveTo>
                <a:lnTo>
                  <a:pt x="694749" y="0"/>
                </a:lnTo>
                <a:lnTo>
                  <a:pt x="694749" y="391586"/>
                </a:lnTo>
                <a:lnTo>
                  <a:pt x="0" y="3915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60" name="Freeform 1360"/>
          <p:cNvSpPr/>
          <p:nvPr/>
        </p:nvSpPr>
        <p:spPr>
          <a:xfrm rot="9161663">
            <a:off x="14086318" y="4723495"/>
            <a:ext cx="2285913" cy="2353578"/>
          </a:xfrm>
          <a:custGeom>
            <a:avLst/>
            <a:gdLst/>
            <a:ahLst/>
            <a:cxnLst/>
            <a:rect l="l" t="t" r="r" b="b"/>
            <a:pathLst>
              <a:path w="2285913" h="2353578">
                <a:moveTo>
                  <a:pt x="0" y="0"/>
                </a:moveTo>
                <a:lnTo>
                  <a:pt x="2285913" y="0"/>
                </a:lnTo>
                <a:lnTo>
                  <a:pt x="2285913" y="2353578"/>
                </a:lnTo>
                <a:lnTo>
                  <a:pt x="0" y="23535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61" name="Freeform 1361"/>
          <p:cNvSpPr/>
          <p:nvPr/>
        </p:nvSpPr>
        <p:spPr>
          <a:xfrm>
            <a:off x="17687935" y="8281196"/>
            <a:ext cx="929642" cy="523980"/>
          </a:xfrm>
          <a:custGeom>
            <a:avLst/>
            <a:gdLst/>
            <a:ahLst/>
            <a:cxnLst/>
            <a:rect l="l" t="t" r="r" b="b"/>
            <a:pathLst>
              <a:path w="929642" h="523980">
                <a:moveTo>
                  <a:pt x="0" y="0"/>
                </a:moveTo>
                <a:lnTo>
                  <a:pt x="929642" y="0"/>
                </a:lnTo>
                <a:lnTo>
                  <a:pt x="929642" y="523980"/>
                </a:lnTo>
                <a:lnTo>
                  <a:pt x="0" y="523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62" name="Freeform 1362"/>
          <p:cNvSpPr/>
          <p:nvPr/>
        </p:nvSpPr>
        <p:spPr>
          <a:xfrm flipH="1">
            <a:off x="16000280" y="4848207"/>
            <a:ext cx="1957916" cy="1855126"/>
          </a:xfrm>
          <a:custGeom>
            <a:avLst/>
            <a:gdLst/>
            <a:ahLst/>
            <a:cxnLst/>
            <a:rect l="l" t="t" r="r" b="b"/>
            <a:pathLst>
              <a:path w="1957916" h="1855126">
                <a:moveTo>
                  <a:pt x="1957916" y="0"/>
                </a:moveTo>
                <a:lnTo>
                  <a:pt x="0" y="0"/>
                </a:lnTo>
                <a:lnTo>
                  <a:pt x="0" y="1855126"/>
                </a:lnTo>
                <a:lnTo>
                  <a:pt x="1957916" y="1855126"/>
                </a:lnTo>
                <a:lnTo>
                  <a:pt x="1957916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63" name="Freeform 1363"/>
          <p:cNvSpPr/>
          <p:nvPr/>
        </p:nvSpPr>
        <p:spPr>
          <a:xfrm>
            <a:off x="7742650" y="7104261"/>
            <a:ext cx="1298714" cy="732002"/>
          </a:xfrm>
          <a:custGeom>
            <a:avLst/>
            <a:gdLst/>
            <a:ahLst/>
            <a:cxnLst/>
            <a:rect l="l" t="t" r="r" b="b"/>
            <a:pathLst>
              <a:path w="1298714" h="732002">
                <a:moveTo>
                  <a:pt x="0" y="0"/>
                </a:moveTo>
                <a:lnTo>
                  <a:pt x="1298714" y="0"/>
                </a:lnTo>
                <a:lnTo>
                  <a:pt x="1298714" y="732002"/>
                </a:lnTo>
                <a:lnTo>
                  <a:pt x="0" y="7320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64" name="Group 1364"/>
          <p:cNvGrpSpPr/>
          <p:nvPr/>
        </p:nvGrpSpPr>
        <p:grpSpPr>
          <a:xfrm rot="514757">
            <a:off x="8295509" y="7076049"/>
            <a:ext cx="764775" cy="491637"/>
            <a:chOff x="0" y="0"/>
            <a:chExt cx="1019700" cy="655516"/>
          </a:xfrm>
        </p:grpSpPr>
        <p:sp>
          <p:nvSpPr>
            <p:cNvPr id="1365" name="Freeform 1365"/>
            <p:cNvSpPr/>
            <p:nvPr/>
          </p:nvSpPr>
          <p:spPr>
            <a:xfrm rot="250889">
              <a:off x="261887" y="462755"/>
              <a:ext cx="485266" cy="175302"/>
            </a:xfrm>
            <a:custGeom>
              <a:avLst/>
              <a:gdLst/>
              <a:ahLst/>
              <a:cxnLst/>
              <a:rect l="l" t="t" r="r" b="b"/>
              <a:pathLst>
                <a:path w="485266" h="175302">
                  <a:moveTo>
                    <a:pt x="0" y="0"/>
                  </a:moveTo>
                  <a:lnTo>
                    <a:pt x="485266" y="0"/>
                  </a:lnTo>
                  <a:lnTo>
                    <a:pt x="485266" y="175302"/>
                  </a:lnTo>
                  <a:lnTo>
                    <a:pt x="0" y="175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66" name="Freeform 1366"/>
            <p:cNvSpPr/>
            <p:nvPr/>
          </p:nvSpPr>
          <p:spPr>
            <a:xfrm>
              <a:off x="379119" y="498614"/>
              <a:ext cx="197251" cy="62234"/>
            </a:xfrm>
            <a:custGeom>
              <a:avLst/>
              <a:gdLst/>
              <a:ahLst/>
              <a:cxnLst/>
              <a:rect l="l" t="t" r="r" b="b"/>
              <a:pathLst>
                <a:path w="197251" h="62234">
                  <a:moveTo>
                    <a:pt x="0" y="0"/>
                  </a:moveTo>
                  <a:lnTo>
                    <a:pt x="197250" y="0"/>
                  </a:lnTo>
                  <a:lnTo>
                    <a:pt x="197250" y="62234"/>
                  </a:lnTo>
                  <a:lnTo>
                    <a:pt x="0" y="62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67" name="Group 1367"/>
            <p:cNvGrpSpPr/>
            <p:nvPr/>
          </p:nvGrpSpPr>
          <p:grpSpPr>
            <a:xfrm rot="-506993">
              <a:off x="524222" y="533963"/>
              <a:ext cx="71514" cy="44953"/>
              <a:chOff x="0" y="0"/>
              <a:chExt cx="1011698" cy="635948"/>
            </a:xfrm>
          </p:grpSpPr>
          <p:sp>
            <p:nvSpPr>
              <p:cNvPr id="1368" name="Freeform 1368"/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9" name="TextBox 1369"/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370" name="Freeform 1370"/>
            <p:cNvSpPr/>
            <p:nvPr/>
          </p:nvSpPr>
          <p:spPr>
            <a:xfrm rot="-381890">
              <a:off x="430199" y="506634"/>
              <a:ext cx="197251" cy="62234"/>
            </a:xfrm>
            <a:custGeom>
              <a:avLst/>
              <a:gdLst/>
              <a:ahLst/>
              <a:cxnLst/>
              <a:rect l="l" t="t" r="r" b="b"/>
              <a:pathLst>
                <a:path w="197251" h="62234">
                  <a:moveTo>
                    <a:pt x="0" y="0"/>
                  </a:moveTo>
                  <a:lnTo>
                    <a:pt x="197250" y="0"/>
                  </a:lnTo>
                  <a:lnTo>
                    <a:pt x="197250" y="62234"/>
                  </a:lnTo>
                  <a:lnTo>
                    <a:pt x="0" y="62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71" name="Group 1371"/>
            <p:cNvGrpSpPr/>
            <p:nvPr/>
          </p:nvGrpSpPr>
          <p:grpSpPr>
            <a:xfrm rot="-888883">
              <a:off x="577756" y="532701"/>
              <a:ext cx="71514" cy="44953"/>
              <a:chOff x="0" y="0"/>
              <a:chExt cx="1011698" cy="635948"/>
            </a:xfrm>
          </p:grpSpPr>
          <p:sp>
            <p:nvSpPr>
              <p:cNvPr id="1372" name="Freeform 1372"/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3" name="TextBox 1373"/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74" name="Group 1374"/>
            <p:cNvGrpSpPr/>
            <p:nvPr/>
          </p:nvGrpSpPr>
          <p:grpSpPr>
            <a:xfrm rot="-1133282">
              <a:off x="788662" y="243569"/>
              <a:ext cx="83309" cy="48364"/>
              <a:chOff x="0" y="0"/>
              <a:chExt cx="142497" cy="82726"/>
            </a:xfrm>
          </p:grpSpPr>
          <p:sp>
            <p:nvSpPr>
              <p:cNvPr id="1375" name="Freeform 1375"/>
              <p:cNvSpPr/>
              <p:nvPr/>
            </p:nvSpPr>
            <p:spPr>
              <a:xfrm>
                <a:off x="0" y="0"/>
                <a:ext cx="142497" cy="82726"/>
              </a:xfrm>
              <a:custGeom>
                <a:avLst/>
                <a:gdLst/>
                <a:ahLst/>
                <a:cxnLst/>
                <a:rect l="l" t="t" r="r" b="b"/>
                <a:pathLst>
                  <a:path w="142497" h="82726">
                    <a:moveTo>
                      <a:pt x="71249" y="0"/>
                    </a:moveTo>
                    <a:cubicBezTo>
                      <a:pt x="31899" y="0"/>
                      <a:pt x="0" y="18519"/>
                      <a:pt x="0" y="41363"/>
                    </a:cubicBezTo>
                    <a:cubicBezTo>
                      <a:pt x="0" y="64207"/>
                      <a:pt x="31899" y="82726"/>
                      <a:pt x="71249" y="82726"/>
                    </a:cubicBezTo>
                    <a:cubicBezTo>
                      <a:pt x="110598" y="82726"/>
                      <a:pt x="142497" y="64207"/>
                      <a:pt x="142497" y="41363"/>
                    </a:cubicBezTo>
                    <a:cubicBezTo>
                      <a:pt x="142497" y="18519"/>
                      <a:pt x="110598" y="0"/>
                      <a:pt x="7124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6" name="TextBox 1376"/>
              <p:cNvSpPr txBox="1"/>
              <p:nvPr/>
            </p:nvSpPr>
            <p:spPr>
              <a:xfrm>
                <a:off x="13359" y="-30344"/>
                <a:ext cx="115779" cy="1053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77" name="Group 1377"/>
            <p:cNvGrpSpPr/>
            <p:nvPr/>
          </p:nvGrpSpPr>
          <p:grpSpPr>
            <a:xfrm rot="468809">
              <a:off x="175956" y="66830"/>
              <a:ext cx="413354" cy="177937"/>
              <a:chOff x="0" y="0"/>
              <a:chExt cx="923134" cy="397382"/>
            </a:xfrm>
          </p:grpSpPr>
          <p:sp>
            <p:nvSpPr>
              <p:cNvPr id="1378" name="Freeform 1378"/>
              <p:cNvSpPr/>
              <p:nvPr/>
            </p:nvSpPr>
            <p:spPr>
              <a:xfrm>
                <a:off x="0" y="0"/>
                <a:ext cx="923134" cy="397382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97382">
                    <a:moveTo>
                      <a:pt x="461567" y="0"/>
                    </a:moveTo>
                    <a:cubicBezTo>
                      <a:pt x="206651" y="0"/>
                      <a:pt x="0" y="88957"/>
                      <a:pt x="0" y="198691"/>
                    </a:cubicBezTo>
                    <a:cubicBezTo>
                      <a:pt x="0" y="308425"/>
                      <a:pt x="206651" y="397382"/>
                      <a:pt x="461567" y="397382"/>
                    </a:cubicBezTo>
                    <a:cubicBezTo>
                      <a:pt x="716483" y="397382"/>
                      <a:pt x="923134" y="308425"/>
                      <a:pt x="923134" y="198691"/>
                    </a:cubicBezTo>
                    <a:cubicBezTo>
                      <a:pt x="923134" y="8895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9" name="TextBox 1379"/>
              <p:cNvSpPr txBox="1"/>
              <p:nvPr/>
            </p:nvSpPr>
            <p:spPr>
              <a:xfrm>
                <a:off x="86544" y="-845"/>
                <a:ext cx="750046" cy="3609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80" name="Group 1380"/>
            <p:cNvGrpSpPr/>
            <p:nvPr/>
          </p:nvGrpSpPr>
          <p:grpSpPr>
            <a:xfrm rot="967457">
              <a:off x="213490" y="248210"/>
              <a:ext cx="363950" cy="173601"/>
              <a:chOff x="0" y="0"/>
              <a:chExt cx="812800" cy="387698"/>
            </a:xfrm>
          </p:grpSpPr>
          <p:sp>
            <p:nvSpPr>
              <p:cNvPr id="1381" name="Freeform 1381"/>
              <p:cNvSpPr/>
              <p:nvPr/>
            </p:nvSpPr>
            <p:spPr>
              <a:xfrm>
                <a:off x="0" y="0"/>
                <a:ext cx="812800" cy="38769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7698">
                    <a:moveTo>
                      <a:pt x="406400" y="0"/>
                    </a:moveTo>
                    <a:cubicBezTo>
                      <a:pt x="181951" y="0"/>
                      <a:pt x="0" y="86789"/>
                      <a:pt x="0" y="193849"/>
                    </a:cubicBezTo>
                    <a:cubicBezTo>
                      <a:pt x="0" y="300909"/>
                      <a:pt x="181951" y="387698"/>
                      <a:pt x="406400" y="387698"/>
                    </a:cubicBezTo>
                    <a:cubicBezTo>
                      <a:pt x="630849" y="387698"/>
                      <a:pt x="812800" y="300909"/>
                      <a:pt x="812800" y="193849"/>
                    </a:cubicBezTo>
                    <a:cubicBezTo>
                      <a:pt x="812800" y="86789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2" name="TextBox 1382"/>
              <p:cNvSpPr txBox="1"/>
              <p:nvPr/>
            </p:nvSpPr>
            <p:spPr>
              <a:xfrm>
                <a:off x="76200" y="-1753"/>
                <a:ext cx="660400" cy="3531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83" name="Group 1383"/>
            <p:cNvGrpSpPr/>
            <p:nvPr/>
          </p:nvGrpSpPr>
          <p:grpSpPr>
            <a:xfrm rot="-506993">
              <a:off x="344527" y="261359"/>
              <a:ext cx="363950" cy="177465"/>
              <a:chOff x="0" y="0"/>
              <a:chExt cx="812800" cy="396328"/>
            </a:xfrm>
          </p:grpSpPr>
          <p:sp>
            <p:nvSpPr>
              <p:cNvPr id="1384" name="Freeform 1384"/>
              <p:cNvSpPr/>
              <p:nvPr/>
            </p:nvSpPr>
            <p:spPr>
              <a:xfrm>
                <a:off x="0" y="0"/>
                <a:ext cx="812800" cy="39632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96328">
                    <a:moveTo>
                      <a:pt x="406400" y="0"/>
                    </a:moveTo>
                    <a:cubicBezTo>
                      <a:pt x="181951" y="0"/>
                      <a:pt x="0" y="88721"/>
                      <a:pt x="0" y="198164"/>
                    </a:cubicBezTo>
                    <a:cubicBezTo>
                      <a:pt x="0" y="307607"/>
                      <a:pt x="181951" y="396328"/>
                      <a:pt x="406400" y="396328"/>
                    </a:cubicBezTo>
                    <a:cubicBezTo>
                      <a:pt x="630849" y="396328"/>
                      <a:pt x="812800" y="307607"/>
                      <a:pt x="812800" y="198164"/>
                    </a:cubicBezTo>
                    <a:cubicBezTo>
                      <a:pt x="812800" y="8872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5" name="TextBox 1385"/>
              <p:cNvSpPr txBox="1"/>
              <p:nvPr/>
            </p:nvSpPr>
            <p:spPr>
              <a:xfrm>
                <a:off x="76200" y="-944"/>
                <a:ext cx="660400" cy="360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86" name="Group 1386"/>
            <p:cNvGrpSpPr/>
            <p:nvPr/>
          </p:nvGrpSpPr>
          <p:grpSpPr>
            <a:xfrm rot="-506993">
              <a:off x="446163" y="261615"/>
              <a:ext cx="363950" cy="130325"/>
              <a:chOff x="0" y="0"/>
              <a:chExt cx="812800" cy="291052"/>
            </a:xfrm>
          </p:grpSpPr>
          <p:sp>
            <p:nvSpPr>
              <p:cNvPr id="1387" name="Freeform 1387"/>
              <p:cNvSpPr/>
              <p:nvPr/>
            </p:nvSpPr>
            <p:spPr>
              <a:xfrm>
                <a:off x="0" y="0"/>
                <a:ext cx="812800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91052">
                    <a:moveTo>
                      <a:pt x="406400" y="0"/>
                    </a:moveTo>
                    <a:cubicBezTo>
                      <a:pt x="181951" y="0"/>
                      <a:pt x="0" y="65154"/>
                      <a:pt x="0" y="145526"/>
                    </a:cubicBezTo>
                    <a:cubicBezTo>
                      <a:pt x="0" y="225898"/>
                      <a:pt x="181951" y="291052"/>
                      <a:pt x="406400" y="291052"/>
                    </a:cubicBezTo>
                    <a:cubicBezTo>
                      <a:pt x="630849" y="291052"/>
                      <a:pt x="812800" y="225898"/>
                      <a:pt x="812800" y="145526"/>
                    </a:cubicBezTo>
                    <a:cubicBezTo>
                      <a:pt x="812800" y="65154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8" name="TextBox 1388"/>
              <p:cNvSpPr txBox="1"/>
              <p:nvPr/>
            </p:nvSpPr>
            <p:spPr>
              <a:xfrm>
                <a:off x="76200" y="-10814"/>
                <a:ext cx="660400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89" name="Group 1389"/>
            <p:cNvGrpSpPr/>
            <p:nvPr/>
          </p:nvGrpSpPr>
          <p:grpSpPr>
            <a:xfrm rot="-506993">
              <a:off x="102804" y="23991"/>
              <a:ext cx="222290" cy="130325"/>
              <a:chOff x="0" y="0"/>
              <a:chExt cx="496436" cy="291052"/>
            </a:xfrm>
          </p:grpSpPr>
          <p:sp>
            <p:nvSpPr>
              <p:cNvPr id="1390" name="Freeform 1390"/>
              <p:cNvSpPr/>
              <p:nvPr/>
            </p:nvSpPr>
            <p:spPr>
              <a:xfrm>
                <a:off x="0" y="0"/>
                <a:ext cx="496436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496436" h="291052">
                    <a:moveTo>
                      <a:pt x="248218" y="0"/>
                    </a:moveTo>
                    <a:cubicBezTo>
                      <a:pt x="111131" y="0"/>
                      <a:pt x="0" y="65154"/>
                      <a:pt x="0" y="145526"/>
                    </a:cubicBezTo>
                    <a:cubicBezTo>
                      <a:pt x="0" y="225898"/>
                      <a:pt x="111131" y="291052"/>
                      <a:pt x="248218" y="291052"/>
                    </a:cubicBezTo>
                    <a:cubicBezTo>
                      <a:pt x="385305" y="291052"/>
                      <a:pt x="496436" y="225898"/>
                      <a:pt x="496436" y="145526"/>
                    </a:cubicBezTo>
                    <a:cubicBezTo>
                      <a:pt x="496436" y="65154"/>
                      <a:pt x="385305" y="0"/>
                      <a:pt x="24821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1" name="TextBox 1391"/>
              <p:cNvSpPr txBox="1"/>
              <p:nvPr/>
            </p:nvSpPr>
            <p:spPr>
              <a:xfrm>
                <a:off x="46541" y="-10814"/>
                <a:ext cx="403354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92" name="Group 1392"/>
            <p:cNvGrpSpPr/>
            <p:nvPr/>
          </p:nvGrpSpPr>
          <p:grpSpPr>
            <a:xfrm rot="731334">
              <a:off x="152248" y="24628"/>
              <a:ext cx="245379" cy="113190"/>
              <a:chOff x="0" y="0"/>
              <a:chExt cx="547999" cy="252784"/>
            </a:xfrm>
          </p:grpSpPr>
          <p:sp>
            <p:nvSpPr>
              <p:cNvPr id="1393" name="Freeform 1393"/>
              <p:cNvSpPr/>
              <p:nvPr/>
            </p:nvSpPr>
            <p:spPr>
              <a:xfrm>
                <a:off x="0" y="0"/>
                <a:ext cx="547999" cy="252784"/>
              </a:xfrm>
              <a:custGeom>
                <a:avLst/>
                <a:gdLst/>
                <a:ahLst/>
                <a:cxnLst/>
                <a:rect l="l" t="t" r="r" b="b"/>
                <a:pathLst>
                  <a:path w="547999" h="252784">
                    <a:moveTo>
                      <a:pt x="273999" y="0"/>
                    </a:moveTo>
                    <a:cubicBezTo>
                      <a:pt x="122674" y="0"/>
                      <a:pt x="0" y="56588"/>
                      <a:pt x="0" y="126392"/>
                    </a:cubicBezTo>
                    <a:cubicBezTo>
                      <a:pt x="0" y="196196"/>
                      <a:pt x="122674" y="252784"/>
                      <a:pt x="273999" y="252784"/>
                    </a:cubicBezTo>
                    <a:cubicBezTo>
                      <a:pt x="425325" y="252784"/>
                      <a:pt x="547999" y="196196"/>
                      <a:pt x="547999" y="126392"/>
                    </a:cubicBezTo>
                    <a:cubicBezTo>
                      <a:pt x="547999" y="56588"/>
                      <a:pt x="425325" y="0"/>
                      <a:pt x="27399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4" name="TextBox 1394"/>
              <p:cNvSpPr txBox="1"/>
              <p:nvPr/>
            </p:nvSpPr>
            <p:spPr>
              <a:xfrm>
                <a:off x="51375" y="-14402"/>
                <a:ext cx="445249" cy="2434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95" name="Group 1395"/>
            <p:cNvGrpSpPr/>
            <p:nvPr/>
          </p:nvGrpSpPr>
          <p:grpSpPr>
            <a:xfrm rot="731334">
              <a:off x="320150" y="185106"/>
              <a:ext cx="236825" cy="106478"/>
              <a:chOff x="0" y="0"/>
              <a:chExt cx="528895" cy="237795"/>
            </a:xfrm>
          </p:grpSpPr>
          <p:sp>
            <p:nvSpPr>
              <p:cNvPr id="1396" name="Freeform 1396"/>
              <p:cNvSpPr/>
              <p:nvPr/>
            </p:nvSpPr>
            <p:spPr>
              <a:xfrm>
                <a:off x="0" y="0"/>
                <a:ext cx="528895" cy="237795"/>
              </a:xfrm>
              <a:custGeom>
                <a:avLst/>
                <a:gdLst/>
                <a:ahLst/>
                <a:cxnLst/>
                <a:rect l="l" t="t" r="r" b="b"/>
                <a:pathLst>
                  <a:path w="528895" h="237795">
                    <a:moveTo>
                      <a:pt x="264448" y="0"/>
                    </a:moveTo>
                    <a:cubicBezTo>
                      <a:pt x="118397" y="0"/>
                      <a:pt x="0" y="53232"/>
                      <a:pt x="0" y="118898"/>
                    </a:cubicBezTo>
                    <a:cubicBezTo>
                      <a:pt x="0" y="184563"/>
                      <a:pt x="118397" y="237795"/>
                      <a:pt x="264448" y="237795"/>
                    </a:cubicBezTo>
                    <a:cubicBezTo>
                      <a:pt x="410498" y="237795"/>
                      <a:pt x="528895" y="184563"/>
                      <a:pt x="528895" y="118898"/>
                    </a:cubicBezTo>
                    <a:cubicBezTo>
                      <a:pt x="528895" y="53232"/>
                      <a:pt x="410498" y="0"/>
                      <a:pt x="26444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7" name="TextBox 1397"/>
              <p:cNvSpPr txBox="1"/>
              <p:nvPr/>
            </p:nvSpPr>
            <p:spPr>
              <a:xfrm>
                <a:off x="49584" y="-15807"/>
                <a:ext cx="429728" cy="2313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98" name="Group 1398"/>
            <p:cNvGrpSpPr/>
            <p:nvPr/>
          </p:nvGrpSpPr>
          <p:grpSpPr>
            <a:xfrm rot="570107">
              <a:off x="259232" y="81064"/>
              <a:ext cx="413354" cy="173597"/>
              <a:chOff x="0" y="0"/>
              <a:chExt cx="923134" cy="387690"/>
            </a:xfrm>
          </p:grpSpPr>
          <p:sp>
            <p:nvSpPr>
              <p:cNvPr id="1399" name="Freeform 1399"/>
              <p:cNvSpPr/>
              <p:nvPr/>
            </p:nvSpPr>
            <p:spPr>
              <a:xfrm>
                <a:off x="0" y="0"/>
                <a:ext cx="923134" cy="387690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87690">
                    <a:moveTo>
                      <a:pt x="461567" y="0"/>
                    </a:moveTo>
                    <a:cubicBezTo>
                      <a:pt x="206651" y="0"/>
                      <a:pt x="0" y="86787"/>
                      <a:pt x="0" y="193845"/>
                    </a:cubicBezTo>
                    <a:cubicBezTo>
                      <a:pt x="0" y="300903"/>
                      <a:pt x="206651" y="387690"/>
                      <a:pt x="461567" y="387690"/>
                    </a:cubicBezTo>
                    <a:cubicBezTo>
                      <a:pt x="716483" y="387690"/>
                      <a:pt x="923134" y="300903"/>
                      <a:pt x="923134" y="193845"/>
                    </a:cubicBezTo>
                    <a:cubicBezTo>
                      <a:pt x="923134" y="8678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0" name="TextBox 1400"/>
              <p:cNvSpPr txBox="1"/>
              <p:nvPr/>
            </p:nvSpPr>
            <p:spPr>
              <a:xfrm>
                <a:off x="86544" y="-1754"/>
                <a:ext cx="750046" cy="3530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01" name="Group 1401"/>
            <p:cNvGrpSpPr/>
            <p:nvPr/>
          </p:nvGrpSpPr>
          <p:grpSpPr>
            <a:xfrm rot="2473020">
              <a:off x="105472" y="128699"/>
              <a:ext cx="126321" cy="42967"/>
              <a:chOff x="0" y="0"/>
              <a:chExt cx="282109" cy="95958"/>
            </a:xfrm>
          </p:grpSpPr>
          <p:sp>
            <p:nvSpPr>
              <p:cNvPr id="1402" name="Freeform 1402"/>
              <p:cNvSpPr/>
              <p:nvPr/>
            </p:nvSpPr>
            <p:spPr>
              <a:xfrm>
                <a:off x="0" y="0"/>
                <a:ext cx="282109" cy="95958"/>
              </a:xfrm>
              <a:custGeom>
                <a:avLst/>
                <a:gdLst/>
                <a:ahLst/>
                <a:cxnLst/>
                <a:rect l="l" t="t" r="r" b="b"/>
                <a:pathLst>
                  <a:path w="282109" h="95958">
                    <a:moveTo>
                      <a:pt x="141054" y="0"/>
                    </a:moveTo>
                    <a:cubicBezTo>
                      <a:pt x="63152" y="0"/>
                      <a:pt x="0" y="21481"/>
                      <a:pt x="0" y="47979"/>
                    </a:cubicBezTo>
                    <a:cubicBezTo>
                      <a:pt x="0" y="74477"/>
                      <a:pt x="63152" y="95958"/>
                      <a:pt x="141054" y="95958"/>
                    </a:cubicBezTo>
                    <a:cubicBezTo>
                      <a:pt x="218957" y="95958"/>
                      <a:pt x="282109" y="74477"/>
                      <a:pt x="282109" y="47979"/>
                    </a:cubicBezTo>
                    <a:cubicBezTo>
                      <a:pt x="282109" y="21481"/>
                      <a:pt x="218957" y="0"/>
                      <a:pt x="141054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3" name="TextBox 1403"/>
              <p:cNvSpPr txBox="1"/>
              <p:nvPr/>
            </p:nvSpPr>
            <p:spPr>
              <a:xfrm>
                <a:off x="26448" y="-29104"/>
                <a:ext cx="229213" cy="1160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04" name="AutoShape 1404"/>
            <p:cNvSpPr/>
            <p:nvPr/>
          </p:nvSpPr>
          <p:spPr>
            <a:xfrm>
              <a:off x="612008" y="133987"/>
              <a:ext cx="232060" cy="82498"/>
            </a:xfrm>
            <a:prstGeom prst="line">
              <a:avLst/>
            </a:prstGeom>
            <a:ln w="6114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05" name="Group 1405"/>
            <p:cNvGrpSpPr/>
            <p:nvPr/>
          </p:nvGrpSpPr>
          <p:grpSpPr>
            <a:xfrm rot="570107">
              <a:off x="398398" y="184305"/>
              <a:ext cx="413354" cy="118352"/>
              <a:chOff x="0" y="0"/>
              <a:chExt cx="923134" cy="264313"/>
            </a:xfrm>
          </p:grpSpPr>
          <p:sp>
            <p:nvSpPr>
              <p:cNvPr id="1406" name="Freeform 1406"/>
              <p:cNvSpPr/>
              <p:nvPr/>
            </p:nvSpPr>
            <p:spPr>
              <a:xfrm>
                <a:off x="0" y="0"/>
                <a:ext cx="923134" cy="264313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264313">
                    <a:moveTo>
                      <a:pt x="461567" y="0"/>
                    </a:moveTo>
                    <a:cubicBezTo>
                      <a:pt x="206651" y="0"/>
                      <a:pt x="0" y="59169"/>
                      <a:pt x="0" y="132157"/>
                    </a:cubicBezTo>
                    <a:cubicBezTo>
                      <a:pt x="0" y="205145"/>
                      <a:pt x="206651" y="264313"/>
                      <a:pt x="461567" y="264313"/>
                    </a:cubicBezTo>
                    <a:cubicBezTo>
                      <a:pt x="716483" y="264313"/>
                      <a:pt x="923134" y="205145"/>
                      <a:pt x="923134" y="132157"/>
                    </a:cubicBezTo>
                    <a:cubicBezTo>
                      <a:pt x="923134" y="59169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7" name="TextBox 1407"/>
              <p:cNvSpPr txBox="1"/>
              <p:nvPr/>
            </p:nvSpPr>
            <p:spPr>
              <a:xfrm>
                <a:off x="86544" y="-13321"/>
                <a:ext cx="750046" cy="252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08" name="Group 1408"/>
            <p:cNvGrpSpPr/>
            <p:nvPr/>
          </p:nvGrpSpPr>
          <p:grpSpPr>
            <a:xfrm rot="570107">
              <a:off x="12" y="97457"/>
              <a:ext cx="473850" cy="39532"/>
              <a:chOff x="0" y="0"/>
              <a:chExt cx="1058238" cy="88285"/>
            </a:xfrm>
          </p:grpSpPr>
          <p:sp>
            <p:nvSpPr>
              <p:cNvPr id="1409" name="Freeform 1409"/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0" name="TextBox 1410"/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11" name="Group 1411"/>
            <p:cNvGrpSpPr/>
            <p:nvPr/>
          </p:nvGrpSpPr>
          <p:grpSpPr>
            <a:xfrm rot="-1195036">
              <a:off x="80055" y="67010"/>
              <a:ext cx="69606" cy="19328"/>
              <a:chOff x="0" y="0"/>
              <a:chExt cx="155451" cy="43166"/>
            </a:xfrm>
          </p:grpSpPr>
          <p:sp>
            <p:nvSpPr>
              <p:cNvPr id="1412" name="Freeform 1412"/>
              <p:cNvSpPr/>
              <p:nvPr/>
            </p:nvSpPr>
            <p:spPr>
              <a:xfrm>
                <a:off x="0" y="0"/>
                <a:ext cx="155451" cy="43166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43166">
                    <a:moveTo>
                      <a:pt x="77725" y="0"/>
                    </a:moveTo>
                    <a:cubicBezTo>
                      <a:pt x="34799" y="0"/>
                      <a:pt x="0" y="9663"/>
                      <a:pt x="0" y="21583"/>
                    </a:cubicBezTo>
                    <a:cubicBezTo>
                      <a:pt x="0" y="33503"/>
                      <a:pt x="34799" y="43166"/>
                      <a:pt x="77725" y="43166"/>
                    </a:cubicBezTo>
                    <a:cubicBezTo>
                      <a:pt x="120652" y="43166"/>
                      <a:pt x="155451" y="33503"/>
                      <a:pt x="155451" y="21583"/>
                    </a:cubicBezTo>
                    <a:cubicBezTo>
                      <a:pt x="155451" y="9663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3" name="TextBox 1413"/>
              <p:cNvSpPr txBox="1"/>
              <p:nvPr/>
            </p:nvSpPr>
            <p:spPr>
              <a:xfrm>
                <a:off x="14573" y="-34053"/>
                <a:ext cx="126304" cy="731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14" name="Group 1414"/>
            <p:cNvGrpSpPr/>
            <p:nvPr/>
          </p:nvGrpSpPr>
          <p:grpSpPr>
            <a:xfrm rot="190732">
              <a:off x="69020" y="73207"/>
              <a:ext cx="69606" cy="17282"/>
              <a:chOff x="0" y="0"/>
              <a:chExt cx="155451" cy="38595"/>
            </a:xfrm>
          </p:grpSpPr>
          <p:sp>
            <p:nvSpPr>
              <p:cNvPr id="1415" name="Freeform 1415"/>
              <p:cNvSpPr/>
              <p:nvPr/>
            </p:nvSpPr>
            <p:spPr>
              <a:xfrm>
                <a:off x="0" y="0"/>
                <a:ext cx="155451" cy="38595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38595">
                    <a:moveTo>
                      <a:pt x="77725" y="0"/>
                    </a:moveTo>
                    <a:cubicBezTo>
                      <a:pt x="34799" y="0"/>
                      <a:pt x="0" y="8640"/>
                      <a:pt x="0" y="19297"/>
                    </a:cubicBezTo>
                    <a:cubicBezTo>
                      <a:pt x="0" y="29955"/>
                      <a:pt x="34799" y="38595"/>
                      <a:pt x="77725" y="38595"/>
                    </a:cubicBezTo>
                    <a:cubicBezTo>
                      <a:pt x="120652" y="38595"/>
                      <a:pt x="155451" y="29955"/>
                      <a:pt x="155451" y="19297"/>
                    </a:cubicBezTo>
                    <a:cubicBezTo>
                      <a:pt x="155451" y="8640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6" name="TextBox 1416"/>
              <p:cNvSpPr txBox="1"/>
              <p:nvPr/>
            </p:nvSpPr>
            <p:spPr>
              <a:xfrm>
                <a:off x="14573" y="-34482"/>
                <a:ext cx="126304" cy="694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17" name="Group 1417"/>
            <p:cNvGrpSpPr/>
            <p:nvPr/>
          </p:nvGrpSpPr>
          <p:grpSpPr>
            <a:xfrm>
              <a:off x="545850" y="215817"/>
              <a:ext cx="473850" cy="39532"/>
              <a:chOff x="0" y="0"/>
              <a:chExt cx="1058238" cy="88285"/>
            </a:xfrm>
          </p:grpSpPr>
          <p:sp>
            <p:nvSpPr>
              <p:cNvPr id="1418" name="Freeform 1418"/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9" name="TextBox 1419"/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0" name="Group 1420"/>
            <p:cNvGrpSpPr/>
            <p:nvPr/>
          </p:nvGrpSpPr>
          <p:grpSpPr>
            <a:xfrm rot="-1229729">
              <a:off x="786080" y="254984"/>
              <a:ext cx="205405" cy="18624"/>
              <a:chOff x="0" y="0"/>
              <a:chExt cx="458725" cy="41593"/>
            </a:xfrm>
          </p:grpSpPr>
          <p:sp>
            <p:nvSpPr>
              <p:cNvPr id="1421" name="Freeform 1421"/>
              <p:cNvSpPr/>
              <p:nvPr/>
            </p:nvSpPr>
            <p:spPr>
              <a:xfrm>
                <a:off x="0" y="0"/>
                <a:ext cx="458725" cy="41593"/>
              </a:xfrm>
              <a:custGeom>
                <a:avLst/>
                <a:gdLst/>
                <a:ahLst/>
                <a:cxnLst/>
                <a:rect l="l" t="t" r="r" b="b"/>
                <a:pathLst>
                  <a:path w="458725" h="41593">
                    <a:moveTo>
                      <a:pt x="229363" y="0"/>
                    </a:moveTo>
                    <a:cubicBezTo>
                      <a:pt x="102689" y="0"/>
                      <a:pt x="0" y="9311"/>
                      <a:pt x="0" y="20797"/>
                    </a:cubicBezTo>
                    <a:cubicBezTo>
                      <a:pt x="0" y="32282"/>
                      <a:pt x="102689" y="41593"/>
                      <a:pt x="229363" y="41593"/>
                    </a:cubicBezTo>
                    <a:cubicBezTo>
                      <a:pt x="356036" y="41593"/>
                      <a:pt x="458725" y="32282"/>
                      <a:pt x="458725" y="20797"/>
                    </a:cubicBezTo>
                    <a:cubicBezTo>
                      <a:pt x="458725" y="9311"/>
                      <a:pt x="356036" y="0"/>
                      <a:pt x="2293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2" name="TextBox 1422"/>
              <p:cNvSpPr txBox="1"/>
              <p:nvPr/>
            </p:nvSpPr>
            <p:spPr>
              <a:xfrm>
                <a:off x="43006" y="-34201"/>
                <a:ext cx="372714" cy="718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3" name="Group 1423"/>
            <p:cNvGrpSpPr/>
            <p:nvPr/>
          </p:nvGrpSpPr>
          <p:grpSpPr>
            <a:xfrm rot="-2337051">
              <a:off x="796804" y="270400"/>
              <a:ext cx="94562" cy="25222"/>
              <a:chOff x="0" y="0"/>
              <a:chExt cx="257323" cy="68634"/>
            </a:xfrm>
          </p:grpSpPr>
          <p:sp>
            <p:nvSpPr>
              <p:cNvPr id="1424" name="Freeform 1424"/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5" name="TextBox 1425"/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6" name="Group 1426"/>
            <p:cNvGrpSpPr/>
            <p:nvPr/>
          </p:nvGrpSpPr>
          <p:grpSpPr>
            <a:xfrm rot="-2770450">
              <a:off x="782889" y="294924"/>
              <a:ext cx="64933" cy="17319"/>
              <a:chOff x="0" y="0"/>
              <a:chExt cx="257323" cy="68634"/>
            </a:xfrm>
          </p:grpSpPr>
          <p:sp>
            <p:nvSpPr>
              <p:cNvPr id="1427" name="Freeform 1427"/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8" name="TextBox 1428"/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9" name="Group 1429"/>
            <p:cNvGrpSpPr/>
            <p:nvPr/>
          </p:nvGrpSpPr>
          <p:grpSpPr>
            <a:xfrm rot="-412199">
              <a:off x="874459" y="243074"/>
              <a:ext cx="80113" cy="17319"/>
              <a:chOff x="0" y="0"/>
              <a:chExt cx="317481" cy="68634"/>
            </a:xfrm>
          </p:grpSpPr>
          <p:sp>
            <p:nvSpPr>
              <p:cNvPr id="1430" name="Freeform 1430"/>
              <p:cNvSpPr/>
              <p:nvPr/>
            </p:nvSpPr>
            <p:spPr>
              <a:xfrm>
                <a:off x="0" y="0"/>
                <a:ext cx="317481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317481" h="68634">
                    <a:moveTo>
                      <a:pt x="158740" y="0"/>
                    </a:moveTo>
                    <a:cubicBezTo>
                      <a:pt x="71070" y="0"/>
                      <a:pt x="0" y="15364"/>
                      <a:pt x="0" y="34317"/>
                    </a:cubicBezTo>
                    <a:cubicBezTo>
                      <a:pt x="0" y="53270"/>
                      <a:pt x="71070" y="68634"/>
                      <a:pt x="158740" y="68634"/>
                    </a:cubicBezTo>
                    <a:cubicBezTo>
                      <a:pt x="246410" y="68634"/>
                      <a:pt x="317481" y="53270"/>
                      <a:pt x="317481" y="34317"/>
                    </a:cubicBezTo>
                    <a:cubicBezTo>
                      <a:pt x="317481" y="15364"/>
                      <a:pt x="246410" y="0"/>
                      <a:pt x="15874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1" name="TextBox 1431"/>
              <p:cNvSpPr txBox="1"/>
              <p:nvPr/>
            </p:nvSpPr>
            <p:spPr>
              <a:xfrm>
                <a:off x="29764" y="-31666"/>
                <a:ext cx="257953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32" name="Group 1432"/>
            <p:cNvGrpSpPr/>
            <p:nvPr/>
          </p:nvGrpSpPr>
          <p:grpSpPr>
            <a:xfrm>
              <a:off x="473875" y="208013"/>
              <a:ext cx="473850" cy="27570"/>
              <a:chOff x="0" y="0"/>
              <a:chExt cx="1058238" cy="61571"/>
            </a:xfrm>
          </p:grpSpPr>
          <p:sp>
            <p:nvSpPr>
              <p:cNvPr id="1433" name="Freeform 1433"/>
              <p:cNvSpPr/>
              <p:nvPr/>
            </p:nvSpPr>
            <p:spPr>
              <a:xfrm>
                <a:off x="0" y="0"/>
                <a:ext cx="1058238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61571">
                    <a:moveTo>
                      <a:pt x="529119" y="0"/>
                    </a:moveTo>
                    <a:cubicBezTo>
                      <a:pt x="236895" y="0"/>
                      <a:pt x="0" y="13783"/>
                      <a:pt x="0" y="30785"/>
                    </a:cubicBezTo>
                    <a:cubicBezTo>
                      <a:pt x="0" y="47788"/>
                      <a:pt x="236895" y="61571"/>
                      <a:pt x="529119" y="61571"/>
                    </a:cubicBezTo>
                    <a:cubicBezTo>
                      <a:pt x="821343" y="61571"/>
                      <a:pt x="1058238" y="47788"/>
                      <a:pt x="1058238" y="30785"/>
                    </a:cubicBezTo>
                    <a:cubicBezTo>
                      <a:pt x="1058238" y="1378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4" name="TextBox 1434"/>
              <p:cNvSpPr txBox="1"/>
              <p:nvPr/>
            </p:nvSpPr>
            <p:spPr>
              <a:xfrm>
                <a:off x="99210" y="-32328"/>
                <a:ext cx="859818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35" name="Group 1435"/>
            <p:cNvGrpSpPr/>
            <p:nvPr/>
          </p:nvGrpSpPr>
          <p:grpSpPr>
            <a:xfrm rot="736354">
              <a:off x="643847" y="191921"/>
              <a:ext cx="154374" cy="27570"/>
              <a:chOff x="0" y="0"/>
              <a:chExt cx="344759" cy="61571"/>
            </a:xfrm>
          </p:grpSpPr>
          <p:sp>
            <p:nvSpPr>
              <p:cNvPr id="1436" name="Freeform 1436"/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7" name="TextBox 1437"/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38" name="Group 1438"/>
            <p:cNvGrpSpPr/>
            <p:nvPr/>
          </p:nvGrpSpPr>
          <p:grpSpPr>
            <a:xfrm rot="1272753">
              <a:off x="589470" y="170450"/>
              <a:ext cx="154374" cy="27570"/>
              <a:chOff x="0" y="0"/>
              <a:chExt cx="344759" cy="61571"/>
            </a:xfrm>
          </p:grpSpPr>
          <p:sp>
            <p:nvSpPr>
              <p:cNvPr id="1439" name="Freeform 1439"/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0" name="TextBox 1440"/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41" name="Group 1441"/>
            <p:cNvGrpSpPr/>
            <p:nvPr/>
          </p:nvGrpSpPr>
          <p:grpSpPr>
            <a:xfrm rot="4313152">
              <a:off x="442651" y="429913"/>
              <a:ext cx="134422" cy="31756"/>
              <a:chOff x="0" y="0"/>
              <a:chExt cx="433127" cy="102321"/>
            </a:xfrm>
          </p:grpSpPr>
          <p:sp>
            <p:nvSpPr>
              <p:cNvPr id="1442" name="Freeform 1442"/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3" name="TextBox 1443"/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44" name="Group 1444"/>
            <p:cNvGrpSpPr/>
            <p:nvPr/>
          </p:nvGrpSpPr>
          <p:grpSpPr>
            <a:xfrm rot="3213400">
              <a:off x="531413" y="422726"/>
              <a:ext cx="82942" cy="20671"/>
              <a:chOff x="0" y="0"/>
              <a:chExt cx="267250" cy="66606"/>
            </a:xfrm>
          </p:grpSpPr>
          <p:sp>
            <p:nvSpPr>
              <p:cNvPr id="1445" name="Freeform 1445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6" name="TextBox 1446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47" name="Group 1447"/>
            <p:cNvGrpSpPr/>
            <p:nvPr/>
          </p:nvGrpSpPr>
          <p:grpSpPr>
            <a:xfrm rot="6703353">
              <a:off x="563207" y="469814"/>
              <a:ext cx="48583" cy="12108"/>
              <a:chOff x="0" y="0"/>
              <a:chExt cx="267250" cy="66606"/>
            </a:xfrm>
          </p:grpSpPr>
          <p:sp>
            <p:nvSpPr>
              <p:cNvPr id="1448" name="Freeform 1448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9" name="TextBox 1449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50" name="Group 1450"/>
            <p:cNvGrpSpPr/>
            <p:nvPr/>
          </p:nvGrpSpPr>
          <p:grpSpPr>
            <a:xfrm rot="5846030">
              <a:off x="542843" y="470431"/>
              <a:ext cx="42517" cy="10597"/>
              <a:chOff x="0" y="0"/>
              <a:chExt cx="267250" cy="66606"/>
            </a:xfrm>
          </p:grpSpPr>
          <p:sp>
            <p:nvSpPr>
              <p:cNvPr id="1451" name="Freeform 1451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2" name="TextBox 1452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53" name="AutoShape 1453"/>
            <p:cNvSpPr/>
            <p:nvPr/>
          </p:nvSpPr>
          <p:spPr>
            <a:xfrm>
              <a:off x="520627" y="441943"/>
              <a:ext cx="40725" cy="54865"/>
            </a:xfrm>
            <a:prstGeom prst="line">
              <a:avLst/>
            </a:prstGeom>
            <a:ln w="19870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54" name="Group 1454"/>
            <p:cNvGrpSpPr/>
            <p:nvPr/>
          </p:nvGrpSpPr>
          <p:grpSpPr>
            <a:xfrm rot="6703353">
              <a:off x="551803" y="462766"/>
              <a:ext cx="48583" cy="17753"/>
              <a:chOff x="0" y="0"/>
              <a:chExt cx="267250" cy="97660"/>
            </a:xfrm>
          </p:grpSpPr>
          <p:sp>
            <p:nvSpPr>
              <p:cNvPr id="1455" name="Freeform 1455"/>
              <p:cNvSpPr/>
              <p:nvPr/>
            </p:nvSpPr>
            <p:spPr>
              <a:xfrm>
                <a:off x="0" y="0"/>
                <a:ext cx="267250" cy="97660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97660">
                    <a:moveTo>
                      <a:pt x="133625" y="0"/>
                    </a:moveTo>
                    <a:cubicBezTo>
                      <a:pt x="59826" y="0"/>
                      <a:pt x="0" y="21862"/>
                      <a:pt x="0" y="48830"/>
                    </a:cubicBezTo>
                    <a:cubicBezTo>
                      <a:pt x="0" y="75798"/>
                      <a:pt x="59826" y="97660"/>
                      <a:pt x="133625" y="97660"/>
                    </a:cubicBezTo>
                    <a:cubicBezTo>
                      <a:pt x="207424" y="97660"/>
                      <a:pt x="267250" y="75798"/>
                      <a:pt x="267250" y="48830"/>
                    </a:cubicBezTo>
                    <a:cubicBezTo>
                      <a:pt x="267250" y="21862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6" name="TextBox 1456"/>
              <p:cNvSpPr txBox="1"/>
              <p:nvPr/>
            </p:nvSpPr>
            <p:spPr>
              <a:xfrm>
                <a:off x="25055" y="-28944"/>
                <a:ext cx="217141" cy="1174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57" name="AutoShape 1457"/>
            <p:cNvSpPr/>
            <p:nvPr/>
          </p:nvSpPr>
          <p:spPr>
            <a:xfrm flipV="1">
              <a:off x="587470" y="397097"/>
              <a:ext cx="51024" cy="67503"/>
            </a:xfrm>
            <a:prstGeom prst="line">
              <a:avLst/>
            </a:prstGeom>
            <a:ln w="19870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58" name="Group 1458"/>
            <p:cNvGrpSpPr/>
            <p:nvPr/>
          </p:nvGrpSpPr>
          <p:grpSpPr>
            <a:xfrm rot="8884314">
              <a:off x="653037" y="376059"/>
              <a:ext cx="42517" cy="10597"/>
              <a:chOff x="0" y="0"/>
              <a:chExt cx="267250" cy="66606"/>
            </a:xfrm>
          </p:grpSpPr>
          <p:sp>
            <p:nvSpPr>
              <p:cNvPr id="1459" name="Freeform 1459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0" name="TextBox 1460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61" name="Group 1461"/>
            <p:cNvGrpSpPr/>
            <p:nvPr/>
          </p:nvGrpSpPr>
          <p:grpSpPr>
            <a:xfrm rot="4237270">
              <a:off x="490330" y="460660"/>
              <a:ext cx="70053" cy="16549"/>
              <a:chOff x="0" y="0"/>
              <a:chExt cx="433127" cy="102321"/>
            </a:xfrm>
          </p:grpSpPr>
          <p:sp>
            <p:nvSpPr>
              <p:cNvPr id="1462" name="Freeform 1462"/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3" name="TextBox 1463"/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64" name="AutoShape 1464"/>
            <p:cNvSpPr/>
            <p:nvPr/>
          </p:nvSpPr>
          <p:spPr>
            <a:xfrm flipH="1">
              <a:off x="495956" y="460930"/>
              <a:ext cx="13906" cy="58066"/>
            </a:xfrm>
            <a:prstGeom prst="line">
              <a:avLst/>
            </a:prstGeom>
            <a:ln w="15285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65" name="Group 1465"/>
            <p:cNvGrpSpPr/>
            <p:nvPr/>
          </p:nvGrpSpPr>
          <p:grpSpPr>
            <a:xfrm rot="1303209">
              <a:off x="136311" y="70091"/>
              <a:ext cx="51833" cy="7642"/>
              <a:chOff x="0" y="0"/>
              <a:chExt cx="140396" cy="20701"/>
            </a:xfrm>
          </p:grpSpPr>
          <p:sp>
            <p:nvSpPr>
              <p:cNvPr id="1466" name="Freeform 1466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7" name="TextBox 1467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68" name="AutoShape 1468"/>
            <p:cNvSpPr/>
            <p:nvPr/>
          </p:nvSpPr>
          <p:spPr>
            <a:xfrm flipV="1">
              <a:off x="240579" y="148569"/>
              <a:ext cx="90561" cy="60104"/>
            </a:xfrm>
            <a:prstGeom prst="line">
              <a:avLst/>
            </a:prstGeom>
            <a:ln w="6114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69" name="Group 1469"/>
            <p:cNvGrpSpPr/>
            <p:nvPr/>
          </p:nvGrpSpPr>
          <p:grpSpPr>
            <a:xfrm rot="897649">
              <a:off x="384375" y="131459"/>
              <a:ext cx="282347" cy="48921"/>
              <a:chOff x="0" y="0"/>
              <a:chExt cx="630559" cy="109255"/>
            </a:xfrm>
          </p:grpSpPr>
          <p:sp>
            <p:nvSpPr>
              <p:cNvPr id="1470" name="Freeform 1470"/>
              <p:cNvSpPr/>
              <p:nvPr/>
            </p:nvSpPr>
            <p:spPr>
              <a:xfrm>
                <a:off x="0" y="0"/>
                <a:ext cx="630559" cy="10925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09255">
                    <a:moveTo>
                      <a:pt x="315280" y="0"/>
                    </a:moveTo>
                    <a:cubicBezTo>
                      <a:pt x="141155" y="0"/>
                      <a:pt x="0" y="24458"/>
                      <a:pt x="0" y="54627"/>
                    </a:cubicBezTo>
                    <a:cubicBezTo>
                      <a:pt x="0" y="84797"/>
                      <a:pt x="141155" y="109255"/>
                      <a:pt x="315280" y="109255"/>
                    </a:cubicBezTo>
                    <a:cubicBezTo>
                      <a:pt x="489404" y="109255"/>
                      <a:pt x="630559" y="84797"/>
                      <a:pt x="630559" y="54627"/>
                    </a:cubicBezTo>
                    <a:cubicBezTo>
                      <a:pt x="630559" y="24458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1" name="TextBox 1471"/>
              <p:cNvSpPr txBox="1"/>
              <p:nvPr/>
            </p:nvSpPr>
            <p:spPr>
              <a:xfrm>
                <a:off x="59115" y="-27857"/>
                <a:ext cx="512329" cy="1268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72" name="Group 1472"/>
            <p:cNvGrpSpPr/>
            <p:nvPr/>
          </p:nvGrpSpPr>
          <p:grpSpPr>
            <a:xfrm rot="897649">
              <a:off x="482020" y="184031"/>
              <a:ext cx="282347" cy="58047"/>
              <a:chOff x="0" y="0"/>
              <a:chExt cx="630559" cy="129635"/>
            </a:xfrm>
          </p:grpSpPr>
          <p:sp>
            <p:nvSpPr>
              <p:cNvPr id="1473" name="Freeform 1473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4" name="TextBox 1474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75" name="Group 1475"/>
            <p:cNvGrpSpPr/>
            <p:nvPr/>
          </p:nvGrpSpPr>
          <p:grpSpPr>
            <a:xfrm rot="2272236">
              <a:off x="285421" y="225772"/>
              <a:ext cx="137564" cy="7642"/>
              <a:chOff x="0" y="0"/>
              <a:chExt cx="323064" cy="17948"/>
            </a:xfrm>
          </p:grpSpPr>
          <p:sp>
            <p:nvSpPr>
              <p:cNvPr id="1476" name="Freeform 1476"/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7" name="TextBox 1477"/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78" name="Group 1478"/>
            <p:cNvGrpSpPr/>
            <p:nvPr/>
          </p:nvGrpSpPr>
          <p:grpSpPr>
            <a:xfrm rot="2272236">
              <a:off x="296457" y="228618"/>
              <a:ext cx="137564" cy="7642"/>
              <a:chOff x="0" y="0"/>
              <a:chExt cx="323064" cy="17948"/>
            </a:xfrm>
          </p:grpSpPr>
          <p:sp>
            <p:nvSpPr>
              <p:cNvPr id="1479" name="Freeform 1479"/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0" name="TextBox 1480"/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81" name="Group 1481"/>
            <p:cNvGrpSpPr/>
            <p:nvPr/>
          </p:nvGrpSpPr>
          <p:grpSpPr>
            <a:xfrm rot="-1946651">
              <a:off x="262292" y="164488"/>
              <a:ext cx="135804" cy="48882"/>
              <a:chOff x="0" y="0"/>
              <a:chExt cx="794110" cy="285837"/>
            </a:xfrm>
          </p:grpSpPr>
          <p:sp>
            <p:nvSpPr>
              <p:cNvPr id="1482" name="Freeform 1482"/>
              <p:cNvSpPr/>
              <p:nvPr/>
            </p:nvSpPr>
            <p:spPr>
              <a:xfrm>
                <a:off x="0" y="0"/>
                <a:ext cx="794110" cy="285837"/>
              </a:xfrm>
              <a:custGeom>
                <a:avLst/>
                <a:gdLst/>
                <a:ahLst/>
                <a:cxnLst/>
                <a:rect l="l" t="t" r="r" b="b"/>
                <a:pathLst>
                  <a:path w="794110" h="285837">
                    <a:moveTo>
                      <a:pt x="397055" y="0"/>
                    </a:moveTo>
                    <a:cubicBezTo>
                      <a:pt x="177767" y="0"/>
                      <a:pt x="0" y="63987"/>
                      <a:pt x="0" y="142918"/>
                    </a:cubicBezTo>
                    <a:cubicBezTo>
                      <a:pt x="0" y="221850"/>
                      <a:pt x="177767" y="285837"/>
                      <a:pt x="397055" y="285837"/>
                    </a:cubicBezTo>
                    <a:cubicBezTo>
                      <a:pt x="616342" y="285837"/>
                      <a:pt x="794110" y="221850"/>
                      <a:pt x="794110" y="142918"/>
                    </a:cubicBezTo>
                    <a:cubicBezTo>
                      <a:pt x="794110" y="63987"/>
                      <a:pt x="616342" y="0"/>
                      <a:pt x="397055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3" name="TextBox 1483"/>
              <p:cNvSpPr txBox="1"/>
              <p:nvPr/>
            </p:nvSpPr>
            <p:spPr>
              <a:xfrm>
                <a:off x="74448" y="-11303"/>
                <a:ext cx="645214" cy="2703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84" name="Group 1484"/>
            <p:cNvGrpSpPr/>
            <p:nvPr/>
          </p:nvGrpSpPr>
          <p:grpSpPr>
            <a:xfrm rot="2272236">
              <a:off x="276115" y="219722"/>
              <a:ext cx="133158" cy="12066"/>
              <a:chOff x="0" y="0"/>
              <a:chExt cx="323064" cy="29274"/>
            </a:xfrm>
          </p:grpSpPr>
          <p:sp>
            <p:nvSpPr>
              <p:cNvPr id="1485" name="Freeform 1485"/>
              <p:cNvSpPr/>
              <p:nvPr/>
            </p:nvSpPr>
            <p:spPr>
              <a:xfrm>
                <a:off x="0" y="0"/>
                <a:ext cx="323064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29274">
                    <a:moveTo>
                      <a:pt x="161532" y="0"/>
                    </a:moveTo>
                    <a:cubicBezTo>
                      <a:pt x="72320" y="0"/>
                      <a:pt x="0" y="6553"/>
                      <a:pt x="0" y="14637"/>
                    </a:cubicBezTo>
                    <a:cubicBezTo>
                      <a:pt x="0" y="22721"/>
                      <a:pt x="72320" y="29274"/>
                      <a:pt x="161532" y="29274"/>
                    </a:cubicBezTo>
                    <a:cubicBezTo>
                      <a:pt x="250743" y="29274"/>
                      <a:pt x="323064" y="22721"/>
                      <a:pt x="323064" y="14637"/>
                    </a:cubicBezTo>
                    <a:cubicBezTo>
                      <a:pt x="323064" y="6553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6" name="TextBox 1486"/>
              <p:cNvSpPr txBox="1"/>
              <p:nvPr/>
            </p:nvSpPr>
            <p:spPr>
              <a:xfrm>
                <a:off x="30287" y="-35356"/>
                <a:ext cx="262489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87" name="Group 1487"/>
            <p:cNvGrpSpPr/>
            <p:nvPr/>
          </p:nvGrpSpPr>
          <p:grpSpPr>
            <a:xfrm rot="897649">
              <a:off x="335771" y="135867"/>
              <a:ext cx="363950" cy="170244"/>
              <a:chOff x="0" y="0"/>
              <a:chExt cx="812800" cy="380202"/>
            </a:xfrm>
          </p:grpSpPr>
          <p:sp>
            <p:nvSpPr>
              <p:cNvPr id="1488" name="Freeform 1488"/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9" name="TextBox 1489"/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0" name="Group 1490"/>
            <p:cNvGrpSpPr/>
            <p:nvPr/>
          </p:nvGrpSpPr>
          <p:grpSpPr>
            <a:xfrm rot="897649">
              <a:off x="444301" y="164847"/>
              <a:ext cx="282347" cy="58047"/>
              <a:chOff x="0" y="0"/>
              <a:chExt cx="630559" cy="129635"/>
            </a:xfrm>
          </p:grpSpPr>
          <p:sp>
            <p:nvSpPr>
              <p:cNvPr id="1491" name="Freeform 1491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2" name="TextBox 1492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3" name="Group 1493"/>
            <p:cNvGrpSpPr/>
            <p:nvPr/>
          </p:nvGrpSpPr>
          <p:grpSpPr>
            <a:xfrm rot="897649">
              <a:off x="477159" y="185492"/>
              <a:ext cx="282347" cy="55877"/>
              <a:chOff x="0" y="0"/>
              <a:chExt cx="630559" cy="124789"/>
            </a:xfrm>
          </p:grpSpPr>
          <p:sp>
            <p:nvSpPr>
              <p:cNvPr id="1494" name="Freeform 1494"/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5" name="TextBox 1495"/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6" name="Group 1496"/>
            <p:cNvGrpSpPr/>
            <p:nvPr/>
          </p:nvGrpSpPr>
          <p:grpSpPr>
            <a:xfrm rot="897649">
              <a:off x="520453" y="206397"/>
              <a:ext cx="282347" cy="58047"/>
              <a:chOff x="0" y="0"/>
              <a:chExt cx="630559" cy="129635"/>
            </a:xfrm>
          </p:grpSpPr>
          <p:sp>
            <p:nvSpPr>
              <p:cNvPr id="1497" name="Freeform 1497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8" name="TextBox 1498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9" name="Group 1499"/>
            <p:cNvGrpSpPr/>
            <p:nvPr/>
          </p:nvGrpSpPr>
          <p:grpSpPr>
            <a:xfrm>
              <a:off x="547952" y="235421"/>
              <a:ext cx="282347" cy="58047"/>
              <a:chOff x="0" y="0"/>
              <a:chExt cx="630559" cy="129635"/>
            </a:xfrm>
          </p:grpSpPr>
          <p:sp>
            <p:nvSpPr>
              <p:cNvPr id="1500" name="Freeform 1500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1" name="TextBox 1501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02" name="Group 1502"/>
            <p:cNvGrpSpPr/>
            <p:nvPr/>
          </p:nvGrpSpPr>
          <p:grpSpPr>
            <a:xfrm>
              <a:off x="504423" y="247844"/>
              <a:ext cx="282347" cy="58047"/>
              <a:chOff x="0" y="0"/>
              <a:chExt cx="630559" cy="129635"/>
            </a:xfrm>
          </p:grpSpPr>
          <p:sp>
            <p:nvSpPr>
              <p:cNvPr id="1503" name="Freeform 1503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4" name="TextBox 1504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05" name="Group 1505"/>
            <p:cNvGrpSpPr/>
            <p:nvPr/>
          </p:nvGrpSpPr>
          <p:grpSpPr>
            <a:xfrm>
              <a:off x="618332" y="243769"/>
              <a:ext cx="205464" cy="42241"/>
              <a:chOff x="0" y="0"/>
              <a:chExt cx="630559" cy="129635"/>
            </a:xfrm>
          </p:grpSpPr>
          <p:sp>
            <p:nvSpPr>
              <p:cNvPr id="1506" name="Freeform 1506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7" name="TextBox 1507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08" name="Group 1508"/>
            <p:cNvGrpSpPr/>
            <p:nvPr/>
          </p:nvGrpSpPr>
          <p:grpSpPr>
            <a:xfrm rot="-163743">
              <a:off x="695476" y="249347"/>
              <a:ext cx="134102" cy="33489"/>
              <a:chOff x="0" y="0"/>
              <a:chExt cx="229378" cy="57283"/>
            </a:xfrm>
          </p:grpSpPr>
          <p:sp>
            <p:nvSpPr>
              <p:cNvPr id="1509" name="Freeform 1509"/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0" name="TextBox 1510"/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11" name="Group 1511"/>
            <p:cNvGrpSpPr/>
            <p:nvPr/>
          </p:nvGrpSpPr>
          <p:grpSpPr>
            <a:xfrm rot="897649">
              <a:off x="313368" y="120851"/>
              <a:ext cx="363950" cy="170244"/>
              <a:chOff x="0" y="0"/>
              <a:chExt cx="812800" cy="380202"/>
            </a:xfrm>
          </p:grpSpPr>
          <p:sp>
            <p:nvSpPr>
              <p:cNvPr id="1512" name="Freeform 1512"/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3" name="TextBox 1513"/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14" name="Group 1514"/>
            <p:cNvGrpSpPr/>
            <p:nvPr/>
          </p:nvGrpSpPr>
          <p:grpSpPr>
            <a:xfrm rot="897649">
              <a:off x="421898" y="149831"/>
              <a:ext cx="282347" cy="58047"/>
              <a:chOff x="0" y="0"/>
              <a:chExt cx="630559" cy="129635"/>
            </a:xfrm>
          </p:grpSpPr>
          <p:sp>
            <p:nvSpPr>
              <p:cNvPr id="1515" name="Freeform 1515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6" name="TextBox 1516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17" name="Group 1517"/>
            <p:cNvGrpSpPr/>
            <p:nvPr/>
          </p:nvGrpSpPr>
          <p:grpSpPr>
            <a:xfrm rot="897649">
              <a:off x="454756" y="170476"/>
              <a:ext cx="282347" cy="55877"/>
              <a:chOff x="0" y="0"/>
              <a:chExt cx="630559" cy="124789"/>
            </a:xfrm>
          </p:grpSpPr>
          <p:sp>
            <p:nvSpPr>
              <p:cNvPr id="1518" name="Freeform 1518"/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9" name="TextBox 1519"/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0" name="Group 1520"/>
            <p:cNvGrpSpPr/>
            <p:nvPr/>
          </p:nvGrpSpPr>
          <p:grpSpPr>
            <a:xfrm rot="897649">
              <a:off x="498050" y="191381"/>
              <a:ext cx="282347" cy="58047"/>
              <a:chOff x="0" y="0"/>
              <a:chExt cx="630559" cy="129635"/>
            </a:xfrm>
          </p:grpSpPr>
          <p:sp>
            <p:nvSpPr>
              <p:cNvPr id="1521" name="Freeform 1521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2" name="TextBox 1522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3" name="Group 1523"/>
            <p:cNvGrpSpPr/>
            <p:nvPr/>
          </p:nvGrpSpPr>
          <p:grpSpPr>
            <a:xfrm>
              <a:off x="525549" y="220405"/>
              <a:ext cx="282347" cy="58047"/>
              <a:chOff x="0" y="0"/>
              <a:chExt cx="630559" cy="129635"/>
            </a:xfrm>
          </p:grpSpPr>
          <p:sp>
            <p:nvSpPr>
              <p:cNvPr id="1524" name="Freeform 1524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5" name="TextBox 1525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6" name="Group 1526"/>
            <p:cNvGrpSpPr/>
            <p:nvPr/>
          </p:nvGrpSpPr>
          <p:grpSpPr>
            <a:xfrm>
              <a:off x="482020" y="232828"/>
              <a:ext cx="282347" cy="58047"/>
              <a:chOff x="0" y="0"/>
              <a:chExt cx="630559" cy="129635"/>
            </a:xfrm>
          </p:grpSpPr>
          <p:sp>
            <p:nvSpPr>
              <p:cNvPr id="1527" name="Freeform 1527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8" name="TextBox 1528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9" name="Group 1529"/>
            <p:cNvGrpSpPr/>
            <p:nvPr/>
          </p:nvGrpSpPr>
          <p:grpSpPr>
            <a:xfrm>
              <a:off x="595930" y="228753"/>
              <a:ext cx="205464" cy="42241"/>
              <a:chOff x="0" y="0"/>
              <a:chExt cx="630559" cy="129635"/>
            </a:xfrm>
          </p:grpSpPr>
          <p:sp>
            <p:nvSpPr>
              <p:cNvPr id="1530" name="Freeform 1530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1" name="TextBox 1531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32" name="Group 1532"/>
            <p:cNvGrpSpPr/>
            <p:nvPr/>
          </p:nvGrpSpPr>
          <p:grpSpPr>
            <a:xfrm rot="-163743">
              <a:off x="673073" y="234331"/>
              <a:ext cx="134102" cy="33489"/>
              <a:chOff x="0" y="0"/>
              <a:chExt cx="229378" cy="57283"/>
            </a:xfrm>
          </p:grpSpPr>
          <p:sp>
            <p:nvSpPr>
              <p:cNvPr id="1533" name="Freeform 1533"/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4" name="TextBox 1534"/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35" name="Group 1535"/>
            <p:cNvGrpSpPr/>
            <p:nvPr/>
          </p:nvGrpSpPr>
          <p:grpSpPr>
            <a:xfrm rot="643594">
              <a:off x="73870" y="108233"/>
              <a:ext cx="77948" cy="7642"/>
              <a:chOff x="0" y="0"/>
              <a:chExt cx="229670" cy="22518"/>
            </a:xfrm>
          </p:grpSpPr>
          <p:sp>
            <p:nvSpPr>
              <p:cNvPr id="1536" name="Freeform 1536"/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7" name="TextBox 1537"/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38" name="Group 1538"/>
            <p:cNvGrpSpPr/>
            <p:nvPr/>
          </p:nvGrpSpPr>
          <p:grpSpPr>
            <a:xfrm rot="2272236">
              <a:off x="189849" y="336100"/>
              <a:ext cx="164438" cy="9038"/>
              <a:chOff x="0" y="0"/>
              <a:chExt cx="386175" cy="21226"/>
            </a:xfrm>
          </p:grpSpPr>
          <p:sp>
            <p:nvSpPr>
              <p:cNvPr id="1539" name="Freeform 1539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0" name="TextBox 1540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41" name="Group 1541"/>
            <p:cNvGrpSpPr/>
            <p:nvPr/>
          </p:nvGrpSpPr>
          <p:grpSpPr>
            <a:xfrm rot="2272236">
              <a:off x="191483" y="330769"/>
              <a:ext cx="164438" cy="9038"/>
              <a:chOff x="0" y="0"/>
              <a:chExt cx="386175" cy="21226"/>
            </a:xfrm>
          </p:grpSpPr>
          <p:sp>
            <p:nvSpPr>
              <p:cNvPr id="1542" name="Freeform 1542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3" name="TextBox 1543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44" name="Group 1544"/>
            <p:cNvGrpSpPr/>
            <p:nvPr/>
          </p:nvGrpSpPr>
          <p:grpSpPr>
            <a:xfrm rot="2272236">
              <a:off x="199405" y="327160"/>
              <a:ext cx="164438" cy="9038"/>
              <a:chOff x="0" y="0"/>
              <a:chExt cx="386175" cy="21226"/>
            </a:xfrm>
          </p:grpSpPr>
          <p:sp>
            <p:nvSpPr>
              <p:cNvPr id="1545" name="Freeform 1545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6" name="TextBox 1546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47" name="Group 1547"/>
            <p:cNvGrpSpPr/>
            <p:nvPr/>
          </p:nvGrpSpPr>
          <p:grpSpPr>
            <a:xfrm rot="2272236">
              <a:off x="199405" y="320614"/>
              <a:ext cx="164438" cy="9038"/>
              <a:chOff x="0" y="0"/>
              <a:chExt cx="386175" cy="21226"/>
            </a:xfrm>
          </p:grpSpPr>
          <p:sp>
            <p:nvSpPr>
              <p:cNvPr id="1548" name="Freeform 1548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9" name="TextBox 1549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0" name="Group 1550"/>
            <p:cNvGrpSpPr/>
            <p:nvPr/>
          </p:nvGrpSpPr>
          <p:grpSpPr>
            <a:xfrm rot="2272236">
              <a:off x="199405" y="311472"/>
              <a:ext cx="164438" cy="9038"/>
              <a:chOff x="0" y="0"/>
              <a:chExt cx="386175" cy="21226"/>
            </a:xfrm>
          </p:grpSpPr>
          <p:sp>
            <p:nvSpPr>
              <p:cNvPr id="1551" name="Freeform 1551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2" name="TextBox 1552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3" name="Group 1553"/>
            <p:cNvGrpSpPr/>
            <p:nvPr/>
          </p:nvGrpSpPr>
          <p:grpSpPr>
            <a:xfrm rot="2272236">
              <a:off x="205453" y="307215"/>
              <a:ext cx="164438" cy="9038"/>
              <a:chOff x="0" y="0"/>
              <a:chExt cx="386175" cy="21226"/>
            </a:xfrm>
          </p:grpSpPr>
          <p:sp>
            <p:nvSpPr>
              <p:cNvPr id="1554" name="Freeform 1554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5" name="TextBox 1555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6" name="Group 1556"/>
            <p:cNvGrpSpPr/>
            <p:nvPr/>
          </p:nvGrpSpPr>
          <p:grpSpPr>
            <a:xfrm rot="2272236">
              <a:off x="210290" y="302402"/>
              <a:ext cx="164438" cy="9038"/>
              <a:chOff x="0" y="0"/>
              <a:chExt cx="386175" cy="21226"/>
            </a:xfrm>
          </p:grpSpPr>
          <p:sp>
            <p:nvSpPr>
              <p:cNvPr id="1557" name="Freeform 1557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8" name="TextBox 1558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9" name="Group 1559"/>
            <p:cNvGrpSpPr/>
            <p:nvPr/>
          </p:nvGrpSpPr>
          <p:grpSpPr>
            <a:xfrm rot="2272236">
              <a:off x="210290" y="295603"/>
              <a:ext cx="164438" cy="9038"/>
              <a:chOff x="0" y="0"/>
              <a:chExt cx="386175" cy="21226"/>
            </a:xfrm>
          </p:grpSpPr>
          <p:sp>
            <p:nvSpPr>
              <p:cNvPr id="1560" name="Freeform 1560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1" name="TextBox 1561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62" name="Group 1562"/>
            <p:cNvGrpSpPr/>
            <p:nvPr/>
          </p:nvGrpSpPr>
          <p:grpSpPr>
            <a:xfrm rot="2272236">
              <a:off x="214011" y="289549"/>
              <a:ext cx="164438" cy="9038"/>
              <a:chOff x="0" y="0"/>
              <a:chExt cx="386175" cy="21226"/>
            </a:xfrm>
          </p:grpSpPr>
          <p:sp>
            <p:nvSpPr>
              <p:cNvPr id="1563" name="Freeform 1563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4" name="TextBox 1564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65" name="Group 1565"/>
            <p:cNvGrpSpPr/>
            <p:nvPr/>
          </p:nvGrpSpPr>
          <p:grpSpPr>
            <a:xfrm rot="2272236">
              <a:off x="214011" y="282060"/>
              <a:ext cx="164438" cy="9038"/>
              <a:chOff x="0" y="0"/>
              <a:chExt cx="386175" cy="21226"/>
            </a:xfrm>
          </p:grpSpPr>
          <p:sp>
            <p:nvSpPr>
              <p:cNvPr id="1566" name="Freeform 1566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7" name="TextBox 1567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68" name="Group 1568"/>
            <p:cNvGrpSpPr/>
            <p:nvPr/>
          </p:nvGrpSpPr>
          <p:grpSpPr>
            <a:xfrm rot="2272236">
              <a:off x="214011" y="274023"/>
              <a:ext cx="164438" cy="9038"/>
              <a:chOff x="0" y="0"/>
              <a:chExt cx="386175" cy="21226"/>
            </a:xfrm>
          </p:grpSpPr>
          <p:sp>
            <p:nvSpPr>
              <p:cNvPr id="1569" name="Freeform 1569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0" name="TextBox 1570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71" name="Group 1571"/>
            <p:cNvGrpSpPr/>
            <p:nvPr/>
          </p:nvGrpSpPr>
          <p:grpSpPr>
            <a:xfrm rot="2272236">
              <a:off x="221933" y="270414"/>
              <a:ext cx="164438" cy="9038"/>
              <a:chOff x="0" y="0"/>
              <a:chExt cx="386175" cy="21226"/>
            </a:xfrm>
          </p:grpSpPr>
          <p:sp>
            <p:nvSpPr>
              <p:cNvPr id="1572" name="Freeform 1572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3" name="TextBox 1573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74" name="Group 1574"/>
            <p:cNvGrpSpPr/>
            <p:nvPr/>
          </p:nvGrpSpPr>
          <p:grpSpPr>
            <a:xfrm rot="2272236">
              <a:off x="221933" y="263869"/>
              <a:ext cx="164438" cy="9038"/>
              <a:chOff x="0" y="0"/>
              <a:chExt cx="386175" cy="21226"/>
            </a:xfrm>
          </p:grpSpPr>
          <p:sp>
            <p:nvSpPr>
              <p:cNvPr id="1575" name="Freeform 1575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6" name="TextBox 1576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77" name="Group 1577"/>
            <p:cNvGrpSpPr/>
            <p:nvPr/>
          </p:nvGrpSpPr>
          <p:grpSpPr>
            <a:xfrm rot="2272236">
              <a:off x="221933" y="254727"/>
              <a:ext cx="164438" cy="9038"/>
              <a:chOff x="0" y="0"/>
              <a:chExt cx="386175" cy="21226"/>
            </a:xfrm>
          </p:grpSpPr>
          <p:sp>
            <p:nvSpPr>
              <p:cNvPr id="1578" name="Freeform 1578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9" name="TextBox 1579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0" name="Group 1580"/>
            <p:cNvGrpSpPr/>
            <p:nvPr/>
          </p:nvGrpSpPr>
          <p:grpSpPr>
            <a:xfrm rot="2272236">
              <a:off x="227981" y="250470"/>
              <a:ext cx="164438" cy="9038"/>
              <a:chOff x="0" y="0"/>
              <a:chExt cx="386175" cy="21226"/>
            </a:xfrm>
          </p:grpSpPr>
          <p:sp>
            <p:nvSpPr>
              <p:cNvPr id="1581" name="Freeform 1581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2" name="TextBox 1582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3" name="Group 1583"/>
            <p:cNvGrpSpPr/>
            <p:nvPr/>
          </p:nvGrpSpPr>
          <p:grpSpPr>
            <a:xfrm rot="2272236">
              <a:off x="232818" y="245656"/>
              <a:ext cx="164438" cy="9038"/>
              <a:chOff x="0" y="0"/>
              <a:chExt cx="386175" cy="21226"/>
            </a:xfrm>
          </p:grpSpPr>
          <p:sp>
            <p:nvSpPr>
              <p:cNvPr id="1584" name="Freeform 1584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5" name="TextBox 1585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6" name="Group 1586"/>
            <p:cNvGrpSpPr/>
            <p:nvPr/>
          </p:nvGrpSpPr>
          <p:grpSpPr>
            <a:xfrm rot="2272236">
              <a:off x="239650" y="241202"/>
              <a:ext cx="156802" cy="9038"/>
              <a:chOff x="0" y="0"/>
              <a:chExt cx="368243" cy="21226"/>
            </a:xfrm>
          </p:grpSpPr>
          <p:sp>
            <p:nvSpPr>
              <p:cNvPr id="1587" name="Freeform 1587"/>
              <p:cNvSpPr/>
              <p:nvPr/>
            </p:nvSpPr>
            <p:spPr>
              <a:xfrm>
                <a:off x="0" y="0"/>
                <a:ext cx="368243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68243" h="21226">
                    <a:moveTo>
                      <a:pt x="184121" y="0"/>
                    </a:moveTo>
                    <a:cubicBezTo>
                      <a:pt x="82434" y="0"/>
                      <a:pt x="0" y="4752"/>
                      <a:pt x="0" y="10613"/>
                    </a:cubicBezTo>
                    <a:cubicBezTo>
                      <a:pt x="0" y="16474"/>
                      <a:pt x="82434" y="21226"/>
                      <a:pt x="184121" y="21226"/>
                    </a:cubicBezTo>
                    <a:cubicBezTo>
                      <a:pt x="285809" y="21226"/>
                      <a:pt x="368243" y="16474"/>
                      <a:pt x="368243" y="10613"/>
                    </a:cubicBezTo>
                    <a:cubicBezTo>
                      <a:pt x="368243" y="4752"/>
                      <a:pt x="285809" y="0"/>
                      <a:pt x="18412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8" name="TextBox 1588"/>
              <p:cNvSpPr txBox="1"/>
              <p:nvPr/>
            </p:nvSpPr>
            <p:spPr>
              <a:xfrm>
                <a:off x="34523" y="-36110"/>
                <a:ext cx="299197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9" name="Group 1589"/>
            <p:cNvGrpSpPr/>
            <p:nvPr/>
          </p:nvGrpSpPr>
          <p:grpSpPr>
            <a:xfrm rot="2272236">
              <a:off x="255215" y="239211"/>
              <a:ext cx="142389" cy="12465"/>
              <a:chOff x="0" y="0"/>
              <a:chExt cx="334393" cy="29274"/>
            </a:xfrm>
          </p:grpSpPr>
          <p:sp>
            <p:nvSpPr>
              <p:cNvPr id="1590" name="Freeform 1590"/>
              <p:cNvSpPr/>
              <p:nvPr/>
            </p:nvSpPr>
            <p:spPr>
              <a:xfrm>
                <a:off x="0" y="0"/>
                <a:ext cx="334393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29274">
                    <a:moveTo>
                      <a:pt x="167196" y="0"/>
                    </a:moveTo>
                    <a:cubicBezTo>
                      <a:pt x="74856" y="0"/>
                      <a:pt x="0" y="6553"/>
                      <a:pt x="0" y="14637"/>
                    </a:cubicBezTo>
                    <a:cubicBezTo>
                      <a:pt x="0" y="22721"/>
                      <a:pt x="74856" y="29274"/>
                      <a:pt x="167196" y="29274"/>
                    </a:cubicBezTo>
                    <a:cubicBezTo>
                      <a:pt x="259536" y="29274"/>
                      <a:pt x="334393" y="22721"/>
                      <a:pt x="334393" y="14637"/>
                    </a:cubicBezTo>
                    <a:cubicBezTo>
                      <a:pt x="334393" y="6553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1" name="TextBox 1591"/>
              <p:cNvSpPr txBox="1"/>
              <p:nvPr/>
            </p:nvSpPr>
            <p:spPr>
              <a:xfrm>
                <a:off x="31349" y="-35356"/>
                <a:ext cx="271694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92" name="Group 1592"/>
            <p:cNvGrpSpPr/>
            <p:nvPr/>
          </p:nvGrpSpPr>
          <p:grpSpPr>
            <a:xfrm rot="2272236">
              <a:off x="255430" y="232351"/>
              <a:ext cx="140340" cy="12465"/>
              <a:chOff x="0" y="0"/>
              <a:chExt cx="329582" cy="29274"/>
            </a:xfrm>
          </p:grpSpPr>
          <p:sp>
            <p:nvSpPr>
              <p:cNvPr id="1593" name="Freeform 1593"/>
              <p:cNvSpPr/>
              <p:nvPr/>
            </p:nvSpPr>
            <p:spPr>
              <a:xfrm>
                <a:off x="0" y="0"/>
                <a:ext cx="329582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9582" h="29274">
                    <a:moveTo>
                      <a:pt x="164791" y="0"/>
                    </a:moveTo>
                    <a:cubicBezTo>
                      <a:pt x="73780" y="0"/>
                      <a:pt x="0" y="6553"/>
                      <a:pt x="0" y="14637"/>
                    </a:cubicBezTo>
                    <a:cubicBezTo>
                      <a:pt x="0" y="22721"/>
                      <a:pt x="73780" y="29274"/>
                      <a:pt x="164791" y="29274"/>
                    </a:cubicBezTo>
                    <a:cubicBezTo>
                      <a:pt x="255803" y="29274"/>
                      <a:pt x="329582" y="22721"/>
                      <a:pt x="329582" y="14637"/>
                    </a:cubicBezTo>
                    <a:cubicBezTo>
                      <a:pt x="329582" y="6553"/>
                      <a:pt x="255803" y="0"/>
                      <a:pt x="16479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4" name="TextBox 1594"/>
              <p:cNvSpPr txBox="1"/>
              <p:nvPr/>
            </p:nvSpPr>
            <p:spPr>
              <a:xfrm>
                <a:off x="30898" y="-35356"/>
                <a:ext cx="267786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95" name="Group 1595"/>
            <p:cNvGrpSpPr/>
            <p:nvPr/>
          </p:nvGrpSpPr>
          <p:grpSpPr>
            <a:xfrm rot="2272236">
              <a:off x="263147" y="228735"/>
              <a:ext cx="128922" cy="9842"/>
              <a:chOff x="0" y="0"/>
              <a:chExt cx="323324" cy="24682"/>
            </a:xfrm>
          </p:grpSpPr>
          <p:sp>
            <p:nvSpPr>
              <p:cNvPr id="1596" name="Freeform 1596"/>
              <p:cNvSpPr/>
              <p:nvPr/>
            </p:nvSpPr>
            <p:spPr>
              <a:xfrm>
                <a:off x="0" y="0"/>
                <a:ext cx="323324" cy="24682"/>
              </a:xfrm>
              <a:custGeom>
                <a:avLst/>
                <a:gdLst/>
                <a:ahLst/>
                <a:cxnLst/>
                <a:rect l="l" t="t" r="r" b="b"/>
                <a:pathLst>
                  <a:path w="323324" h="24682">
                    <a:moveTo>
                      <a:pt x="161662" y="0"/>
                    </a:moveTo>
                    <a:cubicBezTo>
                      <a:pt x="72378" y="0"/>
                      <a:pt x="0" y="5525"/>
                      <a:pt x="0" y="12341"/>
                    </a:cubicBezTo>
                    <a:cubicBezTo>
                      <a:pt x="0" y="19157"/>
                      <a:pt x="72378" y="24682"/>
                      <a:pt x="161662" y="24682"/>
                    </a:cubicBezTo>
                    <a:cubicBezTo>
                      <a:pt x="250945" y="24682"/>
                      <a:pt x="323324" y="19157"/>
                      <a:pt x="323324" y="12341"/>
                    </a:cubicBezTo>
                    <a:cubicBezTo>
                      <a:pt x="323324" y="5525"/>
                      <a:pt x="250945" y="0"/>
                      <a:pt x="16166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" name="TextBox 1597"/>
              <p:cNvSpPr txBox="1"/>
              <p:nvPr/>
            </p:nvSpPr>
            <p:spPr>
              <a:xfrm>
                <a:off x="30312" y="-35786"/>
                <a:ext cx="262701" cy="581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98" name="Group 1598"/>
            <p:cNvGrpSpPr/>
            <p:nvPr/>
          </p:nvGrpSpPr>
          <p:grpSpPr>
            <a:xfrm rot="2272236">
              <a:off x="273005" y="230373"/>
              <a:ext cx="120446" cy="6465"/>
              <a:chOff x="0" y="0"/>
              <a:chExt cx="334393" cy="17948"/>
            </a:xfrm>
          </p:grpSpPr>
          <p:sp>
            <p:nvSpPr>
              <p:cNvPr id="1599" name="Freeform 1599"/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" name="TextBox 1600"/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01" name="Group 1601"/>
            <p:cNvGrpSpPr/>
            <p:nvPr/>
          </p:nvGrpSpPr>
          <p:grpSpPr>
            <a:xfrm rot="2272236">
              <a:off x="271244" y="226703"/>
              <a:ext cx="130786" cy="7020"/>
              <a:chOff x="0" y="0"/>
              <a:chExt cx="334393" cy="17948"/>
            </a:xfrm>
          </p:grpSpPr>
          <p:sp>
            <p:nvSpPr>
              <p:cNvPr id="1602" name="Freeform 1602"/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3" name="TextBox 1603"/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604" name="AutoShape 1604"/>
            <p:cNvSpPr/>
            <p:nvPr/>
          </p:nvSpPr>
          <p:spPr>
            <a:xfrm>
              <a:off x="190926" y="246082"/>
              <a:ext cx="135483" cy="155568"/>
            </a:xfrm>
            <a:prstGeom prst="line">
              <a:avLst/>
            </a:prstGeom>
            <a:ln w="6114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05" name="Group 1605"/>
            <p:cNvGrpSpPr/>
            <p:nvPr/>
          </p:nvGrpSpPr>
          <p:grpSpPr>
            <a:xfrm rot="2272236">
              <a:off x="200208" y="343404"/>
              <a:ext cx="143721" cy="7900"/>
              <a:chOff x="0" y="0"/>
              <a:chExt cx="386175" cy="21226"/>
            </a:xfrm>
          </p:grpSpPr>
          <p:sp>
            <p:nvSpPr>
              <p:cNvPr id="1606" name="Freeform 1606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7" name="TextBox 1607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08" name="Group 1608"/>
            <p:cNvGrpSpPr/>
            <p:nvPr/>
          </p:nvGrpSpPr>
          <p:grpSpPr>
            <a:xfrm rot="2272236">
              <a:off x="200208" y="350203"/>
              <a:ext cx="143721" cy="7900"/>
              <a:chOff x="0" y="0"/>
              <a:chExt cx="386175" cy="21226"/>
            </a:xfrm>
          </p:grpSpPr>
          <p:sp>
            <p:nvSpPr>
              <p:cNvPr id="1609" name="Freeform 1609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0" name="TextBox 1610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11" name="Group 1611"/>
            <p:cNvGrpSpPr/>
            <p:nvPr/>
          </p:nvGrpSpPr>
          <p:grpSpPr>
            <a:xfrm rot="2148467">
              <a:off x="254442" y="373277"/>
              <a:ext cx="83575" cy="4594"/>
              <a:chOff x="0" y="0"/>
              <a:chExt cx="386175" cy="21226"/>
            </a:xfrm>
          </p:grpSpPr>
          <p:sp>
            <p:nvSpPr>
              <p:cNvPr id="1612" name="Freeform 1612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3" name="TextBox 1613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14" name="Group 1614"/>
            <p:cNvGrpSpPr/>
            <p:nvPr/>
          </p:nvGrpSpPr>
          <p:grpSpPr>
            <a:xfrm rot="2148467">
              <a:off x="254442" y="376877"/>
              <a:ext cx="83575" cy="4594"/>
              <a:chOff x="0" y="0"/>
              <a:chExt cx="386175" cy="21226"/>
            </a:xfrm>
          </p:grpSpPr>
          <p:sp>
            <p:nvSpPr>
              <p:cNvPr id="1615" name="Freeform 1615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6" name="TextBox 1616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17" name="Group 1617"/>
            <p:cNvGrpSpPr/>
            <p:nvPr/>
          </p:nvGrpSpPr>
          <p:grpSpPr>
            <a:xfrm rot="1482167">
              <a:off x="305469" y="397788"/>
              <a:ext cx="26961" cy="5035"/>
              <a:chOff x="0" y="0"/>
              <a:chExt cx="386175" cy="72123"/>
            </a:xfrm>
          </p:grpSpPr>
          <p:sp>
            <p:nvSpPr>
              <p:cNvPr id="1618" name="Freeform 1618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9" name="TextBox 1619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0" name="Group 1620"/>
            <p:cNvGrpSpPr/>
            <p:nvPr/>
          </p:nvGrpSpPr>
          <p:grpSpPr>
            <a:xfrm rot="1482167">
              <a:off x="307084" y="394179"/>
              <a:ext cx="26961" cy="5035"/>
              <a:chOff x="0" y="0"/>
              <a:chExt cx="386175" cy="72123"/>
            </a:xfrm>
          </p:grpSpPr>
          <p:sp>
            <p:nvSpPr>
              <p:cNvPr id="1621" name="Freeform 1621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2" name="TextBox 1622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3" name="Group 1623"/>
            <p:cNvGrpSpPr/>
            <p:nvPr/>
          </p:nvGrpSpPr>
          <p:grpSpPr>
            <a:xfrm rot="1482167">
              <a:off x="305469" y="386810"/>
              <a:ext cx="26961" cy="5035"/>
              <a:chOff x="0" y="0"/>
              <a:chExt cx="386175" cy="72123"/>
            </a:xfrm>
          </p:grpSpPr>
          <p:sp>
            <p:nvSpPr>
              <p:cNvPr id="1624" name="Freeform 1624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5" name="TextBox 1625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6" name="Group 1626"/>
            <p:cNvGrpSpPr/>
            <p:nvPr/>
          </p:nvGrpSpPr>
          <p:grpSpPr>
            <a:xfrm rot="1482167">
              <a:off x="296048" y="378889"/>
              <a:ext cx="26961" cy="5035"/>
              <a:chOff x="0" y="0"/>
              <a:chExt cx="386175" cy="72123"/>
            </a:xfrm>
          </p:grpSpPr>
          <p:sp>
            <p:nvSpPr>
              <p:cNvPr id="1627" name="Freeform 1627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8" name="TextBox 1628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9" name="Group 1629"/>
            <p:cNvGrpSpPr/>
            <p:nvPr/>
          </p:nvGrpSpPr>
          <p:grpSpPr>
            <a:xfrm rot="2329935">
              <a:off x="303889" y="363923"/>
              <a:ext cx="33901" cy="6331"/>
              <a:chOff x="0" y="0"/>
              <a:chExt cx="386175" cy="72123"/>
            </a:xfrm>
          </p:grpSpPr>
          <p:sp>
            <p:nvSpPr>
              <p:cNvPr id="1630" name="Freeform 1630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1" name="TextBox 1631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32" name="Group 1632"/>
            <p:cNvGrpSpPr/>
            <p:nvPr/>
          </p:nvGrpSpPr>
          <p:grpSpPr>
            <a:xfrm rot="2329935">
              <a:off x="328048" y="308568"/>
              <a:ext cx="33901" cy="6331"/>
              <a:chOff x="0" y="0"/>
              <a:chExt cx="386175" cy="72123"/>
            </a:xfrm>
          </p:grpSpPr>
          <p:sp>
            <p:nvSpPr>
              <p:cNvPr id="1633" name="Freeform 1633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4" name="TextBox 1634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35" name="Group 1635"/>
            <p:cNvGrpSpPr/>
            <p:nvPr/>
          </p:nvGrpSpPr>
          <p:grpSpPr>
            <a:xfrm rot="2329935">
              <a:off x="303889" y="348064"/>
              <a:ext cx="33901" cy="6331"/>
              <a:chOff x="0" y="0"/>
              <a:chExt cx="386175" cy="72123"/>
            </a:xfrm>
          </p:grpSpPr>
          <p:sp>
            <p:nvSpPr>
              <p:cNvPr id="1636" name="Freeform 1636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7" name="TextBox 1637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38" name="Group 1638"/>
            <p:cNvGrpSpPr/>
            <p:nvPr/>
          </p:nvGrpSpPr>
          <p:grpSpPr>
            <a:xfrm rot="85615">
              <a:off x="207881" y="139759"/>
              <a:ext cx="33901" cy="6331"/>
              <a:chOff x="0" y="0"/>
              <a:chExt cx="386175" cy="72123"/>
            </a:xfrm>
          </p:grpSpPr>
          <p:sp>
            <p:nvSpPr>
              <p:cNvPr id="1639" name="Freeform 1639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0" name="TextBox 1640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41" name="Group 1641"/>
            <p:cNvGrpSpPr/>
            <p:nvPr/>
          </p:nvGrpSpPr>
          <p:grpSpPr>
            <a:xfrm rot="85615">
              <a:off x="219413" y="141916"/>
              <a:ext cx="33901" cy="6331"/>
              <a:chOff x="0" y="0"/>
              <a:chExt cx="386175" cy="72123"/>
            </a:xfrm>
          </p:grpSpPr>
          <p:sp>
            <p:nvSpPr>
              <p:cNvPr id="1642" name="Freeform 1642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3" name="TextBox 1643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44" name="Group 1644"/>
            <p:cNvGrpSpPr/>
            <p:nvPr/>
          </p:nvGrpSpPr>
          <p:grpSpPr>
            <a:xfrm rot="421745">
              <a:off x="219413" y="146933"/>
              <a:ext cx="33901" cy="6331"/>
              <a:chOff x="0" y="0"/>
              <a:chExt cx="386175" cy="72123"/>
            </a:xfrm>
          </p:grpSpPr>
          <p:sp>
            <p:nvSpPr>
              <p:cNvPr id="1645" name="Freeform 1645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6" name="TextBox 1646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47" name="Group 1647"/>
            <p:cNvGrpSpPr/>
            <p:nvPr/>
          </p:nvGrpSpPr>
          <p:grpSpPr>
            <a:xfrm rot="421745">
              <a:off x="202202" y="134543"/>
              <a:ext cx="33901" cy="6331"/>
              <a:chOff x="0" y="0"/>
              <a:chExt cx="386175" cy="72123"/>
            </a:xfrm>
          </p:grpSpPr>
          <p:sp>
            <p:nvSpPr>
              <p:cNvPr id="1648" name="Freeform 1648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9" name="TextBox 1649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0" name="Group 1650"/>
            <p:cNvGrpSpPr/>
            <p:nvPr/>
          </p:nvGrpSpPr>
          <p:grpSpPr>
            <a:xfrm rot="1777252">
              <a:off x="132279" y="112908"/>
              <a:ext cx="33901" cy="11990"/>
              <a:chOff x="0" y="0"/>
              <a:chExt cx="386175" cy="136585"/>
            </a:xfrm>
          </p:grpSpPr>
          <p:sp>
            <p:nvSpPr>
              <p:cNvPr id="1651" name="Freeform 1651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2" name="TextBox 1652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3" name="Group 1653"/>
            <p:cNvGrpSpPr/>
            <p:nvPr/>
          </p:nvGrpSpPr>
          <p:grpSpPr>
            <a:xfrm rot="1777252">
              <a:off x="121019" y="112908"/>
              <a:ext cx="33901" cy="11990"/>
              <a:chOff x="0" y="0"/>
              <a:chExt cx="386175" cy="136585"/>
            </a:xfrm>
          </p:grpSpPr>
          <p:sp>
            <p:nvSpPr>
              <p:cNvPr id="1654" name="Freeform 1654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5" name="TextBox 1655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6" name="Group 1656"/>
            <p:cNvGrpSpPr/>
            <p:nvPr/>
          </p:nvGrpSpPr>
          <p:grpSpPr>
            <a:xfrm rot="1777252">
              <a:off x="149978" y="118124"/>
              <a:ext cx="33901" cy="11990"/>
              <a:chOff x="0" y="0"/>
              <a:chExt cx="386175" cy="136585"/>
            </a:xfrm>
          </p:grpSpPr>
          <p:sp>
            <p:nvSpPr>
              <p:cNvPr id="1657" name="Freeform 1657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8" name="TextBox 1658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9" name="Group 1659"/>
            <p:cNvGrpSpPr/>
            <p:nvPr/>
          </p:nvGrpSpPr>
          <p:grpSpPr>
            <a:xfrm rot="1777252">
              <a:off x="116527" y="112393"/>
              <a:ext cx="33901" cy="19865"/>
              <a:chOff x="0" y="0"/>
              <a:chExt cx="386175" cy="226288"/>
            </a:xfrm>
          </p:grpSpPr>
          <p:sp>
            <p:nvSpPr>
              <p:cNvPr id="1660" name="Freeform 1660"/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1" name="TextBox 1661"/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662" name="AutoShape 1662"/>
            <p:cNvSpPr/>
            <p:nvPr/>
          </p:nvSpPr>
          <p:spPr>
            <a:xfrm>
              <a:off x="135998" y="131805"/>
              <a:ext cx="103028" cy="162589"/>
            </a:xfrm>
            <a:prstGeom prst="line">
              <a:avLst/>
            </a:prstGeom>
            <a:ln w="6114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63" name="Group 1663"/>
            <p:cNvGrpSpPr/>
            <p:nvPr/>
          </p:nvGrpSpPr>
          <p:grpSpPr>
            <a:xfrm rot="2700000">
              <a:off x="110280" y="165306"/>
              <a:ext cx="225771" cy="79852"/>
              <a:chOff x="0" y="0"/>
              <a:chExt cx="386175" cy="136585"/>
            </a:xfrm>
          </p:grpSpPr>
          <p:sp>
            <p:nvSpPr>
              <p:cNvPr id="1664" name="Freeform 1664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5" name="TextBox 1665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66" name="Group 1666"/>
            <p:cNvGrpSpPr/>
            <p:nvPr/>
          </p:nvGrpSpPr>
          <p:grpSpPr>
            <a:xfrm rot="2700000">
              <a:off x="128362" y="200102"/>
              <a:ext cx="225771" cy="79852"/>
              <a:chOff x="0" y="0"/>
              <a:chExt cx="386175" cy="136585"/>
            </a:xfrm>
          </p:grpSpPr>
          <p:sp>
            <p:nvSpPr>
              <p:cNvPr id="1667" name="Freeform 1667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8" name="TextBox 1668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69" name="Group 1669"/>
            <p:cNvGrpSpPr/>
            <p:nvPr/>
          </p:nvGrpSpPr>
          <p:grpSpPr>
            <a:xfrm rot="2847246">
              <a:off x="178571" y="253402"/>
              <a:ext cx="159752" cy="79852"/>
              <a:chOff x="0" y="0"/>
              <a:chExt cx="273253" cy="136585"/>
            </a:xfrm>
          </p:grpSpPr>
          <p:sp>
            <p:nvSpPr>
              <p:cNvPr id="1670" name="Freeform 1670"/>
              <p:cNvSpPr/>
              <p:nvPr/>
            </p:nvSpPr>
            <p:spPr>
              <a:xfrm>
                <a:off x="0" y="0"/>
                <a:ext cx="273253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273253" h="136585">
                    <a:moveTo>
                      <a:pt x="136626" y="0"/>
                    </a:moveTo>
                    <a:cubicBezTo>
                      <a:pt x="61170" y="0"/>
                      <a:pt x="0" y="30576"/>
                      <a:pt x="0" y="68293"/>
                    </a:cubicBezTo>
                    <a:cubicBezTo>
                      <a:pt x="0" y="106010"/>
                      <a:pt x="61170" y="136585"/>
                      <a:pt x="136626" y="136585"/>
                    </a:cubicBezTo>
                    <a:cubicBezTo>
                      <a:pt x="212083" y="136585"/>
                      <a:pt x="273253" y="106010"/>
                      <a:pt x="273253" y="68293"/>
                    </a:cubicBezTo>
                    <a:cubicBezTo>
                      <a:pt x="273253" y="30576"/>
                      <a:pt x="212083" y="0"/>
                      <a:pt x="13662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1" name="TextBox 1671"/>
              <p:cNvSpPr txBox="1"/>
              <p:nvPr/>
            </p:nvSpPr>
            <p:spPr>
              <a:xfrm>
                <a:off x="25617" y="-25295"/>
                <a:ext cx="22201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72" name="Group 1672"/>
            <p:cNvGrpSpPr/>
            <p:nvPr/>
          </p:nvGrpSpPr>
          <p:grpSpPr>
            <a:xfrm rot="2847246">
              <a:off x="190037" y="319467"/>
              <a:ext cx="147865" cy="37644"/>
              <a:chOff x="0" y="0"/>
              <a:chExt cx="270365" cy="68830"/>
            </a:xfrm>
          </p:grpSpPr>
          <p:sp>
            <p:nvSpPr>
              <p:cNvPr id="1673" name="Freeform 1673"/>
              <p:cNvSpPr/>
              <p:nvPr/>
            </p:nvSpPr>
            <p:spPr>
              <a:xfrm>
                <a:off x="0" y="0"/>
                <a:ext cx="270365" cy="68830"/>
              </a:xfrm>
              <a:custGeom>
                <a:avLst/>
                <a:gdLst/>
                <a:ahLst/>
                <a:cxnLst/>
                <a:rect l="l" t="t" r="r" b="b"/>
                <a:pathLst>
                  <a:path w="270365" h="68830">
                    <a:moveTo>
                      <a:pt x="135182" y="0"/>
                    </a:moveTo>
                    <a:cubicBezTo>
                      <a:pt x="60523" y="0"/>
                      <a:pt x="0" y="15408"/>
                      <a:pt x="0" y="34415"/>
                    </a:cubicBezTo>
                    <a:cubicBezTo>
                      <a:pt x="0" y="53422"/>
                      <a:pt x="60523" y="68830"/>
                      <a:pt x="135182" y="68830"/>
                    </a:cubicBezTo>
                    <a:cubicBezTo>
                      <a:pt x="209842" y="68830"/>
                      <a:pt x="270365" y="53422"/>
                      <a:pt x="270365" y="34415"/>
                    </a:cubicBezTo>
                    <a:cubicBezTo>
                      <a:pt x="270365" y="15408"/>
                      <a:pt x="209842" y="0"/>
                      <a:pt x="13518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4" name="TextBox 1674"/>
              <p:cNvSpPr txBox="1"/>
              <p:nvPr/>
            </p:nvSpPr>
            <p:spPr>
              <a:xfrm>
                <a:off x="25347" y="-31647"/>
                <a:ext cx="219671" cy="94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75" name="Group 1675"/>
            <p:cNvGrpSpPr/>
            <p:nvPr/>
          </p:nvGrpSpPr>
          <p:grpSpPr>
            <a:xfrm rot="85615">
              <a:off x="211602" y="150519"/>
              <a:ext cx="33901" cy="6331"/>
              <a:chOff x="0" y="0"/>
              <a:chExt cx="386175" cy="72123"/>
            </a:xfrm>
          </p:grpSpPr>
          <p:sp>
            <p:nvSpPr>
              <p:cNvPr id="1676" name="Freeform 1676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7" name="TextBox 1677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78" name="Group 1678"/>
            <p:cNvGrpSpPr/>
            <p:nvPr/>
          </p:nvGrpSpPr>
          <p:grpSpPr>
            <a:xfrm rot="986270">
              <a:off x="214149" y="153336"/>
              <a:ext cx="33901" cy="6331"/>
              <a:chOff x="0" y="0"/>
              <a:chExt cx="386175" cy="72123"/>
            </a:xfrm>
          </p:grpSpPr>
          <p:sp>
            <p:nvSpPr>
              <p:cNvPr id="1679" name="Freeform 1679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0" name="TextBox 1680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81" name="Group 1681"/>
            <p:cNvGrpSpPr/>
            <p:nvPr/>
          </p:nvGrpSpPr>
          <p:grpSpPr>
            <a:xfrm rot="284880">
              <a:off x="185891" y="133884"/>
              <a:ext cx="33901" cy="6331"/>
              <a:chOff x="0" y="0"/>
              <a:chExt cx="386175" cy="72123"/>
            </a:xfrm>
          </p:grpSpPr>
          <p:sp>
            <p:nvSpPr>
              <p:cNvPr id="1682" name="Freeform 1682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3" name="TextBox 1683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84" name="Group 1684"/>
            <p:cNvGrpSpPr/>
            <p:nvPr/>
          </p:nvGrpSpPr>
          <p:grpSpPr>
            <a:xfrm rot="284880">
              <a:off x="196995" y="139087"/>
              <a:ext cx="33901" cy="14038"/>
              <a:chOff x="0" y="0"/>
              <a:chExt cx="386175" cy="159916"/>
            </a:xfrm>
          </p:grpSpPr>
          <p:sp>
            <p:nvSpPr>
              <p:cNvPr id="1685" name="Freeform 1685"/>
              <p:cNvSpPr/>
              <p:nvPr/>
            </p:nvSpPr>
            <p:spPr>
              <a:xfrm>
                <a:off x="0" y="0"/>
                <a:ext cx="386175" cy="15991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59916">
                    <a:moveTo>
                      <a:pt x="193088" y="0"/>
                    </a:moveTo>
                    <a:cubicBezTo>
                      <a:pt x="86448" y="0"/>
                      <a:pt x="0" y="35798"/>
                      <a:pt x="0" y="79958"/>
                    </a:cubicBezTo>
                    <a:cubicBezTo>
                      <a:pt x="0" y="124118"/>
                      <a:pt x="86448" y="159916"/>
                      <a:pt x="193088" y="159916"/>
                    </a:cubicBezTo>
                    <a:cubicBezTo>
                      <a:pt x="299727" y="159916"/>
                      <a:pt x="386175" y="124118"/>
                      <a:pt x="386175" y="79958"/>
                    </a:cubicBezTo>
                    <a:cubicBezTo>
                      <a:pt x="386175" y="35798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6" name="TextBox 1686"/>
              <p:cNvSpPr txBox="1"/>
              <p:nvPr/>
            </p:nvSpPr>
            <p:spPr>
              <a:xfrm>
                <a:off x="36204" y="-23108"/>
                <a:ext cx="313768" cy="1680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87" name="Group 1687"/>
            <p:cNvGrpSpPr/>
            <p:nvPr/>
          </p:nvGrpSpPr>
          <p:grpSpPr>
            <a:xfrm rot="421745">
              <a:off x="103728" y="110516"/>
              <a:ext cx="33901" cy="7642"/>
              <a:chOff x="0" y="0"/>
              <a:chExt cx="386175" cy="87058"/>
            </a:xfrm>
          </p:grpSpPr>
          <p:sp>
            <p:nvSpPr>
              <p:cNvPr id="1688" name="Freeform 1688"/>
              <p:cNvSpPr/>
              <p:nvPr/>
            </p:nvSpPr>
            <p:spPr>
              <a:xfrm>
                <a:off x="0" y="0"/>
                <a:ext cx="386175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87058">
                    <a:moveTo>
                      <a:pt x="193088" y="0"/>
                    </a:moveTo>
                    <a:cubicBezTo>
                      <a:pt x="86448" y="0"/>
                      <a:pt x="0" y="19489"/>
                      <a:pt x="0" y="43529"/>
                    </a:cubicBezTo>
                    <a:cubicBezTo>
                      <a:pt x="0" y="67570"/>
                      <a:pt x="86448" y="87058"/>
                      <a:pt x="193088" y="87058"/>
                    </a:cubicBezTo>
                    <a:cubicBezTo>
                      <a:pt x="299727" y="87058"/>
                      <a:pt x="386175" y="67570"/>
                      <a:pt x="386175" y="43529"/>
                    </a:cubicBezTo>
                    <a:cubicBezTo>
                      <a:pt x="386175" y="1948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9" name="TextBox 1689"/>
              <p:cNvSpPr txBox="1"/>
              <p:nvPr/>
            </p:nvSpPr>
            <p:spPr>
              <a:xfrm>
                <a:off x="36204" y="-29938"/>
                <a:ext cx="313768" cy="1088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0" name="Group 1690"/>
            <p:cNvGrpSpPr/>
            <p:nvPr/>
          </p:nvGrpSpPr>
          <p:grpSpPr>
            <a:xfrm rot="3077611">
              <a:off x="99892" y="118707"/>
              <a:ext cx="33901" cy="10823"/>
              <a:chOff x="0" y="0"/>
              <a:chExt cx="386175" cy="123288"/>
            </a:xfrm>
          </p:grpSpPr>
          <p:sp>
            <p:nvSpPr>
              <p:cNvPr id="1691" name="Freeform 1691"/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2" name="TextBox 1692"/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3" name="Group 1693"/>
            <p:cNvGrpSpPr/>
            <p:nvPr/>
          </p:nvGrpSpPr>
          <p:grpSpPr>
            <a:xfrm rot="3077611">
              <a:off x="118143" y="136084"/>
              <a:ext cx="33901" cy="10823"/>
              <a:chOff x="0" y="0"/>
              <a:chExt cx="386175" cy="123288"/>
            </a:xfrm>
          </p:grpSpPr>
          <p:sp>
            <p:nvSpPr>
              <p:cNvPr id="1694" name="Freeform 1694"/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5" name="TextBox 1695"/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6" name="Group 1696"/>
            <p:cNvGrpSpPr/>
            <p:nvPr/>
          </p:nvGrpSpPr>
          <p:grpSpPr>
            <a:xfrm rot="3077611">
              <a:off x="142599" y="160540"/>
              <a:ext cx="33901" cy="10823"/>
              <a:chOff x="0" y="0"/>
              <a:chExt cx="386175" cy="123288"/>
            </a:xfrm>
          </p:grpSpPr>
          <p:sp>
            <p:nvSpPr>
              <p:cNvPr id="1697" name="Freeform 1697"/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8" name="TextBox 1698"/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9" name="Group 1699"/>
            <p:cNvGrpSpPr/>
            <p:nvPr/>
          </p:nvGrpSpPr>
          <p:grpSpPr>
            <a:xfrm rot="-2172567">
              <a:off x="266753" y="192934"/>
              <a:ext cx="33901" cy="19865"/>
              <a:chOff x="0" y="0"/>
              <a:chExt cx="386175" cy="226288"/>
            </a:xfrm>
          </p:grpSpPr>
          <p:sp>
            <p:nvSpPr>
              <p:cNvPr id="1700" name="Freeform 1700"/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1" name="TextBox 1701"/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02" name="Group 1702"/>
            <p:cNvGrpSpPr/>
            <p:nvPr/>
          </p:nvGrpSpPr>
          <p:grpSpPr>
            <a:xfrm rot="643594">
              <a:off x="63046" y="93357"/>
              <a:ext cx="77948" cy="7642"/>
              <a:chOff x="0" y="0"/>
              <a:chExt cx="229670" cy="22518"/>
            </a:xfrm>
          </p:grpSpPr>
          <p:sp>
            <p:nvSpPr>
              <p:cNvPr id="1703" name="Freeform 1703"/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4" name="TextBox 1704"/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05" name="Group 1705"/>
            <p:cNvGrpSpPr/>
            <p:nvPr/>
          </p:nvGrpSpPr>
          <p:grpSpPr>
            <a:xfrm rot="430258">
              <a:off x="932" y="74635"/>
              <a:ext cx="112935" cy="22007"/>
              <a:chOff x="0" y="0"/>
              <a:chExt cx="193172" cy="37643"/>
            </a:xfrm>
          </p:grpSpPr>
          <p:sp>
            <p:nvSpPr>
              <p:cNvPr id="1706" name="Freeform 1706"/>
              <p:cNvSpPr/>
              <p:nvPr/>
            </p:nvSpPr>
            <p:spPr>
              <a:xfrm>
                <a:off x="0" y="0"/>
                <a:ext cx="193172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93172" h="37643">
                    <a:moveTo>
                      <a:pt x="96586" y="0"/>
                    </a:moveTo>
                    <a:cubicBezTo>
                      <a:pt x="43243" y="0"/>
                      <a:pt x="0" y="8427"/>
                      <a:pt x="0" y="18821"/>
                    </a:cubicBezTo>
                    <a:cubicBezTo>
                      <a:pt x="0" y="29216"/>
                      <a:pt x="43243" y="37643"/>
                      <a:pt x="96586" y="37643"/>
                    </a:cubicBezTo>
                    <a:cubicBezTo>
                      <a:pt x="149929" y="37643"/>
                      <a:pt x="193172" y="29216"/>
                      <a:pt x="193172" y="18821"/>
                    </a:cubicBezTo>
                    <a:cubicBezTo>
                      <a:pt x="193172" y="8427"/>
                      <a:pt x="149929" y="0"/>
                      <a:pt x="96586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7" name="TextBox 1707"/>
              <p:cNvSpPr txBox="1"/>
              <p:nvPr/>
            </p:nvSpPr>
            <p:spPr>
              <a:xfrm>
                <a:off x="18110" y="-34571"/>
                <a:ext cx="156952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08" name="Group 1708"/>
            <p:cNvGrpSpPr/>
            <p:nvPr/>
          </p:nvGrpSpPr>
          <p:grpSpPr>
            <a:xfrm rot="430258">
              <a:off x="20221" y="83161"/>
              <a:ext cx="103971" cy="22007"/>
              <a:chOff x="0" y="0"/>
              <a:chExt cx="177839" cy="37643"/>
            </a:xfrm>
          </p:grpSpPr>
          <p:sp>
            <p:nvSpPr>
              <p:cNvPr id="1709" name="Freeform 1709"/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0" name="TextBox 1710"/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11" name="Group 1711"/>
            <p:cNvGrpSpPr/>
            <p:nvPr/>
          </p:nvGrpSpPr>
          <p:grpSpPr>
            <a:xfrm rot="430258">
              <a:off x="63415" y="96646"/>
              <a:ext cx="65760" cy="13919"/>
              <a:chOff x="0" y="0"/>
              <a:chExt cx="177839" cy="37643"/>
            </a:xfrm>
          </p:grpSpPr>
          <p:sp>
            <p:nvSpPr>
              <p:cNvPr id="1712" name="Freeform 1712"/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3" name="TextBox 1713"/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14" name="Group 1714"/>
            <p:cNvGrpSpPr/>
            <p:nvPr/>
          </p:nvGrpSpPr>
          <p:grpSpPr>
            <a:xfrm rot="-104681">
              <a:off x="66259" y="73509"/>
              <a:ext cx="40083" cy="12743"/>
              <a:chOff x="0" y="0"/>
              <a:chExt cx="118406" cy="37643"/>
            </a:xfrm>
          </p:grpSpPr>
          <p:sp>
            <p:nvSpPr>
              <p:cNvPr id="1715" name="Freeform 1715"/>
              <p:cNvSpPr/>
              <p:nvPr/>
            </p:nvSpPr>
            <p:spPr>
              <a:xfrm>
                <a:off x="0" y="0"/>
                <a:ext cx="118406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18406" h="37643">
                    <a:moveTo>
                      <a:pt x="59203" y="0"/>
                    </a:moveTo>
                    <a:cubicBezTo>
                      <a:pt x="26506" y="0"/>
                      <a:pt x="0" y="8427"/>
                      <a:pt x="0" y="18821"/>
                    </a:cubicBezTo>
                    <a:cubicBezTo>
                      <a:pt x="0" y="29216"/>
                      <a:pt x="26506" y="37643"/>
                      <a:pt x="59203" y="37643"/>
                    </a:cubicBezTo>
                    <a:cubicBezTo>
                      <a:pt x="91900" y="37643"/>
                      <a:pt x="118406" y="29216"/>
                      <a:pt x="118406" y="18821"/>
                    </a:cubicBezTo>
                    <a:cubicBezTo>
                      <a:pt x="118406" y="8427"/>
                      <a:pt x="91900" y="0"/>
                      <a:pt x="59203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6" name="TextBox 1716"/>
              <p:cNvSpPr txBox="1"/>
              <p:nvPr/>
            </p:nvSpPr>
            <p:spPr>
              <a:xfrm>
                <a:off x="11101" y="-34571"/>
                <a:ext cx="96205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17" name="Group 1717"/>
            <p:cNvGrpSpPr/>
            <p:nvPr/>
          </p:nvGrpSpPr>
          <p:grpSpPr>
            <a:xfrm>
              <a:off x="78454" y="81515"/>
              <a:ext cx="47649" cy="7642"/>
              <a:chOff x="0" y="0"/>
              <a:chExt cx="140396" cy="22518"/>
            </a:xfrm>
          </p:grpSpPr>
          <p:sp>
            <p:nvSpPr>
              <p:cNvPr id="1718" name="Freeform 1718"/>
              <p:cNvSpPr/>
              <p:nvPr/>
            </p:nvSpPr>
            <p:spPr>
              <a:xfrm>
                <a:off x="0" y="0"/>
                <a:ext cx="140396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2518">
                    <a:moveTo>
                      <a:pt x="70198" y="0"/>
                    </a:moveTo>
                    <a:cubicBezTo>
                      <a:pt x="31429" y="0"/>
                      <a:pt x="0" y="5041"/>
                      <a:pt x="0" y="11259"/>
                    </a:cubicBezTo>
                    <a:cubicBezTo>
                      <a:pt x="0" y="17477"/>
                      <a:pt x="31429" y="22518"/>
                      <a:pt x="70198" y="22518"/>
                    </a:cubicBezTo>
                    <a:cubicBezTo>
                      <a:pt x="108967" y="22518"/>
                      <a:pt x="140396" y="17477"/>
                      <a:pt x="140396" y="11259"/>
                    </a:cubicBezTo>
                    <a:cubicBezTo>
                      <a:pt x="140396" y="5041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9" name="TextBox 1719"/>
              <p:cNvSpPr txBox="1"/>
              <p:nvPr/>
            </p:nvSpPr>
            <p:spPr>
              <a:xfrm>
                <a:off x="13162" y="-35989"/>
                <a:ext cx="114072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0" name="Group 1720"/>
            <p:cNvGrpSpPr/>
            <p:nvPr/>
          </p:nvGrpSpPr>
          <p:grpSpPr>
            <a:xfrm rot="643594">
              <a:off x="27188" y="92523"/>
              <a:ext cx="77948" cy="7642"/>
              <a:chOff x="0" y="0"/>
              <a:chExt cx="229670" cy="22518"/>
            </a:xfrm>
          </p:grpSpPr>
          <p:sp>
            <p:nvSpPr>
              <p:cNvPr id="1721" name="Freeform 1721"/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2" name="TextBox 1722"/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3" name="Group 1723"/>
            <p:cNvGrpSpPr/>
            <p:nvPr/>
          </p:nvGrpSpPr>
          <p:grpSpPr>
            <a:xfrm>
              <a:off x="191473" y="69510"/>
              <a:ext cx="109487" cy="7694"/>
              <a:chOff x="0" y="0"/>
              <a:chExt cx="140396" cy="9866"/>
            </a:xfrm>
          </p:grpSpPr>
          <p:sp>
            <p:nvSpPr>
              <p:cNvPr id="1724" name="Freeform 1724"/>
              <p:cNvSpPr/>
              <p:nvPr/>
            </p:nvSpPr>
            <p:spPr>
              <a:xfrm>
                <a:off x="0" y="0"/>
                <a:ext cx="140396" cy="9866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9866">
                    <a:moveTo>
                      <a:pt x="70198" y="0"/>
                    </a:moveTo>
                    <a:cubicBezTo>
                      <a:pt x="31429" y="0"/>
                      <a:pt x="0" y="2209"/>
                      <a:pt x="0" y="4933"/>
                    </a:cubicBezTo>
                    <a:cubicBezTo>
                      <a:pt x="0" y="7657"/>
                      <a:pt x="31429" y="9866"/>
                      <a:pt x="70198" y="9866"/>
                    </a:cubicBezTo>
                    <a:cubicBezTo>
                      <a:pt x="108967" y="9866"/>
                      <a:pt x="140396" y="7657"/>
                      <a:pt x="140396" y="4933"/>
                    </a:cubicBezTo>
                    <a:cubicBezTo>
                      <a:pt x="140396" y="2209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5" name="TextBox 1725"/>
              <p:cNvSpPr txBox="1"/>
              <p:nvPr/>
            </p:nvSpPr>
            <p:spPr>
              <a:xfrm>
                <a:off x="13162" y="-37175"/>
                <a:ext cx="114072" cy="46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6" name="Group 1726"/>
            <p:cNvGrpSpPr/>
            <p:nvPr/>
          </p:nvGrpSpPr>
          <p:grpSpPr>
            <a:xfrm>
              <a:off x="194361" y="75702"/>
              <a:ext cx="98213" cy="7642"/>
              <a:chOff x="0" y="0"/>
              <a:chExt cx="140396" cy="10925"/>
            </a:xfrm>
          </p:grpSpPr>
          <p:sp>
            <p:nvSpPr>
              <p:cNvPr id="1727" name="Freeform 1727"/>
              <p:cNvSpPr/>
              <p:nvPr/>
            </p:nvSpPr>
            <p:spPr>
              <a:xfrm>
                <a:off x="0" y="0"/>
                <a:ext cx="140396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10925">
                    <a:moveTo>
                      <a:pt x="70198" y="0"/>
                    </a:moveTo>
                    <a:cubicBezTo>
                      <a:pt x="31429" y="0"/>
                      <a:pt x="0" y="2446"/>
                      <a:pt x="0" y="5462"/>
                    </a:cubicBezTo>
                    <a:cubicBezTo>
                      <a:pt x="0" y="8479"/>
                      <a:pt x="31429" y="10925"/>
                      <a:pt x="70198" y="10925"/>
                    </a:cubicBezTo>
                    <a:cubicBezTo>
                      <a:pt x="108967" y="10925"/>
                      <a:pt x="140396" y="8479"/>
                      <a:pt x="140396" y="5462"/>
                    </a:cubicBezTo>
                    <a:cubicBezTo>
                      <a:pt x="140396" y="2446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8" name="TextBox 1728"/>
              <p:cNvSpPr txBox="1"/>
              <p:nvPr/>
            </p:nvSpPr>
            <p:spPr>
              <a:xfrm>
                <a:off x="13162" y="-37076"/>
                <a:ext cx="114072" cy="469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9" name="Group 1729"/>
            <p:cNvGrpSpPr/>
            <p:nvPr/>
          </p:nvGrpSpPr>
          <p:grpSpPr>
            <a:xfrm>
              <a:off x="183016" y="69259"/>
              <a:ext cx="39510" cy="29505"/>
              <a:chOff x="0" y="0"/>
              <a:chExt cx="52962" cy="39551"/>
            </a:xfrm>
          </p:grpSpPr>
          <p:sp>
            <p:nvSpPr>
              <p:cNvPr id="1730" name="Freeform 1730"/>
              <p:cNvSpPr/>
              <p:nvPr/>
            </p:nvSpPr>
            <p:spPr>
              <a:xfrm>
                <a:off x="0" y="0"/>
                <a:ext cx="52962" cy="39551"/>
              </a:xfrm>
              <a:custGeom>
                <a:avLst/>
                <a:gdLst/>
                <a:ahLst/>
                <a:cxnLst/>
                <a:rect l="l" t="t" r="r" b="b"/>
                <a:pathLst>
                  <a:path w="52962" h="39551">
                    <a:moveTo>
                      <a:pt x="26481" y="0"/>
                    </a:moveTo>
                    <a:cubicBezTo>
                      <a:pt x="11856" y="0"/>
                      <a:pt x="0" y="8854"/>
                      <a:pt x="0" y="19776"/>
                    </a:cubicBezTo>
                    <a:cubicBezTo>
                      <a:pt x="0" y="30697"/>
                      <a:pt x="11856" y="39551"/>
                      <a:pt x="26481" y="39551"/>
                    </a:cubicBezTo>
                    <a:cubicBezTo>
                      <a:pt x="41106" y="39551"/>
                      <a:pt x="52962" y="30697"/>
                      <a:pt x="52962" y="19776"/>
                    </a:cubicBezTo>
                    <a:cubicBezTo>
                      <a:pt x="52962" y="8854"/>
                      <a:pt x="41106" y="0"/>
                      <a:pt x="2648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1" name="TextBox 1731"/>
              <p:cNvSpPr txBox="1"/>
              <p:nvPr/>
            </p:nvSpPr>
            <p:spPr>
              <a:xfrm>
                <a:off x="4965" y="-34392"/>
                <a:ext cx="43032" cy="702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32" name="Group 1732"/>
            <p:cNvGrpSpPr/>
            <p:nvPr/>
          </p:nvGrpSpPr>
          <p:grpSpPr>
            <a:xfrm>
              <a:off x="187719" y="69510"/>
              <a:ext cx="30104" cy="27668"/>
              <a:chOff x="0" y="0"/>
              <a:chExt cx="40957" cy="37643"/>
            </a:xfrm>
          </p:grpSpPr>
          <p:sp>
            <p:nvSpPr>
              <p:cNvPr id="1733" name="Freeform 1733"/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4" name="TextBox 1734"/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35" name="Group 1735"/>
            <p:cNvGrpSpPr/>
            <p:nvPr/>
          </p:nvGrpSpPr>
          <p:grpSpPr>
            <a:xfrm>
              <a:off x="187719" y="70845"/>
              <a:ext cx="28651" cy="26333"/>
              <a:chOff x="0" y="0"/>
              <a:chExt cx="40957" cy="37643"/>
            </a:xfrm>
          </p:grpSpPr>
          <p:sp>
            <p:nvSpPr>
              <p:cNvPr id="1736" name="Freeform 1736"/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7" name="TextBox 1737"/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38" name="Group 1738"/>
            <p:cNvGrpSpPr/>
            <p:nvPr/>
          </p:nvGrpSpPr>
          <p:grpSpPr>
            <a:xfrm rot="430258">
              <a:off x="195176" y="77052"/>
              <a:ext cx="13737" cy="13919"/>
              <a:chOff x="0" y="0"/>
              <a:chExt cx="37149" cy="37643"/>
            </a:xfrm>
          </p:grpSpPr>
          <p:sp>
            <p:nvSpPr>
              <p:cNvPr id="1739" name="Freeform 1739"/>
              <p:cNvSpPr/>
              <p:nvPr/>
            </p:nvSpPr>
            <p:spPr>
              <a:xfrm>
                <a:off x="0" y="0"/>
                <a:ext cx="3714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37149" h="37643">
                    <a:moveTo>
                      <a:pt x="18574" y="0"/>
                    </a:moveTo>
                    <a:cubicBezTo>
                      <a:pt x="8316" y="0"/>
                      <a:pt x="0" y="8427"/>
                      <a:pt x="0" y="18821"/>
                    </a:cubicBezTo>
                    <a:cubicBezTo>
                      <a:pt x="0" y="29216"/>
                      <a:pt x="8316" y="37643"/>
                      <a:pt x="18574" y="37643"/>
                    </a:cubicBezTo>
                    <a:cubicBezTo>
                      <a:pt x="28833" y="37643"/>
                      <a:pt x="37149" y="29216"/>
                      <a:pt x="37149" y="18821"/>
                    </a:cubicBezTo>
                    <a:cubicBezTo>
                      <a:pt x="37149" y="8427"/>
                      <a:pt x="28833" y="0"/>
                      <a:pt x="18574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0" name="TextBox 1740"/>
              <p:cNvSpPr txBox="1"/>
              <p:nvPr/>
            </p:nvSpPr>
            <p:spPr>
              <a:xfrm>
                <a:off x="3483" y="-34571"/>
                <a:ext cx="30183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41" name="Group 1741"/>
            <p:cNvGrpSpPr/>
            <p:nvPr/>
          </p:nvGrpSpPr>
          <p:grpSpPr>
            <a:xfrm rot="-3184323">
              <a:off x="538761" y="477218"/>
              <a:ext cx="72706" cy="19239"/>
              <a:chOff x="0" y="0"/>
              <a:chExt cx="162373" cy="42966"/>
            </a:xfrm>
          </p:grpSpPr>
          <p:sp>
            <p:nvSpPr>
              <p:cNvPr id="1742" name="Freeform 1742"/>
              <p:cNvSpPr/>
              <p:nvPr/>
            </p:nvSpPr>
            <p:spPr>
              <a:xfrm>
                <a:off x="0" y="0"/>
                <a:ext cx="162373" cy="42966"/>
              </a:xfrm>
              <a:custGeom>
                <a:avLst/>
                <a:gdLst/>
                <a:ahLst/>
                <a:cxnLst/>
                <a:rect l="l" t="t" r="r" b="b"/>
                <a:pathLst>
                  <a:path w="162373" h="42966">
                    <a:moveTo>
                      <a:pt x="81186" y="0"/>
                    </a:moveTo>
                    <a:cubicBezTo>
                      <a:pt x="36348" y="0"/>
                      <a:pt x="0" y="9618"/>
                      <a:pt x="0" y="21483"/>
                    </a:cubicBezTo>
                    <a:cubicBezTo>
                      <a:pt x="0" y="33348"/>
                      <a:pt x="36348" y="42966"/>
                      <a:pt x="81186" y="42966"/>
                    </a:cubicBezTo>
                    <a:cubicBezTo>
                      <a:pt x="126024" y="42966"/>
                      <a:pt x="162373" y="33348"/>
                      <a:pt x="162373" y="21483"/>
                    </a:cubicBezTo>
                    <a:cubicBezTo>
                      <a:pt x="162373" y="9618"/>
                      <a:pt x="126024" y="0"/>
                      <a:pt x="81186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3" name="TextBox 1743"/>
              <p:cNvSpPr txBox="1"/>
              <p:nvPr/>
            </p:nvSpPr>
            <p:spPr>
              <a:xfrm>
                <a:off x="15222" y="-34072"/>
                <a:ext cx="131928" cy="730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44" name="Group 1744"/>
            <p:cNvGrpSpPr/>
            <p:nvPr/>
          </p:nvGrpSpPr>
          <p:grpSpPr>
            <a:xfrm rot="-3574489">
              <a:off x="553170" y="492144"/>
              <a:ext cx="43924" cy="12941"/>
              <a:chOff x="0" y="0"/>
              <a:chExt cx="98094" cy="28900"/>
            </a:xfrm>
          </p:grpSpPr>
          <p:sp>
            <p:nvSpPr>
              <p:cNvPr id="1745" name="Freeform 1745"/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6" name="TextBox 1746"/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47" name="Group 1747"/>
            <p:cNvGrpSpPr/>
            <p:nvPr/>
          </p:nvGrpSpPr>
          <p:grpSpPr>
            <a:xfrm rot="-4373836">
              <a:off x="533732" y="489601"/>
              <a:ext cx="43924" cy="7642"/>
              <a:chOff x="0" y="0"/>
              <a:chExt cx="98094" cy="17068"/>
            </a:xfrm>
          </p:grpSpPr>
          <p:sp>
            <p:nvSpPr>
              <p:cNvPr id="1748" name="Freeform 1748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9" name="TextBox 1749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0" name="Group 1750"/>
            <p:cNvGrpSpPr/>
            <p:nvPr/>
          </p:nvGrpSpPr>
          <p:grpSpPr>
            <a:xfrm rot="-2534921">
              <a:off x="490385" y="501769"/>
              <a:ext cx="43924" cy="12941"/>
              <a:chOff x="0" y="0"/>
              <a:chExt cx="98094" cy="28900"/>
            </a:xfrm>
          </p:grpSpPr>
          <p:sp>
            <p:nvSpPr>
              <p:cNvPr id="1751" name="Freeform 1751"/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2" name="TextBox 1752"/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3" name="Group 1753"/>
            <p:cNvGrpSpPr/>
            <p:nvPr/>
          </p:nvGrpSpPr>
          <p:grpSpPr>
            <a:xfrm rot="-2534921">
              <a:off x="495792" y="501769"/>
              <a:ext cx="43924" cy="12941"/>
              <a:chOff x="0" y="0"/>
              <a:chExt cx="98094" cy="28900"/>
            </a:xfrm>
          </p:grpSpPr>
          <p:sp>
            <p:nvSpPr>
              <p:cNvPr id="1754" name="Freeform 1754"/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5" name="TextBox 1755"/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6" name="Group 1756"/>
            <p:cNvGrpSpPr/>
            <p:nvPr/>
          </p:nvGrpSpPr>
          <p:grpSpPr>
            <a:xfrm rot="-2272342">
              <a:off x="484754" y="500267"/>
              <a:ext cx="43924" cy="7642"/>
              <a:chOff x="0" y="0"/>
              <a:chExt cx="98094" cy="17068"/>
            </a:xfrm>
          </p:grpSpPr>
          <p:sp>
            <p:nvSpPr>
              <p:cNvPr id="1757" name="Freeform 1757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8" name="TextBox 1758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9" name="Group 1759"/>
            <p:cNvGrpSpPr/>
            <p:nvPr/>
          </p:nvGrpSpPr>
          <p:grpSpPr>
            <a:xfrm rot="-2272342">
              <a:off x="486605" y="504418"/>
              <a:ext cx="43924" cy="7642"/>
              <a:chOff x="0" y="0"/>
              <a:chExt cx="98094" cy="17068"/>
            </a:xfrm>
          </p:grpSpPr>
          <p:sp>
            <p:nvSpPr>
              <p:cNvPr id="1760" name="Freeform 1760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1" name="TextBox 1761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62" name="Group 1762"/>
            <p:cNvGrpSpPr/>
            <p:nvPr/>
          </p:nvGrpSpPr>
          <p:grpSpPr>
            <a:xfrm rot="-2272342">
              <a:off x="499938" y="510552"/>
              <a:ext cx="41360" cy="7196"/>
              <a:chOff x="0" y="0"/>
              <a:chExt cx="98094" cy="17068"/>
            </a:xfrm>
          </p:grpSpPr>
          <p:sp>
            <p:nvSpPr>
              <p:cNvPr id="1763" name="Freeform 1763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4" name="TextBox 1764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65" name="Group 1765"/>
            <p:cNvGrpSpPr/>
            <p:nvPr/>
          </p:nvGrpSpPr>
          <p:grpSpPr>
            <a:xfrm rot="2359592">
              <a:off x="134630" y="83231"/>
              <a:ext cx="51833" cy="7642"/>
              <a:chOff x="0" y="0"/>
              <a:chExt cx="140396" cy="20701"/>
            </a:xfrm>
          </p:grpSpPr>
          <p:sp>
            <p:nvSpPr>
              <p:cNvPr id="1766" name="Freeform 1766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7" name="TextBox 1767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68" name="Group 1768"/>
            <p:cNvGrpSpPr/>
            <p:nvPr/>
          </p:nvGrpSpPr>
          <p:grpSpPr>
            <a:xfrm rot="1986950">
              <a:off x="138455" y="77844"/>
              <a:ext cx="51833" cy="7642"/>
              <a:chOff x="0" y="0"/>
              <a:chExt cx="140396" cy="20701"/>
            </a:xfrm>
          </p:grpSpPr>
          <p:sp>
            <p:nvSpPr>
              <p:cNvPr id="1769" name="Freeform 1769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0" name="TextBox 1770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71" name="Group 1771"/>
            <p:cNvGrpSpPr/>
            <p:nvPr/>
          </p:nvGrpSpPr>
          <p:grpSpPr>
            <a:xfrm rot="2700000">
              <a:off x="124872" y="83231"/>
              <a:ext cx="51833" cy="7642"/>
              <a:chOff x="0" y="0"/>
              <a:chExt cx="140396" cy="20701"/>
            </a:xfrm>
          </p:grpSpPr>
          <p:sp>
            <p:nvSpPr>
              <p:cNvPr id="1772" name="Freeform 1772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3" name="TextBox 1773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74" name="Group 1774"/>
            <p:cNvGrpSpPr/>
            <p:nvPr/>
          </p:nvGrpSpPr>
          <p:grpSpPr>
            <a:xfrm rot="1674115">
              <a:off x="115108" y="76197"/>
              <a:ext cx="51833" cy="7642"/>
              <a:chOff x="0" y="0"/>
              <a:chExt cx="140396" cy="20701"/>
            </a:xfrm>
          </p:grpSpPr>
          <p:sp>
            <p:nvSpPr>
              <p:cNvPr id="1775" name="Freeform 1775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6" name="TextBox 1776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</p:grpSp>
      <p:sp>
        <p:nvSpPr>
          <p:cNvPr id="1777" name="Freeform 1777"/>
          <p:cNvSpPr/>
          <p:nvPr/>
        </p:nvSpPr>
        <p:spPr>
          <a:xfrm flipH="1">
            <a:off x="11073404" y="2967410"/>
            <a:ext cx="1811157" cy="1362896"/>
          </a:xfrm>
          <a:custGeom>
            <a:avLst/>
            <a:gdLst/>
            <a:ahLst/>
            <a:cxnLst/>
            <a:rect l="l" t="t" r="r" b="b"/>
            <a:pathLst>
              <a:path w="1811157" h="1362896">
                <a:moveTo>
                  <a:pt x="1811158" y="0"/>
                </a:moveTo>
                <a:lnTo>
                  <a:pt x="0" y="0"/>
                </a:lnTo>
                <a:lnTo>
                  <a:pt x="0" y="1362896"/>
                </a:lnTo>
                <a:lnTo>
                  <a:pt x="1811158" y="1362896"/>
                </a:lnTo>
                <a:lnTo>
                  <a:pt x="1811158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78" name="Freeform 1778"/>
          <p:cNvSpPr/>
          <p:nvPr/>
        </p:nvSpPr>
        <p:spPr>
          <a:xfrm>
            <a:off x="16000280" y="3583166"/>
            <a:ext cx="1993498" cy="1153737"/>
          </a:xfrm>
          <a:custGeom>
            <a:avLst/>
            <a:gdLst/>
            <a:ahLst/>
            <a:cxnLst/>
            <a:rect l="l" t="t" r="r" b="b"/>
            <a:pathLst>
              <a:path w="1993498" h="1153737">
                <a:moveTo>
                  <a:pt x="0" y="0"/>
                </a:moveTo>
                <a:lnTo>
                  <a:pt x="1993498" y="0"/>
                </a:lnTo>
                <a:lnTo>
                  <a:pt x="1993498" y="1153737"/>
                </a:lnTo>
                <a:lnTo>
                  <a:pt x="0" y="115373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79" name="TextBox 1779"/>
          <p:cNvSpPr txBox="1"/>
          <p:nvPr/>
        </p:nvSpPr>
        <p:spPr>
          <a:xfrm>
            <a:off x="668051" y="337101"/>
            <a:ext cx="980820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Croeso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i'ch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taith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afon</a:t>
            </a: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!</a:t>
            </a: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1780" name="TextBox 1780"/>
          <p:cNvSpPr txBox="1"/>
          <p:nvPr/>
        </p:nvSpPr>
        <p:spPr>
          <a:xfrm>
            <a:off x="286436" y="4273156"/>
            <a:ext cx="2265983" cy="861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Gweithdy</a:t>
            </a: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 1: Heddiw</a:t>
            </a:r>
          </a:p>
        </p:txBody>
      </p:sp>
      <p:sp>
        <p:nvSpPr>
          <p:cNvPr id="1782" name="TextBox 1782"/>
          <p:cNvSpPr txBox="1"/>
          <p:nvPr/>
        </p:nvSpPr>
        <p:spPr>
          <a:xfrm>
            <a:off x="9890637" y="1957314"/>
            <a:ext cx="2365535" cy="861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Gweithdy</a:t>
            </a: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4: Iechyd </a:t>
            </a:r>
            <a:r>
              <a:rPr lang="en-US" sz="2484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afon</a:t>
            </a:r>
            <a:endParaRPr lang="en-US" sz="2484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1783" name="TextBox 19">
            <a:extLst>
              <a:ext uri="{FF2B5EF4-FFF2-40B4-BE49-F238E27FC236}">
                <a16:creationId xmlns:a16="http://schemas.microsoft.com/office/drawing/2014/main" id="{7D01266F-02A1-C9F9-C86B-9AAB016D1298}"/>
              </a:ext>
            </a:extLst>
          </p:cNvPr>
          <p:cNvSpPr txBox="1"/>
          <p:nvPr/>
        </p:nvSpPr>
        <p:spPr>
          <a:xfrm>
            <a:off x="7921710" y="7970682"/>
            <a:ext cx="2730557" cy="870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8"/>
              </a:lnSpc>
            </a:pPr>
            <a:r>
              <a:rPr lang="en-US" sz="2484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Gweithdy</a:t>
            </a: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3: </a:t>
            </a:r>
          </a:p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Dalgylch</a:t>
            </a: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2484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afon</a:t>
            </a:r>
            <a:endParaRPr lang="en-US" sz="2484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1"/>
          <p:cNvSpPr/>
          <p:nvPr/>
        </p:nvSpPr>
        <p:spPr>
          <a:xfrm flipV="1">
            <a:off x="668051" y="1191963"/>
            <a:ext cx="10533349" cy="1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7191226" y="3180659"/>
            <a:ext cx="3905548" cy="4705480"/>
          </a:xfrm>
          <a:custGeom>
            <a:avLst/>
            <a:gdLst/>
            <a:ahLst/>
            <a:cxnLst/>
            <a:rect l="l" t="t" r="r" b="b"/>
            <a:pathLst>
              <a:path w="3905548" h="4705480">
                <a:moveTo>
                  <a:pt x="0" y="0"/>
                </a:moveTo>
                <a:lnTo>
                  <a:pt x="3905548" y="0"/>
                </a:lnTo>
                <a:lnTo>
                  <a:pt x="3905548" y="4705480"/>
                </a:lnTo>
                <a:lnTo>
                  <a:pt x="0" y="47054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668051" y="337101"/>
            <a:ext cx="12209749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Where does our water come from?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73B0A-E83D-465C-66E9-D4FB44BDA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1">
            <a:extLst>
              <a:ext uri="{FF2B5EF4-FFF2-40B4-BE49-F238E27FC236}">
                <a16:creationId xmlns:a16="http://schemas.microsoft.com/office/drawing/2014/main" id="{28C4154B-4972-EACD-2D1D-579D23ACFE6D}"/>
              </a:ext>
            </a:extLst>
          </p:cNvPr>
          <p:cNvSpPr/>
          <p:nvPr/>
        </p:nvSpPr>
        <p:spPr>
          <a:xfrm flipV="1">
            <a:off x="668051" y="1191963"/>
            <a:ext cx="10533349" cy="1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AA3E229A-5093-C24D-7D34-EC083C0DF8E0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D1337323-3066-BCC3-D169-4378434A4916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436B097B-3E80-05DC-B6FA-BAD0A1BD5DB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01F38651-D5DB-EF26-B6D6-C9E639CEE9D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F6553994-A43B-115E-EFB9-26FC78B0B297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4ED4D064-3008-3F94-935A-35719116D70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1B07BBFB-09E8-0991-7658-1612333AD04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0A5A8FD4-3EBA-D8FA-6063-87C2607508FC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6C4E5899-D065-D1E7-531B-2E7954C4606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27E8AA47-E8BD-16A5-EE78-AAB1F54ABEA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2D5083D4-6534-47EC-400B-D7A8677C069A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484FFF43-44AC-1F96-DAA8-50D7BC5DBB40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F4DB3F7B-5BD3-8ED6-2B1D-6128462490DA}"/>
              </a:ext>
            </a:extLst>
          </p:cNvPr>
          <p:cNvSpPr/>
          <p:nvPr/>
        </p:nvSpPr>
        <p:spPr>
          <a:xfrm>
            <a:off x="7191226" y="3180659"/>
            <a:ext cx="3905548" cy="4705480"/>
          </a:xfrm>
          <a:custGeom>
            <a:avLst/>
            <a:gdLst/>
            <a:ahLst/>
            <a:cxnLst/>
            <a:rect l="l" t="t" r="r" b="b"/>
            <a:pathLst>
              <a:path w="3905548" h="4705480">
                <a:moveTo>
                  <a:pt x="0" y="0"/>
                </a:moveTo>
                <a:lnTo>
                  <a:pt x="3905548" y="0"/>
                </a:lnTo>
                <a:lnTo>
                  <a:pt x="3905548" y="4705480"/>
                </a:lnTo>
                <a:lnTo>
                  <a:pt x="0" y="47054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4B21339E-DF84-570F-D4F0-8E576215BC75}"/>
              </a:ext>
            </a:extLst>
          </p:cNvPr>
          <p:cNvSpPr txBox="1"/>
          <p:nvPr/>
        </p:nvSpPr>
        <p:spPr>
          <a:xfrm>
            <a:off x="668051" y="337101"/>
            <a:ext cx="12209749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O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ble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mae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ein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dŵr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yn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dod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4636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1"/>
          <p:cNvSpPr/>
          <p:nvPr/>
        </p:nvSpPr>
        <p:spPr>
          <a:xfrm>
            <a:off x="668051" y="1191964"/>
            <a:ext cx="98082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4691110" y="2061367"/>
            <a:ext cx="8005540" cy="6164266"/>
          </a:xfrm>
          <a:custGeom>
            <a:avLst/>
            <a:gdLst/>
            <a:ahLst/>
            <a:cxnLst/>
            <a:rect l="l" t="t" r="r" b="b"/>
            <a:pathLst>
              <a:path w="8005540" h="6164266">
                <a:moveTo>
                  <a:pt x="0" y="0"/>
                </a:moveTo>
                <a:lnTo>
                  <a:pt x="8005540" y="0"/>
                </a:lnTo>
                <a:lnTo>
                  <a:pt x="8005540" y="6164266"/>
                </a:lnTo>
                <a:lnTo>
                  <a:pt x="0" y="61642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668051" y="337101"/>
            <a:ext cx="10507939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The Water Cycle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913545" y="2787495"/>
            <a:ext cx="1782372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Rain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430220" y="8432013"/>
            <a:ext cx="2046032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Rivers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311246" y="4920463"/>
            <a:ext cx="2491822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Ground waters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766261" y="6598693"/>
            <a:ext cx="2491822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Sea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913545" y="7425538"/>
            <a:ext cx="2491822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Surface waters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81362" y="4014623"/>
            <a:ext cx="4417778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Evaporation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B3912-02AD-A720-4137-C39940BCF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1">
            <a:extLst>
              <a:ext uri="{FF2B5EF4-FFF2-40B4-BE49-F238E27FC236}">
                <a16:creationId xmlns:a16="http://schemas.microsoft.com/office/drawing/2014/main" id="{600D8E8D-563E-9D28-0619-B456EE38602E}"/>
              </a:ext>
            </a:extLst>
          </p:cNvPr>
          <p:cNvSpPr/>
          <p:nvPr/>
        </p:nvSpPr>
        <p:spPr>
          <a:xfrm>
            <a:off x="668051" y="1191964"/>
            <a:ext cx="98082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C8DCB995-7561-71F1-3F76-65B97C56D1A0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7C66EE88-89F6-65D7-E8A5-66C6717FBF76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CE47111F-A747-F24B-3CD1-7781063D61F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A7032445-A082-43CC-F761-F74C6D14EB2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8A2DF6F4-72BE-EC99-797E-37D552028020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C941B911-D2F0-E739-5D23-F7945F1F296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C0B91785-9C99-CACD-E1A5-83FF5442B97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A5A16292-EB7F-6944-D8AB-67C722F0AD07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10D52CE9-DC4A-9DED-B127-1A6AAFFC6F7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E2C2BBE8-54B8-4388-0173-DF2E3A2FE4F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0431934-2068-AD80-F0A9-B0D400EFD175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FF520AF1-02C3-34BD-1407-E2E82E362C0C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73539577-4178-ABDE-FD5F-ECCB98F8F147}"/>
              </a:ext>
            </a:extLst>
          </p:cNvPr>
          <p:cNvSpPr/>
          <p:nvPr/>
        </p:nvSpPr>
        <p:spPr>
          <a:xfrm>
            <a:off x="4691110" y="2061367"/>
            <a:ext cx="8005540" cy="6164266"/>
          </a:xfrm>
          <a:custGeom>
            <a:avLst/>
            <a:gdLst/>
            <a:ahLst/>
            <a:cxnLst/>
            <a:rect l="l" t="t" r="r" b="b"/>
            <a:pathLst>
              <a:path w="8005540" h="6164266">
                <a:moveTo>
                  <a:pt x="0" y="0"/>
                </a:moveTo>
                <a:lnTo>
                  <a:pt x="8005540" y="0"/>
                </a:lnTo>
                <a:lnTo>
                  <a:pt x="8005540" y="6164266"/>
                </a:lnTo>
                <a:lnTo>
                  <a:pt x="0" y="61642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9CE775CC-6277-E5EE-9523-F61C47FF8F16}"/>
              </a:ext>
            </a:extLst>
          </p:cNvPr>
          <p:cNvSpPr txBox="1"/>
          <p:nvPr/>
        </p:nvSpPr>
        <p:spPr>
          <a:xfrm>
            <a:off x="668051" y="337101"/>
            <a:ext cx="10507939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Y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gylchred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ddŵr</a:t>
            </a: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0FC7B4F8-295E-2ACE-FDC5-CB3150614B49}"/>
              </a:ext>
            </a:extLst>
          </p:cNvPr>
          <p:cNvSpPr txBox="1"/>
          <p:nvPr/>
        </p:nvSpPr>
        <p:spPr>
          <a:xfrm>
            <a:off x="13913545" y="2787495"/>
            <a:ext cx="1782372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Glaw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01E57C85-F606-6776-65AE-209053413B9C}"/>
              </a:ext>
            </a:extLst>
          </p:cNvPr>
          <p:cNvSpPr txBox="1"/>
          <p:nvPr/>
        </p:nvSpPr>
        <p:spPr>
          <a:xfrm>
            <a:off x="8430220" y="8432013"/>
            <a:ext cx="2046032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Afon</a:t>
            </a: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69EDE677-BF66-1014-0059-3C29C50F3964}"/>
              </a:ext>
            </a:extLst>
          </p:cNvPr>
          <p:cNvSpPr txBox="1"/>
          <p:nvPr/>
        </p:nvSpPr>
        <p:spPr>
          <a:xfrm>
            <a:off x="14311246" y="4920463"/>
            <a:ext cx="2491822" cy="1379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</a:t>
            </a:r>
            <a:r>
              <a:rPr lang="en-US" sz="400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ŵ</a:t>
            </a:r>
            <a:r>
              <a:rPr lang="en-US" sz="3999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r</a:t>
            </a:r>
            <a:r>
              <a:rPr lang="en-US" sz="3999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ddaear</a:t>
            </a:r>
            <a:endParaRPr lang="en-US" sz="3999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9D588DC4-CB12-870E-043B-C2F464CAF19E}"/>
              </a:ext>
            </a:extLst>
          </p:cNvPr>
          <p:cNvSpPr txBox="1"/>
          <p:nvPr/>
        </p:nvSpPr>
        <p:spPr>
          <a:xfrm>
            <a:off x="1766261" y="6598693"/>
            <a:ext cx="2491822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Môr</a:t>
            </a:r>
            <a:endParaRPr lang="en-US" sz="3999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AF8EB889-2E53-0383-9E9E-9C9424FA27E4}"/>
              </a:ext>
            </a:extLst>
          </p:cNvPr>
          <p:cNvSpPr txBox="1"/>
          <p:nvPr/>
        </p:nvSpPr>
        <p:spPr>
          <a:xfrm>
            <a:off x="13913544" y="7425538"/>
            <a:ext cx="2794487" cy="1379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</a:t>
            </a:r>
            <a:r>
              <a:rPr lang="en-US" sz="400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ŵ</a:t>
            </a:r>
            <a:r>
              <a:rPr lang="en-US" sz="3999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r</a:t>
            </a:r>
            <a:r>
              <a:rPr lang="en-US" sz="3999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arwynebol</a:t>
            </a:r>
            <a:r>
              <a:rPr lang="en-US" sz="3999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276023FF-DACA-E2D9-4F1A-E203A81DBE7D}"/>
              </a:ext>
            </a:extLst>
          </p:cNvPr>
          <p:cNvSpPr txBox="1"/>
          <p:nvPr/>
        </p:nvSpPr>
        <p:spPr>
          <a:xfrm>
            <a:off x="481362" y="4014623"/>
            <a:ext cx="4417778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Anweddiad</a:t>
            </a:r>
            <a:endParaRPr lang="en-US" sz="3999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  <p:extLst>
      <p:ext uri="{BB962C8B-B14F-4D97-AF65-F5344CB8AC3E}">
        <p14:creationId xmlns:p14="http://schemas.microsoft.com/office/powerpoint/2010/main" val="245954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1"/>
          <p:cNvSpPr/>
          <p:nvPr/>
        </p:nvSpPr>
        <p:spPr>
          <a:xfrm flipV="1">
            <a:off x="668051" y="1191963"/>
            <a:ext cx="11219149" cy="1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7191226" y="3180659"/>
            <a:ext cx="3905548" cy="4705480"/>
          </a:xfrm>
          <a:custGeom>
            <a:avLst/>
            <a:gdLst/>
            <a:ahLst/>
            <a:cxnLst/>
            <a:rect l="l" t="t" r="r" b="b"/>
            <a:pathLst>
              <a:path w="3905548" h="4705480">
                <a:moveTo>
                  <a:pt x="0" y="0"/>
                </a:moveTo>
                <a:lnTo>
                  <a:pt x="3905548" y="0"/>
                </a:lnTo>
                <a:lnTo>
                  <a:pt x="3905548" y="4705480"/>
                </a:lnTo>
                <a:lnTo>
                  <a:pt x="0" y="47054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 flipH="1">
            <a:off x="10692650" y="2253980"/>
            <a:ext cx="4505255" cy="4114800"/>
          </a:xfrm>
          <a:custGeom>
            <a:avLst/>
            <a:gdLst/>
            <a:ahLst/>
            <a:cxnLst/>
            <a:rect l="l" t="t" r="r" b="b"/>
            <a:pathLst>
              <a:path w="4505255" h="4114800">
                <a:moveTo>
                  <a:pt x="4505255" y="0"/>
                </a:moveTo>
                <a:lnTo>
                  <a:pt x="0" y="0"/>
                </a:lnTo>
                <a:lnTo>
                  <a:pt x="0" y="4114800"/>
                </a:lnTo>
                <a:lnTo>
                  <a:pt x="4505255" y="4114800"/>
                </a:lnTo>
                <a:lnTo>
                  <a:pt x="450525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TextBox 26"/>
          <p:cNvSpPr txBox="1"/>
          <p:nvPr/>
        </p:nvSpPr>
        <p:spPr>
          <a:xfrm>
            <a:off x="668051" y="337101"/>
            <a:ext cx="11373279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But how does it end up in your glass?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2C29E-4FE7-84C5-7CD6-AC7095DCD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5B6ADC0F-3BF6-4AB8-D956-010E92820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BB0AA56E-08C4-6557-639C-F6B618CE5F67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89EE97D-3CBE-5383-04E8-BB3E0506C38A}"/>
              </a:ext>
            </a:extLst>
          </p:cNvPr>
          <p:cNvGrpSpPr/>
          <p:nvPr/>
        </p:nvGrpSpPr>
        <p:grpSpPr>
          <a:xfrm>
            <a:off x="14089305" y="0"/>
            <a:ext cx="4198695" cy="4198695"/>
            <a:chOff x="0" y="0"/>
            <a:chExt cx="5598260" cy="559826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BF11C397-C65B-6D0A-46F7-75DBAFB070CC}"/>
                </a:ext>
              </a:extLst>
            </p:cNvPr>
            <p:cNvGrpSpPr/>
            <p:nvPr/>
          </p:nvGrpSpPr>
          <p:grpSpPr>
            <a:xfrm>
              <a:off x="0" y="0"/>
              <a:ext cx="5598260" cy="5598260"/>
              <a:chOff x="0" y="0"/>
              <a:chExt cx="812800" cy="812800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D2AA0FAE-BA72-C732-42CB-08D48DE7F6C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AEE7E045-19A2-944B-CFE2-366E792AA33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C0BE672F-D319-67D1-CC9A-0B754326FD9A}"/>
                </a:ext>
              </a:extLst>
            </p:cNvPr>
            <p:cNvGrpSpPr/>
            <p:nvPr/>
          </p:nvGrpSpPr>
          <p:grpSpPr>
            <a:xfrm>
              <a:off x="740979" y="755194"/>
              <a:ext cx="4087873" cy="4087873"/>
              <a:chOff x="0" y="0"/>
              <a:chExt cx="812800" cy="8128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1AC3C8FB-2249-47C3-871B-59D0AD3221A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0367D79A-4A66-2600-5BFB-E301DA9BF3F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0857ED1A-B80E-F804-771F-E82598FDDD87}"/>
                </a:ext>
              </a:extLst>
            </p:cNvPr>
            <p:cNvGrpSpPr/>
            <p:nvPr/>
          </p:nvGrpSpPr>
          <p:grpSpPr>
            <a:xfrm>
              <a:off x="843456" y="857671"/>
              <a:ext cx="3882919" cy="3882919"/>
              <a:chOff x="0" y="0"/>
              <a:chExt cx="812800" cy="8128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6A61FB7A-CA48-A722-59AA-0CB5A01E36C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24E74C6B-5C7A-1C8A-9074-57C4EE05CF8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266A7BC4-AB30-0610-8931-207BFBE770CD}"/>
                </a:ext>
              </a:extLst>
            </p:cNvPr>
            <p:cNvSpPr/>
            <p:nvPr/>
          </p:nvSpPr>
          <p:spPr>
            <a:xfrm>
              <a:off x="617033" y="2133881"/>
              <a:ext cx="4364194" cy="2475688"/>
            </a:xfrm>
            <a:custGeom>
              <a:avLst/>
              <a:gdLst/>
              <a:ahLst/>
              <a:cxnLst/>
              <a:rect l="l" t="t" r="r" b="b"/>
              <a:pathLst>
                <a:path w="4364194" h="2475688">
                  <a:moveTo>
                    <a:pt x="0" y="0"/>
                  </a:moveTo>
                  <a:lnTo>
                    <a:pt x="4364194" y="0"/>
                  </a:lnTo>
                  <a:lnTo>
                    <a:pt x="4364194" y="2475688"/>
                  </a:lnTo>
                  <a:lnTo>
                    <a:pt x="0" y="2475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66DA282A-A99A-EB5B-C852-F804CAEEBE59}"/>
                </a:ext>
              </a:extLst>
            </p:cNvPr>
            <p:cNvSpPr txBox="1"/>
            <p:nvPr/>
          </p:nvSpPr>
          <p:spPr>
            <a:xfrm>
              <a:off x="1469320" y="1810372"/>
              <a:ext cx="2659620" cy="1987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48"/>
                </a:lnSpc>
              </a:pPr>
              <a:r>
                <a:rPr lang="en-US" sz="5041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5848"/>
                </a:lnSpc>
              </a:pPr>
              <a:r>
                <a:rPr lang="en-US" sz="5041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6BBAAB34-E145-2908-A90B-BB1644C7B27B}"/>
              </a:ext>
            </a:extLst>
          </p:cNvPr>
          <p:cNvSpPr/>
          <p:nvPr/>
        </p:nvSpPr>
        <p:spPr>
          <a:xfrm flipH="1" flipV="1">
            <a:off x="290593" y="4992839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3">
              <a:alphaModFix amt="5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AutoShape 25">
            <a:extLst>
              <a:ext uri="{FF2B5EF4-FFF2-40B4-BE49-F238E27FC236}">
                <a16:creationId xmlns:a16="http://schemas.microsoft.com/office/drawing/2014/main" id="{AC11E8B3-0970-5DC7-A394-341290D65910}"/>
              </a:ext>
            </a:extLst>
          </p:cNvPr>
          <p:cNvSpPr/>
          <p:nvPr/>
        </p:nvSpPr>
        <p:spPr>
          <a:xfrm>
            <a:off x="668051" y="3587420"/>
            <a:ext cx="13349362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59AAD30A-9D9A-CF3B-A105-A1C839F61CBB}"/>
              </a:ext>
            </a:extLst>
          </p:cNvPr>
          <p:cNvSpPr txBox="1"/>
          <p:nvPr/>
        </p:nvSpPr>
        <p:spPr>
          <a:xfrm>
            <a:off x="426203" y="1916470"/>
            <a:ext cx="13663101" cy="167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97"/>
              </a:lnSpc>
              <a:spcBef>
                <a:spcPct val="0"/>
              </a:spcBef>
            </a:pPr>
            <a:r>
              <a:rPr lang="en-US" sz="9855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EICH TAITH AFON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12F2ABF9-78F2-2BB9-07D5-9D6E98256104}"/>
              </a:ext>
            </a:extLst>
          </p:cNvPr>
          <p:cNvSpPr txBox="1"/>
          <p:nvPr/>
        </p:nvSpPr>
        <p:spPr>
          <a:xfrm>
            <a:off x="668050" y="3718877"/>
            <a:ext cx="6799549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DEUNYDD GWEITHDY</a:t>
            </a:r>
          </a:p>
        </p:txBody>
      </p:sp>
    </p:spTree>
    <p:extLst>
      <p:ext uri="{BB962C8B-B14F-4D97-AF65-F5344CB8AC3E}">
        <p14:creationId xmlns:p14="http://schemas.microsoft.com/office/powerpoint/2010/main" val="3643196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01458-8F73-6E80-C0E4-45A225073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1">
            <a:extLst>
              <a:ext uri="{FF2B5EF4-FFF2-40B4-BE49-F238E27FC236}">
                <a16:creationId xmlns:a16="http://schemas.microsoft.com/office/drawing/2014/main" id="{01F9FB3C-5CCD-70A6-BD4C-CD4ECC503D9A}"/>
              </a:ext>
            </a:extLst>
          </p:cNvPr>
          <p:cNvSpPr/>
          <p:nvPr/>
        </p:nvSpPr>
        <p:spPr>
          <a:xfrm flipV="1">
            <a:off x="668051" y="1191963"/>
            <a:ext cx="11219149" cy="1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A2D70631-7F24-4B91-8DF3-27E49B5196F4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5B913958-0DE4-B38F-CF3E-76BFC047960C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22ED0D98-6D75-63FC-DAA6-F52BCAB2BAA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363767EE-CB58-08B1-377E-69347A2AD32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E0582114-2709-5ABC-7D4F-297937EEE8EE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4B572643-F924-24F7-28B4-ACA5E949B10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269624B0-6C5A-E35B-7F5B-93CC20BE6AD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5D583983-4A08-9560-F403-946958987A74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4F82C24D-4D13-D762-C638-749B112B638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50DBC44C-1F2F-7C56-578E-FB1AF498CE6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72631BB-C365-2FE7-5F7F-850CEF964263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1CEDFC1F-91F2-E164-F343-A27720CBFB25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2AEAA06F-3873-41C2-0B5A-5115E50CE596}"/>
              </a:ext>
            </a:extLst>
          </p:cNvPr>
          <p:cNvSpPr/>
          <p:nvPr/>
        </p:nvSpPr>
        <p:spPr>
          <a:xfrm>
            <a:off x="7191226" y="3180659"/>
            <a:ext cx="3905548" cy="4705480"/>
          </a:xfrm>
          <a:custGeom>
            <a:avLst/>
            <a:gdLst/>
            <a:ahLst/>
            <a:cxnLst/>
            <a:rect l="l" t="t" r="r" b="b"/>
            <a:pathLst>
              <a:path w="3905548" h="4705480">
                <a:moveTo>
                  <a:pt x="0" y="0"/>
                </a:moveTo>
                <a:lnTo>
                  <a:pt x="3905548" y="0"/>
                </a:lnTo>
                <a:lnTo>
                  <a:pt x="3905548" y="4705480"/>
                </a:lnTo>
                <a:lnTo>
                  <a:pt x="0" y="47054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23FA7E19-F36E-7E29-75DC-C98EB02908C4}"/>
              </a:ext>
            </a:extLst>
          </p:cNvPr>
          <p:cNvSpPr/>
          <p:nvPr/>
        </p:nvSpPr>
        <p:spPr>
          <a:xfrm flipH="1">
            <a:off x="10692650" y="2253980"/>
            <a:ext cx="4505255" cy="4114800"/>
          </a:xfrm>
          <a:custGeom>
            <a:avLst/>
            <a:gdLst/>
            <a:ahLst/>
            <a:cxnLst/>
            <a:rect l="l" t="t" r="r" b="b"/>
            <a:pathLst>
              <a:path w="4505255" h="4114800">
                <a:moveTo>
                  <a:pt x="4505255" y="0"/>
                </a:moveTo>
                <a:lnTo>
                  <a:pt x="0" y="0"/>
                </a:lnTo>
                <a:lnTo>
                  <a:pt x="0" y="4114800"/>
                </a:lnTo>
                <a:lnTo>
                  <a:pt x="4505255" y="4114800"/>
                </a:lnTo>
                <a:lnTo>
                  <a:pt x="450525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EC287DDA-08A8-ED27-AE8B-1093A48A1AF2}"/>
              </a:ext>
            </a:extLst>
          </p:cNvPr>
          <p:cNvSpPr txBox="1"/>
          <p:nvPr/>
        </p:nvSpPr>
        <p:spPr>
          <a:xfrm>
            <a:off x="668051" y="337101"/>
            <a:ext cx="12209749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Ond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sut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maent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yn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cyrraedd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eich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gwydr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46241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156135" y="1924119"/>
            <a:ext cx="12756753" cy="5963782"/>
          </a:xfrm>
          <a:custGeom>
            <a:avLst/>
            <a:gdLst/>
            <a:ahLst/>
            <a:cxnLst/>
            <a:rect l="l" t="t" r="r" b="b"/>
            <a:pathLst>
              <a:path w="12756753" h="5963782">
                <a:moveTo>
                  <a:pt x="0" y="0"/>
                </a:moveTo>
                <a:lnTo>
                  <a:pt x="12756753" y="0"/>
                </a:lnTo>
                <a:lnTo>
                  <a:pt x="12756753" y="5963783"/>
                </a:lnTo>
                <a:lnTo>
                  <a:pt x="0" y="5963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668051" y="1191964"/>
            <a:ext cx="10908867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6" name="Freeform 16"/>
          <p:cNvSpPr/>
          <p:nvPr/>
        </p:nvSpPr>
        <p:spPr>
          <a:xfrm rot="5400000" flipH="1">
            <a:off x="13674137" y="5110090"/>
            <a:ext cx="1180463" cy="582854"/>
          </a:xfrm>
          <a:custGeom>
            <a:avLst/>
            <a:gdLst/>
            <a:ahLst/>
            <a:cxnLst/>
            <a:rect l="l" t="t" r="r" b="b"/>
            <a:pathLst>
              <a:path w="1180463" h="582854">
                <a:moveTo>
                  <a:pt x="1180463" y="0"/>
                </a:moveTo>
                <a:lnTo>
                  <a:pt x="0" y="0"/>
                </a:lnTo>
                <a:lnTo>
                  <a:pt x="0" y="582854"/>
                </a:lnTo>
                <a:lnTo>
                  <a:pt x="1180463" y="582854"/>
                </a:lnTo>
                <a:lnTo>
                  <a:pt x="118046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 flipH="1" flipV="1">
            <a:off x="12812047" y="4368617"/>
            <a:ext cx="1180463" cy="582854"/>
          </a:xfrm>
          <a:custGeom>
            <a:avLst/>
            <a:gdLst/>
            <a:ahLst/>
            <a:cxnLst/>
            <a:rect l="l" t="t" r="r" b="b"/>
            <a:pathLst>
              <a:path w="1180463" h="582854">
                <a:moveTo>
                  <a:pt x="1180463" y="582854"/>
                </a:moveTo>
                <a:lnTo>
                  <a:pt x="0" y="582854"/>
                </a:lnTo>
                <a:lnTo>
                  <a:pt x="0" y="0"/>
                </a:lnTo>
                <a:lnTo>
                  <a:pt x="1180463" y="0"/>
                </a:lnTo>
                <a:lnTo>
                  <a:pt x="1180463" y="58285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 flipH="1">
            <a:off x="7854073" y="2853392"/>
            <a:ext cx="2733316" cy="2217402"/>
          </a:xfrm>
          <a:custGeom>
            <a:avLst/>
            <a:gdLst/>
            <a:ahLst/>
            <a:cxnLst/>
            <a:rect l="l" t="t" r="r" b="b"/>
            <a:pathLst>
              <a:path w="2733316" h="2217402">
                <a:moveTo>
                  <a:pt x="2733316" y="0"/>
                </a:moveTo>
                <a:lnTo>
                  <a:pt x="0" y="0"/>
                </a:lnTo>
                <a:lnTo>
                  <a:pt x="0" y="2217403"/>
                </a:lnTo>
                <a:lnTo>
                  <a:pt x="2733316" y="2217403"/>
                </a:lnTo>
                <a:lnTo>
                  <a:pt x="273331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 rot="-70021" flipH="1">
            <a:off x="9399199" y="2935389"/>
            <a:ext cx="1180463" cy="582854"/>
          </a:xfrm>
          <a:custGeom>
            <a:avLst/>
            <a:gdLst/>
            <a:ahLst/>
            <a:cxnLst/>
            <a:rect l="l" t="t" r="r" b="b"/>
            <a:pathLst>
              <a:path w="1180463" h="582854">
                <a:moveTo>
                  <a:pt x="1180463" y="0"/>
                </a:moveTo>
                <a:lnTo>
                  <a:pt x="0" y="0"/>
                </a:lnTo>
                <a:lnTo>
                  <a:pt x="0" y="582854"/>
                </a:lnTo>
                <a:lnTo>
                  <a:pt x="1180463" y="582854"/>
                </a:lnTo>
                <a:lnTo>
                  <a:pt x="118046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10531352" y="2923428"/>
            <a:ext cx="1180463" cy="582854"/>
          </a:xfrm>
          <a:custGeom>
            <a:avLst/>
            <a:gdLst/>
            <a:ahLst/>
            <a:cxnLst/>
            <a:rect l="l" t="t" r="r" b="b"/>
            <a:pathLst>
              <a:path w="1180463" h="582854">
                <a:moveTo>
                  <a:pt x="0" y="0"/>
                </a:moveTo>
                <a:lnTo>
                  <a:pt x="1180463" y="0"/>
                </a:lnTo>
                <a:lnTo>
                  <a:pt x="1180463" y="582854"/>
                </a:lnTo>
                <a:lnTo>
                  <a:pt x="0" y="5828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 rot="-5400000">
            <a:off x="11834284" y="4116582"/>
            <a:ext cx="896027" cy="120964"/>
          </a:xfrm>
          <a:custGeom>
            <a:avLst/>
            <a:gdLst/>
            <a:ahLst/>
            <a:cxnLst/>
            <a:rect l="l" t="t" r="r" b="b"/>
            <a:pathLst>
              <a:path w="896027" h="120964">
                <a:moveTo>
                  <a:pt x="0" y="0"/>
                </a:moveTo>
                <a:lnTo>
                  <a:pt x="896027" y="0"/>
                </a:lnTo>
                <a:lnTo>
                  <a:pt x="896027" y="120964"/>
                </a:lnTo>
                <a:lnTo>
                  <a:pt x="0" y="1209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 rot="-5400000">
            <a:off x="11208702" y="4100345"/>
            <a:ext cx="1499782" cy="202471"/>
          </a:xfrm>
          <a:custGeom>
            <a:avLst/>
            <a:gdLst/>
            <a:ahLst/>
            <a:cxnLst/>
            <a:rect l="l" t="t" r="r" b="b"/>
            <a:pathLst>
              <a:path w="1499782" h="202471">
                <a:moveTo>
                  <a:pt x="0" y="0"/>
                </a:moveTo>
                <a:lnTo>
                  <a:pt x="1499782" y="0"/>
                </a:lnTo>
                <a:lnTo>
                  <a:pt x="1499782" y="202470"/>
                </a:lnTo>
                <a:lnTo>
                  <a:pt x="0" y="2024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 flipH="1">
            <a:off x="11371881" y="2853392"/>
            <a:ext cx="2601061" cy="1833748"/>
          </a:xfrm>
          <a:custGeom>
            <a:avLst/>
            <a:gdLst/>
            <a:ahLst/>
            <a:cxnLst/>
            <a:rect l="l" t="t" r="r" b="b"/>
            <a:pathLst>
              <a:path w="2601061" h="1833748">
                <a:moveTo>
                  <a:pt x="2601061" y="0"/>
                </a:moveTo>
                <a:lnTo>
                  <a:pt x="0" y="0"/>
                </a:lnTo>
                <a:lnTo>
                  <a:pt x="0" y="1833748"/>
                </a:lnTo>
                <a:lnTo>
                  <a:pt x="2601061" y="1833748"/>
                </a:lnTo>
                <a:lnTo>
                  <a:pt x="260106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9642644" y="5587693"/>
            <a:ext cx="1060896" cy="798325"/>
          </a:xfrm>
          <a:custGeom>
            <a:avLst/>
            <a:gdLst/>
            <a:ahLst/>
            <a:cxnLst/>
            <a:rect l="l" t="t" r="r" b="b"/>
            <a:pathLst>
              <a:path w="1060896" h="798325">
                <a:moveTo>
                  <a:pt x="0" y="0"/>
                </a:moveTo>
                <a:lnTo>
                  <a:pt x="1060897" y="0"/>
                </a:lnTo>
                <a:lnTo>
                  <a:pt x="1060897" y="798325"/>
                </a:lnTo>
                <a:lnTo>
                  <a:pt x="0" y="7983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12812047" y="4660044"/>
            <a:ext cx="4625097" cy="4445874"/>
          </a:xfrm>
          <a:custGeom>
            <a:avLst/>
            <a:gdLst/>
            <a:ahLst/>
            <a:cxnLst/>
            <a:rect l="l" t="t" r="r" b="b"/>
            <a:pathLst>
              <a:path w="4625097" h="4445874">
                <a:moveTo>
                  <a:pt x="0" y="0"/>
                </a:moveTo>
                <a:lnTo>
                  <a:pt x="4625097" y="0"/>
                </a:lnTo>
                <a:lnTo>
                  <a:pt x="4625097" y="4445874"/>
                </a:lnTo>
                <a:lnTo>
                  <a:pt x="0" y="444587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 flipH="1" flipV="1">
            <a:off x="12221816" y="6300127"/>
            <a:ext cx="1180463" cy="582854"/>
          </a:xfrm>
          <a:custGeom>
            <a:avLst/>
            <a:gdLst/>
            <a:ahLst/>
            <a:cxnLst/>
            <a:rect l="l" t="t" r="r" b="b"/>
            <a:pathLst>
              <a:path w="1180463" h="582854">
                <a:moveTo>
                  <a:pt x="1180463" y="582854"/>
                </a:moveTo>
                <a:lnTo>
                  <a:pt x="0" y="582854"/>
                </a:lnTo>
                <a:lnTo>
                  <a:pt x="0" y="0"/>
                </a:lnTo>
                <a:lnTo>
                  <a:pt x="1180463" y="0"/>
                </a:lnTo>
                <a:lnTo>
                  <a:pt x="1180463" y="58285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 rot="-5400000">
            <a:off x="11834284" y="5827773"/>
            <a:ext cx="896027" cy="120964"/>
          </a:xfrm>
          <a:custGeom>
            <a:avLst/>
            <a:gdLst/>
            <a:ahLst/>
            <a:cxnLst/>
            <a:rect l="l" t="t" r="r" b="b"/>
            <a:pathLst>
              <a:path w="896027" h="120964">
                <a:moveTo>
                  <a:pt x="0" y="0"/>
                </a:moveTo>
                <a:lnTo>
                  <a:pt x="896027" y="0"/>
                </a:lnTo>
                <a:lnTo>
                  <a:pt x="896027" y="120963"/>
                </a:lnTo>
                <a:lnTo>
                  <a:pt x="0" y="1209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TextBox 28"/>
          <p:cNvSpPr txBox="1"/>
          <p:nvPr/>
        </p:nvSpPr>
        <p:spPr>
          <a:xfrm>
            <a:off x="668051" y="337101"/>
            <a:ext cx="10848352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But how does it get into your glass?</a:t>
            </a:r>
          </a:p>
        </p:txBody>
      </p:sp>
      <p:sp>
        <p:nvSpPr>
          <p:cNvPr id="29" name="Freeform 29"/>
          <p:cNvSpPr/>
          <p:nvPr/>
        </p:nvSpPr>
        <p:spPr>
          <a:xfrm rot="-5400000">
            <a:off x="11834284" y="4969504"/>
            <a:ext cx="896027" cy="120964"/>
          </a:xfrm>
          <a:custGeom>
            <a:avLst/>
            <a:gdLst/>
            <a:ahLst/>
            <a:cxnLst/>
            <a:rect l="l" t="t" r="r" b="b"/>
            <a:pathLst>
              <a:path w="896027" h="120964">
                <a:moveTo>
                  <a:pt x="0" y="0"/>
                </a:moveTo>
                <a:lnTo>
                  <a:pt x="896027" y="0"/>
                </a:lnTo>
                <a:lnTo>
                  <a:pt x="896027" y="120963"/>
                </a:lnTo>
                <a:lnTo>
                  <a:pt x="0" y="1209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 flipV="1">
            <a:off x="10231544" y="4906010"/>
            <a:ext cx="1828284" cy="902715"/>
          </a:xfrm>
          <a:custGeom>
            <a:avLst/>
            <a:gdLst/>
            <a:ahLst/>
            <a:cxnLst/>
            <a:rect l="l" t="t" r="r" b="b"/>
            <a:pathLst>
              <a:path w="1828284" h="902715">
                <a:moveTo>
                  <a:pt x="0" y="902716"/>
                </a:moveTo>
                <a:lnTo>
                  <a:pt x="1828284" y="902716"/>
                </a:lnTo>
                <a:lnTo>
                  <a:pt x="1828284" y="0"/>
                </a:lnTo>
                <a:lnTo>
                  <a:pt x="0" y="0"/>
                </a:lnTo>
                <a:lnTo>
                  <a:pt x="0" y="90271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/>
          <p:cNvSpPr txBox="1"/>
          <p:nvPr/>
        </p:nvSpPr>
        <p:spPr>
          <a:xfrm>
            <a:off x="5552620" y="3885894"/>
            <a:ext cx="2432594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Reservoir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760285" y="2475567"/>
            <a:ext cx="133194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River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251927" y="2072342"/>
            <a:ext cx="4007373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Water Treatment Works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124595" y="9029718"/>
            <a:ext cx="2703524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Our homes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BD7CB-2221-FB51-E2E8-E5D1E73FC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51BE773-2558-E712-8FEB-CF2AC87A3DB0}"/>
              </a:ext>
            </a:extLst>
          </p:cNvPr>
          <p:cNvSpPr/>
          <p:nvPr/>
        </p:nvSpPr>
        <p:spPr>
          <a:xfrm rot="5400000">
            <a:off x="2156135" y="1924119"/>
            <a:ext cx="12756753" cy="5963782"/>
          </a:xfrm>
          <a:custGeom>
            <a:avLst/>
            <a:gdLst/>
            <a:ahLst/>
            <a:cxnLst/>
            <a:rect l="l" t="t" r="r" b="b"/>
            <a:pathLst>
              <a:path w="12756753" h="5963782">
                <a:moveTo>
                  <a:pt x="0" y="0"/>
                </a:moveTo>
                <a:lnTo>
                  <a:pt x="12756753" y="0"/>
                </a:lnTo>
                <a:lnTo>
                  <a:pt x="12756753" y="5963783"/>
                </a:lnTo>
                <a:lnTo>
                  <a:pt x="0" y="5963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CC8C6DBE-7884-32A2-E327-2BA9006A348F}"/>
              </a:ext>
            </a:extLst>
          </p:cNvPr>
          <p:cNvSpPr/>
          <p:nvPr/>
        </p:nvSpPr>
        <p:spPr>
          <a:xfrm>
            <a:off x="668051" y="1191964"/>
            <a:ext cx="10908867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C37CB2F0-78E9-DC0B-B06F-A8FB3A4C5BE5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4E9112C3-95F4-CCC5-C843-C5CFF148891F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E06EC625-3335-6431-77C4-FAD1C005AA3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76D09AAA-4790-1699-0CA3-3352A2AC5DD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AA929A27-12B7-C878-BD81-72008A1D09A5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5578B15D-F73B-B626-2656-222501083AB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5CBCED8E-F47F-1840-A5E9-B66517AF3CD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53738E33-525A-B97C-F409-FC082F9D3765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9E8F9B1E-D14C-0385-23F3-7753373744E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1ADA360A-8A61-AB61-963F-D65D0E7726D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B79716D8-6B53-4C62-9A62-C04A69FC7A21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7C6CA962-63F0-52E7-2A6D-0A181A7EBCB2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B2A44791-10AB-C98D-E724-28A73BCF52B0}"/>
              </a:ext>
            </a:extLst>
          </p:cNvPr>
          <p:cNvSpPr/>
          <p:nvPr/>
        </p:nvSpPr>
        <p:spPr>
          <a:xfrm rot="5400000" flipH="1">
            <a:off x="13674137" y="5110090"/>
            <a:ext cx="1180463" cy="582854"/>
          </a:xfrm>
          <a:custGeom>
            <a:avLst/>
            <a:gdLst/>
            <a:ahLst/>
            <a:cxnLst/>
            <a:rect l="l" t="t" r="r" b="b"/>
            <a:pathLst>
              <a:path w="1180463" h="582854">
                <a:moveTo>
                  <a:pt x="1180463" y="0"/>
                </a:moveTo>
                <a:lnTo>
                  <a:pt x="0" y="0"/>
                </a:lnTo>
                <a:lnTo>
                  <a:pt x="0" y="582854"/>
                </a:lnTo>
                <a:lnTo>
                  <a:pt x="1180463" y="582854"/>
                </a:lnTo>
                <a:lnTo>
                  <a:pt x="118046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4313293A-05B3-6DA7-102E-56B907FC84FB}"/>
              </a:ext>
            </a:extLst>
          </p:cNvPr>
          <p:cNvSpPr/>
          <p:nvPr/>
        </p:nvSpPr>
        <p:spPr>
          <a:xfrm flipH="1" flipV="1">
            <a:off x="12812047" y="4368617"/>
            <a:ext cx="1180463" cy="582854"/>
          </a:xfrm>
          <a:custGeom>
            <a:avLst/>
            <a:gdLst/>
            <a:ahLst/>
            <a:cxnLst/>
            <a:rect l="l" t="t" r="r" b="b"/>
            <a:pathLst>
              <a:path w="1180463" h="582854">
                <a:moveTo>
                  <a:pt x="1180463" y="582854"/>
                </a:moveTo>
                <a:lnTo>
                  <a:pt x="0" y="582854"/>
                </a:lnTo>
                <a:lnTo>
                  <a:pt x="0" y="0"/>
                </a:lnTo>
                <a:lnTo>
                  <a:pt x="1180463" y="0"/>
                </a:lnTo>
                <a:lnTo>
                  <a:pt x="1180463" y="58285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25811F08-3F76-660D-E9CA-ED205029F431}"/>
              </a:ext>
            </a:extLst>
          </p:cNvPr>
          <p:cNvSpPr/>
          <p:nvPr/>
        </p:nvSpPr>
        <p:spPr>
          <a:xfrm flipH="1">
            <a:off x="7854073" y="2853392"/>
            <a:ext cx="2733316" cy="2217402"/>
          </a:xfrm>
          <a:custGeom>
            <a:avLst/>
            <a:gdLst/>
            <a:ahLst/>
            <a:cxnLst/>
            <a:rect l="l" t="t" r="r" b="b"/>
            <a:pathLst>
              <a:path w="2733316" h="2217402">
                <a:moveTo>
                  <a:pt x="2733316" y="0"/>
                </a:moveTo>
                <a:lnTo>
                  <a:pt x="0" y="0"/>
                </a:lnTo>
                <a:lnTo>
                  <a:pt x="0" y="2217403"/>
                </a:lnTo>
                <a:lnTo>
                  <a:pt x="2733316" y="2217403"/>
                </a:lnTo>
                <a:lnTo>
                  <a:pt x="273331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7725FD38-89E7-FC5B-27DB-6DC53915C06E}"/>
              </a:ext>
            </a:extLst>
          </p:cNvPr>
          <p:cNvSpPr/>
          <p:nvPr/>
        </p:nvSpPr>
        <p:spPr>
          <a:xfrm rot="-70021" flipH="1">
            <a:off x="9399199" y="2935389"/>
            <a:ext cx="1180463" cy="582854"/>
          </a:xfrm>
          <a:custGeom>
            <a:avLst/>
            <a:gdLst/>
            <a:ahLst/>
            <a:cxnLst/>
            <a:rect l="l" t="t" r="r" b="b"/>
            <a:pathLst>
              <a:path w="1180463" h="582854">
                <a:moveTo>
                  <a:pt x="1180463" y="0"/>
                </a:moveTo>
                <a:lnTo>
                  <a:pt x="0" y="0"/>
                </a:lnTo>
                <a:lnTo>
                  <a:pt x="0" y="582854"/>
                </a:lnTo>
                <a:lnTo>
                  <a:pt x="1180463" y="582854"/>
                </a:lnTo>
                <a:lnTo>
                  <a:pt x="118046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663F0520-7906-4769-4402-EEB4D8D35D77}"/>
              </a:ext>
            </a:extLst>
          </p:cNvPr>
          <p:cNvSpPr/>
          <p:nvPr/>
        </p:nvSpPr>
        <p:spPr>
          <a:xfrm>
            <a:off x="10531352" y="2923428"/>
            <a:ext cx="1180463" cy="582854"/>
          </a:xfrm>
          <a:custGeom>
            <a:avLst/>
            <a:gdLst/>
            <a:ahLst/>
            <a:cxnLst/>
            <a:rect l="l" t="t" r="r" b="b"/>
            <a:pathLst>
              <a:path w="1180463" h="582854">
                <a:moveTo>
                  <a:pt x="0" y="0"/>
                </a:moveTo>
                <a:lnTo>
                  <a:pt x="1180463" y="0"/>
                </a:lnTo>
                <a:lnTo>
                  <a:pt x="1180463" y="582854"/>
                </a:lnTo>
                <a:lnTo>
                  <a:pt x="0" y="5828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09266D49-820E-172B-8AFC-AAD42490AEEB}"/>
              </a:ext>
            </a:extLst>
          </p:cNvPr>
          <p:cNvSpPr/>
          <p:nvPr/>
        </p:nvSpPr>
        <p:spPr>
          <a:xfrm rot="-5400000">
            <a:off x="11834284" y="4116582"/>
            <a:ext cx="896027" cy="120964"/>
          </a:xfrm>
          <a:custGeom>
            <a:avLst/>
            <a:gdLst/>
            <a:ahLst/>
            <a:cxnLst/>
            <a:rect l="l" t="t" r="r" b="b"/>
            <a:pathLst>
              <a:path w="896027" h="120964">
                <a:moveTo>
                  <a:pt x="0" y="0"/>
                </a:moveTo>
                <a:lnTo>
                  <a:pt x="896027" y="0"/>
                </a:lnTo>
                <a:lnTo>
                  <a:pt x="896027" y="120964"/>
                </a:lnTo>
                <a:lnTo>
                  <a:pt x="0" y="1209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2AC7E547-CFCD-2C16-621F-DBBCA68ACD25}"/>
              </a:ext>
            </a:extLst>
          </p:cNvPr>
          <p:cNvSpPr/>
          <p:nvPr/>
        </p:nvSpPr>
        <p:spPr>
          <a:xfrm rot="-5400000">
            <a:off x="11208702" y="4100345"/>
            <a:ext cx="1499782" cy="202471"/>
          </a:xfrm>
          <a:custGeom>
            <a:avLst/>
            <a:gdLst/>
            <a:ahLst/>
            <a:cxnLst/>
            <a:rect l="l" t="t" r="r" b="b"/>
            <a:pathLst>
              <a:path w="1499782" h="202471">
                <a:moveTo>
                  <a:pt x="0" y="0"/>
                </a:moveTo>
                <a:lnTo>
                  <a:pt x="1499782" y="0"/>
                </a:lnTo>
                <a:lnTo>
                  <a:pt x="1499782" y="202470"/>
                </a:lnTo>
                <a:lnTo>
                  <a:pt x="0" y="2024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AC4FE110-9019-9BD3-8F1E-3BDAAD689CF5}"/>
              </a:ext>
            </a:extLst>
          </p:cNvPr>
          <p:cNvSpPr/>
          <p:nvPr/>
        </p:nvSpPr>
        <p:spPr>
          <a:xfrm flipH="1">
            <a:off x="11371881" y="2853392"/>
            <a:ext cx="2601061" cy="1833748"/>
          </a:xfrm>
          <a:custGeom>
            <a:avLst/>
            <a:gdLst/>
            <a:ahLst/>
            <a:cxnLst/>
            <a:rect l="l" t="t" r="r" b="b"/>
            <a:pathLst>
              <a:path w="2601061" h="1833748">
                <a:moveTo>
                  <a:pt x="2601061" y="0"/>
                </a:moveTo>
                <a:lnTo>
                  <a:pt x="0" y="0"/>
                </a:lnTo>
                <a:lnTo>
                  <a:pt x="0" y="1833748"/>
                </a:lnTo>
                <a:lnTo>
                  <a:pt x="2601061" y="1833748"/>
                </a:lnTo>
                <a:lnTo>
                  <a:pt x="260106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E2C501CB-467B-1102-24D9-5E7422CA82C0}"/>
              </a:ext>
            </a:extLst>
          </p:cNvPr>
          <p:cNvSpPr/>
          <p:nvPr/>
        </p:nvSpPr>
        <p:spPr>
          <a:xfrm>
            <a:off x="9642644" y="5587693"/>
            <a:ext cx="1060896" cy="798325"/>
          </a:xfrm>
          <a:custGeom>
            <a:avLst/>
            <a:gdLst/>
            <a:ahLst/>
            <a:cxnLst/>
            <a:rect l="l" t="t" r="r" b="b"/>
            <a:pathLst>
              <a:path w="1060896" h="798325">
                <a:moveTo>
                  <a:pt x="0" y="0"/>
                </a:moveTo>
                <a:lnTo>
                  <a:pt x="1060897" y="0"/>
                </a:lnTo>
                <a:lnTo>
                  <a:pt x="1060897" y="798325"/>
                </a:lnTo>
                <a:lnTo>
                  <a:pt x="0" y="7983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2800B165-3A1E-322B-9C42-D6A9E5077E6F}"/>
              </a:ext>
            </a:extLst>
          </p:cNvPr>
          <p:cNvSpPr/>
          <p:nvPr/>
        </p:nvSpPr>
        <p:spPr>
          <a:xfrm>
            <a:off x="12812047" y="4660044"/>
            <a:ext cx="4625097" cy="4445874"/>
          </a:xfrm>
          <a:custGeom>
            <a:avLst/>
            <a:gdLst/>
            <a:ahLst/>
            <a:cxnLst/>
            <a:rect l="l" t="t" r="r" b="b"/>
            <a:pathLst>
              <a:path w="4625097" h="4445874">
                <a:moveTo>
                  <a:pt x="0" y="0"/>
                </a:moveTo>
                <a:lnTo>
                  <a:pt x="4625097" y="0"/>
                </a:lnTo>
                <a:lnTo>
                  <a:pt x="4625097" y="4445874"/>
                </a:lnTo>
                <a:lnTo>
                  <a:pt x="0" y="444587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E9CEE3E2-4B00-AF32-9C38-C4F7F4000F58}"/>
              </a:ext>
            </a:extLst>
          </p:cNvPr>
          <p:cNvSpPr/>
          <p:nvPr/>
        </p:nvSpPr>
        <p:spPr>
          <a:xfrm flipH="1" flipV="1">
            <a:off x="12221816" y="6300127"/>
            <a:ext cx="1180463" cy="582854"/>
          </a:xfrm>
          <a:custGeom>
            <a:avLst/>
            <a:gdLst/>
            <a:ahLst/>
            <a:cxnLst/>
            <a:rect l="l" t="t" r="r" b="b"/>
            <a:pathLst>
              <a:path w="1180463" h="582854">
                <a:moveTo>
                  <a:pt x="1180463" y="582854"/>
                </a:moveTo>
                <a:lnTo>
                  <a:pt x="0" y="582854"/>
                </a:lnTo>
                <a:lnTo>
                  <a:pt x="0" y="0"/>
                </a:lnTo>
                <a:lnTo>
                  <a:pt x="1180463" y="0"/>
                </a:lnTo>
                <a:lnTo>
                  <a:pt x="1180463" y="58285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93348A7E-C59A-5902-BA36-760E430B5749}"/>
              </a:ext>
            </a:extLst>
          </p:cNvPr>
          <p:cNvSpPr/>
          <p:nvPr/>
        </p:nvSpPr>
        <p:spPr>
          <a:xfrm rot="-5400000">
            <a:off x="11834284" y="5827773"/>
            <a:ext cx="896027" cy="120964"/>
          </a:xfrm>
          <a:custGeom>
            <a:avLst/>
            <a:gdLst/>
            <a:ahLst/>
            <a:cxnLst/>
            <a:rect l="l" t="t" r="r" b="b"/>
            <a:pathLst>
              <a:path w="896027" h="120964">
                <a:moveTo>
                  <a:pt x="0" y="0"/>
                </a:moveTo>
                <a:lnTo>
                  <a:pt x="896027" y="0"/>
                </a:lnTo>
                <a:lnTo>
                  <a:pt x="896027" y="120963"/>
                </a:lnTo>
                <a:lnTo>
                  <a:pt x="0" y="1209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74B39A22-8AC8-FE3D-3AA0-B879FB80F8FF}"/>
              </a:ext>
            </a:extLst>
          </p:cNvPr>
          <p:cNvSpPr txBox="1"/>
          <p:nvPr/>
        </p:nvSpPr>
        <p:spPr>
          <a:xfrm>
            <a:off x="668051" y="337101"/>
            <a:ext cx="12143996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Ond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sut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maent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yn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cyrraedd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eich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gwydr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?</a:t>
            </a: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6F3CE3F4-D09D-1AF0-0702-73D6C40767F6}"/>
              </a:ext>
            </a:extLst>
          </p:cNvPr>
          <p:cNvSpPr/>
          <p:nvPr/>
        </p:nvSpPr>
        <p:spPr>
          <a:xfrm rot="-5400000">
            <a:off x="11834284" y="4969504"/>
            <a:ext cx="896027" cy="120964"/>
          </a:xfrm>
          <a:custGeom>
            <a:avLst/>
            <a:gdLst/>
            <a:ahLst/>
            <a:cxnLst/>
            <a:rect l="l" t="t" r="r" b="b"/>
            <a:pathLst>
              <a:path w="896027" h="120964">
                <a:moveTo>
                  <a:pt x="0" y="0"/>
                </a:moveTo>
                <a:lnTo>
                  <a:pt x="896027" y="0"/>
                </a:lnTo>
                <a:lnTo>
                  <a:pt x="896027" y="120963"/>
                </a:lnTo>
                <a:lnTo>
                  <a:pt x="0" y="1209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98093C84-472F-5C83-AA34-43BA93DF7DB5}"/>
              </a:ext>
            </a:extLst>
          </p:cNvPr>
          <p:cNvSpPr/>
          <p:nvPr/>
        </p:nvSpPr>
        <p:spPr>
          <a:xfrm flipV="1">
            <a:off x="10231544" y="4906010"/>
            <a:ext cx="1828284" cy="902715"/>
          </a:xfrm>
          <a:custGeom>
            <a:avLst/>
            <a:gdLst/>
            <a:ahLst/>
            <a:cxnLst/>
            <a:rect l="l" t="t" r="r" b="b"/>
            <a:pathLst>
              <a:path w="1828284" h="902715">
                <a:moveTo>
                  <a:pt x="0" y="902716"/>
                </a:moveTo>
                <a:lnTo>
                  <a:pt x="1828284" y="902716"/>
                </a:lnTo>
                <a:lnTo>
                  <a:pt x="1828284" y="0"/>
                </a:lnTo>
                <a:lnTo>
                  <a:pt x="0" y="0"/>
                </a:lnTo>
                <a:lnTo>
                  <a:pt x="0" y="90271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AF0F4E0C-CAE4-DEB5-7FB5-6CC0D40F31CC}"/>
              </a:ext>
            </a:extLst>
          </p:cNvPr>
          <p:cNvSpPr txBox="1"/>
          <p:nvPr/>
        </p:nvSpPr>
        <p:spPr>
          <a:xfrm>
            <a:off x="5552620" y="3885894"/>
            <a:ext cx="2432594" cy="1378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Cronfa </a:t>
            </a:r>
            <a:r>
              <a:rPr lang="en-US" sz="3999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dd</a:t>
            </a:r>
            <a:r>
              <a:rPr lang="en-US" sz="400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ŵ</a:t>
            </a:r>
            <a:r>
              <a:rPr lang="en-US" sz="3999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r</a:t>
            </a:r>
            <a:r>
              <a:rPr lang="en-US" sz="3999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41C14B7D-1058-F60E-7699-457214ECA1C6}"/>
              </a:ext>
            </a:extLst>
          </p:cNvPr>
          <p:cNvSpPr txBox="1"/>
          <p:nvPr/>
        </p:nvSpPr>
        <p:spPr>
          <a:xfrm>
            <a:off x="4760285" y="2475567"/>
            <a:ext cx="133194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Afon</a:t>
            </a: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4B885D97-A03F-A18B-5D4A-06CEA5D4E54F}"/>
              </a:ext>
            </a:extLst>
          </p:cNvPr>
          <p:cNvSpPr txBox="1"/>
          <p:nvPr/>
        </p:nvSpPr>
        <p:spPr>
          <a:xfrm>
            <a:off x="13251927" y="2072342"/>
            <a:ext cx="4007373" cy="1378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Gweithdy</a:t>
            </a:r>
            <a:r>
              <a:rPr lang="en-US" sz="3999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trin </a:t>
            </a:r>
            <a:r>
              <a:rPr lang="en-US" sz="3999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</a:t>
            </a:r>
            <a:r>
              <a:rPr lang="en-US" sz="400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ŵ</a:t>
            </a:r>
            <a:r>
              <a:rPr lang="en-US" sz="3999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r</a:t>
            </a:r>
            <a:endParaRPr lang="en-US" sz="3999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4722148D-B9B8-1456-18A0-60CAFD5D34D5}"/>
              </a:ext>
            </a:extLst>
          </p:cNvPr>
          <p:cNvSpPr txBox="1"/>
          <p:nvPr/>
        </p:nvSpPr>
        <p:spPr>
          <a:xfrm>
            <a:off x="15316200" y="9029718"/>
            <a:ext cx="2782943" cy="6612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Ein </a:t>
            </a:r>
            <a:r>
              <a:rPr lang="en-US" sz="3999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cartrefi</a:t>
            </a:r>
            <a:endParaRPr lang="en-US" sz="3999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  <p:extLst>
      <p:ext uri="{BB962C8B-B14F-4D97-AF65-F5344CB8AC3E}">
        <p14:creationId xmlns:p14="http://schemas.microsoft.com/office/powerpoint/2010/main" val="1667028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156135" y="1924119"/>
            <a:ext cx="12756753" cy="5963782"/>
          </a:xfrm>
          <a:custGeom>
            <a:avLst/>
            <a:gdLst/>
            <a:ahLst/>
            <a:cxnLst/>
            <a:rect l="l" t="t" r="r" b="b"/>
            <a:pathLst>
              <a:path w="12756753" h="5963782">
                <a:moveTo>
                  <a:pt x="0" y="0"/>
                </a:moveTo>
                <a:lnTo>
                  <a:pt x="12756753" y="0"/>
                </a:lnTo>
                <a:lnTo>
                  <a:pt x="12756753" y="5963783"/>
                </a:lnTo>
                <a:lnTo>
                  <a:pt x="0" y="5963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668051" y="1191964"/>
            <a:ext cx="98082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6" name="Freeform 16"/>
          <p:cNvSpPr/>
          <p:nvPr/>
        </p:nvSpPr>
        <p:spPr>
          <a:xfrm flipH="1">
            <a:off x="7408231" y="1714518"/>
            <a:ext cx="1631859" cy="1305487"/>
          </a:xfrm>
          <a:custGeom>
            <a:avLst/>
            <a:gdLst/>
            <a:ahLst/>
            <a:cxnLst/>
            <a:rect l="l" t="t" r="r" b="b"/>
            <a:pathLst>
              <a:path w="1631859" h="1305487">
                <a:moveTo>
                  <a:pt x="1631860" y="0"/>
                </a:moveTo>
                <a:lnTo>
                  <a:pt x="0" y="0"/>
                </a:lnTo>
                <a:lnTo>
                  <a:pt x="0" y="1305487"/>
                </a:lnTo>
                <a:lnTo>
                  <a:pt x="1631860" y="1305487"/>
                </a:lnTo>
                <a:lnTo>
                  <a:pt x="163186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0996072" y="4770971"/>
            <a:ext cx="1406692" cy="1567522"/>
          </a:xfrm>
          <a:custGeom>
            <a:avLst/>
            <a:gdLst/>
            <a:ahLst/>
            <a:cxnLst/>
            <a:rect l="l" t="t" r="r" b="b"/>
            <a:pathLst>
              <a:path w="1406692" h="1567522">
                <a:moveTo>
                  <a:pt x="0" y="0"/>
                </a:moveTo>
                <a:lnTo>
                  <a:pt x="1406693" y="0"/>
                </a:lnTo>
                <a:lnTo>
                  <a:pt x="1406693" y="1567523"/>
                </a:lnTo>
                <a:lnTo>
                  <a:pt x="0" y="1567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6939841" y="4304407"/>
            <a:ext cx="1449521" cy="933129"/>
          </a:xfrm>
          <a:custGeom>
            <a:avLst/>
            <a:gdLst/>
            <a:ahLst/>
            <a:cxnLst/>
            <a:rect l="l" t="t" r="r" b="b"/>
            <a:pathLst>
              <a:path w="1449521" h="933129">
                <a:moveTo>
                  <a:pt x="0" y="0"/>
                </a:moveTo>
                <a:lnTo>
                  <a:pt x="1449521" y="0"/>
                </a:lnTo>
                <a:lnTo>
                  <a:pt x="1449521" y="933129"/>
                </a:lnTo>
                <a:lnTo>
                  <a:pt x="0" y="9331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9509511" y="7636900"/>
            <a:ext cx="1334638" cy="1071047"/>
          </a:xfrm>
          <a:custGeom>
            <a:avLst/>
            <a:gdLst/>
            <a:ahLst/>
            <a:cxnLst/>
            <a:rect l="l" t="t" r="r" b="b"/>
            <a:pathLst>
              <a:path w="1334638" h="1071047">
                <a:moveTo>
                  <a:pt x="0" y="0"/>
                </a:moveTo>
                <a:lnTo>
                  <a:pt x="1334638" y="0"/>
                </a:lnTo>
                <a:lnTo>
                  <a:pt x="1334638" y="1071047"/>
                </a:lnTo>
                <a:lnTo>
                  <a:pt x="0" y="10710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TextBox 20"/>
          <p:cNvSpPr txBox="1"/>
          <p:nvPr/>
        </p:nvSpPr>
        <p:spPr>
          <a:xfrm>
            <a:off x="668051" y="337101"/>
            <a:ext cx="10848352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What else do rivers provide us?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4E88A-DCB3-8F70-B3AB-821FAE453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28919C9-B6E2-8704-B3D0-76D5CFC81BBB}"/>
              </a:ext>
            </a:extLst>
          </p:cNvPr>
          <p:cNvSpPr/>
          <p:nvPr/>
        </p:nvSpPr>
        <p:spPr>
          <a:xfrm rot="5400000">
            <a:off x="2156135" y="1924119"/>
            <a:ext cx="12756753" cy="5963782"/>
          </a:xfrm>
          <a:custGeom>
            <a:avLst/>
            <a:gdLst/>
            <a:ahLst/>
            <a:cxnLst/>
            <a:rect l="l" t="t" r="r" b="b"/>
            <a:pathLst>
              <a:path w="12756753" h="5963782">
                <a:moveTo>
                  <a:pt x="0" y="0"/>
                </a:moveTo>
                <a:lnTo>
                  <a:pt x="12756753" y="0"/>
                </a:lnTo>
                <a:lnTo>
                  <a:pt x="12756753" y="5963783"/>
                </a:lnTo>
                <a:lnTo>
                  <a:pt x="0" y="5963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D29E6282-E730-7752-E73D-C67B5AF74027}"/>
              </a:ext>
            </a:extLst>
          </p:cNvPr>
          <p:cNvSpPr/>
          <p:nvPr/>
        </p:nvSpPr>
        <p:spPr>
          <a:xfrm>
            <a:off x="668051" y="1191964"/>
            <a:ext cx="98082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6FDB9BA7-2788-8D19-AF3F-008238BCC7CF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7A5B892F-9064-7545-4DF4-A0E82C1CD6FA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5EB096B6-04B2-EF2A-BEAB-86D7DC2F918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CA8F5BFA-E4F3-10E6-5EA6-F1269299A417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11C40D62-3634-E4CD-26A9-8D3A86DE530D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19BD272A-A9D5-9105-D58B-5FA83FC4AE5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F8827B4F-B199-B1E7-462D-2F9E974B5A5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9746DF74-6F75-EF1B-DD7C-7C08FA6AC0D4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EA617A7E-C3A6-D78D-18FA-D29576CB679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E4426A5C-F3B1-A4F6-E0FE-1744E122306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E438E6D-82C7-0A6D-B595-3C8FBBE8308B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AEDC561C-1160-A488-7330-C6175816A75F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1BAD499A-B5C2-7C0D-F75B-F85F8F5187AA}"/>
              </a:ext>
            </a:extLst>
          </p:cNvPr>
          <p:cNvSpPr/>
          <p:nvPr/>
        </p:nvSpPr>
        <p:spPr>
          <a:xfrm flipH="1">
            <a:off x="7408231" y="1714518"/>
            <a:ext cx="1631859" cy="1305487"/>
          </a:xfrm>
          <a:custGeom>
            <a:avLst/>
            <a:gdLst/>
            <a:ahLst/>
            <a:cxnLst/>
            <a:rect l="l" t="t" r="r" b="b"/>
            <a:pathLst>
              <a:path w="1631859" h="1305487">
                <a:moveTo>
                  <a:pt x="1631860" y="0"/>
                </a:moveTo>
                <a:lnTo>
                  <a:pt x="0" y="0"/>
                </a:lnTo>
                <a:lnTo>
                  <a:pt x="0" y="1305487"/>
                </a:lnTo>
                <a:lnTo>
                  <a:pt x="1631860" y="1305487"/>
                </a:lnTo>
                <a:lnTo>
                  <a:pt x="163186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2E7DDA96-0ABA-0F4C-B854-CC56A2DC6966}"/>
              </a:ext>
            </a:extLst>
          </p:cNvPr>
          <p:cNvSpPr/>
          <p:nvPr/>
        </p:nvSpPr>
        <p:spPr>
          <a:xfrm>
            <a:off x="10996072" y="4770971"/>
            <a:ext cx="1406692" cy="1567522"/>
          </a:xfrm>
          <a:custGeom>
            <a:avLst/>
            <a:gdLst/>
            <a:ahLst/>
            <a:cxnLst/>
            <a:rect l="l" t="t" r="r" b="b"/>
            <a:pathLst>
              <a:path w="1406692" h="1567522">
                <a:moveTo>
                  <a:pt x="0" y="0"/>
                </a:moveTo>
                <a:lnTo>
                  <a:pt x="1406693" y="0"/>
                </a:lnTo>
                <a:lnTo>
                  <a:pt x="1406693" y="1567523"/>
                </a:lnTo>
                <a:lnTo>
                  <a:pt x="0" y="1567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5914B8A6-9FAF-7ABF-4977-2B797E2ABB0D}"/>
              </a:ext>
            </a:extLst>
          </p:cNvPr>
          <p:cNvSpPr/>
          <p:nvPr/>
        </p:nvSpPr>
        <p:spPr>
          <a:xfrm>
            <a:off x="6939841" y="4304407"/>
            <a:ext cx="1449521" cy="933129"/>
          </a:xfrm>
          <a:custGeom>
            <a:avLst/>
            <a:gdLst/>
            <a:ahLst/>
            <a:cxnLst/>
            <a:rect l="l" t="t" r="r" b="b"/>
            <a:pathLst>
              <a:path w="1449521" h="933129">
                <a:moveTo>
                  <a:pt x="0" y="0"/>
                </a:moveTo>
                <a:lnTo>
                  <a:pt x="1449521" y="0"/>
                </a:lnTo>
                <a:lnTo>
                  <a:pt x="1449521" y="933129"/>
                </a:lnTo>
                <a:lnTo>
                  <a:pt x="0" y="9331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FFEB7784-4478-17C5-EFC8-A08A8BDEFCA3}"/>
              </a:ext>
            </a:extLst>
          </p:cNvPr>
          <p:cNvSpPr/>
          <p:nvPr/>
        </p:nvSpPr>
        <p:spPr>
          <a:xfrm>
            <a:off x="9509511" y="7636900"/>
            <a:ext cx="1334638" cy="1071047"/>
          </a:xfrm>
          <a:custGeom>
            <a:avLst/>
            <a:gdLst/>
            <a:ahLst/>
            <a:cxnLst/>
            <a:rect l="l" t="t" r="r" b="b"/>
            <a:pathLst>
              <a:path w="1334638" h="1071047">
                <a:moveTo>
                  <a:pt x="0" y="0"/>
                </a:moveTo>
                <a:lnTo>
                  <a:pt x="1334638" y="0"/>
                </a:lnTo>
                <a:lnTo>
                  <a:pt x="1334638" y="1071047"/>
                </a:lnTo>
                <a:lnTo>
                  <a:pt x="0" y="10710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49CF4678-3205-7329-07E1-620109AF5EC5}"/>
              </a:ext>
            </a:extLst>
          </p:cNvPr>
          <p:cNvSpPr txBox="1"/>
          <p:nvPr/>
        </p:nvSpPr>
        <p:spPr>
          <a:xfrm>
            <a:off x="668050" y="337101"/>
            <a:ext cx="1327655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Beth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arall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mae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afonydd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yn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darparu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ni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2768001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156135" y="1924119"/>
            <a:ext cx="12756753" cy="5963782"/>
          </a:xfrm>
          <a:custGeom>
            <a:avLst/>
            <a:gdLst/>
            <a:ahLst/>
            <a:cxnLst/>
            <a:rect l="l" t="t" r="r" b="b"/>
            <a:pathLst>
              <a:path w="12756753" h="5963782">
                <a:moveTo>
                  <a:pt x="0" y="0"/>
                </a:moveTo>
                <a:lnTo>
                  <a:pt x="12756753" y="0"/>
                </a:lnTo>
                <a:lnTo>
                  <a:pt x="12756753" y="5963783"/>
                </a:lnTo>
                <a:lnTo>
                  <a:pt x="0" y="5963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668051" y="1191964"/>
            <a:ext cx="98082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6" name="Freeform 16"/>
          <p:cNvSpPr/>
          <p:nvPr/>
        </p:nvSpPr>
        <p:spPr>
          <a:xfrm flipH="1">
            <a:off x="7408231" y="1714518"/>
            <a:ext cx="1631859" cy="1305487"/>
          </a:xfrm>
          <a:custGeom>
            <a:avLst/>
            <a:gdLst/>
            <a:ahLst/>
            <a:cxnLst/>
            <a:rect l="l" t="t" r="r" b="b"/>
            <a:pathLst>
              <a:path w="1631859" h="1305487">
                <a:moveTo>
                  <a:pt x="1631860" y="0"/>
                </a:moveTo>
                <a:lnTo>
                  <a:pt x="0" y="0"/>
                </a:lnTo>
                <a:lnTo>
                  <a:pt x="0" y="1305487"/>
                </a:lnTo>
                <a:lnTo>
                  <a:pt x="1631860" y="1305487"/>
                </a:lnTo>
                <a:lnTo>
                  <a:pt x="163186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0996072" y="4770971"/>
            <a:ext cx="1406692" cy="1567522"/>
          </a:xfrm>
          <a:custGeom>
            <a:avLst/>
            <a:gdLst/>
            <a:ahLst/>
            <a:cxnLst/>
            <a:rect l="l" t="t" r="r" b="b"/>
            <a:pathLst>
              <a:path w="1406692" h="1567522">
                <a:moveTo>
                  <a:pt x="0" y="0"/>
                </a:moveTo>
                <a:lnTo>
                  <a:pt x="1406693" y="0"/>
                </a:lnTo>
                <a:lnTo>
                  <a:pt x="1406693" y="1567523"/>
                </a:lnTo>
                <a:lnTo>
                  <a:pt x="0" y="1567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6939841" y="4304407"/>
            <a:ext cx="1449521" cy="933129"/>
          </a:xfrm>
          <a:custGeom>
            <a:avLst/>
            <a:gdLst/>
            <a:ahLst/>
            <a:cxnLst/>
            <a:rect l="l" t="t" r="r" b="b"/>
            <a:pathLst>
              <a:path w="1449521" h="933129">
                <a:moveTo>
                  <a:pt x="0" y="0"/>
                </a:moveTo>
                <a:lnTo>
                  <a:pt x="1449521" y="0"/>
                </a:lnTo>
                <a:lnTo>
                  <a:pt x="1449521" y="933129"/>
                </a:lnTo>
                <a:lnTo>
                  <a:pt x="0" y="9331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9509511" y="7636900"/>
            <a:ext cx="1334638" cy="1071047"/>
          </a:xfrm>
          <a:custGeom>
            <a:avLst/>
            <a:gdLst/>
            <a:ahLst/>
            <a:cxnLst/>
            <a:rect l="l" t="t" r="r" b="b"/>
            <a:pathLst>
              <a:path w="1334638" h="1071047">
                <a:moveTo>
                  <a:pt x="0" y="0"/>
                </a:moveTo>
                <a:lnTo>
                  <a:pt x="1334638" y="0"/>
                </a:lnTo>
                <a:lnTo>
                  <a:pt x="1334638" y="1071047"/>
                </a:lnTo>
                <a:lnTo>
                  <a:pt x="0" y="10710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TextBox 20"/>
          <p:cNvSpPr txBox="1"/>
          <p:nvPr/>
        </p:nvSpPr>
        <p:spPr>
          <a:xfrm>
            <a:off x="668051" y="337101"/>
            <a:ext cx="10848352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What else do rivers provide us?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30041" y="4699870"/>
            <a:ext cx="336391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Recreation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C5769-2ED6-8375-F95B-6F4B69348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F2859B7-567A-FF94-86FA-AB327F1373FE}"/>
              </a:ext>
            </a:extLst>
          </p:cNvPr>
          <p:cNvSpPr/>
          <p:nvPr/>
        </p:nvSpPr>
        <p:spPr>
          <a:xfrm rot="5400000">
            <a:off x="2156135" y="1924119"/>
            <a:ext cx="12756753" cy="5963782"/>
          </a:xfrm>
          <a:custGeom>
            <a:avLst/>
            <a:gdLst/>
            <a:ahLst/>
            <a:cxnLst/>
            <a:rect l="l" t="t" r="r" b="b"/>
            <a:pathLst>
              <a:path w="12756753" h="5963782">
                <a:moveTo>
                  <a:pt x="0" y="0"/>
                </a:moveTo>
                <a:lnTo>
                  <a:pt x="12756753" y="0"/>
                </a:lnTo>
                <a:lnTo>
                  <a:pt x="12756753" y="5963783"/>
                </a:lnTo>
                <a:lnTo>
                  <a:pt x="0" y="5963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C3990E5C-0CC9-3D84-BFF9-B62FF108F03E}"/>
              </a:ext>
            </a:extLst>
          </p:cNvPr>
          <p:cNvSpPr/>
          <p:nvPr/>
        </p:nvSpPr>
        <p:spPr>
          <a:xfrm>
            <a:off x="668051" y="1191964"/>
            <a:ext cx="98082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93526DBD-440A-C334-D5D5-8302ABB81573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E8B29CDA-4801-CFD8-8053-AACFA77E2D3C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45158AB4-098D-8506-6744-BCB5A4B4F52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237C59D3-18B2-7449-461D-0014E638FB8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7C30366E-B472-0321-A514-B2D643C9E833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A63A7B9C-BFA6-BE78-ED73-C85792C44D2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B1F88C4A-6940-8CE3-9F8E-39A550BEF61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C58425EA-4643-2130-A167-B433016FBDB2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EFE9BF59-F82C-0FC0-7F70-2BA9C3E5A74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20CF0E65-0B27-A596-49C8-9971D07CD37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64A4E66A-2C91-9781-C9E0-59DE14875947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7E7D1613-D15D-4C36-7F2C-E59AACD78A7E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F782B1EF-F85E-56AF-F967-3801BDB117F3}"/>
              </a:ext>
            </a:extLst>
          </p:cNvPr>
          <p:cNvSpPr/>
          <p:nvPr/>
        </p:nvSpPr>
        <p:spPr>
          <a:xfrm flipH="1">
            <a:off x="7408231" y="1714518"/>
            <a:ext cx="1631859" cy="1305487"/>
          </a:xfrm>
          <a:custGeom>
            <a:avLst/>
            <a:gdLst/>
            <a:ahLst/>
            <a:cxnLst/>
            <a:rect l="l" t="t" r="r" b="b"/>
            <a:pathLst>
              <a:path w="1631859" h="1305487">
                <a:moveTo>
                  <a:pt x="1631860" y="0"/>
                </a:moveTo>
                <a:lnTo>
                  <a:pt x="0" y="0"/>
                </a:lnTo>
                <a:lnTo>
                  <a:pt x="0" y="1305487"/>
                </a:lnTo>
                <a:lnTo>
                  <a:pt x="1631860" y="1305487"/>
                </a:lnTo>
                <a:lnTo>
                  <a:pt x="163186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E0501546-E1FD-FC4A-C49F-5DCA567892F0}"/>
              </a:ext>
            </a:extLst>
          </p:cNvPr>
          <p:cNvSpPr/>
          <p:nvPr/>
        </p:nvSpPr>
        <p:spPr>
          <a:xfrm>
            <a:off x="10996072" y="4770971"/>
            <a:ext cx="1406692" cy="1567522"/>
          </a:xfrm>
          <a:custGeom>
            <a:avLst/>
            <a:gdLst/>
            <a:ahLst/>
            <a:cxnLst/>
            <a:rect l="l" t="t" r="r" b="b"/>
            <a:pathLst>
              <a:path w="1406692" h="1567522">
                <a:moveTo>
                  <a:pt x="0" y="0"/>
                </a:moveTo>
                <a:lnTo>
                  <a:pt x="1406693" y="0"/>
                </a:lnTo>
                <a:lnTo>
                  <a:pt x="1406693" y="1567523"/>
                </a:lnTo>
                <a:lnTo>
                  <a:pt x="0" y="1567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066D3C40-8291-5FBF-F663-10EBA485B3BF}"/>
              </a:ext>
            </a:extLst>
          </p:cNvPr>
          <p:cNvSpPr/>
          <p:nvPr/>
        </p:nvSpPr>
        <p:spPr>
          <a:xfrm>
            <a:off x="6939841" y="4304407"/>
            <a:ext cx="1449521" cy="933129"/>
          </a:xfrm>
          <a:custGeom>
            <a:avLst/>
            <a:gdLst/>
            <a:ahLst/>
            <a:cxnLst/>
            <a:rect l="l" t="t" r="r" b="b"/>
            <a:pathLst>
              <a:path w="1449521" h="933129">
                <a:moveTo>
                  <a:pt x="0" y="0"/>
                </a:moveTo>
                <a:lnTo>
                  <a:pt x="1449521" y="0"/>
                </a:lnTo>
                <a:lnTo>
                  <a:pt x="1449521" y="933129"/>
                </a:lnTo>
                <a:lnTo>
                  <a:pt x="0" y="9331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D7EA82AC-409F-DF77-4527-2899C0D19D05}"/>
              </a:ext>
            </a:extLst>
          </p:cNvPr>
          <p:cNvSpPr/>
          <p:nvPr/>
        </p:nvSpPr>
        <p:spPr>
          <a:xfrm>
            <a:off x="9509511" y="7636900"/>
            <a:ext cx="1334638" cy="1071047"/>
          </a:xfrm>
          <a:custGeom>
            <a:avLst/>
            <a:gdLst/>
            <a:ahLst/>
            <a:cxnLst/>
            <a:rect l="l" t="t" r="r" b="b"/>
            <a:pathLst>
              <a:path w="1334638" h="1071047">
                <a:moveTo>
                  <a:pt x="0" y="0"/>
                </a:moveTo>
                <a:lnTo>
                  <a:pt x="1334638" y="0"/>
                </a:lnTo>
                <a:lnTo>
                  <a:pt x="1334638" y="1071047"/>
                </a:lnTo>
                <a:lnTo>
                  <a:pt x="0" y="10710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3F8DB5E7-3603-118D-448E-D6E7E02D6C28}"/>
              </a:ext>
            </a:extLst>
          </p:cNvPr>
          <p:cNvSpPr txBox="1"/>
          <p:nvPr/>
        </p:nvSpPr>
        <p:spPr>
          <a:xfrm>
            <a:off x="668050" y="337101"/>
            <a:ext cx="12057349" cy="1723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Beth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arall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mae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afonydd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yn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darparu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ni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? </a:t>
            </a:r>
          </a:p>
          <a:p>
            <a:pPr algn="l">
              <a:lnSpc>
                <a:spcPts val="6956"/>
              </a:lnSpc>
              <a:spcBef>
                <a:spcPct val="0"/>
              </a:spcBef>
            </a:pP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6AB04815-2C4F-40BD-E1F7-D0F154FBBD61}"/>
              </a:ext>
            </a:extLst>
          </p:cNvPr>
          <p:cNvSpPr txBox="1"/>
          <p:nvPr/>
        </p:nvSpPr>
        <p:spPr>
          <a:xfrm>
            <a:off x="1430041" y="4699870"/>
            <a:ext cx="336391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Adloniant</a:t>
            </a: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  <p:extLst>
      <p:ext uri="{BB962C8B-B14F-4D97-AF65-F5344CB8AC3E}">
        <p14:creationId xmlns:p14="http://schemas.microsoft.com/office/powerpoint/2010/main" val="882982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156135" y="1924119"/>
            <a:ext cx="12756753" cy="5963782"/>
          </a:xfrm>
          <a:custGeom>
            <a:avLst/>
            <a:gdLst/>
            <a:ahLst/>
            <a:cxnLst/>
            <a:rect l="l" t="t" r="r" b="b"/>
            <a:pathLst>
              <a:path w="12756753" h="5963782">
                <a:moveTo>
                  <a:pt x="0" y="0"/>
                </a:moveTo>
                <a:lnTo>
                  <a:pt x="12756753" y="0"/>
                </a:lnTo>
                <a:lnTo>
                  <a:pt x="12756753" y="5963783"/>
                </a:lnTo>
                <a:lnTo>
                  <a:pt x="0" y="5963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668051" y="1191964"/>
            <a:ext cx="98082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6893867" y="1601600"/>
            <a:ext cx="1495495" cy="1271171"/>
          </a:xfrm>
          <a:custGeom>
            <a:avLst/>
            <a:gdLst/>
            <a:ahLst/>
            <a:cxnLst/>
            <a:rect l="l" t="t" r="r" b="b"/>
            <a:pathLst>
              <a:path w="1495495" h="1271171">
                <a:moveTo>
                  <a:pt x="0" y="0"/>
                </a:moveTo>
                <a:lnTo>
                  <a:pt x="1495495" y="0"/>
                </a:lnTo>
                <a:lnTo>
                  <a:pt x="1495495" y="1271171"/>
                </a:lnTo>
                <a:lnTo>
                  <a:pt x="0" y="12711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8942853" y="7767933"/>
            <a:ext cx="1790690" cy="893107"/>
          </a:xfrm>
          <a:custGeom>
            <a:avLst/>
            <a:gdLst/>
            <a:ahLst/>
            <a:cxnLst/>
            <a:rect l="l" t="t" r="r" b="b"/>
            <a:pathLst>
              <a:path w="1790690" h="893107">
                <a:moveTo>
                  <a:pt x="0" y="0"/>
                </a:moveTo>
                <a:lnTo>
                  <a:pt x="1790691" y="0"/>
                </a:lnTo>
                <a:lnTo>
                  <a:pt x="1790691" y="893107"/>
                </a:lnTo>
                <a:lnTo>
                  <a:pt x="0" y="8931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668051" y="337101"/>
            <a:ext cx="10848352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What else do rivers provide us?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2610F-9948-6A91-07DC-BB3F73579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27A8C25-4803-CAD0-19DF-ACDEAC00A386}"/>
              </a:ext>
            </a:extLst>
          </p:cNvPr>
          <p:cNvSpPr/>
          <p:nvPr/>
        </p:nvSpPr>
        <p:spPr>
          <a:xfrm rot="5400000">
            <a:off x="2156135" y="1924119"/>
            <a:ext cx="12756753" cy="5963782"/>
          </a:xfrm>
          <a:custGeom>
            <a:avLst/>
            <a:gdLst/>
            <a:ahLst/>
            <a:cxnLst/>
            <a:rect l="l" t="t" r="r" b="b"/>
            <a:pathLst>
              <a:path w="12756753" h="5963782">
                <a:moveTo>
                  <a:pt x="0" y="0"/>
                </a:moveTo>
                <a:lnTo>
                  <a:pt x="12756753" y="0"/>
                </a:lnTo>
                <a:lnTo>
                  <a:pt x="12756753" y="5963783"/>
                </a:lnTo>
                <a:lnTo>
                  <a:pt x="0" y="5963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28FFECD0-793C-F157-7ACC-9EE59090CFE3}"/>
              </a:ext>
            </a:extLst>
          </p:cNvPr>
          <p:cNvSpPr/>
          <p:nvPr/>
        </p:nvSpPr>
        <p:spPr>
          <a:xfrm>
            <a:off x="668051" y="1191964"/>
            <a:ext cx="98082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36B63A18-1B96-A831-6CC2-B0FD4953B1F0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E1C3AF1F-3E38-C1CB-1B64-F41853A92A03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C7505CF1-EFB2-8C5A-2170-D971D35F573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B2CFD30E-469E-A465-BD0A-1DD06EEAE16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3CB03313-565E-16A3-E774-DCD2BE9641AC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D4A67610-64C4-66B6-007C-0B0E898EDD6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0A60FD2E-736A-3421-9EA7-542EDBA1A44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E60AC347-28F2-3D45-6456-7C2DE1D593BE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4CD67BBB-5946-4999-A71F-57ADE3D4225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4CBDEAF2-82F2-0765-0473-8F084007519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3A0991B-3C5C-B80D-09D0-384D857BA38D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D83F9398-5A82-A3C3-A20A-3794D482D3C8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2A287E83-6BD0-2D5A-A3E0-21CCD90C72CB}"/>
              </a:ext>
            </a:extLst>
          </p:cNvPr>
          <p:cNvSpPr/>
          <p:nvPr/>
        </p:nvSpPr>
        <p:spPr>
          <a:xfrm>
            <a:off x="6893867" y="1601600"/>
            <a:ext cx="1495495" cy="1271171"/>
          </a:xfrm>
          <a:custGeom>
            <a:avLst/>
            <a:gdLst/>
            <a:ahLst/>
            <a:cxnLst/>
            <a:rect l="l" t="t" r="r" b="b"/>
            <a:pathLst>
              <a:path w="1495495" h="1271171">
                <a:moveTo>
                  <a:pt x="0" y="0"/>
                </a:moveTo>
                <a:lnTo>
                  <a:pt x="1495495" y="0"/>
                </a:lnTo>
                <a:lnTo>
                  <a:pt x="1495495" y="1271171"/>
                </a:lnTo>
                <a:lnTo>
                  <a:pt x="0" y="12711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526EAC64-F98C-727C-62A7-022E38D43353}"/>
              </a:ext>
            </a:extLst>
          </p:cNvPr>
          <p:cNvSpPr/>
          <p:nvPr/>
        </p:nvSpPr>
        <p:spPr>
          <a:xfrm>
            <a:off x="8942853" y="7767933"/>
            <a:ext cx="1790690" cy="893107"/>
          </a:xfrm>
          <a:custGeom>
            <a:avLst/>
            <a:gdLst/>
            <a:ahLst/>
            <a:cxnLst/>
            <a:rect l="l" t="t" r="r" b="b"/>
            <a:pathLst>
              <a:path w="1790690" h="893107">
                <a:moveTo>
                  <a:pt x="0" y="0"/>
                </a:moveTo>
                <a:lnTo>
                  <a:pt x="1790691" y="0"/>
                </a:lnTo>
                <a:lnTo>
                  <a:pt x="1790691" y="893107"/>
                </a:lnTo>
                <a:lnTo>
                  <a:pt x="0" y="8931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18EDA4-E636-5E40-E5EC-E4A7B3ABAE9F}"/>
              </a:ext>
            </a:extLst>
          </p:cNvPr>
          <p:cNvSpPr txBox="1"/>
          <p:nvPr/>
        </p:nvSpPr>
        <p:spPr>
          <a:xfrm>
            <a:off x="668052" y="271747"/>
            <a:ext cx="12285948" cy="1134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Beth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arall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mae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afonydd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yn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darparu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ni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196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156135" y="1924119"/>
            <a:ext cx="12756753" cy="5963782"/>
          </a:xfrm>
          <a:custGeom>
            <a:avLst/>
            <a:gdLst/>
            <a:ahLst/>
            <a:cxnLst/>
            <a:rect l="l" t="t" r="r" b="b"/>
            <a:pathLst>
              <a:path w="12756753" h="5963782">
                <a:moveTo>
                  <a:pt x="0" y="0"/>
                </a:moveTo>
                <a:lnTo>
                  <a:pt x="12756753" y="0"/>
                </a:lnTo>
                <a:lnTo>
                  <a:pt x="12756753" y="5963783"/>
                </a:lnTo>
                <a:lnTo>
                  <a:pt x="0" y="5963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668051" y="1191964"/>
            <a:ext cx="98082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6893867" y="1601600"/>
            <a:ext cx="1495495" cy="1271171"/>
          </a:xfrm>
          <a:custGeom>
            <a:avLst/>
            <a:gdLst/>
            <a:ahLst/>
            <a:cxnLst/>
            <a:rect l="l" t="t" r="r" b="b"/>
            <a:pathLst>
              <a:path w="1495495" h="1271171">
                <a:moveTo>
                  <a:pt x="0" y="0"/>
                </a:moveTo>
                <a:lnTo>
                  <a:pt x="1495495" y="0"/>
                </a:lnTo>
                <a:lnTo>
                  <a:pt x="1495495" y="1271171"/>
                </a:lnTo>
                <a:lnTo>
                  <a:pt x="0" y="12711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8942853" y="7767933"/>
            <a:ext cx="1790690" cy="893107"/>
          </a:xfrm>
          <a:custGeom>
            <a:avLst/>
            <a:gdLst/>
            <a:ahLst/>
            <a:cxnLst/>
            <a:rect l="l" t="t" r="r" b="b"/>
            <a:pathLst>
              <a:path w="1790690" h="893107">
                <a:moveTo>
                  <a:pt x="0" y="0"/>
                </a:moveTo>
                <a:lnTo>
                  <a:pt x="1790691" y="0"/>
                </a:lnTo>
                <a:lnTo>
                  <a:pt x="1790691" y="893107"/>
                </a:lnTo>
                <a:lnTo>
                  <a:pt x="0" y="8931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668051" y="337101"/>
            <a:ext cx="10848352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What else do rivers provide us?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30041" y="4699870"/>
            <a:ext cx="4532300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Transportation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295A06A-4D27-3B4E-6618-642F6AC5937A}"/>
              </a:ext>
            </a:extLst>
          </p:cNvPr>
          <p:cNvSpPr/>
          <p:nvPr/>
        </p:nvSpPr>
        <p:spPr>
          <a:xfrm>
            <a:off x="1714500" y="2324100"/>
            <a:ext cx="14859000" cy="4419600"/>
          </a:xfrm>
          <a:prstGeom prst="roundRect">
            <a:avLst/>
          </a:prstGeom>
          <a:solidFill>
            <a:srgbClr val="0C4154"/>
          </a:solidFill>
          <a:ln>
            <a:solidFill>
              <a:srgbClr val="0C41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4154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EE2D60-FB15-BDD5-7D1A-1CBEE637E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B9A1CC96-AF53-D98D-8C33-5B6C910E8428}"/>
              </a:ext>
            </a:extLst>
          </p:cNvPr>
          <p:cNvSpPr/>
          <p:nvPr/>
        </p:nvSpPr>
        <p:spPr>
          <a:xfrm>
            <a:off x="13942393" y="3324992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DEDB5DFE-7C6A-0274-9BDE-CF5239F569DA}"/>
              </a:ext>
            </a:extLst>
          </p:cNvPr>
          <p:cNvSpPr/>
          <p:nvPr/>
        </p:nvSpPr>
        <p:spPr>
          <a:xfrm flipH="1" flipV="1">
            <a:off x="88146" y="4992839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5EF737-74E1-00E9-62F7-58033E7F2199}"/>
              </a:ext>
            </a:extLst>
          </p:cNvPr>
          <p:cNvSpPr/>
          <p:nvPr/>
        </p:nvSpPr>
        <p:spPr>
          <a:xfrm>
            <a:off x="2187517" y="2860977"/>
            <a:ext cx="13966883" cy="333569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415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2F8E02-A00F-F821-CE4F-B83D1D1C9FAC}"/>
              </a:ext>
            </a:extLst>
          </p:cNvPr>
          <p:cNvSpPr txBox="1"/>
          <p:nvPr/>
        </p:nvSpPr>
        <p:spPr>
          <a:xfrm>
            <a:off x="2438400" y="3324992"/>
            <a:ext cx="13335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Font typeface="Arial" panose="020B0604020202020204" pitchFamily="34" charset="0"/>
              <a:buChar char="•"/>
            </a:pPr>
            <a:r>
              <a:rPr lang="en-GB" sz="3200" b="0" i="0" dirty="0">
                <a:solidFill>
                  <a:srgbClr val="000000"/>
                </a:solidFill>
                <a:effectLst/>
                <a:latin typeface="Raleway" pitchFamily="2" charset="0"/>
              </a:rPr>
              <a:t>Understand where our water comes from</a:t>
            </a:r>
          </a:p>
          <a:p>
            <a:pPr algn="l" rtl="0">
              <a:buFont typeface="Arial" panose="020B0604020202020204" pitchFamily="34" charset="0"/>
              <a:buChar char="•"/>
            </a:pPr>
            <a:endParaRPr lang="en-GB" sz="3200" dirty="0">
              <a:effectLst/>
              <a:latin typeface="Raleway" pitchFamily="2" charset="0"/>
            </a:endParaRP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GB" sz="3200" b="0" i="0" dirty="0">
                <a:solidFill>
                  <a:srgbClr val="000000"/>
                </a:solidFill>
                <a:effectLst/>
                <a:latin typeface="Raleway" pitchFamily="2" charset="0"/>
              </a:rPr>
              <a:t>Understand what benefits rivers provide to humans </a:t>
            </a:r>
          </a:p>
          <a:p>
            <a:pPr algn="l" rtl="0">
              <a:buFont typeface="Arial" panose="020B0604020202020204" pitchFamily="34" charset="0"/>
              <a:buChar char="•"/>
            </a:pPr>
            <a:endParaRPr lang="en-GB" sz="3200" dirty="0">
              <a:effectLst/>
              <a:latin typeface="Raleway" pitchFamily="2" charset="0"/>
            </a:endParaRP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GB" sz="3200" b="0" i="0" dirty="0">
                <a:solidFill>
                  <a:srgbClr val="000000"/>
                </a:solidFill>
                <a:effectLst/>
                <a:latin typeface="Raleway" pitchFamily="2" charset="0"/>
              </a:rPr>
              <a:t>Understand the issues that arise when rivers are not healthy</a:t>
            </a:r>
            <a:endParaRPr lang="en-GB" sz="3200" dirty="0">
              <a:effectLst/>
              <a:latin typeface="Raleway" pitchFamily="2" charset="0"/>
            </a:endParaRPr>
          </a:p>
        </p:txBody>
      </p:sp>
      <p:sp>
        <p:nvSpPr>
          <p:cNvPr id="10" name="TextBox 27">
            <a:extLst>
              <a:ext uri="{FF2B5EF4-FFF2-40B4-BE49-F238E27FC236}">
                <a16:creationId xmlns:a16="http://schemas.microsoft.com/office/drawing/2014/main" id="{0F124F25-C424-336D-6FE1-E929DEF2FA8A}"/>
              </a:ext>
            </a:extLst>
          </p:cNvPr>
          <p:cNvSpPr txBox="1"/>
          <p:nvPr/>
        </p:nvSpPr>
        <p:spPr>
          <a:xfrm>
            <a:off x="1524000" y="1406712"/>
            <a:ext cx="12819349" cy="852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GB" sz="5400" b="1" dirty="0"/>
              <a:t>BY THE END OF THIS WORKSHOP, WE WILL...</a:t>
            </a: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grpSp>
        <p:nvGrpSpPr>
          <p:cNvPr id="11" name="Group 12">
            <a:extLst>
              <a:ext uri="{FF2B5EF4-FFF2-40B4-BE49-F238E27FC236}">
                <a16:creationId xmlns:a16="http://schemas.microsoft.com/office/drawing/2014/main" id="{9A214387-907E-1486-66C0-779DC38FAD77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2" name="Group 13">
              <a:extLst>
                <a:ext uri="{FF2B5EF4-FFF2-40B4-BE49-F238E27FC236}">
                  <a16:creationId xmlns:a16="http://schemas.microsoft.com/office/drawing/2014/main" id="{E7F336A5-FED3-E11F-E0AF-C01DFC196FB3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21" name="Freeform 14">
                <a:extLst>
                  <a:ext uri="{FF2B5EF4-FFF2-40B4-BE49-F238E27FC236}">
                    <a16:creationId xmlns:a16="http://schemas.microsoft.com/office/drawing/2014/main" id="{7B8B88C4-1DC1-2B6C-E4AC-A5999FDFC4A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15">
                <a:extLst>
                  <a:ext uri="{FF2B5EF4-FFF2-40B4-BE49-F238E27FC236}">
                    <a16:creationId xmlns:a16="http://schemas.microsoft.com/office/drawing/2014/main" id="{DBBD23F2-7279-004D-D61D-42883CD0F2E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3E8C2FF8-C363-4B83-7CBC-341606111D18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EF5749CC-9290-2276-A67B-8063C65A5A8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18">
                <a:extLst>
                  <a:ext uri="{FF2B5EF4-FFF2-40B4-BE49-F238E27FC236}">
                    <a16:creationId xmlns:a16="http://schemas.microsoft.com/office/drawing/2014/main" id="{393D2924-6B42-BADA-0333-89100DCA5C7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4" name="Group 19">
              <a:extLst>
                <a:ext uri="{FF2B5EF4-FFF2-40B4-BE49-F238E27FC236}">
                  <a16:creationId xmlns:a16="http://schemas.microsoft.com/office/drawing/2014/main" id="{CA2845C9-8720-1D64-E982-C702A2F74363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7" name="Freeform 20">
                <a:extLst>
                  <a:ext uri="{FF2B5EF4-FFF2-40B4-BE49-F238E27FC236}">
                    <a16:creationId xmlns:a16="http://schemas.microsoft.com/office/drawing/2014/main" id="{56235B23-985D-8F15-6C36-B9B7CEDF6CC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21">
                <a:extLst>
                  <a:ext uri="{FF2B5EF4-FFF2-40B4-BE49-F238E27FC236}">
                    <a16:creationId xmlns:a16="http://schemas.microsoft.com/office/drawing/2014/main" id="{D3FF28E5-4737-3A9C-A5A0-B9F5C5B16FB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3A9ED2A5-A86C-6902-6367-656DF831839A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23">
              <a:extLst>
                <a:ext uri="{FF2B5EF4-FFF2-40B4-BE49-F238E27FC236}">
                  <a16:creationId xmlns:a16="http://schemas.microsoft.com/office/drawing/2014/main" id="{618DBA04-97EB-AE22-F384-C00E618D213E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88493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4D7BD-E3E6-C22A-876A-DE1FD7D0B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D76F43F-F680-DE31-AB64-9137960B94AB}"/>
              </a:ext>
            </a:extLst>
          </p:cNvPr>
          <p:cNvSpPr/>
          <p:nvPr/>
        </p:nvSpPr>
        <p:spPr>
          <a:xfrm rot="5400000">
            <a:off x="2156135" y="1924119"/>
            <a:ext cx="12756753" cy="5963782"/>
          </a:xfrm>
          <a:custGeom>
            <a:avLst/>
            <a:gdLst/>
            <a:ahLst/>
            <a:cxnLst/>
            <a:rect l="l" t="t" r="r" b="b"/>
            <a:pathLst>
              <a:path w="12756753" h="5963782">
                <a:moveTo>
                  <a:pt x="0" y="0"/>
                </a:moveTo>
                <a:lnTo>
                  <a:pt x="12756753" y="0"/>
                </a:lnTo>
                <a:lnTo>
                  <a:pt x="12756753" y="5963783"/>
                </a:lnTo>
                <a:lnTo>
                  <a:pt x="0" y="5963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578CE587-2CD5-8ABE-8996-65A7CCA28E65}"/>
              </a:ext>
            </a:extLst>
          </p:cNvPr>
          <p:cNvSpPr/>
          <p:nvPr/>
        </p:nvSpPr>
        <p:spPr>
          <a:xfrm>
            <a:off x="668051" y="1191964"/>
            <a:ext cx="98082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51FEB0A6-A51F-14FD-5C2A-2088A393EF9D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765ED993-3966-DF7B-9BDF-E59A50D2055A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A7DE5338-0156-58B5-6797-4D174EBB1C3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EB00E1DA-9755-2D7C-140C-A3AB20351C9D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2687D66B-3D4E-AB8C-4F85-F8F3929BA5BE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DD48C09E-47BF-3F11-A946-FFE754C919F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0174CD51-EACF-2C0B-77D9-3B5C14620D4D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53F9AC13-84AD-1AED-84CF-E2431F72CA7D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30100144-7DF4-55EB-6814-8036911E846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45C79A11-E6E8-3BCD-5B1E-38BAF5D94F6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4238AC0F-499E-A2DC-CDBD-AE88C1DFECDB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4663BC4E-29E5-992F-17A7-1F3F0A21764E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66E6FE63-0556-A625-9161-C42E16647986}"/>
              </a:ext>
            </a:extLst>
          </p:cNvPr>
          <p:cNvSpPr/>
          <p:nvPr/>
        </p:nvSpPr>
        <p:spPr>
          <a:xfrm>
            <a:off x="6893867" y="1601600"/>
            <a:ext cx="1495495" cy="1271171"/>
          </a:xfrm>
          <a:custGeom>
            <a:avLst/>
            <a:gdLst/>
            <a:ahLst/>
            <a:cxnLst/>
            <a:rect l="l" t="t" r="r" b="b"/>
            <a:pathLst>
              <a:path w="1495495" h="1271171">
                <a:moveTo>
                  <a:pt x="0" y="0"/>
                </a:moveTo>
                <a:lnTo>
                  <a:pt x="1495495" y="0"/>
                </a:lnTo>
                <a:lnTo>
                  <a:pt x="1495495" y="1271171"/>
                </a:lnTo>
                <a:lnTo>
                  <a:pt x="0" y="12711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10D265E8-9EF6-B84C-7B24-6562EBD3F10D}"/>
              </a:ext>
            </a:extLst>
          </p:cNvPr>
          <p:cNvSpPr/>
          <p:nvPr/>
        </p:nvSpPr>
        <p:spPr>
          <a:xfrm>
            <a:off x="8942853" y="7767933"/>
            <a:ext cx="1790690" cy="893107"/>
          </a:xfrm>
          <a:custGeom>
            <a:avLst/>
            <a:gdLst/>
            <a:ahLst/>
            <a:cxnLst/>
            <a:rect l="l" t="t" r="r" b="b"/>
            <a:pathLst>
              <a:path w="1790690" h="893107">
                <a:moveTo>
                  <a:pt x="0" y="0"/>
                </a:moveTo>
                <a:lnTo>
                  <a:pt x="1790691" y="0"/>
                </a:lnTo>
                <a:lnTo>
                  <a:pt x="1790691" y="893107"/>
                </a:lnTo>
                <a:lnTo>
                  <a:pt x="0" y="8931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63A199D8-657E-DACC-F07E-3FB943598FE1}"/>
              </a:ext>
            </a:extLst>
          </p:cNvPr>
          <p:cNvSpPr txBox="1"/>
          <p:nvPr/>
        </p:nvSpPr>
        <p:spPr>
          <a:xfrm>
            <a:off x="668050" y="337101"/>
            <a:ext cx="12209749" cy="1723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Beth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arall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mae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afonydd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yn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darparu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ni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? </a:t>
            </a:r>
          </a:p>
          <a:p>
            <a:pPr algn="l">
              <a:lnSpc>
                <a:spcPts val="6956"/>
              </a:lnSpc>
              <a:spcBef>
                <a:spcPct val="0"/>
              </a:spcBef>
            </a:pP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D7DFB278-9121-D422-8DDB-1F4D7F773673}"/>
              </a:ext>
            </a:extLst>
          </p:cNvPr>
          <p:cNvSpPr txBox="1"/>
          <p:nvPr/>
        </p:nvSpPr>
        <p:spPr>
          <a:xfrm>
            <a:off x="1430041" y="4699870"/>
            <a:ext cx="4532300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Trafnidiaeth</a:t>
            </a: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  <p:extLst>
      <p:ext uri="{BB962C8B-B14F-4D97-AF65-F5344CB8AC3E}">
        <p14:creationId xmlns:p14="http://schemas.microsoft.com/office/powerpoint/2010/main" val="5244298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156135" y="1924119"/>
            <a:ext cx="12756753" cy="5963782"/>
          </a:xfrm>
          <a:custGeom>
            <a:avLst/>
            <a:gdLst/>
            <a:ahLst/>
            <a:cxnLst/>
            <a:rect l="l" t="t" r="r" b="b"/>
            <a:pathLst>
              <a:path w="12756753" h="5963782">
                <a:moveTo>
                  <a:pt x="0" y="0"/>
                </a:moveTo>
                <a:lnTo>
                  <a:pt x="12756753" y="0"/>
                </a:lnTo>
                <a:lnTo>
                  <a:pt x="12756753" y="5963783"/>
                </a:lnTo>
                <a:lnTo>
                  <a:pt x="0" y="5963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668051" y="1191964"/>
            <a:ext cx="98082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6692085" y="7113435"/>
            <a:ext cx="3247688" cy="1789181"/>
          </a:xfrm>
          <a:custGeom>
            <a:avLst/>
            <a:gdLst/>
            <a:ahLst/>
            <a:cxnLst/>
            <a:rect l="l" t="t" r="r" b="b"/>
            <a:pathLst>
              <a:path w="3247688" h="1789181">
                <a:moveTo>
                  <a:pt x="0" y="0"/>
                </a:moveTo>
                <a:lnTo>
                  <a:pt x="3247688" y="0"/>
                </a:lnTo>
                <a:lnTo>
                  <a:pt x="3247688" y="1789181"/>
                </a:lnTo>
                <a:lnTo>
                  <a:pt x="0" y="17891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7170652" y="816920"/>
            <a:ext cx="2290553" cy="2311568"/>
          </a:xfrm>
          <a:custGeom>
            <a:avLst/>
            <a:gdLst/>
            <a:ahLst/>
            <a:cxnLst/>
            <a:rect l="l" t="t" r="r" b="b"/>
            <a:pathLst>
              <a:path w="2290553" h="2311568">
                <a:moveTo>
                  <a:pt x="0" y="0"/>
                </a:moveTo>
                <a:lnTo>
                  <a:pt x="2290554" y="0"/>
                </a:lnTo>
                <a:lnTo>
                  <a:pt x="2290554" y="2311568"/>
                </a:lnTo>
                <a:lnTo>
                  <a:pt x="0" y="23115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8192099" y="4906010"/>
            <a:ext cx="951901" cy="1338991"/>
          </a:xfrm>
          <a:custGeom>
            <a:avLst/>
            <a:gdLst/>
            <a:ahLst/>
            <a:cxnLst/>
            <a:rect l="l" t="t" r="r" b="b"/>
            <a:pathLst>
              <a:path w="951901" h="1338991">
                <a:moveTo>
                  <a:pt x="0" y="0"/>
                </a:moveTo>
                <a:lnTo>
                  <a:pt x="951901" y="0"/>
                </a:lnTo>
                <a:lnTo>
                  <a:pt x="951901" y="1338991"/>
                </a:lnTo>
                <a:lnTo>
                  <a:pt x="0" y="13389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TextBox 28"/>
          <p:cNvSpPr txBox="1"/>
          <p:nvPr/>
        </p:nvSpPr>
        <p:spPr>
          <a:xfrm>
            <a:off x="668051" y="337101"/>
            <a:ext cx="10848352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What else do rivers provide us?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661BE-0E47-A2A8-A6D0-43ECFDF9C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6F0035A-C41A-4F4A-38A7-1DB5752D35ED}"/>
              </a:ext>
            </a:extLst>
          </p:cNvPr>
          <p:cNvSpPr/>
          <p:nvPr/>
        </p:nvSpPr>
        <p:spPr>
          <a:xfrm rot="5400000">
            <a:off x="2156135" y="1924119"/>
            <a:ext cx="12756753" cy="5963782"/>
          </a:xfrm>
          <a:custGeom>
            <a:avLst/>
            <a:gdLst/>
            <a:ahLst/>
            <a:cxnLst/>
            <a:rect l="l" t="t" r="r" b="b"/>
            <a:pathLst>
              <a:path w="12756753" h="5963782">
                <a:moveTo>
                  <a:pt x="0" y="0"/>
                </a:moveTo>
                <a:lnTo>
                  <a:pt x="12756753" y="0"/>
                </a:lnTo>
                <a:lnTo>
                  <a:pt x="12756753" y="5963783"/>
                </a:lnTo>
                <a:lnTo>
                  <a:pt x="0" y="5963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2FE0E041-4071-C1E7-F42F-0F6EE3253291}"/>
              </a:ext>
            </a:extLst>
          </p:cNvPr>
          <p:cNvSpPr/>
          <p:nvPr/>
        </p:nvSpPr>
        <p:spPr>
          <a:xfrm>
            <a:off x="668051" y="1191964"/>
            <a:ext cx="98082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091E2A51-B953-890D-53C3-7182FD4919A8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E446ECB5-4B14-0523-0E5C-7FF0E1E6EDDD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DA5C1A2C-645E-D62E-95FE-FA324CA3ED9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8D541967-7AC2-85FF-9477-811CB870CE3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8647403F-05B6-AF8F-3B53-1DAFF9E92D38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695B3876-3007-7CD9-F462-5DCDC5D7487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7B4B5E50-DF91-326E-77A7-79B5C35035C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4BD46F5C-D5A5-2655-33CB-E948D5BC500A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04644606-F89F-BD4B-42DE-457EBFB06B5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022BB62B-F737-A3BA-E71D-B75BA38A7E8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D170264-F878-84BE-3BAB-1CA6FEEB89C7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76DEB244-B4D4-9B5A-C02A-6226DD156503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5" name="Freeform 25">
            <a:extLst>
              <a:ext uri="{FF2B5EF4-FFF2-40B4-BE49-F238E27FC236}">
                <a16:creationId xmlns:a16="http://schemas.microsoft.com/office/drawing/2014/main" id="{69FB5E19-A549-4E77-AB19-073DD4F1F195}"/>
              </a:ext>
            </a:extLst>
          </p:cNvPr>
          <p:cNvSpPr/>
          <p:nvPr/>
        </p:nvSpPr>
        <p:spPr>
          <a:xfrm>
            <a:off x="6692085" y="7113435"/>
            <a:ext cx="3247688" cy="1789181"/>
          </a:xfrm>
          <a:custGeom>
            <a:avLst/>
            <a:gdLst/>
            <a:ahLst/>
            <a:cxnLst/>
            <a:rect l="l" t="t" r="r" b="b"/>
            <a:pathLst>
              <a:path w="3247688" h="1789181">
                <a:moveTo>
                  <a:pt x="0" y="0"/>
                </a:moveTo>
                <a:lnTo>
                  <a:pt x="3247688" y="0"/>
                </a:lnTo>
                <a:lnTo>
                  <a:pt x="3247688" y="1789181"/>
                </a:lnTo>
                <a:lnTo>
                  <a:pt x="0" y="17891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DBF77383-6507-0655-CEA7-C0D8F6AC84DD}"/>
              </a:ext>
            </a:extLst>
          </p:cNvPr>
          <p:cNvSpPr/>
          <p:nvPr/>
        </p:nvSpPr>
        <p:spPr>
          <a:xfrm>
            <a:off x="7170652" y="816920"/>
            <a:ext cx="2290553" cy="2311568"/>
          </a:xfrm>
          <a:custGeom>
            <a:avLst/>
            <a:gdLst/>
            <a:ahLst/>
            <a:cxnLst/>
            <a:rect l="l" t="t" r="r" b="b"/>
            <a:pathLst>
              <a:path w="2290553" h="2311568">
                <a:moveTo>
                  <a:pt x="0" y="0"/>
                </a:moveTo>
                <a:lnTo>
                  <a:pt x="2290554" y="0"/>
                </a:lnTo>
                <a:lnTo>
                  <a:pt x="2290554" y="2311568"/>
                </a:lnTo>
                <a:lnTo>
                  <a:pt x="0" y="23115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B20AC52D-9C0A-54C0-95DC-1AA99F7B77EA}"/>
              </a:ext>
            </a:extLst>
          </p:cNvPr>
          <p:cNvSpPr/>
          <p:nvPr/>
        </p:nvSpPr>
        <p:spPr>
          <a:xfrm>
            <a:off x="8192099" y="4906010"/>
            <a:ext cx="951901" cy="1338991"/>
          </a:xfrm>
          <a:custGeom>
            <a:avLst/>
            <a:gdLst/>
            <a:ahLst/>
            <a:cxnLst/>
            <a:rect l="l" t="t" r="r" b="b"/>
            <a:pathLst>
              <a:path w="951901" h="1338991">
                <a:moveTo>
                  <a:pt x="0" y="0"/>
                </a:moveTo>
                <a:lnTo>
                  <a:pt x="951901" y="0"/>
                </a:lnTo>
                <a:lnTo>
                  <a:pt x="951901" y="1338991"/>
                </a:lnTo>
                <a:lnTo>
                  <a:pt x="0" y="13389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32524693-147E-6470-8D7C-84B916FE334F}"/>
              </a:ext>
            </a:extLst>
          </p:cNvPr>
          <p:cNvSpPr txBox="1"/>
          <p:nvPr/>
        </p:nvSpPr>
        <p:spPr>
          <a:xfrm>
            <a:off x="668051" y="337101"/>
            <a:ext cx="10848352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EC8182C0-94CB-077A-9245-020E24B02DE0}"/>
              </a:ext>
            </a:extLst>
          </p:cNvPr>
          <p:cNvSpPr txBox="1"/>
          <p:nvPr/>
        </p:nvSpPr>
        <p:spPr>
          <a:xfrm>
            <a:off x="668050" y="337101"/>
            <a:ext cx="12209749" cy="1723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Beth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arall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mae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afonydd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yn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darparu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ni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? </a:t>
            </a:r>
          </a:p>
          <a:p>
            <a:pPr algn="l">
              <a:lnSpc>
                <a:spcPts val="6956"/>
              </a:lnSpc>
              <a:spcBef>
                <a:spcPct val="0"/>
              </a:spcBef>
            </a:pP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  <p:extLst>
      <p:ext uri="{BB962C8B-B14F-4D97-AF65-F5344CB8AC3E}">
        <p14:creationId xmlns:p14="http://schemas.microsoft.com/office/powerpoint/2010/main" val="13177743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156135" y="1924119"/>
            <a:ext cx="12756753" cy="5963782"/>
          </a:xfrm>
          <a:custGeom>
            <a:avLst/>
            <a:gdLst/>
            <a:ahLst/>
            <a:cxnLst/>
            <a:rect l="l" t="t" r="r" b="b"/>
            <a:pathLst>
              <a:path w="12756753" h="5963782">
                <a:moveTo>
                  <a:pt x="0" y="0"/>
                </a:moveTo>
                <a:lnTo>
                  <a:pt x="12756753" y="0"/>
                </a:lnTo>
                <a:lnTo>
                  <a:pt x="12756753" y="5963783"/>
                </a:lnTo>
                <a:lnTo>
                  <a:pt x="0" y="5963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668051" y="1191964"/>
            <a:ext cx="98082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6692085" y="7113435"/>
            <a:ext cx="3247688" cy="1789181"/>
          </a:xfrm>
          <a:custGeom>
            <a:avLst/>
            <a:gdLst/>
            <a:ahLst/>
            <a:cxnLst/>
            <a:rect l="l" t="t" r="r" b="b"/>
            <a:pathLst>
              <a:path w="3247688" h="1789181">
                <a:moveTo>
                  <a:pt x="0" y="0"/>
                </a:moveTo>
                <a:lnTo>
                  <a:pt x="3247688" y="0"/>
                </a:lnTo>
                <a:lnTo>
                  <a:pt x="3247688" y="1789181"/>
                </a:lnTo>
                <a:lnTo>
                  <a:pt x="0" y="17891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7170652" y="816920"/>
            <a:ext cx="2290553" cy="2311568"/>
          </a:xfrm>
          <a:custGeom>
            <a:avLst/>
            <a:gdLst/>
            <a:ahLst/>
            <a:cxnLst/>
            <a:rect l="l" t="t" r="r" b="b"/>
            <a:pathLst>
              <a:path w="2290553" h="2311568">
                <a:moveTo>
                  <a:pt x="0" y="0"/>
                </a:moveTo>
                <a:lnTo>
                  <a:pt x="2290554" y="0"/>
                </a:lnTo>
                <a:lnTo>
                  <a:pt x="2290554" y="2311568"/>
                </a:lnTo>
                <a:lnTo>
                  <a:pt x="0" y="23115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8192099" y="4906010"/>
            <a:ext cx="951901" cy="1338991"/>
          </a:xfrm>
          <a:custGeom>
            <a:avLst/>
            <a:gdLst/>
            <a:ahLst/>
            <a:cxnLst/>
            <a:rect l="l" t="t" r="r" b="b"/>
            <a:pathLst>
              <a:path w="951901" h="1338991">
                <a:moveTo>
                  <a:pt x="0" y="0"/>
                </a:moveTo>
                <a:lnTo>
                  <a:pt x="951901" y="0"/>
                </a:lnTo>
                <a:lnTo>
                  <a:pt x="951901" y="1338991"/>
                </a:lnTo>
                <a:lnTo>
                  <a:pt x="0" y="13389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2013325" y="3308109"/>
            <a:ext cx="3065887" cy="2993072"/>
          </a:xfrm>
          <a:custGeom>
            <a:avLst/>
            <a:gdLst/>
            <a:ahLst/>
            <a:cxnLst/>
            <a:rect l="l" t="t" r="r" b="b"/>
            <a:pathLst>
              <a:path w="3065887" h="2993072">
                <a:moveTo>
                  <a:pt x="0" y="0"/>
                </a:moveTo>
                <a:lnTo>
                  <a:pt x="3065887" y="0"/>
                </a:lnTo>
                <a:lnTo>
                  <a:pt x="3065887" y="2993072"/>
                </a:lnTo>
                <a:lnTo>
                  <a:pt x="0" y="29930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TextBox 29"/>
          <p:cNvSpPr txBox="1"/>
          <p:nvPr/>
        </p:nvSpPr>
        <p:spPr>
          <a:xfrm>
            <a:off x="668051" y="337101"/>
            <a:ext cx="10848352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What else do rivers provide us?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30041" y="4699870"/>
            <a:ext cx="4532300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Food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F35B0-B6B5-CDDE-0F54-121D6D810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F08514D-6055-3B02-F8DB-E21316B276CE}"/>
              </a:ext>
            </a:extLst>
          </p:cNvPr>
          <p:cNvSpPr/>
          <p:nvPr/>
        </p:nvSpPr>
        <p:spPr>
          <a:xfrm rot="5400000">
            <a:off x="2156135" y="1924119"/>
            <a:ext cx="12756753" cy="5963782"/>
          </a:xfrm>
          <a:custGeom>
            <a:avLst/>
            <a:gdLst/>
            <a:ahLst/>
            <a:cxnLst/>
            <a:rect l="l" t="t" r="r" b="b"/>
            <a:pathLst>
              <a:path w="12756753" h="5963782">
                <a:moveTo>
                  <a:pt x="0" y="0"/>
                </a:moveTo>
                <a:lnTo>
                  <a:pt x="12756753" y="0"/>
                </a:lnTo>
                <a:lnTo>
                  <a:pt x="12756753" y="5963783"/>
                </a:lnTo>
                <a:lnTo>
                  <a:pt x="0" y="5963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95C4BE18-34B6-2081-BBD7-4EB72B399FD3}"/>
              </a:ext>
            </a:extLst>
          </p:cNvPr>
          <p:cNvSpPr/>
          <p:nvPr/>
        </p:nvSpPr>
        <p:spPr>
          <a:xfrm>
            <a:off x="668051" y="1191964"/>
            <a:ext cx="98082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C3651DFA-90FA-C169-068A-15754C57AAA8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4041607B-CFBA-F300-A755-3DD45C5B5874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7051CD7B-852E-D73E-0ABC-F6C0502DFCA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93B5DD87-9419-5E66-2485-5829D8493B4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645635AA-475F-1787-F3C1-3E1BC747016C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176616C8-8329-A6D8-5EC4-EED92D4076B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9530FE6C-9775-D9E5-395E-CE43DB3170F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CCD58811-F57A-123A-C4DD-39113ECD3EA8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B5C152AC-A454-016E-F839-AE5B1203782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650F7B9B-EE4F-D7CD-1636-3199D3192D7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0858E3EC-0CB4-C236-4FCE-B492E17D91F2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1960C519-C99A-A9BE-F632-8B61DB380603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5" name="Freeform 25">
            <a:extLst>
              <a:ext uri="{FF2B5EF4-FFF2-40B4-BE49-F238E27FC236}">
                <a16:creationId xmlns:a16="http://schemas.microsoft.com/office/drawing/2014/main" id="{E4721C01-8161-5E99-C46B-2D2D9939F376}"/>
              </a:ext>
            </a:extLst>
          </p:cNvPr>
          <p:cNvSpPr/>
          <p:nvPr/>
        </p:nvSpPr>
        <p:spPr>
          <a:xfrm>
            <a:off x="6692085" y="7113435"/>
            <a:ext cx="3247688" cy="1789181"/>
          </a:xfrm>
          <a:custGeom>
            <a:avLst/>
            <a:gdLst/>
            <a:ahLst/>
            <a:cxnLst/>
            <a:rect l="l" t="t" r="r" b="b"/>
            <a:pathLst>
              <a:path w="3247688" h="1789181">
                <a:moveTo>
                  <a:pt x="0" y="0"/>
                </a:moveTo>
                <a:lnTo>
                  <a:pt x="3247688" y="0"/>
                </a:lnTo>
                <a:lnTo>
                  <a:pt x="3247688" y="1789181"/>
                </a:lnTo>
                <a:lnTo>
                  <a:pt x="0" y="17891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86B7B70A-0BD1-8E6A-1320-8DCE56D83CFB}"/>
              </a:ext>
            </a:extLst>
          </p:cNvPr>
          <p:cNvSpPr/>
          <p:nvPr/>
        </p:nvSpPr>
        <p:spPr>
          <a:xfrm>
            <a:off x="7170652" y="816920"/>
            <a:ext cx="2290553" cy="2311568"/>
          </a:xfrm>
          <a:custGeom>
            <a:avLst/>
            <a:gdLst/>
            <a:ahLst/>
            <a:cxnLst/>
            <a:rect l="l" t="t" r="r" b="b"/>
            <a:pathLst>
              <a:path w="2290553" h="2311568">
                <a:moveTo>
                  <a:pt x="0" y="0"/>
                </a:moveTo>
                <a:lnTo>
                  <a:pt x="2290554" y="0"/>
                </a:lnTo>
                <a:lnTo>
                  <a:pt x="2290554" y="2311568"/>
                </a:lnTo>
                <a:lnTo>
                  <a:pt x="0" y="23115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52E8B8C0-2CB8-8234-D6F9-78DC8403655F}"/>
              </a:ext>
            </a:extLst>
          </p:cNvPr>
          <p:cNvSpPr/>
          <p:nvPr/>
        </p:nvSpPr>
        <p:spPr>
          <a:xfrm>
            <a:off x="8192099" y="4906010"/>
            <a:ext cx="951901" cy="1338991"/>
          </a:xfrm>
          <a:custGeom>
            <a:avLst/>
            <a:gdLst/>
            <a:ahLst/>
            <a:cxnLst/>
            <a:rect l="l" t="t" r="r" b="b"/>
            <a:pathLst>
              <a:path w="951901" h="1338991">
                <a:moveTo>
                  <a:pt x="0" y="0"/>
                </a:moveTo>
                <a:lnTo>
                  <a:pt x="951901" y="0"/>
                </a:lnTo>
                <a:lnTo>
                  <a:pt x="951901" y="1338991"/>
                </a:lnTo>
                <a:lnTo>
                  <a:pt x="0" y="13389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A02F6F40-9233-5E7C-BDAF-695D46485DA7}"/>
              </a:ext>
            </a:extLst>
          </p:cNvPr>
          <p:cNvSpPr/>
          <p:nvPr/>
        </p:nvSpPr>
        <p:spPr>
          <a:xfrm>
            <a:off x="12013325" y="3308109"/>
            <a:ext cx="3065887" cy="2993072"/>
          </a:xfrm>
          <a:custGeom>
            <a:avLst/>
            <a:gdLst/>
            <a:ahLst/>
            <a:cxnLst/>
            <a:rect l="l" t="t" r="r" b="b"/>
            <a:pathLst>
              <a:path w="3065887" h="2993072">
                <a:moveTo>
                  <a:pt x="0" y="0"/>
                </a:moveTo>
                <a:lnTo>
                  <a:pt x="3065887" y="0"/>
                </a:lnTo>
                <a:lnTo>
                  <a:pt x="3065887" y="2993072"/>
                </a:lnTo>
                <a:lnTo>
                  <a:pt x="0" y="29930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D85163AF-5D48-85C4-01BE-6B3100A10588}"/>
              </a:ext>
            </a:extLst>
          </p:cNvPr>
          <p:cNvSpPr txBox="1"/>
          <p:nvPr/>
        </p:nvSpPr>
        <p:spPr>
          <a:xfrm>
            <a:off x="1430041" y="4699870"/>
            <a:ext cx="4532300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Bwyd</a:t>
            </a: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23030BDA-5C13-FFF6-77F3-55C44F705513}"/>
              </a:ext>
            </a:extLst>
          </p:cNvPr>
          <p:cNvSpPr txBox="1"/>
          <p:nvPr/>
        </p:nvSpPr>
        <p:spPr>
          <a:xfrm>
            <a:off x="668050" y="337101"/>
            <a:ext cx="12209749" cy="1723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Beth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arall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mae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afonydd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yn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darparu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ni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? </a:t>
            </a:r>
          </a:p>
          <a:p>
            <a:pPr algn="l">
              <a:lnSpc>
                <a:spcPts val="6956"/>
              </a:lnSpc>
              <a:spcBef>
                <a:spcPct val="0"/>
              </a:spcBef>
            </a:pP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  <p:extLst>
      <p:ext uri="{BB962C8B-B14F-4D97-AF65-F5344CB8AC3E}">
        <p14:creationId xmlns:p14="http://schemas.microsoft.com/office/powerpoint/2010/main" val="34759750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156135" y="1924119"/>
            <a:ext cx="12756753" cy="5963782"/>
          </a:xfrm>
          <a:custGeom>
            <a:avLst/>
            <a:gdLst/>
            <a:ahLst/>
            <a:cxnLst/>
            <a:rect l="l" t="t" r="r" b="b"/>
            <a:pathLst>
              <a:path w="12756753" h="5963782">
                <a:moveTo>
                  <a:pt x="0" y="0"/>
                </a:moveTo>
                <a:lnTo>
                  <a:pt x="12756753" y="0"/>
                </a:lnTo>
                <a:lnTo>
                  <a:pt x="12756753" y="5963783"/>
                </a:lnTo>
                <a:lnTo>
                  <a:pt x="0" y="5963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668051" y="1191964"/>
            <a:ext cx="98082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7832116" y="3235049"/>
            <a:ext cx="2318099" cy="1408245"/>
          </a:xfrm>
          <a:custGeom>
            <a:avLst/>
            <a:gdLst/>
            <a:ahLst/>
            <a:cxnLst/>
            <a:rect l="l" t="t" r="r" b="b"/>
            <a:pathLst>
              <a:path w="2318099" h="1408245">
                <a:moveTo>
                  <a:pt x="0" y="0"/>
                </a:moveTo>
                <a:lnTo>
                  <a:pt x="2318100" y="0"/>
                </a:lnTo>
                <a:lnTo>
                  <a:pt x="2318100" y="1408245"/>
                </a:lnTo>
                <a:lnTo>
                  <a:pt x="0" y="14082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7730518" y="6912363"/>
            <a:ext cx="1607988" cy="1659858"/>
          </a:xfrm>
          <a:custGeom>
            <a:avLst/>
            <a:gdLst/>
            <a:ahLst/>
            <a:cxnLst/>
            <a:rect l="l" t="t" r="r" b="b"/>
            <a:pathLst>
              <a:path w="1607988" h="1659858">
                <a:moveTo>
                  <a:pt x="0" y="0"/>
                </a:moveTo>
                <a:lnTo>
                  <a:pt x="1607987" y="0"/>
                </a:lnTo>
                <a:lnTo>
                  <a:pt x="1607987" y="1659858"/>
                </a:lnTo>
                <a:lnTo>
                  <a:pt x="0" y="16598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13383303" y="3939171"/>
            <a:ext cx="2374905" cy="2827268"/>
          </a:xfrm>
          <a:custGeom>
            <a:avLst/>
            <a:gdLst/>
            <a:ahLst/>
            <a:cxnLst/>
            <a:rect l="l" t="t" r="r" b="b"/>
            <a:pathLst>
              <a:path w="2374905" h="2827268">
                <a:moveTo>
                  <a:pt x="0" y="0"/>
                </a:moveTo>
                <a:lnTo>
                  <a:pt x="2374904" y="0"/>
                </a:lnTo>
                <a:lnTo>
                  <a:pt x="2374904" y="2827268"/>
                </a:lnTo>
                <a:lnTo>
                  <a:pt x="0" y="28272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TextBox 28"/>
          <p:cNvSpPr txBox="1"/>
          <p:nvPr/>
        </p:nvSpPr>
        <p:spPr>
          <a:xfrm>
            <a:off x="668051" y="337101"/>
            <a:ext cx="10848352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What else do rivers provide us?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239E7-9891-EA5E-DBE1-7316E79D4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D3D327-A570-F8DB-68FB-4D5375184864}"/>
              </a:ext>
            </a:extLst>
          </p:cNvPr>
          <p:cNvSpPr/>
          <p:nvPr/>
        </p:nvSpPr>
        <p:spPr>
          <a:xfrm rot="5400000">
            <a:off x="2156135" y="1924119"/>
            <a:ext cx="12756753" cy="5963782"/>
          </a:xfrm>
          <a:custGeom>
            <a:avLst/>
            <a:gdLst/>
            <a:ahLst/>
            <a:cxnLst/>
            <a:rect l="l" t="t" r="r" b="b"/>
            <a:pathLst>
              <a:path w="12756753" h="5963782">
                <a:moveTo>
                  <a:pt x="0" y="0"/>
                </a:moveTo>
                <a:lnTo>
                  <a:pt x="12756753" y="0"/>
                </a:lnTo>
                <a:lnTo>
                  <a:pt x="12756753" y="5963783"/>
                </a:lnTo>
                <a:lnTo>
                  <a:pt x="0" y="5963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C173D8B9-969E-C1D6-17ED-8B60D20288E1}"/>
              </a:ext>
            </a:extLst>
          </p:cNvPr>
          <p:cNvSpPr/>
          <p:nvPr/>
        </p:nvSpPr>
        <p:spPr>
          <a:xfrm>
            <a:off x="668051" y="1191964"/>
            <a:ext cx="98082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33A508B6-2698-74DE-30BC-C8C1469D5740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938E6C1C-97E9-1D57-FA62-1D6F5B97505C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D4E9A4B3-CC67-6D33-6C39-422B05E539C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E0EBEF0A-0820-447F-726B-C533CD6B705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AF0CB3EB-D798-2220-A5E1-BCD5A6C397EA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2F2826C7-8573-DBD8-6454-723CBD5A816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9ADE531C-5B45-E3F3-A2BB-5362499E586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FC0F9319-E948-6E4D-DA95-7E6E1F859812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CE46BA21-21C0-D69A-65A5-AAEAA6E6D94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B96CCE3E-2E78-C097-6A86-A26A99DA2B4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BFBDAB3-15CB-63E4-6AE0-9A9045DAEA85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C3865B23-5D7D-98C9-277D-62BD1DC3BCA7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5" name="Freeform 25">
            <a:extLst>
              <a:ext uri="{FF2B5EF4-FFF2-40B4-BE49-F238E27FC236}">
                <a16:creationId xmlns:a16="http://schemas.microsoft.com/office/drawing/2014/main" id="{C8707B48-5DB6-AD22-D09D-C1BC24025D37}"/>
              </a:ext>
            </a:extLst>
          </p:cNvPr>
          <p:cNvSpPr/>
          <p:nvPr/>
        </p:nvSpPr>
        <p:spPr>
          <a:xfrm>
            <a:off x="7832116" y="3235049"/>
            <a:ext cx="2318099" cy="1408245"/>
          </a:xfrm>
          <a:custGeom>
            <a:avLst/>
            <a:gdLst/>
            <a:ahLst/>
            <a:cxnLst/>
            <a:rect l="l" t="t" r="r" b="b"/>
            <a:pathLst>
              <a:path w="2318099" h="1408245">
                <a:moveTo>
                  <a:pt x="0" y="0"/>
                </a:moveTo>
                <a:lnTo>
                  <a:pt x="2318100" y="0"/>
                </a:lnTo>
                <a:lnTo>
                  <a:pt x="2318100" y="1408245"/>
                </a:lnTo>
                <a:lnTo>
                  <a:pt x="0" y="14082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63D31ED5-61AD-3B66-ECB1-A14CB1127CDD}"/>
              </a:ext>
            </a:extLst>
          </p:cNvPr>
          <p:cNvSpPr/>
          <p:nvPr/>
        </p:nvSpPr>
        <p:spPr>
          <a:xfrm>
            <a:off x="7730518" y="6912363"/>
            <a:ext cx="1607988" cy="1659858"/>
          </a:xfrm>
          <a:custGeom>
            <a:avLst/>
            <a:gdLst/>
            <a:ahLst/>
            <a:cxnLst/>
            <a:rect l="l" t="t" r="r" b="b"/>
            <a:pathLst>
              <a:path w="1607988" h="1659858">
                <a:moveTo>
                  <a:pt x="0" y="0"/>
                </a:moveTo>
                <a:lnTo>
                  <a:pt x="1607987" y="0"/>
                </a:lnTo>
                <a:lnTo>
                  <a:pt x="1607987" y="1659858"/>
                </a:lnTo>
                <a:lnTo>
                  <a:pt x="0" y="16598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FE7AEE18-A4B3-AABE-77E3-C46CD3D925CE}"/>
              </a:ext>
            </a:extLst>
          </p:cNvPr>
          <p:cNvSpPr/>
          <p:nvPr/>
        </p:nvSpPr>
        <p:spPr>
          <a:xfrm>
            <a:off x="13383303" y="3939171"/>
            <a:ext cx="2374905" cy="2827268"/>
          </a:xfrm>
          <a:custGeom>
            <a:avLst/>
            <a:gdLst/>
            <a:ahLst/>
            <a:cxnLst/>
            <a:rect l="l" t="t" r="r" b="b"/>
            <a:pathLst>
              <a:path w="2374905" h="2827268">
                <a:moveTo>
                  <a:pt x="0" y="0"/>
                </a:moveTo>
                <a:lnTo>
                  <a:pt x="2374904" y="0"/>
                </a:lnTo>
                <a:lnTo>
                  <a:pt x="2374904" y="2827268"/>
                </a:lnTo>
                <a:lnTo>
                  <a:pt x="0" y="28272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577BE34F-D907-13B6-DA78-FFB4EB708AD2}"/>
              </a:ext>
            </a:extLst>
          </p:cNvPr>
          <p:cNvSpPr txBox="1"/>
          <p:nvPr/>
        </p:nvSpPr>
        <p:spPr>
          <a:xfrm>
            <a:off x="668050" y="337101"/>
            <a:ext cx="12209749" cy="1723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Beth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arall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mae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afonydd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yn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darparu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ni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? </a:t>
            </a:r>
          </a:p>
          <a:p>
            <a:pPr algn="l">
              <a:lnSpc>
                <a:spcPts val="6956"/>
              </a:lnSpc>
              <a:spcBef>
                <a:spcPct val="0"/>
              </a:spcBef>
            </a:pP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  <p:extLst>
      <p:ext uri="{BB962C8B-B14F-4D97-AF65-F5344CB8AC3E}">
        <p14:creationId xmlns:p14="http://schemas.microsoft.com/office/powerpoint/2010/main" val="105321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156135" y="1924119"/>
            <a:ext cx="12756753" cy="5963782"/>
          </a:xfrm>
          <a:custGeom>
            <a:avLst/>
            <a:gdLst/>
            <a:ahLst/>
            <a:cxnLst/>
            <a:rect l="l" t="t" r="r" b="b"/>
            <a:pathLst>
              <a:path w="12756753" h="5963782">
                <a:moveTo>
                  <a:pt x="0" y="0"/>
                </a:moveTo>
                <a:lnTo>
                  <a:pt x="12756753" y="0"/>
                </a:lnTo>
                <a:lnTo>
                  <a:pt x="12756753" y="5963783"/>
                </a:lnTo>
                <a:lnTo>
                  <a:pt x="0" y="5963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668051" y="1191964"/>
            <a:ext cx="98082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7832116" y="3235049"/>
            <a:ext cx="2318099" cy="1408245"/>
          </a:xfrm>
          <a:custGeom>
            <a:avLst/>
            <a:gdLst/>
            <a:ahLst/>
            <a:cxnLst/>
            <a:rect l="l" t="t" r="r" b="b"/>
            <a:pathLst>
              <a:path w="2318099" h="1408245">
                <a:moveTo>
                  <a:pt x="0" y="0"/>
                </a:moveTo>
                <a:lnTo>
                  <a:pt x="2318100" y="0"/>
                </a:lnTo>
                <a:lnTo>
                  <a:pt x="2318100" y="1408245"/>
                </a:lnTo>
                <a:lnTo>
                  <a:pt x="0" y="14082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7730518" y="6912363"/>
            <a:ext cx="1607988" cy="1659858"/>
          </a:xfrm>
          <a:custGeom>
            <a:avLst/>
            <a:gdLst/>
            <a:ahLst/>
            <a:cxnLst/>
            <a:rect l="l" t="t" r="r" b="b"/>
            <a:pathLst>
              <a:path w="1607988" h="1659858">
                <a:moveTo>
                  <a:pt x="0" y="0"/>
                </a:moveTo>
                <a:lnTo>
                  <a:pt x="1607987" y="0"/>
                </a:lnTo>
                <a:lnTo>
                  <a:pt x="1607987" y="1659858"/>
                </a:lnTo>
                <a:lnTo>
                  <a:pt x="0" y="16598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13383303" y="3939171"/>
            <a:ext cx="2374905" cy="2827268"/>
          </a:xfrm>
          <a:custGeom>
            <a:avLst/>
            <a:gdLst/>
            <a:ahLst/>
            <a:cxnLst/>
            <a:rect l="l" t="t" r="r" b="b"/>
            <a:pathLst>
              <a:path w="2374905" h="2827268">
                <a:moveTo>
                  <a:pt x="0" y="0"/>
                </a:moveTo>
                <a:lnTo>
                  <a:pt x="2374904" y="0"/>
                </a:lnTo>
                <a:lnTo>
                  <a:pt x="2374904" y="2827268"/>
                </a:lnTo>
                <a:lnTo>
                  <a:pt x="0" y="28272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TextBox 28"/>
          <p:cNvSpPr txBox="1"/>
          <p:nvPr/>
        </p:nvSpPr>
        <p:spPr>
          <a:xfrm>
            <a:off x="668051" y="337101"/>
            <a:ext cx="10848352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What else do rivers provide us?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30041" y="4699870"/>
            <a:ext cx="4532300" cy="173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Hydroelectric Power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7C86C-369B-5930-5AE7-30252CC68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4EA722-5E9C-4388-341D-F433787B416A}"/>
              </a:ext>
            </a:extLst>
          </p:cNvPr>
          <p:cNvSpPr/>
          <p:nvPr/>
        </p:nvSpPr>
        <p:spPr>
          <a:xfrm rot="5400000">
            <a:off x="2156135" y="1924119"/>
            <a:ext cx="12756753" cy="5963782"/>
          </a:xfrm>
          <a:custGeom>
            <a:avLst/>
            <a:gdLst/>
            <a:ahLst/>
            <a:cxnLst/>
            <a:rect l="l" t="t" r="r" b="b"/>
            <a:pathLst>
              <a:path w="12756753" h="5963782">
                <a:moveTo>
                  <a:pt x="0" y="0"/>
                </a:moveTo>
                <a:lnTo>
                  <a:pt x="12756753" y="0"/>
                </a:lnTo>
                <a:lnTo>
                  <a:pt x="12756753" y="5963783"/>
                </a:lnTo>
                <a:lnTo>
                  <a:pt x="0" y="5963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FADBDAF6-61C3-1F67-296F-D14A5A717520}"/>
              </a:ext>
            </a:extLst>
          </p:cNvPr>
          <p:cNvSpPr/>
          <p:nvPr/>
        </p:nvSpPr>
        <p:spPr>
          <a:xfrm>
            <a:off x="668051" y="1191964"/>
            <a:ext cx="98082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F335D69B-1B93-1C35-42ED-C6641D38BBA5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1097BE34-BD0A-2383-B4E1-E117714FDA97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5739BB6B-29F7-F679-0FDA-8DA9A1CDCF8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6C8BEC1D-8276-75DF-5BE5-37F6F59AA13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109495A2-DAD6-FDA7-D485-F4669B8AD649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91D1C6AA-A229-00C9-1799-C5EDE959CC8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1C056E7A-63EF-1B6F-1CE9-4E893FFF2F5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25E73F92-1407-9D85-665F-824D2D5F1F19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7BFE0F60-1C6C-A980-6536-E1FF6DBD1B2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CC130E4D-802C-929C-49F9-17D5D23083D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FE024CC-1D17-13D5-3F28-4E8BF73CB5FF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5A2C2325-D3C1-0EA3-3B1D-C48A4A410B26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5" name="Freeform 25">
            <a:extLst>
              <a:ext uri="{FF2B5EF4-FFF2-40B4-BE49-F238E27FC236}">
                <a16:creationId xmlns:a16="http://schemas.microsoft.com/office/drawing/2014/main" id="{684E66C0-2920-39D1-7344-9F41BD368A6B}"/>
              </a:ext>
            </a:extLst>
          </p:cNvPr>
          <p:cNvSpPr/>
          <p:nvPr/>
        </p:nvSpPr>
        <p:spPr>
          <a:xfrm>
            <a:off x="7832116" y="3235049"/>
            <a:ext cx="2318099" cy="1408245"/>
          </a:xfrm>
          <a:custGeom>
            <a:avLst/>
            <a:gdLst/>
            <a:ahLst/>
            <a:cxnLst/>
            <a:rect l="l" t="t" r="r" b="b"/>
            <a:pathLst>
              <a:path w="2318099" h="1408245">
                <a:moveTo>
                  <a:pt x="0" y="0"/>
                </a:moveTo>
                <a:lnTo>
                  <a:pt x="2318100" y="0"/>
                </a:lnTo>
                <a:lnTo>
                  <a:pt x="2318100" y="1408245"/>
                </a:lnTo>
                <a:lnTo>
                  <a:pt x="0" y="14082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E6E26956-3CF4-2E4C-E499-CB689D1B1067}"/>
              </a:ext>
            </a:extLst>
          </p:cNvPr>
          <p:cNvSpPr/>
          <p:nvPr/>
        </p:nvSpPr>
        <p:spPr>
          <a:xfrm>
            <a:off x="7730518" y="6912363"/>
            <a:ext cx="1607988" cy="1659858"/>
          </a:xfrm>
          <a:custGeom>
            <a:avLst/>
            <a:gdLst/>
            <a:ahLst/>
            <a:cxnLst/>
            <a:rect l="l" t="t" r="r" b="b"/>
            <a:pathLst>
              <a:path w="1607988" h="1659858">
                <a:moveTo>
                  <a:pt x="0" y="0"/>
                </a:moveTo>
                <a:lnTo>
                  <a:pt x="1607987" y="0"/>
                </a:lnTo>
                <a:lnTo>
                  <a:pt x="1607987" y="1659858"/>
                </a:lnTo>
                <a:lnTo>
                  <a:pt x="0" y="16598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BACF92AF-8CAA-8A26-F0A8-BF74D9A73CEC}"/>
              </a:ext>
            </a:extLst>
          </p:cNvPr>
          <p:cNvSpPr/>
          <p:nvPr/>
        </p:nvSpPr>
        <p:spPr>
          <a:xfrm>
            <a:off x="13383303" y="3939171"/>
            <a:ext cx="2374905" cy="2827268"/>
          </a:xfrm>
          <a:custGeom>
            <a:avLst/>
            <a:gdLst/>
            <a:ahLst/>
            <a:cxnLst/>
            <a:rect l="l" t="t" r="r" b="b"/>
            <a:pathLst>
              <a:path w="2374905" h="2827268">
                <a:moveTo>
                  <a:pt x="0" y="0"/>
                </a:moveTo>
                <a:lnTo>
                  <a:pt x="2374904" y="0"/>
                </a:lnTo>
                <a:lnTo>
                  <a:pt x="2374904" y="2827268"/>
                </a:lnTo>
                <a:lnTo>
                  <a:pt x="0" y="28272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828E930D-7489-19F0-37D0-FA4CFEF5AE20}"/>
              </a:ext>
            </a:extLst>
          </p:cNvPr>
          <p:cNvSpPr txBox="1"/>
          <p:nvPr/>
        </p:nvSpPr>
        <p:spPr>
          <a:xfrm>
            <a:off x="1430041" y="4699870"/>
            <a:ext cx="4532300" cy="172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Pŵer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Trydan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dŵr</a:t>
            </a: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57ACF7C7-F5DB-D134-8DD9-9C69753706F7}"/>
              </a:ext>
            </a:extLst>
          </p:cNvPr>
          <p:cNvSpPr txBox="1"/>
          <p:nvPr/>
        </p:nvSpPr>
        <p:spPr>
          <a:xfrm>
            <a:off x="668050" y="337101"/>
            <a:ext cx="12209749" cy="1723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Beth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arall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mae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afonydd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yn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darparu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ni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? </a:t>
            </a:r>
          </a:p>
          <a:p>
            <a:pPr algn="l">
              <a:lnSpc>
                <a:spcPts val="6956"/>
              </a:lnSpc>
              <a:spcBef>
                <a:spcPct val="0"/>
              </a:spcBef>
            </a:pP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  <p:extLst>
      <p:ext uri="{BB962C8B-B14F-4D97-AF65-F5344CB8AC3E}">
        <p14:creationId xmlns:p14="http://schemas.microsoft.com/office/powerpoint/2010/main" val="9590521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156135" y="1924119"/>
            <a:ext cx="12756753" cy="5963782"/>
          </a:xfrm>
          <a:custGeom>
            <a:avLst/>
            <a:gdLst/>
            <a:ahLst/>
            <a:cxnLst/>
            <a:rect l="l" t="t" r="r" b="b"/>
            <a:pathLst>
              <a:path w="12756753" h="5963782">
                <a:moveTo>
                  <a:pt x="0" y="0"/>
                </a:moveTo>
                <a:lnTo>
                  <a:pt x="12756753" y="0"/>
                </a:lnTo>
                <a:lnTo>
                  <a:pt x="12756753" y="5963783"/>
                </a:lnTo>
                <a:lnTo>
                  <a:pt x="0" y="5963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668051" y="1191964"/>
            <a:ext cx="98082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5" name="Freeform 25"/>
          <p:cNvSpPr/>
          <p:nvPr/>
        </p:nvSpPr>
        <p:spPr>
          <a:xfrm rot="-8488707">
            <a:off x="13263618" y="7720855"/>
            <a:ext cx="2873259" cy="1343249"/>
          </a:xfrm>
          <a:custGeom>
            <a:avLst/>
            <a:gdLst/>
            <a:ahLst/>
            <a:cxnLst/>
            <a:rect l="l" t="t" r="r" b="b"/>
            <a:pathLst>
              <a:path w="2873259" h="1343249">
                <a:moveTo>
                  <a:pt x="0" y="0"/>
                </a:moveTo>
                <a:lnTo>
                  <a:pt x="2873259" y="0"/>
                </a:lnTo>
                <a:lnTo>
                  <a:pt x="2873259" y="1343249"/>
                </a:lnTo>
                <a:lnTo>
                  <a:pt x="0" y="13432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 rot="-8488707">
            <a:off x="11495091" y="5401017"/>
            <a:ext cx="2873259" cy="1343249"/>
          </a:xfrm>
          <a:custGeom>
            <a:avLst/>
            <a:gdLst/>
            <a:ahLst/>
            <a:cxnLst/>
            <a:rect l="l" t="t" r="r" b="b"/>
            <a:pathLst>
              <a:path w="2873259" h="1343249">
                <a:moveTo>
                  <a:pt x="0" y="0"/>
                </a:moveTo>
                <a:lnTo>
                  <a:pt x="2873259" y="0"/>
                </a:lnTo>
                <a:lnTo>
                  <a:pt x="2873259" y="1343248"/>
                </a:lnTo>
                <a:lnTo>
                  <a:pt x="0" y="13432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 rot="-10247272">
            <a:off x="9412316" y="4420781"/>
            <a:ext cx="2873259" cy="1343249"/>
          </a:xfrm>
          <a:custGeom>
            <a:avLst/>
            <a:gdLst/>
            <a:ahLst/>
            <a:cxnLst/>
            <a:rect l="l" t="t" r="r" b="b"/>
            <a:pathLst>
              <a:path w="2873259" h="1343249">
                <a:moveTo>
                  <a:pt x="0" y="0"/>
                </a:moveTo>
                <a:lnTo>
                  <a:pt x="2873259" y="0"/>
                </a:lnTo>
                <a:lnTo>
                  <a:pt x="2873259" y="1343248"/>
                </a:lnTo>
                <a:lnTo>
                  <a:pt x="0" y="13432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0598075" y="4012536"/>
            <a:ext cx="2578190" cy="1830515"/>
          </a:xfrm>
          <a:custGeom>
            <a:avLst/>
            <a:gdLst/>
            <a:ahLst/>
            <a:cxnLst/>
            <a:rect l="l" t="t" r="r" b="b"/>
            <a:pathLst>
              <a:path w="2578190" h="1830515">
                <a:moveTo>
                  <a:pt x="0" y="0"/>
                </a:moveTo>
                <a:lnTo>
                  <a:pt x="2578190" y="0"/>
                </a:lnTo>
                <a:lnTo>
                  <a:pt x="2578190" y="1830515"/>
                </a:lnTo>
                <a:lnTo>
                  <a:pt x="0" y="1830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TextBox 29"/>
          <p:cNvSpPr txBox="1"/>
          <p:nvPr/>
        </p:nvSpPr>
        <p:spPr>
          <a:xfrm>
            <a:off x="668051" y="337101"/>
            <a:ext cx="10848352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What else do rivers provide us? </a:t>
            </a:r>
          </a:p>
        </p:txBody>
      </p:sp>
      <p:sp>
        <p:nvSpPr>
          <p:cNvPr id="30" name="Freeform 30"/>
          <p:cNvSpPr/>
          <p:nvPr/>
        </p:nvSpPr>
        <p:spPr>
          <a:xfrm>
            <a:off x="12122058" y="5367187"/>
            <a:ext cx="2578190" cy="1830515"/>
          </a:xfrm>
          <a:custGeom>
            <a:avLst/>
            <a:gdLst/>
            <a:ahLst/>
            <a:cxnLst/>
            <a:rect l="l" t="t" r="r" b="b"/>
            <a:pathLst>
              <a:path w="2578190" h="1830515">
                <a:moveTo>
                  <a:pt x="0" y="0"/>
                </a:moveTo>
                <a:lnTo>
                  <a:pt x="2578190" y="0"/>
                </a:lnTo>
                <a:lnTo>
                  <a:pt x="2578190" y="1830515"/>
                </a:lnTo>
                <a:lnTo>
                  <a:pt x="0" y="1830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 rot="-8488707">
            <a:off x="14977044" y="10052891"/>
            <a:ext cx="3049851" cy="1425806"/>
          </a:xfrm>
          <a:custGeom>
            <a:avLst/>
            <a:gdLst/>
            <a:ahLst/>
            <a:cxnLst/>
            <a:rect l="l" t="t" r="r" b="b"/>
            <a:pathLst>
              <a:path w="3049851" h="1425806">
                <a:moveTo>
                  <a:pt x="0" y="0"/>
                </a:moveTo>
                <a:lnTo>
                  <a:pt x="3049851" y="0"/>
                </a:lnTo>
                <a:lnTo>
                  <a:pt x="3049851" y="1425805"/>
                </a:lnTo>
                <a:lnTo>
                  <a:pt x="0" y="14258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DFB4C-28DF-2233-EC5B-EA0C3F0F4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BA42C67-CA6F-79B1-D8C5-DFBBACD81048}"/>
              </a:ext>
            </a:extLst>
          </p:cNvPr>
          <p:cNvSpPr/>
          <p:nvPr/>
        </p:nvSpPr>
        <p:spPr>
          <a:xfrm>
            <a:off x="1714500" y="2324100"/>
            <a:ext cx="14859000" cy="4419600"/>
          </a:xfrm>
          <a:prstGeom prst="roundRect">
            <a:avLst/>
          </a:prstGeom>
          <a:solidFill>
            <a:srgbClr val="0C4154"/>
          </a:solidFill>
          <a:ln>
            <a:solidFill>
              <a:srgbClr val="0C41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4154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C3002E-F9B7-3AA3-10A7-2785F4963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CC7E68F2-7A72-0CBC-CDCE-3397120AF3F9}"/>
              </a:ext>
            </a:extLst>
          </p:cNvPr>
          <p:cNvSpPr/>
          <p:nvPr/>
        </p:nvSpPr>
        <p:spPr>
          <a:xfrm>
            <a:off x="13942393" y="3324992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4CD1FC74-0A89-06D2-6A4C-49160DBF904A}"/>
              </a:ext>
            </a:extLst>
          </p:cNvPr>
          <p:cNvSpPr/>
          <p:nvPr/>
        </p:nvSpPr>
        <p:spPr>
          <a:xfrm flipH="1" flipV="1">
            <a:off x="88146" y="4992839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11D10A-BEE8-A53E-BB62-98ED77979AF6}"/>
              </a:ext>
            </a:extLst>
          </p:cNvPr>
          <p:cNvSpPr/>
          <p:nvPr/>
        </p:nvSpPr>
        <p:spPr>
          <a:xfrm>
            <a:off x="2187517" y="2860977"/>
            <a:ext cx="13966883" cy="333569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415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51143-5769-1DFE-6F24-E015DC25A033}"/>
              </a:ext>
            </a:extLst>
          </p:cNvPr>
          <p:cNvSpPr txBox="1"/>
          <p:nvPr/>
        </p:nvSpPr>
        <p:spPr>
          <a:xfrm>
            <a:off x="2187517" y="3193017"/>
            <a:ext cx="13335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Raleway" pitchFamily="2" charset="0"/>
              </a:rPr>
              <a:t>Deall o </a:t>
            </a:r>
            <a:r>
              <a:rPr lang="en-GB" sz="3200" dirty="0" err="1">
                <a:solidFill>
                  <a:srgbClr val="000000"/>
                </a:solidFill>
                <a:latin typeface="Raleway" pitchFamily="2" charset="0"/>
              </a:rPr>
              <a:t>ble</a:t>
            </a:r>
            <a:r>
              <a:rPr lang="en-GB" sz="3200" dirty="0">
                <a:solidFill>
                  <a:srgbClr val="000000"/>
                </a:solidFill>
                <a:latin typeface="Raleway" pitchFamily="2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Raleway" pitchFamily="2" charset="0"/>
              </a:rPr>
              <a:t>mae’n</a:t>
            </a:r>
            <a:r>
              <a:rPr lang="en-GB" sz="3200" dirty="0">
                <a:solidFill>
                  <a:srgbClr val="000000"/>
                </a:solidFill>
                <a:latin typeface="Raleway" pitchFamily="2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Raleway" pitchFamily="2" charset="0"/>
              </a:rPr>
              <a:t>dwr</a:t>
            </a:r>
            <a:r>
              <a:rPr lang="en-GB" sz="3200" dirty="0">
                <a:solidFill>
                  <a:srgbClr val="000000"/>
                </a:solidFill>
                <a:latin typeface="Raleway" pitchFamily="2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Raleway" pitchFamily="2" charset="0"/>
              </a:rPr>
              <a:t>yn</a:t>
            </a:r>
            <a:r>
              <a:rPr lang="en-GB" sz="3200" dirty="0">
                <a:solidFill>
                  <a:srgbClr val="000000"/>
                </a:solidFill>
                <a:latin typeface="Raleway" pitchFamily="2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Raleway" pitchFamily="2" charset="0"/>
              </a:rPr>
              <a:t>dod</a:t>
            </a:r>
            <a:r>
              <a:rPr lang="en-GB" sz="3200" dirty="0">
                <a:solidFill>
                  <a:srgbClr val="000000"/>
                </a:solidFill>
                <a:latin typeface="Raleway" pitchFamily="2" charset="0"/>
              </a:rPr>
              <a:t>. </a:t>
            </a:r>
          </a:p>
          <a:p>
            <a:pPr algn="l" rtl="0"/>
            <a:endParaRPr lang="en-GB" sz="3200" dirty="0">
              <a:solidFill>
                <a:srgbClr val="000000"/>
              </a:solidFill>
              <a:latin typeface="Raleway" pitchFamily="2" charset="0"/>
            </a:endParaRP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Raleway" pitchFamily="2" charset="0"/>
              </a:rPr>
              <a:t>Deall pa </a:t>
            </a:r>
            <a:r>
              <a:rPr lang="en-GB" sz="3200" dirty="0" err="1">
                <a:solidFill>
                  <a:srgbClr val="000000"/>
                </a:solidFill>
                <a:latin typeface="Raleway" pitchFamily="2" charset="0"/>
              </a:rPr>
              <a:t>fuddion</a:t>
            </a:r>
            <a:r>
              <a:rPr lang="en-GB" sz="3200" dirty="0">
                <a:solidFill>
                  <a:srgbClr val="000000"/>
                </a:solidFill>
                <a:latin typeface="Raleway" pitchFamily="2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Raleway" pitchFamily="2" charset="0"/>
              </a:rPr>
              <a:t>mae</a:t>
            </a:r>
            <a:r>
              <a:rPr lang="en-GB" sz="3200" dirty="0">
                <a:solidFill>
                  <a:srgbClr val="000000"/>
                </a:solidFill>
                <a:latin typeface="Raleway" pitchFamily="2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Raleway" pitchFamily="2" charset="0"/>
              </a:rPr>
              <a:t>afonydd</a:t>
            </a:r>
            <a:r>
              <a:rPr lang="en-GB" sz="3200" dirty="0">
                <a:solidFill>
                  <a:srgbClr val="000000"/>
                </a:solidFill>
                <a:latin typeface="Raleway" pitchFamily="2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Raleway" pitchFamily="2" charset="0"/>
              </a:rPr>
              <a:t>yn</a:t>
            </a:r>
            <a:r>
              <a:rPr lang="en-GB" sz="3200" dirty="0">
                <a:solidFill>
                  <a:srgbClr val="000000"/>
                </a:solidFill>
                <a:latin typeface="Raleway" pitchFamily="2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Raleway" pitchFamily="2" charset="0"/>
              </a:rPr>
              <a:t>ei</a:t>
            </a:r>
            <a:r>
              <a:rPr lang="en-GB" sz="3200" dirty="0">
                <a:solidFill>
                  <a:srgbClr val="000000"/>
                </a:solidFill>
                <a:latin typeface="Raleway" pitchFamily="2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Raleway" pitchFamily="2" charset="0"/>
              </a:rPr>
              <a:t>gynnig</a:t>
            </a:r>
            <a:r>
              <a:rPr lang="en-GB" sz="3200" dirty="0">
                <a:solidFill>
                  <a:srgbClr val="000000"/>
                </a:solidFill>
                <a:latin typeface="Raleway" pitchFamily="2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Raleway" pitchFamily="2" charset="0"/>
              </a:rPr>
              <a:t>i</a:t>
            </a:r>
            <a:r>
              <a:rPr lang="en-GB" sz="3200" dirty="0">
                <a:solidFill>
                  <a:srgbClr val="000000"/>
                </a:solidFill>
                <a:latin typeface="Raleway" pitchFamily="2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Raleway" pitchFamily="2" charset="0"/>
              </a:rPr>
              <a:t>fodau</a:t>
            </a:r>
            <a:r>
              <a:rPr lang="en-GB" sz="3200" dirty="0">
                <a:solidFill>
                  <a:srgbClr val="000000"/>
                </a:solidFill>
                <a:latin typeface="Raleway" pitchFamily="2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Raleway" pitchFamily="2" charset="0"/>
              </a:rPr>
              <a:t>dynol</a:t>
            </a:r>
            <a:endParaRPr lang="en-GB" sz="3200" dirty="0">
              <a:solidFill>
                <a:srgbClr val="000000"/>
              </a:solidFill>
              <a:latin typeface="Raleway" pitchFamily="2" charset="0"/>
            </a:endParaRPr>
          </a:p>
          <a:p>
            <a:pPr algn="l" rtl="0"/>
            <a:r>
              <a:rPr lang="en-GB" sz="3200" dirty="0">
                <a:solidFill>
                  <a:srgbClr val="000000"/>
                </a:solidFill>
                <a:latin typeface="Raleway" pitchFamily="2" charset="0"/>
              </a:rPr>
              <a:t> </a:t>
            </a:r>
            <a:endParaRPr lang="en-GB" sz="3200" b="0" i="0" dirty="0">
              <a:solidFill>
                <a:srgbClr val="000000"/>
              </a:solidFill>
              <a:effectLst/>
              <a:latin typeface="Raleway" pitchFamily="2" charset="0"/>
            </a:endParaRP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Raleway" pitchFamily="2" charset="0"/>
              </a:rPr>
              <a:t>Deall y </a:t>
            </a:r>
            <a:r>
              <a:rPr lang="en-GB" sz="3200" dirty="0" err="1">
                <a:solidFill>
                  <a:srgbClr val="000000"/>
                </a:solidFill>
                <a:latin typeface="Raleway" pitchFamily="2" charset="0"/>
              </a:rPr>
              <a:t>problemau</a:t>
            </a:r>
            <a:r>
              <a:rPr lang="en-GB" sz="3200" dirty="0">
                <a:solidFill>
                  <a:srgbClr val="000000"/>
                </a:solidFill>
                <a:latin typeface="Raleway" pitchFamily="2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Raleway" pitchFamily="2" charset="0"/>
              </a:rPr>
              <a:t>sy’n</a:t>
            </a:r>
            <a:r>
              <a:rPr lang="en-GB" sz="3200" dirty="0">
                <a:solidFill>
                  <a:srgbClr val="000000"/>
                </a:solidFill>
                <a:latin typeface="Raleway" pitchFamily="2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Raleway" pitchFamily="2" charset="0"/>
              </a:rPr>
              <a:t>codi</a:t>
            </a:r>
            <a:r>
              <a:rPr lang="en-GB" sz="3200" dirty="0">
                <a:solidFill>
                  <a:srgbClr val="000000"/>
                </a:solidFill>
                <a:latin typeface="Raleway" pitchFamily="2" charset="0"/>
              </a:rPr>
              <a:t> pan </a:t>
            </a:r>
            <a:r>
              <a:rPr lang="en-GB" sz="3200" dirty="0" err="1">
                <a:solidFill>
                  <a:srgbClr val="000000"/>
                </a:solidFill>
                <a:latin typeface="Raleway" pitchFamily="2" charset="0"/>
              </a:rPr>
              <a:t>nid</a:t>
            </a:r>
            <a:r>
              <a:rPr lang="en-GB" sz="3200" dirty="0">
                <a:solidFill>
                  <a:srgbClr val="000000"/>
                </a:solidFill>
                <a:latin typeface="Raleway" pitchFamily="2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Raleway" pitchFamily="2" charset="0"/>
              </a:rPr>
              <a:t>yw</a:t>
            </a:r>
            <a:r>
              <a:rPr lang="en-GB" sz="3200" dirty="0">
                <a:solidFill>
                  <a:srgbClr val="000000"/>
                </a:solidFill>
                <a:latin typeface="Raleway" pitchFamily="2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Raleway" pitchFamily="2" charset="0"/>
              </a:rPr>
              <a:t>afonydd</a:t>
            </a:r>
            <a:r>
              <a:rPr lang="en-GB" sz="3200" dirty="0">
                <a:solidFill>
                  <a:srgbClr val="000000"/>
                </a:solidFill>
                <a:latin typeface="Raleway" pitchFamily="2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Raleway" pitchFamily="2" charset="0"/>
              </a:rPr>
              <a:t>yn</a:t>
            </a:r>
            <a:r>
              <a:rPr lang="en-GB" sz="3200" dirty="0">
                <a:solidFill>
                  <a:srgbClr val="000000"/>
                </a:solidFill>
                <a:latin typeface="Raleway" pitchFamily="2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Raleway" pitchFamily="2" charset="0"/>
              </a:rPr>
              <a:t>iach</a:t>
            </a:r>
            <a:r>
              <a:rPr lang="en-GB" sz="3200" dirty="0">
                <a:solidFill>
                  <a:srgbClr val="000000"/>
                </a:solidFill>
                <a:latin typeface="Raleway" pitchFamily="2" charset="0"/>
              </a:rPr>
              <a:t> </a:t>
            </a:r>
            <a:endParaRPr lang="en-GB" sz="3200" dirty="0">
              <a:effectLst/>
              <a:latin typeface="Raleway" pitchFamily="2" charset="0"/>
            </a:endParaRPr>
          </a:p>
        </p:txBody>
      </p:sp>
      <p:sp>
        <p:nvSpPr>
          <p:cNvPr id="10" name="TextBox 27">
            <a:extLst>
              <a:ext uri="{FF2B5EF4-FFF2-40B4-BE49-F238E27FC236}">
                <a16:creationId xmlns:a16="http://schemas.microsoft.com/office/drawing/2014/main" id="{E95764C7-C801-0EF3-E973-37E37DA70F0E}"/>
              </a:ext>
            </a:extLst>
          </p:cNvPr>
          <p:cNvSpPr txBox="1"/>
          <p:nvPr/>
        </p:nvSpPr>
        <p:spPr>
          <a:xfrm>
            <a:off x="1524000" y="1406712"/>
            <a:ext cx="12819349" cy="852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GB" sz="5400" b="1" dirty="0"/>
              <a:t>ERBYN DIWEDD Y GWEITHDY, BYDDWN YN...</a:t>
            </a: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grpSp>
        <p:nvGrpSpPr>
          <p:cNvPr id="11" name="Group 12">
            <a:extLst>
              <a:ext uri="{FF2B5EF4-FFF2-40B4-BE49-F238E27FC236}">
                <a16:creationId xmlns:a16="http://schemas.microsoft.com/office/drawing/2014/main" id="{63C54E32-5710-5669-E6A7-9158254F2A3B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2" name="Group 13">
              <a:extLst>
                <a:ext uri="{FF2B5EF4-FFF2-40B4-BE49-F238E27FC236}">
                  <a16:creationId xmlns:a16="http://schemas.microsoft.com/office/drawing/2014/main" id="{812F47D9-C948-FDF4-6FD4-50E19222BDDA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21" name="Freeform 14">
                <a:extLst>
                  <a:ext uri="{FF2B5EF4-FFF2-40B4-BE49-F238E27FC236}">
                    <a16:creationId xmlns:a16="http://schemas.microsoft.com/office/drawing/2014/main" id="{4588F51F-E578-FB32-3121-5C33F46AC38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15">
                <a:extLst>
                  <a:ext uri="{FF2B5EF4-FFF2-40B4-BE49-F238E27FC236}">
                    <a16:creationId xmlns:a16="http://schemas.microsoft.com/office/drawing/2014/main" id="{961775E5-15DE-055D-72EC-3558B32CBFF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075777FD-36E0-9C5A-EB31-25D97E722E16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93F8CE01-2741-795F-AF49-6B14334534C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18">
                <a:extLst>
                  <a:ext uri="{FF2B5EF4-FFF2-40B4-BE49-F238E27FC236}">
                    <a16:creationId xmlns:a16="http://schemas.microsoft.com/office/drawing/2014/main" id="{CD7BDB05-DF3E-5D08-0ED3-553B8A4FB99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4" name="Group 19">
              <a:extLst>
                <a:ext uri="{FF2B5EF4-FFF2-40B4-BE49-F238E27FC236}">
                  <a16:creationId xmlns:a16="http://schemas.microsoft.com/office/drawing/2014/main" id="{799B6C50-A7E4-5456-0A3E-84B3FEFE37A0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7" name="Freeform 20">
                <a:extLst>
                  <a:ext uri="{FF2B5EF4-FFF2-40B4-BE49-F238E27FC236}">
                    <a16:creationId xmlns:a16="http://schemas.microsoft.com/office/drawing/2014/main" id="{EC7B9C27-D1D1-304E-63C3-144019ED1DD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21">
                <a:extLst>
                  <a:ext uri="{FF2B5EF4-FFF2-40B4-BE49-F238E27FC236}">
                    <a16:creationId xmlns:a16="http://schemas.microsoft.com/office/drawing/2014/main" id="{000322E9-261A-5EDC-CD4F-8B2A93EF093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A6B5965D-F2C0-CE5C-98E3-7ED81B2B5CA8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23">
              <a:extLst>
                <a:ext uri="{FF2B5EF4-FFF2-40B4-BE49-F238E27FC236}">
                  <a16:creationId xmlns:a16="http://schemas.microsoft.com/office/drawing/2014/main" id="{9A5643CD-4153-EFBF-DA33-D6C8441AABA5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16423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DA542-56DA-633A-0C6F-A8091EED2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096CAE7-056E-BA1B-3968-72C225394153}"/>
              </a:ext>
            </a:extLst>
          </p:cNvPr>
          <p:cNvSpPr/>
          <p:nvPr/>
        </p:nvSpPr>
        <p:spPr>
          <a:xfrm rot="5400000">
            <a:off x="2156135" y="1924119"/>
            <a:ext cx="12756753" cy="5963782"/>
          </a:xfrm>
          <a:custGeom>
            <a:avLst/>
            <a:gdLst/>
            <a:ahLst/>
            <a:cxnLst/>
            <a:rect l="l" t="t" r="r" b="b"/>
            <a:pathLst>
              <a:path w="12756753" h="5963782">
                <a:moveTo>
                  <a:pt x="0" y="0"/>
                </a:moveTo>
                <a:lnTo>
                  <a:pt x="12756753" y="0"/>
                </a:lnTo>
                <a:lnTo>
                  <a:pt x="12756753" y="5963783"/>
                </a:lnTo>
                <a:lnTo>
                  <a:pt x="0" y="5963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93374C0F-D5DD-A519-F952-345E3F9DC04C}"/>
              </a:ext>
            </a:extLst>
          </p:cNvPr>
          <p:cNvSpPr/>
          <p:nvPr/>
        </p:nvSpPr>
        <p:spPr>
          <a:xfrm>
            <a:off x="668051" y="1191964"/>
            <a:ext cx="98082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5A06C124-5523-BB26-40D0-A714B6B7729D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666CA396-851D-A6F3-E9CD-DB1C89853448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B75B54F8-DAED-ACD0-5F89-E9FB1E15564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4ABC5968-7EE2-2E09-0A90-2B01B66120F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50CCB359-409D-6E98-9539-E2B3DC559688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CE36C9D9-FC1B-6530-1BF6-B5613517E88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B54023C2-41E9-2C5F-079D-6399EFCDCFF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40428106-6D38-BB71-7CEF-09ED6B63A016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46FDE349-709C-8ED9-159B-585479D098D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720DD0F9-884A-9160-D01B-DB6596769D9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2672D95D-965A-9371-1C84-BE2ACDCB83B9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ED0E6BE7-DD1D-EF25-BF7A-C13390A0343D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5" name="Freeform 25">
            <a:extLst>
              <a:ext uri="{FF2B5EF4-FFF2-40B4-BE49-F238E27FC236}">
                <a16:creationId xmlns:a16="http://schemas.microsoft.com/office/drawing/2014/main" id="{C4E26492-B5EE-F533-A219-A4ED0F5C86C0}"/>
              </a:ext>
            </a:extLst>
          </p:cNvPr>
          <p:cNvSpPr/>
          <p:nvPr/>
        </p:nvSpPr>
        <p:spPr>
          <a:xfrm rot="-8488707">
            <a:off x="13263618" y="7720855"/>
            <a:ext cx="2873259" cy="1343249"/>
          </a:xfrm>
          <a:custGeom>
            <a:avLst/>
            <a:gdLst/>
            <a:ahLst/>
            <a:cxnLst/>
            <a:rect l="l" t="t" r="r" b="b"/>
            <a:pathLst>
              <a:path w="2873259" h="1343249">
                <a:moveTo>
                  <a:pt x="0" y="0"/>
                </a:moveTo>
                <a:lnTo>
                  <a:pt x="2873259" y="0"/>
                </a:lnTo>
                <a:lnTo>
                  <a:pt x="2873259" y="1343249"/>
                </a:lnTo>
                <a:lnTo>
                  <a:pt x="0" y="13432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E3C3F208-0D3A-4C6D-F782-9D7AF0A2108E}"/>
              </a:ext>
            </a:extLst>
          </p:cNvPr>
          <p:cNvSpPr/>
          <p:nvPr/>
        </p:nvSpPr>
        <p:spPr>
          <a:xfrm rot="-8488707">
            <a:off x="11495091" y="5401017"/>
            <a:ext cx="2873259" cy="1343249"/>
          </a:xfrm>
          <a:custGeom>
            <a:avLst/>
            <a:gdLst/>
            <a:ahLst/>
            <a:cxnLst/>
            <a:rect l="l" t="t" r="r" b="b"/>
            <a:pathLst>
              <a:path w="2873259" h="1343249">
                <a:moveTo>
                  <a:pt x="0" y="0"/>
                </a:moveTo>
                <a:lnTo>
                  <a:pt x="2873259" y="0"/>
                </a:lnTo>
                <a:lnTo>
                  <a:pt x="2873259" y="1343248"/>
                </a:lnTo>
                <a:lnTo>
                  <a:pt x="0" y="13432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A51E9DA3-57B0-D233-5E03-121E8AEE0AA9}"/>
              </a:ext>
            </a:extLst>
          </p:cNvPr>
          <p:cNvSpPr/>
          <p:nvPr/>
        </p:nvSpPr>
        <p:spPr>
          <a:xfrm rot="-10247272">
            <a:off x="9412316" y="4420781"/>
            <a:ext cx="2873259" cy="1343249"/>
          </a:xfrm>
          <a:custGeom>
            <a:avLst/>
            <a:gdLst/>
            <a:ahLst/>
            <a:cxnLst/>
            <a:rect l="l" t="t" r="r" b="b"/>
            <a:pathLst>
              <a:path w="2873259" h="1343249">
                <a:moveTo>
                  <a:pt x="0" y="0"/>
                </a:moveTo>
                <a:lnTo>
                  <a:pt x="2873259" y="0"/>
                </a:lnTo>
                <a:lnTo>
                  <a:pt x="2873259" y="1343248"/>
                </a:lnTo>
                <a:lnTo>
                  <a:pt x="0" y="13432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472B43A2-FA11-06A0-D265-FCC97BB1AA0B}"/>
              </a:ext>
            </a:extLst>
          </p:cNvPr>
          <p:cNvSpPr/>
          <p:nvPr/>
        </p:nvSpPr>
        <p:spPr>
          <a:xfrm>
            <a:off x="10598075" y="4012536"/>
            <a:ext cx="2578190" cy="1830515"/>
          </a:xfrm>
          <a:custGeom>
            <a:avLst/>
            <a:gdLst/>
            <a:ahLst/>
            <a:cxnLst/>
            <a:rect l="l" t="t" r="r" b="b"/>
            <a:pathLst>
              <a:path w="2578190" h="1830515">
                <a:moveTo>
                  <a:pt x="0" y="0"/>
                </a:moveTo>
                <a:lnTo>
                  <a:pt x="2578190" y="0"/>
                </a:lnTo>
                <a:lnTo>
                  <a:pt x="2578190" y="1830515"/>
                </a:lnTo>
                <a:lnTo>
                  <a:pt x="0" y="1830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0ABEFA29-21B6-7DE3-2AF5-D1C4A6AC199F}"/>
              </a:ext>
            </a:extLst>
          </p:cNvPr>
          <p:cNvSpPr/>
          <p:nvPr/>
        </p:nvSpPr>
        <p:spPr>
          <a:xfrm>
            <a:off x="12122058" y="5367187"/>
            <a:ext cx="2578190" cy="1830515"/>
          </a:xfrm>
          <a:custGeom>
            <a:avLst/>
            <a:gdLst/>
            <a:ahLst/>
            <a:cxnLst/>
            <a:rect l="l" t="t" r="r" b="b"/>
            <a:pathLst>
              <a:path w="2578190" h="1830515">
                <a:moveTo>
                  <a:pt x="0" y="0"/>
                </a:moveTo>
                <a:lnTo>
                  <a:pt x="2578190" y="0"/>
                </a:lnTo>
                <a:lnTo>
                  <a:pt x="2578190" y="1830515"/>
                </a:lnTo>
                <a:lnTo>
                  <a:pt x="0" y="1830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42AC3EC9-6C0B-BF1D-13E9-20C87E0C4D81}"/>
              </a:ext>
            </a:extLst>
          </p:cNvPr>
          <p:cNvSpPr/>
          <p:nvPr/>
        </p:nvSpPr>
        <p:spPr>
          <a:xfrm rot="-8488707">
            <a:off x="14977044" y="10052891"/>
            <a:ext cx="3049851" cy="1425806"/>
          </a:xfrm>
          <a:custGeom>
            <a:avLst/>
            <a:gdLst/>
            <a:ahLst/>
            <a:cxnLst/>
            <a:rect l="l" t="t" r="r" b="b"/>
            <a:pathLst>
              <a:path w="3049851" h="1425806">
                <a:moveTo>
                  <a:pt x="0" y="0"/>
                </a:moveTo>
                <a:lnTo>
                  <a:pt x="3049851" y="0"/>
                </a:lnTo>
                <a:lnTo>
                  <a:pt x="3049851" y="1425805"/>
                </a:lnTo>
                <a:lnTo>
                  <a:pt x="0" y="14258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588DBEE4-9752-928B-3521-6B69BA6E4532}"/>
              </a:ext>
            </a:extLst>
          </p:cNvPr>
          <p:cNvSpPr txBox="1"/>
          <p:nvPr/>
        </p:nvSpPr>
        <p:spPr>
          <a:xfrm>
            <a:off x="668050" y="337101"/>
            <a:ext cx="12209749" cy="1723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Beth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arall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mae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afonydd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yn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darparu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ni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? </a:t>
            </a:r>
          </a:p>
          <a:p>
            <a:pPr algn="l">
              <a:lnSpc>
                <a:spcPts val="6956"/>
              </a:lnSpc>
              <a:spcBef>
                <a:spcPct val="0"/>
              </a:spcBef>
            </a:pP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  <p:extLst>
      <p:ext uri="{BB962C8B-B14F-4D97-AF65-F5344CB8AC3E}">
        <p14:creationId xmlns:p14="http://schemas.microsoft.com/office/powerpoint/2010/main" val="40907070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156135" y="1924119"/>
            <a:ext cx="12756753" cy="5963782"/>
          </a:xfrm>
          <a:custGeom>
            <a:avLst/>
            <a:gdLst/>
            <a:ahLst/>
            <a:cxnLst/>
            <a:rect l="l" t="t" r="r" b="b"/>
            <a:pathLst>
              <a:path w="12756753" h="5963782">
                <a:moveTo>
                  <a:pt x="0" y="0"/>
                </a:moveTo>
                <a:lnTo>
                  <a:pt x="12756753" y="0"/>
                </a:lnTo>
                <a:lnTo>
                  <a:pt x="12756753" y="5963783"/>
                </a:lnTo>
                <a:lnTo>
                  <a:pt x="0" y="5963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668051" y="1191964"/>
            <a:ext cx="98082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5" name="Freeform 25"/>
          <p:cNvSpPr/>
          <p:nvPr/>
        </p:nvSpPr>
        <p:spPr>
          <a:xfrm rot="-8488707">
            <a:off x="13263618" y="7720855"/>
            <a:ext cx="2873259" cy="1343249"/>
          </a:xfrm>
          <a:custGeom>
            <a:avLst/>
            <a:gdLst/>
            <a:ahLst/>
            <a:cxnLst/>
            <a:rect l="l" t="t" r="r" b="b"/>
            <a:pathLst>
              <a:path w="2873259" h="1343249">
                <a:moveTo>
                  <a:pt x="0" y="0"/>
                </a:moveTo>
                <a:lnTo>
                  <a:pt x="2873259" y="0"/>
                </a:lnTo>
                <a:lnTo>
                  <a:pt x="2873259" y="1343249"/>
                </a:lnTo>
                <a:lnTo>
                  <a:pt x="0" y="13432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 rot="-8488707">
            <a:off x="11495091" y="5401017"/>
            <a:ext cx="2873259" cy="1343249"/>
          </a:xfrm>
          <a:custGeom>
            <a:avLst/>
            <a:gdLst/>
            <a:ahLst/>
            <a:cxnLst/>
            <a:rect l="l" t="t" r="r" b="b"/>
            <a:pathLst>
              <a:path w="2873259" h="1343249">
                <a:moveTo>
                  <a:pt x="0" y="0"/>
                </a:moveTo>
                <a:lnTo>
                  <a:pt x="2873259" y="0"/>
                </a:lnTo>
                <a:lnTo>
                  <a:pt x="2873259" y="1343248"/>
                </a:lnTo>
                <a:lnTo>
                  <a:pt x="0" y="13432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 rot="-10247272">
            <a:off x="9412316" y="4420781"/>
            <a:ext cx="2873259" cy="1343249"/>
          </a:xfrm>
          <a:custGeom>
            <a:avLst/>
            <a:gdLst/>
            <a:ahLst/>
            <a:cxnLst/>
            <a:rect l="l" t="t" r="r" b="b"/>
            <a:pathLst>
              <a:path w="2873259" h="1343249">
                <a:moveTo>
                  <a:pt x="0" y="0"/>
                </a:moveTo>
                <a:lnTo>
                  <a:pt x="2873259" y="0"/>
                </a:lnTo>
                <a:lnTo>
                  <a:pt x="2873259" y="1343248"/>
                </a:lnTo>
                <a:lnTo>
                  <a:pt x="0" y="13432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0598075" y="4012536"/>
            <a:ext cx="2578190" cy="1830515"/>
          </a:xfrm>
          <a:custGeom>
            <a:avLst/>
            <a:gdLst/>
            <a:ahLst/>
            <a:cxnLst/>
            <a:rect l="l" t="t" r="r" b="b"/>
            <a:pathLst>
              <a:path w="2578190" h="1830515">
                <a:moveTo>
                  <a:pt x="0" y="0"/>
                </a:moveTo>
                <a:lnTo>
                  <a:pt x="2578190" y="0"/>
                </a:lnTo>
                <a:lnTo>
                  <a:pt x="2578190" y="1830515"/>
                </a:lnTo>
                <a:lnTo>
                  <a:pt x="0" y="1830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TextBox 29"/>
          <p:cNvSpPr txBox="1"/>
          <p:nvPr/>
        </p:nvSpPr>
        <p:spPr>
          <a:xfrm>
            <a:off x="668051" y="337101"/>
            <a:ext cx="10848352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What else do rivers provide us?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30041" y="4699870"/>
            <a:ext cx="4532300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Flood Control</a:t>
            </a:r>
          </a:p>
        </p:txBody>
      </p:sp>
      <p:sp>
        <p:nvSpPr>
          <p:cNvPr id="31" name="Freeform 31"/>
          <p:cNvSpPr/>
          <p:nvPr/>
        </p:nvSpPr>
        <p:spPr>
          <a:xfrm>
            <a:off x="12122058" y="5367187"/>
            <a:ext cx="2578190" cy="1830515"/>
          </a:xfrm>
          <a:custGeom>
            <a:avLst/>
            <a:gdLst/>
            <a:ahLst/>
            <a:cxnLst/>
            <a:rect l="l" t="t" r="r" b="b"/>
            <a:pathLst>
              <a:path w="2578190" h="1830515">
                <a:moveTo>
                  <a:pt x="0" y="0"/>
                </a:moveTo>
                <a:lnTo>
                  <a:pt x="2578190" y="0"/>
                </a:lnTo>
                <a:lnTo>
                  <a:pt x="2578190" y="1830515"/>
                </a:lnTo>
                <a:lnTo>
                  <a:pt x="0" y="1830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 rot="-8488707">
            <a:off x="14977044" y="10052891"/>
            <a:ext cx="3049851" cy="1425806"/>
          </a:xfrm>
          <a:custGeom>
            <a:avLst/>
            <a:gdLst/>
            <a:ahLst/>
            <a:cxnLst/>
            <a:rect l="l" t="t" r="r" b="b"/>
            <a:pathLst>
              <a:path w="3049851" h="1425806">
                <a:moveTo>
                  <a:pt x="0" y="0"/>
                </a:moveTo>
                <a:lnTo>
                  <a:pt x="3049851" y="0"/>
                </a:lnTo>
                <a:lnTo>
                  <a:pt x="3049851" y="1425805"/>
                </a:lnTo>
                <a:lnTo>
                  <a:pt x="0" y="14258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6B36B-28B9-922C-8CAE-CDF7E3569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3A1E85C-BAE2-E11A-89C1-406270E586B3}"/>
              </a:ext>
            </a:extLst>
          </p:cNvPr>
          <p:cNvSpPr/>
          <p:nvPr/>
        </p:nvSpPr>
        <p:spPr>
          <a:xfrm rot="5400000">
            <a:off x="2156135" y="1924119"/>
            <a:ext cx="12756753" cy="5963782"/>
          </a:xfrm>
          <a:custGeom>
            <a:avLst/>
            <a:gdLst/>
            <a:ahLst/>
            <a:cxnLst/>
            <a:rect l="l" t="t" r="r" b="b"/>
            <a:pathLst>
              <a:path w="12756753" h="5963782">
                <a:moveTo>
                  <a:pt x="0" y="0"/>
                </a:moveTo>
                <a:lnTo>
                  <a:pt x="12756753" y="0"/>
                </a:lnTo>
                <a:lnTo>
                  <a:pt x="12756753" y="5963783"/>
                </a:lnTo>
                <a:lnTo>
                  <a:pt x="0" y="5963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3DD10779-C859-9526-F595-8ECD778FFCFA}"/>
              </a:ext>
            </a:extLst>
          </p:cNvPr>
          <p:cNvSpPr/>
          <p:nvPr/>
        </p:nvSpPr>
        <p:spPr>
          <a:xfrm>
            <a:off x="668051" y="1191964"/>
            <a:ext cx="98082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C569C633-F72D-8ABF-36A9-54F5E3BDD856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7757E388-FE97-44A6-6ED6-6B7301591E1E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FF627FD9-1AD7-A13A-4D41-C72A4091920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F2E71E73-A3DD-BBD2-200C-FFE781D3FC6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39F4CF47-C0DD-038A-F0F8-DA0781D384AC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6F2DDDED-CBCB-8152-5CF3-5A31D94E283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398A77D0-B10B-561B-0A38-2C4DF6E6690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5473149F-E270-D3C9-3F74-A54CAA842DE6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E19B6DCD-3A00-CF92-F1E5-0547C025478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B70C0827-C61E-B9C7-9BB4-44588D1FC5A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D737E3B-99FC-A0B5-86E0-AAFE48119B04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48846821-2EE7-623F-1808-A8FF1122492A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5" name="Freeform 25">
            <a:extLst>
              <a:ext uri="{FF2B5EF4-FFF2-40B4-BE49-F238E27FC236}">
                <a16:creationId xmlns:a16="http://schemas.microsoft.com/office/drawing/2014/main" id="{059098A3-69E2-30A5-628C-2C44386EC5A3}"/>
              </a:ext>
            </a:extLst>
          </p:cNvPr>
          <p:cNvSpPr/>
          <p:nvPr/>
        </p:nvSpPr>
        <p:spPr>
          <a:xfrm rot="-8488707">
            <a:off x="13263618" y="7720855"/>
            <a:ext cx="2873259" cy="1343249"/>
          </a:xfrm>
          <a:custGeom>
            <a:avLst/>
            <a:gdLst/>
            <a:ahLst/>
            <a:cxnLst/>
            <a:rect l="l" t="t" r="r" b="b"/>
            <a:pathLst>
              <a:path w="2873259" h="1343249">
                <a:moveTo>
                  <a:pt x="0" y="0"/>
                </a:moveTo>
                <a:lnTo>
                  <a:pt x="2873259" y="0"/>
                </a:lnTo>
                <a:lnTo>
                  <a:pt x="2873259" y="1343249"/>
                </a:lnTo>
                <a:lnTo>
                  <a:pt x="0" y="13432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19E215E5-FB4E-7C5C-8658-F1A693090B84}"/>
              </a:ext>
            </a:extLst>
          </p:cNvPr>
          <p:cNvSpPr/>
          <p:nvPr/>
        </p:nvSpPr>
        <p:spPr>
          <a:xfrm rot="-8488707">
            <a:off x="11495091" y="5401017"/>
            <a:ext cx="2873259" cy="1343249"/>
          </a:xfrm>
          <a:custGeom>
            <a:avLst/>
            <a:gdLst/>
            <a:ahLst/>
            <a:cxnLst/>
            <a:rect l="l" t="t" r="r" b="b"/>
            <a:pathLst>
              <a:path w="2873259" h="1343249">
                <a:moveTo>
                  <a:pt x="0" y="0"/>
                </a:moveTo>
                <a:lnTo>
                  <a:pt x="2873259" y="0"/>
                </a:lnTo>
                <a:lnTo>
                  <a:pt x="2873259" y="1343248"/>
                </a:lnTo>
                <a:lnTo>
                  <a:pt x="0" y="13432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A2CB8924-DA63-32D2-274E-9E6F9AD42AD6}"/>
              </a:ext>
            </a:extLst>
          </p:cNvPr>
          <p:cNvSpPr/>
          <p:nvPr/>
        </p:nvSpPr>
        <p:spPr>
          <a:xfrm rot="-10247272">
            <a:off x="9412316" y="4420781"/>
            <a:ext cx="2873259" cy="1343249"/>
          </a:xfrm>
          <a:custGeom>
            <a:avLst/>
            <a:gdLst/>
            <a:ahLst/>
            <a:cxnLst/>
            <a:rect l="l" t="t" r="r" b="b"/>
            <a:pathLst>
              <a:path w="2873259" h="1343249">
                <a:moveTo>
                  <a:pt x="0" y="0"/>
                </a:moveTo>
                <a:lnTo>
                  <a:pt x="2873259" y="0"/>
                </a:lnTo>
                <a:lnTo>
                  <a:pt x="2873259" y="1343248"/>
                </a:lnTo>
                <a:lnTo>
                  <a:pt x="0" y="13432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55D658C1-19DB-DF0C-10FD-214C9AFE8875}"/>
              </a:ext>
            </a:extLst>
          </p:cNvPr>
          <p:cNvSpPr/>
          <p:nvPr/>
        </p:nvSpPr>
        <p:spPr>
          <a:xfrm>
            <a:off x="10598075" y="4012536"/>
            <a:ext cx="2578190" cy="1830515"/>
          </a:xfrm>
          <a:custGeom>
            <a:avLst/>
            <a:gdLst/>
            <a:ahLst/>
            <a:cxnLst/>
            <a:rect l="l" t="t" r="r" b="b"/>
            <a:pathLst>
              <a:path w="2578190" h="1830515">
                <a:moveTo>
                  <a:pt x="0" y="0"/>
                </a:moveTo>
                <a:lnTo>
                  <a:pt x="2578190" y="0"/>
                </a:lnTo>
                <a:lnTo>
                  <a:pt x="2578190" y="1830515"/>
                </a:lnTo>
                <a:lnTo>
                  <a:pt x="0" y="1830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E843FB1B-34B3-0ADF-1CE5-21BB3C016986}"/>
              </a:ext>
            </a:extLst>
          </p:cNvPr>
          <p:cNvSpPr txBox="1"/>
          <p:nvPr/>
        </p:nvSpPr>
        <p:spPr>
          <a:xfrm>
            <a:off x="1430040" y="4699870"/>
            <a:ext cx="4818359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Rheoli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llifogydd</a:t>
            </a: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76263078-2F3D-8300-0A75-0A65271B1279}"/>
              </a:ext>
            </a:extLst>
          </p:cNvPr>
          <p:cNvSpPr/>
          <p:nvPr/>
        </p:nvSpPr>
        <p:spPr>
          <a:xfrm>
            <a:off x="12122058" y="5367187"/>
            <a:ext cx="2578190" cy="1830515"/>
          </a:xfrm>
          <a:custGeom>
            <a:avLst/>
            <a:gdLst/>
            <a:ahLst/>
            <a:cxnLst/>
            <a:rect l="l" t="t" r="r" b="b"/>
            <a:pathLst>
              <a:path w="2578190" h="1830515">
                <a:moveTo>
                  <a:pt x="0" y="0"/>
                </a:moveTo>
                <a:lnTo>
                  <a:pt x="2578190" y="0"/>
                </a:lnTo>
                <a:lnTo>
                  <a:pt x="2578190" y="1830515"/>
                </a:lnTo>
                <a:lnTo>
                  <a:pt x="0" y="1830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D2F04D31-8CAE-433D-2F3C-31EA2B18434B}"/>
              </a:ext>
            </a:extLst>
          </p:cNvPr>
          <p:cNvSpPr/>
          <p:nvPr/>
        </p:nvSpPr>
        <p:spPr>
          <a:xfrm rot="-8488707">
            <a:off x="14977044" y="10052891"/>
            <a:ext cx="3049851" cy="1425806"/>
          </a:xfrm>
          <a:custGeom>
            <a:avLst/>
            <a:gdLst/>
            <a:ahLst/>
            <a:cxnLst/>
            <a:rect l="l" t="t" r="r" b="b"/>
            <a:pathLst>
              <a:path w="3049851" h="1425806">
                <a:moveTo>
                  <a:pt x="0" y="0"/>
                </a:moveTo>
                <a:lnTo>
                  <a:pt x="3049851" y="0"/>
                </a:lnTo>
                <a:lnTo>
                  <a:pt x="3049851" y="1425805"/>
                </a:lnTo>
                <a:lnTo>
                  <a:pt x="0" y="14258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925F0083-7984-02B2-CF7F-EC6A0053FCD5}"/>
              </a:ext>
            </a:extLst>
          </p:cNvPr>
          <p:cNvSpPr txBox="1"/>
          <p:nvPr/>
        </p:nvSpPr>
        <p:spPr>
          <a:xfrm>
            <a:off x="668050" y="337101"/>
            <a:ext cx="12209749" cy="1723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Beth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arall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mae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afonydd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yn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darparu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7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ni</a:t>
            </a:r>
            <a:r>
              <a:rPr lang="en-US" sz="497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? </a:t>
            </a:r>
          </a:p>
          <a:p>
            <a:pPr algn="l">
              <a:lnSpc>
                <a:spcPts val="6956"/>
              </a:lnSpc>
              <a:spcBef>
                <a:spcPct val="0"/>
              </a:spcBef>
            </a:pP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  <p:extLst>
      <p:ext uri="{BB962C8B-B14F-4D97-AF65-F5344CB8AC3E}">
        <p14:creationId xmlns:p14="http://schemas.microsoft.com/office/powerpoint/2010/main" val="27334283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156135" y="1924119"/>
            <a:ext cx="12756753" cy="5963782"/>
          </a:xfrm>
          <a:custGeom>
            <a:avLst/>
            <a:gdLst/>
            <a:ahLst/>
            <a:cxnLst/>
            <a:rect l="l" t="t" r="r" b="b"/>
            <a:pathLst>
              <a:path w="12756753" h="5963782">
                <a:moveTo>
                  <a:pt x="0" y="0"/>
                </a:moveTo>
                <a:lnTo>
                  <a:pt x="12756753" y="0"/>
                </a:lnTo>
                <a:lnTo>
                  <a:pt x="12756753" y="5963783"/>
                </a:lnTo>
                <a:lnTo>
                  <a:pt x="0" y="5963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 rot="-8488707">
            <a:off x="13263618" y="7720855"/>
            <a:ext cx="2873259" cy="1343249"/>
          </a:xfrm>
          <a:custGeom>
            <a:avLst/>
            <a:gdLst/>
            <a:ahLst/>
            <a:cxnLst/>
            <a:rect l="l" t="t" r="r" b="b"/>
            <a:pathLst>
              <a:path w="2873259" h="1343249">
                <a:moveTo>
                  <a:pt x="0" y="0"/>
                </a:moveTo>
                <a:lnTo>
                  <a:pt x="2873259" y="0"/>
                </a:lnTo>
                <a:lnTo>
                  <a:pt x="2873259" y="1343249"/>
                </a:lnTo>
                <a:lnTo>
                  <a:pt x="0" y="13432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 rot="-8488707">
            <a:off x="11495091" y="5401017"/>
            <a:ext cx="2873259" cy="1343249"/>
          </a:xfrm>
          <a:custGeom>
            <a:avLst/>
            <a:gdLst/>
            <a:ahLst/>
            <a:cxnLst/>
            <a:rect l="l" t="t" r="r" b="b"/>
            <a:pathLst>
              <a:path w="2873259" h="1343249">
                <a:moveTo>
                  <a:pt x="0" y="0"/>
                </a:moveTo>
                <a:lnTo>
                  <a:pt x="2873259" y="0"/>
                </a:lnTo>
                <a:lnTo>
                  <a:pt x="2873259" y="1343248"/>
                </a:lnTo>
                <a:lnTo>
                  <a:pt x="0" y="13432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 rot="-10247272">
            <a:off x="9412316" y="4420781"/>
            <a:ext cx="2873259" cy="1343249"/>
          </a:xfrm>
          <a:custGeom>
            <a:avLst/>
            <a:gdLst/>
            <a:ahLst/>
            <a:cxnLst/>
            <a:rect l="l" t="t" r="r" b="b"/>
            <a:pathLst>
              <a:path w="2873259" h="1343249">
                <a:moveTo>
                  <a:pt x="0" y="0"/>
                </a:moveTo>
                <a:lnTo>
                  <a:pt x="2873259" y="0"/>
                </a:lnTo>
                <a:lnTo>
                  <a:pt x="2873259" y="1343248"/>
                </a:lnTo>
                <a:lnTo>
                  <a:pt x="0" y="13432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10598075" y="4012536"/>
            <a:ext cx="2578190" cy="1830515"/>
          </a:xfrm>
          <a:custGeom>
            <a:avLst/>
            <a:gdLst/>
            <a:ahLst/>
            <a:cxnLst/>
            <a:rect l="l" t="t" r="r" b="b"/>
            <a:pathLst>
              <a:path w="2578190" h="1830515">
                <a:moveTo>
                  <a:pt x="0" y="0"/>
                </a:moveTo>
                <a:lnTo>
                  <a:pt x="2578190" y="0"/>
                </a:lnTo>
                <a:lnTo>
                  <a:pt x="2578190" y="1830515"/>
                </a:lnTo>
                <a:lnTo>
                  <a:pt x="0" y="1830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2122058" y="5367187"/>
            <a:ext cx="2578190" cy="1830515"/>
          </a:xfrm>
          <a:custGeom>
            <a:avLst/>
            <a:gdLst/>
            <a:ahLst/>
            <a:cxnLst/>
            <a:rect l="l" t="t" r="r" b="b"/>
            <a:pathLst>
              <a:path w="2578190" h="1830515">
                <a:moveTo>
                  <a:pt x="0" y="0"/>
                </a:moveTo>
                <a:lnTo>
                  <a:pt x="2578190" y="0"/>
                </a:lnTo>
                <a:lnTo>
                  <a:pt x="2578190" y="1830515"/>
                </a:lnTo>
                <a:lnTo>
                  <a:pt x="0" y="1830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 rot="-8488707">
            <a:off x="14977044" y="10052891"/>
            <a:ext cx="3049851" cy="1425806"/>
          </a:xfrm>
          <a:custGeom>
            <a:avLst/>
            <a:gdLst/>
            <a:ahLst/>
            <a:cxnLst/>
            <a:rect l="l" t="t" r="r" b="b"/>
            <a:pathLst>
              <a:path w="3049851" h="1425806">
                <a:moveTo>
                  <a:pt x="0" y="0"/>
                </a:moveTo>
                <a:lnTo>
                  <a:pt x="3049851" y="0"/>
                </a:lnTo>
                <a:lnTo>
                  <a:pt x="3049851" y="1425805"/>
                </a:lnTo>
                <a:lnTo>
                  <a:pt x="0" y="14258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7890887" y="7313107"/>
            <a:ext cx="1045643" cy="1079373"/>
          </a:xfrm>
          <a:custGeom>
            <a:avLst/>
            <a:gdLst/>
            <a:ahLst/>
            <a:cxnLst/>
            <a:rect l="l" t="t" r="r" b="b"/>
            <a:pathLst>
              <a:path w="1045643" h="1079373">
                <a:moveTo>
                  <a:pt x="0" y="0"/>
                </a:moveTo>
                <a:lnTo>
                  <a:pt x="1045643" y="0"/>
                </a:lnTo>
                <a:lnTo>
                  <a:pt x="1045643" y="1079373"/>
                </a:lnTo>
                <a:lnTo>
                  <a:pt x="0" y="10793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8413708" y="7687596"/>
            <a:ext cx="2558985" cy="1409768"/>
          </a:xfrm>
          <a:custGeom>
            <a:avLst/>
            <a:gdLst/>
            <a:ahLst/>
            <a:cxnLst/>
            <a:rect l="l" t="t" r="r" b="b"/>
            <a:pathLst>
              <a:path w="2558985" h="1409768">
                <a:moveTo>
                  <a:pt x="0" y="0"/>
                </a:moveTo>
                <a:lnTo>
                  <a:pt x="2558985" y="0"/>
                </a:lnTo>
                <a:lnTo>
                  <a:pt x="2558985" y="1409768"/>
                </a:lnTo>
                <a:lnTo>
                  <a:pt x="0" y="14097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>
            <a:off x="6893867" y="1601600"/>
            <a:ext cx="1495495" cy="1271171"/>
          </a:xfrm>
          <a:custGeom>
            <a:avLst/>
            <a:gdLst/>
            <a:ahLst/>
            <a:cxnLst/>
            <a:rect l="l" t="t" r="r" b="b"/>
            <a:pathLst>
              <a:path w="1495495" h="1271171">
                <a:moveTo>
                  <a:pt x="0" y="0"/>
                </a:moveTo>
                <a:lnTo>
                  <a:pt x="1495495" y="0"/>
                </a:lnTo>
                <a:lnTo>
                  <a:pt x="1495495" y="1271171"/>
                </a:lnTo>
                <a:lnTo>
                  <a:pt x="0" y="12711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/>
          <p:cNvSpPr/>
          <p:nvPr/>
        </p:nvSpPr>
        <p:spPr>
          <a:xfrm flipH="1">
            <a:off x="7854073" y="2853392"/>
            <a:ext cx="2733316" cy="2217402"/>
          </a:xfrm>
          <a:custGeom>
            <a:avLst/>
            <a:gdLst/>
            <a:ahLst/>
            <a:cxnLst/>
            <a:rect l="l" t="t" r="r" b="b"/>
            <a:pathLst>
              <a:path w="2733316" h="2217402">
                <a:moveTo>
                  <a:pt x="2733316" y="0"/>
                </a:moveTo>
                <a:lnTo>
                  <a:pt x="0" y="0"/>
                </a:lnTo>
                <a:lnTo>
                  <a:pt x="0" y="2217403"/>
                </a:lnTo>
                <a:lnTo>
                  <a:pt x="2733316" y="2217403"/>
                </a:lnTo>
                <a:lnTo>
                  <a:pt x="273331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7116560" y="5985357"/>
            <a:ext cx="1272803" cy="1212344"/>
          </a:xfrm>
          <a:custGeom>
            <a:avLst/>
            <a:gdLst/>
            <a:ahLst/>
            <a:cxnLst/>
            <a:rect l="l" t="t" r="r" b="b"/>
            <a:pathLst>
              <a:path w="1272803" h="1212344">
                <a:moveTo>
                  <a:pt x="0" y="0"/>
                </a:moveTo>
                <a:lnTo>
                  <a:pt x="1272802" y="0"/>
                </a:lnTo>
                <a:lnTo>
                  <a:pt x="1272802" y="1212345"/>
                </a:lnTo>
                <a:lnTo>
                  <a:pt x="0" y="121234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TextBox 35"/>
          <p:cNvSpPr txBox="1"/>
          <p:nvPr/>
        </p:nvSpPr>
        <p:spPr>
          <a:xfrm>
            <a:off x="668051" y="3465179"/>
            <a:ext cx="4532300" cy="2607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Rivers do so much to take care of us</a:t>
            </a:r>
          </a:p>
        </p:txBody>
      </p:sp>
      <p:sp>
        <p:nvSpPr>
          <p:cNvPr id="36" name="Freeform 36"/>
          <p:cNvSpPr/>
          <p:nvPr/>
        </p:nvSpPr>
        <p:spPr>
          <a:xfrm>
            <a:off x="6124348" y="4927793"/>
            <a:ext cx="992211" cy="945081"/>
          </a:xfrm>
          <a:custGeom>
            <a:avLst/>
            <a:gdLst/>
            <a:ahLst/>
            <a:cxnLst/>
            <a:rect l="l" t="t" r="r" b="b"/>
            <a:pathLst>
              <a:path w="992211" h="945081">
                <a:moveTo>
                  <a:pt x="0" y="0"/>
                </a:moveTo>
                <a:lnTo>
                  <a:pt x="992212" y="0"/>
                </a:lnTo>
                <a:lnTo>
                  <a:pt x="992212" y="945081"/>
                </a:lnTo>
                <a:lnTo>
                  <a:pt x="0" y="9450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/>
          <p:cNvSpPr/>
          <p:nvPr/>
        </p:nvSpPr>
        <p:spPr>
          <a:xfrm>
            <a:off x="5317333" y="3962094"/>
            <a:ext cx="774894" cy="738086"/>
          </a:xfrm>
          <a:custGeom>
            <a:avLst/>
            <a:gdLst/>
            <a:ahLst/>
            <a:cxnLst/>
            <a:rect l="l" t="t" r="r" b="b"/>
            <a:pathLst>
              <a:path w="774894" h="738086">
                <a:moveTo>
                  <a:pt x="0" y="0"/>
                </a:moveTo>
                <a:lnTo>
                  <a:pt x="774894" y="0"/>
                </a:lnTo>
                <a:lnTo>
                  <a:pt x="774894" y="738086"/>
                </a:lnTo>
                <a:lnTo>
                  <a:pt x="0" y="7380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EF95A-E9F2-56E5-0913-B9E236816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F455F30-F668-F677-2FB1-FBECD81BFAE7}"/>
              </a:ext>
            </a:extLst>
          </p:cNvPr>
          <p:cNvSpPr/>
          <p:nvPr/>
        </p:nvSpPr>
        <p:spPr>
          <a:xfrm rot="5400000">
            <a:off x="2156135" y="1924119"/>
            <a:ext cx="12756753" cy="5963782"/>
          </a:xfrm>
          <a:custGeom>
            <a:avLst/>
            <a:gdLst/>
            <a:ahLst/>
            <a:cxnLst/>
            <a:rect l="l" t="t" r="r" b="b"/>
            <a:pathLst>
              <a:path w="12756753" h="5963782">
                <a:moveTo>
                  <a:pt x="0" y="0"/>
                </a:moveTo>
                <a:lnTo>
                  <a:pt x="12756753" y="0"/>
                </a:lnTo>
                <a:lnTo>
                  <a:pt x="12756753" y="5963783"/>
                </a:lnTo>
                <a:lnTo>
                  <a:pt x="0" y="5963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A24B7D1-FCD1-13F5-8548-FB70DFC9181C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570FBC5E-F3E5-AD56-3436-E09694B6743B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CC2EEF65-DBA2-3A67-AB37-D934FE31D5B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EDA93271-D82E-433D-3F6A-53D0B2A8E2D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9803F5DD-CAEC-646E-8ACB-436574A08CCE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5AD69B56-69A6-344B-274B-365252ED557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9C318D53-F664-A092-A86D-A099A4D6436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D45CB0B4-A06C-6251-A0D5-DD465EDF98EF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E41D4B38-E917-5290-CB09-E11D66039B2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3BDFF781-457B-4798-5DD8-CD566E6AA0D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44A7857-9C49-1D3E-A4ED-2268A92E5E8D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9F16A648-195D-597E-A5B1-F5DAE9DFD797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571D1220-8A41-9EF8-2BCE-B4843BBF6EBA}"/>
              </a:ext>
            </a:extLst>
          </p:cNvPr>
          <p:cNvSpPr/>
          <p:nvPr/>
        </p:nvSpPr>
        <p:spPr>
          <a:xfrm rot="-8488707">
            <a:off x="13263618" y="7720855"/>
            <a:ext cx="2873259" cy="1343249"/>
          </a:xfrm>
          <a:custGeom>
            <a:avLst/>
            <a:gdLst/>
            <a:ahLst/>
            <a:cxnLst/>
            <a:rect l="l" t="t" r="r" b="b"/>
            <a:pathLst>
              <a:path w="2873259" h="1343249">
                <a:moveTo>
                  <a:pt x="0" y="0"/>
                </a:moveTo>
                <a:lnTo>
                  <a:pt x="2873259" y="0"/>
                </a:lnTo>
                <a:lnTo>
                  <a:pt x="2873259" y="1343249"/>
                </a:lnTo>
                <a:lnTo>
                  <a:pt x="0" y="13432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0E4057F3-90FA-1758-677A-F433BD1EA6D4}"/>
              </a:ext>
            </a:extLst>
          </p:cNvPr>
          <p:cNvSpPr/>
          <p:nvPr/>
        </p:nvSpPr>
        <p:spPr>
          <a:xfrm rot="-8488707">
            <a:off x="11495091" y="5401017"/>
            <a:ext cx="2873259" cy="1343249"/>
          </a:xfrm>
          <a:custGeom>
            <a:avLst/>
            <a:gdLst/>
            <a:ahLst/>
            <a:cxnLst/>
            <a:rect l="l" t="t" r="r" b="b"/>
            <a:pathLst>
              <a:path w="2873259" h="1343249">
                <a:moveTo>
                  <a:pt x="0" y="0"/>
                </a:moveTo>
                <a:lnTo>
                  <a:pt x="2873259" y="0"/>
                </a:lnTo>
                <a:lnTo>
                  <a:pt x="2873259" y="1343248"/>
                </a:lnTo>
                <a:lnTo>
                  <a:pt x="0" y="13432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2D963C95-CD72-3E26-98E4-414F31FCF6FF}"/>
              </a:ext>
            </a:extLst>
          </p:cNvPr>
          <p:cNvSpPr/>
          <p:nvPr/>
        </p:nvSpPr>
        <p:spPr>
          <a:xfrm rot="-10247272">
            <a:off x="9412316" y="4420781"/>
            <a:ext cx="2873259" cy="1343249"/>
          </a:xfrm>
          <a:custGeom>
            <a:avLst/>
            <a:gdLst/>
            <a:ahLst/>
            <a:cxnLst/>
            <a:rect l="l" t="t" r="r" b="b"/>
            <a:pathLst>
              <a:path w="2873259" h="1343249">
                <a:moveTo>
                  <a:pt x="0" y="0"/>
                </a:moveTo>
                <a:lnTo>
                  <a:pt x="2873259" y="0"/>
                </a:lnTo>
                <a:lnTo>
                  <a:pt x="2873259" y="1343248"/>
                </a:lnTo>
                <a:lnTo>
                  <a:pt x="0" y="13432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78ABC350-EC46-3500-1560-08E6FEA976C6}"/>
              </a:ext>
            </a:extLst>
          </p:cNvPr>
          <p:cNvSpPr/>
          <p:nvPr/>
        </p:nvSpPr>
        <p:spPr>
          <a:xfrm>
            <a:off x="10598075" y="4012536"/>
            <a:ext cx="2578190" cy="1830515"/>
          </a:xfrm>
          <a:custGeom>
            <a:avLst/>
            <a:gdLst/>
            <a:ahLst/>
            <a:cxnLst/>
            <a:rect l="l" t="t" r="r" b="b"/>
            <a:pathLst>
              <a:path w="2578190" h="1830515">
                <a:moveTo>
                  <a:pt x="0" y="0"/>
                </a:moveTo>
                <a:lnTo>
                  <a:pt x="2578190" y="0"/>
                </a:lnTo>
                <a:lnTo>
                  <a:pt x="2578190" y="1830515"/>
                </a:lnTo>
                <a:lnTo>
                  <a:pt x="0" y="1830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3B629ED8-3601-5AF7-595A-E7FAB9007D35}"/>
              </a:ext>
            </a:extLst>
          </p:cNvPr>
          <p:cNvSpPr/>
          <p:nvPr/>
        </p:nvSpPr>
        <p:spPr>
          <a:xfrm>
            <a:off x="12122058" y="5367187"/>
            <a:ext cx="2578190" cy="1830515"/>
          </a:xfrm>
          <a:custGeom>
            <a:avLst/>
            <a:gdLst/>
            <a:ahLst/>
            <a:cxnLst/>
            <a:rect l="l" t="t" r="r" b="b"/>
            <a:pathLst>
              <a:path w="2578190" h="1830515">
                <a:moveTo>
                  <a:pt x="0" y="0"/>
                </a:moveTo>
                <a:lnTo>
                  <a:pt x="2578190" y="0"/>
                </a:lnTo>
                <a:lnTo>
                  <a:pt x="2578190" y="1830515"/>
                </a:lnTo>
                <a:lnTo>
                  <a:pt x="0" y="1830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14B5C414-97EC-E94E-2902-C812BA4694BA}"/>
              </a:ext>
            </a:extLst>
          </p:cNvPr>
          <p:cNvSpPr/>
          <p:nvPr/>
        </p:nvSpPr>
        <p:spPr>
          <a:xfrm rot="-8488707">
            <a:off x="14977044" y="10052891"/>
            <a:ext cx="3049851" cy="1425806"/>
          </a:xfrm>
          <a:custGeom>
            <a:avLst/>
            <a:gdLst/>
            <a:ahLst/>
            <a:cxnLst/>
            <a:rect l="l" t="t" r="r" b="b"/>
            <a:pathLst>
              <a:path w="3049851" h="1425806">
                <a:moveTo>
                  <a:pt x="0" y="0"/>
                </a:moveTo>
                <a:lnTo>
                  <a:pt x="3049851" y="0"/>
                </a:lnTo>
                <a:lnTo>
                  <a:pt x="3049851" y="1425805"/>
                </a:lnTo>
                <a:lnTo>
                  <a:pt x="0" y="14258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42B2CCCF-DB20-CD41-7BD7-C83564FEA652}"/>
              </a:ext>
            </a:extLst>
          </p:cNvPr>
          <p:cNvSpPr/>
          <p:nvPr/>
        </p:nvSpPr>
        <p:spPr>
          <a:xfrm>
            <a:off x="7890887" y="7313107"/>
            <a:ext cx="1045643" cy="1079373"/>
          </a:xfrm>
          <a:custGeom>
            <a:avLst/>
            <a:gdLst/>
            <a:ahLst/>
            <a:cxnLst/>
            <a:rect l="l" t="t" r="r" b="b"/>
            <a:pathLst>
              <a:path w="1045643" h="1079373">
                <a:moveTo>
                  <a:pt x="0" y="0"/>
                </a:moveTo>
                <a:lnTo>
                  <a:pt x="1045643" y="0"/>
                </a:lnTo>
                <a:lnTo>
                  <a:pt x="1045643" y="1079373"/>
                </a:lnTo>
                <a:lnTo>
                  <a:pt x="0" y="10793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479C1FAC-154D-3387-6934-378A875CE6DE}"/>
              </a:ext>
            </a:extLst>
          </p:cNvPr>
          <p:cNvSpPr/>
          <p:nvPr/>
        </p:nvSpPr>
        <p:spPr>
          <a:xfrm>
            <a:off x="8413708" y="7687596"/>
            <a:ext cx="2558985" cy="1409768"/>
          </a:xfrm>
          <a:custGeom>
            <a:avLst/>
            <a:gdLst/>
            <a:ahLst/>
            <a:cxnLst/>
            <a:rect l="l" t="t" r="r" b="b"/>
            <a:pathLst>
              <a:path w="2558985" h="1409768">
                <a:moveTo>
                  <a:pt x="0" y="0"/>
                </a:moveTo>
                <a:lnTo>
                  <a:pt x="2558985" y="0"/>
                </a:lnTo>
                <a:lnTo>
                  <a:pt x="2558985" y="1409768"/>
                </a:lnTo>
                <a:lnTo>
                  <a:pt x="0" y="14097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59C694FE-71CD-9CA0-A7E1-15E2D7D24717}"/>
              </a:ext>
            </a:extLst>
          </p:cNvPr>
          <p:cNvSpPr/>
          <p:nvPr/>
        </p:nvSpPr>
        <p:spPr>
          <a:xfrm>
            <a:off x="6893867" y="1601600"/>
            <a:ext cx="1495495" cy="1271171"/>
          </a:xfrm>
          <a:custGeom>
            <a:avLst/>
            <a:gdLst/>
            <a:ahLst/>
            <a:cxnLst/>
            <a:rect l="l" t="t" r="r" b="b"/>
            <a:pathLst>
              <a:path w="1495495" h="1271171">
                <a:moveTo>
                  <a:pt x="0" y="0"/>
                </a:moveTo>
                <a:lnTo>
                  <a:pt x="1495495" y="0"/>
                </a:lnTo>
                <a:lnTo>
                  <a:pt x="1495495" y="1271171"/>
                </a:lnTo>
                <a:lnTo>
                  <a:pt x="0" y="12711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D33197E6-67C4-50CD-B126-D6873F9DB420}"/>
              </a:ext>
            </a:extLst>
          </p:cNvPr>
          <p:cNvSpPr/>
          <p:nvPr/>
        </p:nvSpPr>
        <p:spPr>
          <a:xfrm flipH="1">
            <a:off x="7854073" y="2853392"/>
            <a:ext cx="2733316" cy="2217402"/>
          </a:xfrm>
          <a:custGeom>
            <a:avLst/>
            <a:gdLst/>
            <a:ahLst/>
            <a:cxnLst/>
            <a:rect l="l" t="t" r="r" b="b"/>
            <a:pathLst>
              <a:path w="2733316" h="2217402">
                <a:moveTo>
                  <a:pt x="2733316" y="0"/>
                </a:moveTo>
                <a:lnTo>
                  <a:pt x="0" y="0"/>
                </a:lnTo>
                <a:lnTo>
                  <a:pt x="0" y="2217403"/>
                </a:lnTo>
                <a:lnTo>
                  <a:pt x="2733316" y="2217403"/>
                </a:lnTo>
                <a:lnTo>
                  <a:pt x="273331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AD5C6A6E-A68D-9501-1A16-1751237EC2D9}"/>
              </a:ext>
            </a:extLst>
          </p:cNvPr>
          <p:cNvSpPr/>
          <p:nvPr/>
        </p:nvSpPr>
        <p:spPr>
          <a:xfrm>
            <a:off x="7116560" y="5985357"/>
            <a:ext cx="1272803" cy="1212344"/>
          </a:xfrm>
          <a:custGeom>
            <a:avLst/>
            <a:gdLst/>
            <a:ahLst/>
            <a:cxnLst/>
            <a:rect l="l" t="t" r="r" b="b"/>
            <a:pathLst>
              <a:path w="1272803" h="1212344">
                <a:moveTo>
                  <a:pt x="0" y="0"/>
                </a:moveTo>
                <a:lnTo>
                  <a:pt x="1272802" y="0"/>
                </a:lnTo>
                <a:lnTo>
                  <a:pt x="1272802" y="1212345"/>
                </a:lnTo>
                <a:lnTo>
                  <a:pt x="0" y="121234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8F88F32D-DAA9-E893-3F8D-89804F978617}"/>
              </a:ext>
            </a:extLst>
          </p:cNvPr>
          <p:cNvSpPr txBox="1"/>
          <p:nvPr/>
        </p:nvSpPr>
        <p:spPr>
          <a:xfrm>
            <a:off x="668051" y="3465179"/>
            <a:ext cx="4532300" cy="351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Mae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afonydd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yn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gwneud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gymaint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ofalu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amdanom</a:t>
            </a: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9252DAFD-7976-421B-9E6E-C90665F44081}"/>
              </a:ext>
            </a:extLst>
          </p:cNvPr>
          <p:cNvSpPr/>
          <p:nvPr/>
        </p:nvSpPr>
        <p:spPr>
          <a:xfrm>
            <a:off x="6124348" y="4927793"/>
            <a:ext cx="992211" cy="945081"/>
          </a:xfrm>
          <a:custGeom>
            <a:avLst/>
            <a:gdLst/>
            <a:ahLst/>
            <a:cxnLst/>
            <a:rect l="l" t="t" r="r" b="b"/>
            <a:pathLst>
              <a:path w="992211" h="945081">
                <a:moveTo>
                  <a:pt x="0" y="0"/>
                </a:moveTo>
                <a:lnTo>
                  <a:pt x="992212" y="0"/>
                </a:lnTo>
                <a:lnTo>
                  <a:pt x="992212" y="945081"/>
                </a:lnTo>
                <a:lnTo>
                  <a:pt x="0" y="9450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27FA463F-9468-CC5A-5956-5BF2F101A8DE}"/>
              </a:ext>
            </a:extLst>
          </p:cNvPr>
          <p:cNvSpPr/>
          <p:nvPr/>
        </p:nvSpPr>
        <p:spPr>
          <a:xfrm>
            <a:off x="5317333" y="3962094"/>
            <a:ext cx="774894" cy="738086"/>
          </a:xfrm>
          <a:custGeom>
            <a:avLst/>
            <a:gdLst/>
            <a:ahLst/>
            <a:cxnLst/>
            <a:rect l="l" t="t" r="r" b="b"/>
            <a:pathLst>
              <a:path w="774894" h="738086">
                <a:moveTo>
                  <a:pt x="0" y="0"/>
                </a:moveTo>
                <a:lnTo>
                  <a:pt x="774894" y="0"/>
                </a:lnTo>
                <a:lnTo>
                  <a:pt x="774894" y="738086"/>
                </a:lnTo>
                <a:lnTo>
                  <a:pt x="0" y="7380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2733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156135" y="1924119"/>
            <a:ext cx="12756753" cy="5963782"/>
          </a:xfrm>
          <a:custGeom>
            <a:avLst/>
            <a:gdLst/>
            <a:ahLst/>
            <a:cxnLst/>
            <a:rect l="l" t="t" r="r" b="b"/>
            <a:pathLst>
              <a:path w="12756753" h="5963782">
                <a:moveTo>
                  <a:pt x="0" y="0"/>
                </a:moveTo>
                <a:lnTo>
                  <a:pt x="12756753" y="0"/>
                </a:lnTo>
                <a:lnTo>
                  <a:pt x="12756753" y="5963783"/>
                </a:lnTo>
                <a:lnTo>
                  <a:pt x="0" y="5963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 rot="-8488707">
            <a:off x="13263618" y="7720855"/>
            <a:ext cx="2873259" cy="1343249"/>
          </a:xfrm>
          <a:custGeom>
            <a:avLst/>
            <a:gdLst/>
            <a:ahLst/>
            <a:cxnLst/>
            <a:rect l="l" t="t" r="r" b="b"/>
            <a:pathLst>
              <a:path w="2873259" h="1343249">
                <a:moveTo>
                  <a:pt x="0" y="0"/>
                </a:moveTo>
                <a:lnTo>
                  <a:pt x="2873259" y="0"/>
                </a:lnTo>
                <a:lnTo>
                  <a:pt x="2873259" y="1343249"/>
                </a:lnTo>
                <a:lnTo>
                  <a:pt x="0" y="13432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 rot="-8488707">
            <a:off x="11495091" y="5401017"/>
            <a:ext cx="2873259" cy="1343249"/>
          </a:xfrm>
          <a:custGeom>
            <a:avLst/>
            <a:gdLst/>
            <a:ahLst/>
            <a:cxnLst/>
            <a:rect l="l" t="t" r="r" b="b"/>
            <a:pathLst>
              <a:path w="2873259" h="1343249">
                <a:moveTo>
                  <a:pt x="0" y="0"/>
                </a:moveTo>
                <a:lnTo>
                  <a:pt x="2873259" y="0"/>
                </a:lnTo>
                <a:lnTo>
                  <a:pt x="2873259" y="1343248"/>
                </a:lnTo>
                <a:lnTo>
                  <a:pt x="0" y="13432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 rot="-10247272">
            <a:off x="9412316" y="4420781"/>
            <a:ext cx="2873259" cy="1343249"/>
          </a:xfrm>
          <a:custGeom>
            <a:avLst/>
            <a:gdLst/>
            <a:ahLst/>
            <a:cxnLst/>
            <a:rect l="l" t="t" r="r" b="b"/>
            <a:pathLst>
              <a:path w="2873259" h="1343249">
                <a:moveTo>
                  <a:pt x="0" y="0"/>
                </a:moveTo>
                <a:lnTo>
                  <a:pt x="2873259" y="0"/>
                </a:lnTo>
                <a:lnTo>
                  <a:pt x="2873259" y="1343248"/>
                </a:lnTo>
                <a:lnTo>
                  <a:pt x="0" y="13432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10598075" y="4012536"/>
            <a:ext cx="2578190" cy="1830515"/>
          </a:xfrm>
          <a:custGeom>
            <a:avLst/>
            <a:gdLst/>
            <a:ahLst/>
            <a:cxnLst/>
            <a:rect l="l" t="t" r="r" b="b"/>
            <a:pathLst>
              <a:path w="2578190" h="1830515">
                <a:moveTo>
                  <a:pt x="0" y="0"/>
                </a:moveTo>
                <a:lnTo>
                  <a:pt x="2578190" y="0"/>
                </a:lnTo>
                <a:lnTo>
                  <a:pt x="2578190" y="1830515"/>
                </a:lnTo>
                <a:lnTo>
                  <a:pt x="0" y="1830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2122058" y="5367187"/>
            <a:ext cx="2578190" cy="1830515"/>
          </a:xfrm>
          <a:custGeom>
            <a:avLst/>
            <a:gdLst/>
            <a:ahLst/>
            <a:cxnLst/>
            <a:rect l="l" t="t" r="r" b="b"/>
            <a:pathLst>
              <a:path w="2578190" h="1830515">
                <a:moveTo>
                  <a:pt x="0" y="0"/>
                </a:moveTo>
                <a:lnTo>
                  <a:pt x="2578190" y="0"/>
                </a:lnTo>
                <a:lnTo>
                  <a:pt x="2578190" y="1830515"/>
                </a:lnTo>
                <a:lnTo>
                  <a:pt x="0" y="1830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 rot="-8488707">
            <a:off x="14977044" y="10052891"/>
            <a:ext cx="3049851" cy="1425806"/>
          </a:xfrm>
          <a:custGeom>
            <a:avLst/>
            <a:gdLst/>
            <a:ahLst/>
            <a:cxnLst/>
            <a:rect l="l" t="t" r="r" b="b"/>
            <a:pathLst>
              <a:path w="3049851" h="1425806">
                <a:moveTo>
                  <a:pt x="0" y="0"/>
                </a:moveTo>
                <a:lnTo>
                  <a:pt x="3049851" y="0"/>
                </a:lnTo>
                <a:lnTo>
                  <a:pt x="3049851" y="1425805"/>
                </a:lnTo>
                <a:lnTo>
                  <a:pt x="0" y="14258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7890887" y="7313107"/>
            <a:ext cx="1045643" cy="1079373"/>
          </a:xfrm>
          <a:custGeom>
            <a:avLst/>
            <a:gdLst/>
            <a:ahLst/>
            <a:cxnLst/>
            <a:rect l="l" t="t" r="r" b="b"/>
            <a:pathLst>
              <a:path w="1045643" h="1079373">
                <a:moveTo>
                  <a:pt x="0" y="0"/>
                </a:moveTo>
                <a:lnTo>
                  <a:pt x="1045643" y="0"/>
                </a:lnTo>
                <a:lnTo>
                  <a:pt x="1045643" y="1079373"/>
                </a:lnTo>
                <a:lnTo>
                  <a:pt x="0" y="10793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8413708" y="7687596"/>
            <a:ext cx="2558985" cy="1409768"/>
          </a:xfrm>
          <a:custGeom>
            <a:avLst/>
            <a:gdLst/>
            <a:ahLst/>
            <a:cxnLst/>
            <a:rect l="l" t="t" r="r" b="b"/>
            <a:pathLst>
              <a:path w="2558985" h="1409768">
                <a:moveTo>
                  <a:pt x="0" y="0"/>
                </a:moveTo>
                <a:lnTo>
                  <a:pt x="2558985" y="0"/>
                </a:lnTo>
                <a:lnTo>
                  <a:pt x="2558985" y="1409768"/>
                </a:lnTo>
                <a:lnTo>
                  <a:pt x="0" y="14097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>
            <a:off x="6893867" y="1601600"/>
            <a:ext cx="1495495" cy="1271171"/>
          </a:xfrm>
          <a:custGeom>
            <a:avLst/>
            <a:gdLst/>
            <a:ahLst/>
            <a:cxnLst/>
            <a:rect l="l" t="t" r="r" b="b"/>
            <a:pathLst>
              <a:path w="1495495" h="1271171">
                <a:moveTo>
                  <a:pt x="0" y="0"/>
                </a:moveTo>
                <a:lnTo>
                  <a:pt x="1495495" y="0"/>
                </a:lnTo>
                <a:lnTo>
                  <a:pt x="1495495" y="1271171"/>
                </a:lnTo>
                <a:lnTo>
                  <a:pt x="0" y="12711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/>
          <p:cNvSpPr/>
          <p:nvPr/>
        </p:nvSpPr>
        <p:spPr>
          <a:xfrm flipH="1">
            <a:off x="7854073" y="2853392"/>
            <a:ext cx="2733316" cy="2217402"/>
          </a:xfrm>
          <a:custGeom>
            <a:avLst/>
            <a:gdLst/>
            <a:ahLst/>
            <a:cxnLst/>
            <a:rect l="l" t="t" r="r" b="b"/>
            <a:pathLst>
              <a:path w="2733316" h="2217402">
                <a:moveTo>
                  <a:pt x="2733316" y="0"/>
                </a:moveTo>
                <a:lnTo>
                  <a:pt x="0" y="0"/>
                </a:lnTo>
                <a:lnTo>
                  <a:pt x="0" y="2217403"/>
                </a:lnTo>
                <a:lnTo>
                  <a:pt x="2733316" y="2217403"/>
                </a:lnTo>
                <a:lnTo>
                  <a:pt x="273331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TextBox 34"/>
          <p:cNvSpPr txBox="1"/>
          <p:nvPr/>
        </p:nvSpPr>
        <p:spPr>
          <a:xfrm>
            <a:off x="722203" y="1896982"/>
            <a:ext cx="4830416" cy="4360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During these workshops you’ll learn how to give some of that back...</a:t>
            </a:r>
          </a:p>
        </p:txBody>
      </p:sp>
      <p:sp>
        <p:nvSpPr>
          <p:cNvPr id="35" name="Freeform 35"/>
          <p:cNvSpPr/>
          <p:nvPr/>
        </p:nvSpPr>
        <p:spPr>
          <a:xfrm>
            <a:off x="13687861" y="4363726"/>
            <a:ext cx="1012386" cy="1128134"/>
          </a:xfrm>
          <a:custGeom>
            <a:avLst/>
            <a:gdLst/>
            <a:ahLst/>
            <a:cxnLst/>
            <a:rect l="l" t="t" r="r" b="b"/>
            <a:pathLst>
              <a:path w="1012386" h="1128134">
                <a:moveTo>
                  <a:pt x="0" y="0"/>
                </a:moveTo>
                <a:lnTo>
                  <a:pt x="1012387" y="0"/>
                </a:lnTo>
                <a:lnTo>
                  <a:pt x="1012387" y="1128134"/>
                </a:lnTo>
                <a:lnTo>
                  <a:pt x="0" y="112813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A6DD0-42D5-2168-D073-0B519B949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10134DA-81EF-A315-063D-906B07A6E62A}"/>
              </a:ext>
            </a:extLst>
          </p:cNvPr>
          <p:cNvSpPr/>
          <p:nvPr/>
        </p:nvSpPr>
        <p:spPr>
          <a:xfrm rot="5400000">
            <a:off x="2156135" y="1924119"/>
            <a:ext cx="12756753" cy="5963782"/>
          </a:xfrm>
          <a:custGeom>
            <a:avLst/>
            <a:gdLst/>
            <a:ahLst/>
            <a:cxnLst/>
            <a:rect l="l" t="t" r="r" b="b"/>
            <a:pathLst>
              <a:path w="12756753" h="5963782">
                <a:moveTo>
                  <a:pt x="0" y="0"/>
                </a:moveTo>
                <a:lnTo>
                  <a:pt x="12756753" y="0"/>
                </a:lnTo>
                <a:lnTo>
                  <a:pt x="12756753" y="5963783"/>
                </a:lnTo>
                <a:lnTo>
                  <a:pt x="0" y="5963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5BC7151-12A5-0EAB-55C3-ADDC4E790B7F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391AA43A-8456-3CC1-5586-4F3F617E21CD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2FC56596-A386-1FC4-EE3E-DEB2AE69A79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BFB34E8C-CAB9-9A0B-DED3-4BA67858ECF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8A0263DE-BBB8-0652-E3DF-E4C553BC212E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085681ED-B629-31EB-B161-78D0C720DA3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0A365928-2507-6082-EAA5-55B68369669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05B2A02D-8D96-035F-6CC1-F2F59720A682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E7254A16-F76C-B659-A10D-4EE706BC5D2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B87ED49A-A1A6-C443-C508-3C074FFFC2E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AE20738-324D-B7A6-782B-1E67D33E7813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A3A38D91-AAEF-A6AA-472E-5D38613F5FD1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5DAD8C22-3928-FB50-42FA-472E2B641B3F}"/>
              </a:ext>
            </a:extLst>
          </p:cNvPr>
          <p:cNvSpPr/>
          <p:nvPr/>
        </p:nvSpPr>
        <p:spPr>
          <a:xfrm rot="-8488707">
            <a:off x="13263618" y="7720855"/>
            <a:ext cx="2873259" cy="1343249"/>
          </a:xfrm>
          <a:custGeom>
            <a:avLst/>
            <a:gdLst/>
            <a:ahLst/>
            <a:cxnLst/>
            <a:rect l="l" t="t" r="r" b="b"/>
            <a:pathLst>
              <a:path w="2873259" h="1343249">
                <a:moveTo>
                  <a:pt x="0" y="0"/>
                </a:moveTo>
                <a:lnTo>
                  <a:pt x="2873259" y="0"/>
                </a:lnTo>
                <a:lnTo>
                  <a:pt x="2873259" y="1343249"/>
                </a:lnTo>
                <a:lnTo>
                  <a:pt x="0" y="13432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6218E2D6-A7C0-C839-6EE9-E758B6F5AED9}"/>
              </a:ext>
            </a:extLst>
          </p:cNvPr>
          <p:cNvSpPr/>
          <p:nvPr/>
        </p:nvSpPr>
        <p:spPr>
          <a:xfrm rot="-8488707">
            <a:off x="11495091" y="5401017"/>
            <a:ext cx="2873259" cy="1343249"/>
          </a:xfrm>
          <a:custGeom>
            <a:avLst/>
            <a:gdLst/>
            <a:ahLst/>
            <a:cxnLst/>
            <a:rect l="l" t="t" r="r" b="b"/>
            <a:pathLst>
              <a:path w="2873259" h="1343249">
                <a:moveTo>
                  <a:pt x="0" y="0"/>
                </a:moveTo>
                <a:lnTo>
                  <a:pt x="2873259" y="0"/>
                </a:lnTo>
                <a:lnTo>
                  <a:pt x="2873259" y="1343248"/>
                </a:lnTo>
                <a:lnTo>
                  <a:pt x="0" y="13432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7B3497EA-8265-481A-0994-66A21F49FCD2}"/>
              </a:ext>
            </a:extLst>
          </p:cNvPr>
          <p:cNvSpPr/>
          <p:nvPr/>
        </p:nvSpPr>
        <p:spPr>
          <a:xfrm rot="-10247272">
            <a:off x="9412316" y="4420781"/>
            <a:ext cx="2873259" cy="1343249"/>
          </a:xfrm>
          <a:custGeom>
            <a:avLst/>
            <a:gdLst/>
            <a:ahLst/>
            <a:cxnLst/>
            <a:rect l="l" t="t" r="r" b="b"/>
            <a:pathLst>
              <a:path w="2873259" h="1343249">
                <a:moveTo>
                  <a:pt x="0" y="0"/>
                </a:moveTo>
                <a:lnTo>
                  <a:pt x="2873259" y="0"/>
                </a:lnTo>
                <a:lnTo>
                  <a:pt x="2873259" y="1343248"/>
                </a:lnTo>
                <a:lnTo>
                  <a:pt x="0" y="13432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E6B42186-05C2-25D7-8B33-439665E880A5}"/>
              </a:ext>
            </a:extLst>
          </p:cNvPr>
          <p:cNvSpPr/>
          <p:nvPr/>
        </p:nvSpPr>
        <p:spPr>
          <a:xfrm>
            <a:off x="10598075" y="4012536"/>
            <a:ext cx="2578190" cy="1830515"/>
          </a:xfrm>
          <a:custGeom>
            <a:avLst/>
            <a:gdLst/>
            <a:ahLst/>
            <a:cxnLst/>
            <a:rect l="l" t="t" r="r" b="b"/>
            <a:pathLst>
              <a:path w="2578190" h="1830515">
                <a:moveTo>
                  <a:pt x="0" y="0"/>
                </a:moveTo>
                <a:lnTo>
                  <a:pt x="2578190" y="0"/>
                </a:lnTo>
                <a:lnTo>
                  <a:pt x="2578190" y="1830515"/>
                </a:lnTo>
                <a:lnTo>
                  <a:pt x="0" y="1830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DFACE886-BAAC-4AEC-7C8E-DC0C12C87CAD}"/>
              </a:ext>
            </a:extLst>
          </p:cNvPr>
          <p:cNvSpPr/>
          <p:nvPr/>
        </p:nvSpPr>
        <p:spPr>
          <a:xfrm>
            <a:off x="12122058" y="5367187"/>
            <a:ext cx="2578190" cy="1830515"/>
          </a:xfrm>
          <a:custGeom>
            <a:avLst/>
            <a:gdLst/>
            <a:ahLst/>
            <a:cxnLst/>
            <a:rect l="l" t="t" r="r" b="b"/>
            <a:pathLst>
              <a:path w="2578190" h="1830515">
                <a:moveTo>
                  <a:pt x="0" y="0"/>
                </a:moveTo>
                <a:lnTo>
                  <a:pt x="2578190" y="0"/>
                </a:lnTo>
                <a:lnTo>
                  <a:pt x="2578190" y="1830515"/>
                </a:lnTo>
                <a:lnTo>
                  <a:pt x="0" y="1830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4C60975F-F030-7E02-90C4-95531514834C}"/>
              </a:ext>
            </a:extLst>
          </p:cNvPr>
          <p:cNvSpPr/>
          <p:nvPr/>
        </p:nvSpPr>
        <p:spPr>
          <a:xfrm rot="-8488707">
            <a:off x="14977044" y="10052891"/>
            <a:ext cx="3049851" cy="1425806"/>
          </a:xfrm>
          <a:custGeom>
            <a:avLst/>
            <a:gdLst/>
            <a:ahLst/>
            <a:cxnLst/>
            <a:rect l="l" t="t" r="r" b="b"/>
            <a:pathLst>
              <a:path w="3049851" h="1425806">
                <a:moveTo>
                  <a:pt x="0" y="0"/>
                </a:moveTo>
                <a:lnTo>
                  <a:pt x="3049851" y="0"/>
                </a:lnTo>
                <a:lnTo>
                  <a:pt x="3049851" y="1425805"/>
                </a:lnTo>
                <a:lnTo>
                  <a:pt x="0" y="14258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5E36041F-BA1E-E66E-A6D5-E5449C960ACB}"/>
              </a:ext>
            </a:extLst>
          </p:cNvPr>
          <p:cNvSpPr/>
          <p:nvPr/>
        </p:nvSpPr>
        <p:spPr>
          <a:xfrm>
            <a:off x="7890887" y="7313107"/>
            <a:ext cx="1045643" cy="1079373"/>
          </a:xfrm>
          <a:custGeom>
            <a:avLst/>
            <a:gdLst/>
            <a:ahLst/>
            <a:cxnLst/>
            <a:rect l="l" t="t" r="r" b="b"/>
            <a:pathLst>
              <a:path w="1045643" h="1079373">
                <a:moveTo>
                  <a:pt x="0" y="0"/>
                </a:moveTo>
                <a:lnTo>
                  <a:pt x="1045643" y="0"/>
                </a:lnTo>
                <a:lnTo>
                  <a:pt x="1045643" y="1079373"/>
                </a:lnTo>
                <a:lnTo>
                  <a:pt x="0" y="10793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209D874E-1D0B-A73E-501D-DD0369DE16CB}"/>
              </a:ext>
            </a:extLst>
          </p:cNvPr>
          <p:cNvSpPr/>
          <p:nvPr/>
        </p:nvSpPr>
        <p:spPr>
          <a:xfrm>
            <a:off x="8413708" y="7687596"/>
            <a:ext cx="2558985" cy="1409768"/>
          </a:xfrm>
          <a:custGeom>
            <a:avLst/>
            <a:gdLst/>
            <a:ahLst/>
            <a:cxnLst/>
            <a:rect l="l" t="t" r="r" b="b"/>
            <a:pathLst>
              <a:path w="2558985" h="1409768">
                <a:moveTo>
                  <a:pt x="0" y="0"/>
                </a:moveTo>
                <a:lnTo>
                  <a:pt x="2558985" y="0"/>
                </a:lnTo>
                <a:lnTo>
                  <a:pt x="2558985" y="1409768"/>
                </a:lnTo>
                <a:lnTo>
                  <a:pt x="0" y="14097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1DF91CC9-DF27-11E3-D88F-F9AF65001591}"/>
              </a:ext>
            </a:extLst>
          </p:cNvPr>
          <p:cNvSpPr/>
          <p:nvPr/>
        </p:nvSpPr>
        <p:spPr>
          <a:xfrm>
            <a:off x="6893867" y="1601600"/>
            <a:ext cx="1495495" cy="1271171"/>
          </a:xfrm>
          <a:custGeom>
            <a:avLst/>
            <a:gdLst/>
            <a:ahLst/>
            <a:cxnLst/>
            <a:rect l="l" t="t" r="r" b="b"/>
            <a:pathLst>
              <a:path w="1495495" h="1271171">
                <a:moveTo>
                  <a:pt x="0" y="0"/>
                </a:moveTo>
                <a:lnTo>
                  <a:pt x="1495495" y="0"/>
                </a:lnTo>
                <a:lnTo>
                  <a:pt x="1495495" y="1271171"/>
                </a:lnTo>
                <a:lnTo>
                  <a:pt x="0" y="12711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0284555F-BCD7-FB66-46D8-8EEB9C06EEC6}"/>
              </a:ext>
            </a:extLst>
          </p:cNvPr>
          <p:cNvSpPr/>
          <p:nvPr/>
        </p:nvSpPr>
        <p:spPr>
          <a:xfrm flipH="1">
            <a:off x="7854073" y="2853392"/>
            <a:ext cx="2733316" cy="2217402"/>
          </a:xfrm>
          <a:custGeom>
            <a:avLst/>
            <a:gdLst/>
            <a:ahLst/>
            <a:cxnLst/>
            <a:rect l="l" t="t" r="r" b="b"/>
            <a:pathLst>
              <a:path w="2733316" h="2217402">
                <a:moveTo>
                  <a:pt x="2733316" y="0"/>
                </a:moveTo>
                <a:lnTo>
                  <a:pt x="0" y="0"/>
                </a:lnTo>
                <a:lnTo>
                  <a:pt x="0" y="2217403"/>
                </a:lnTo>
                <a:lnTo>
                  <a:pt x="2733316" y="2217403"/>
                </a:lnTo>
                <a:lnTo>
                  <a:pt x="273331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4917546B-A6E1-B077-11F3-02EED235A006}"/>
              </a:ext>
            </a:extLst>
          </p:cNvPr>
          <p:cNvSpPr txBox="1"/>
          <p:nvPr/>
        </p:nvSpPr>
        <p:spPr>
          <a:xfrm>
            <a:off x="722203" y="1896982"/>
            <a:ext cx="4830416" cy="531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Yn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ystod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y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gweithdai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hyn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byddwch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yn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dysgu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sut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roi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rhywfaint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o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hynny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yn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ôl</a:t>
            </a: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…</a:t>
            </a: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F4F4118F-2C4D-7173-EEDA-D97F76D3E595}"/>
              </a:ext>
            </a:extLst>
          </p:cNvPr>
          <p:cNvSpPr/>
          <p:nvPr/>
        </p:nvSpPr>
        <p:spPr>
          <a:xfrm>
            <a:off x="13687861" y="4363726"/>
            <a:ext cx="1012386" cy="1128134"/>
          </a:xfrm>
          <a:custGeom>
            <a:avLst/>
            <a:gdLst/>
            <a:ahLst/>
            <a:cxnLst/>
            <a:rect l="l" t="t" r="r" b="b"/>
            <a:pathLst>
              <a:path w="1012386" h="1128134">
                <a:moveTo>
                  <a:pt x="0" y="0"/>
                </a:moveTo>
                <a:lnTo>
                  <a:pt x="1012387" y="0"/>
                </a:lnTo>
                <a:lnTo>
                  <a:pt x="1012387" y="1128134"/>
                </a:lnTo>
                <a:lnTo>
                  <a:pt x="0" y="112813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83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68051" y="1191964"/>
            <a:ext cx="98082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-10800000">
            <a:off x="-180249" y="1417154"/>
            <a:ext cx="18648499" cy="8718173"/>
          </a:xfrm>
          <a:custGeom>
            <a:avLst/>
            <a:gdLst/>
            <a:ahLst/>
            <a:cxnLst/>
            <a:rect l="l" t="t" r="r" b="b"/>
            <a:pathLst>
              <a:path w="18648499" h="8718173">
                <a:moveTo>
                  <a:pt x="0" y="0"/>
                </a:moveTo>
                <a:lnTo>
                  <a:pt x="18648498" y="0"/>
                </a:lnTo>
                <a:lnTo>
                  <a:pt x="18648498" y="8718174"/>
                </a:lnTo>
                <a:lnTo>
                  <a:pt x="0" y="87181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>
            <a:off x="668051" y="337101"/>
            <a:ext cx="980820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Welcome to Your River Journey!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6436" y="4273156"/>
            <a:ext cx="2265983" cy="870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Workshop 1: Today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915203" y="7734111"/>
            <a:ext cx="2404082" cy="2310924"/>
          </a:xfrm>
          <a:custGeom>
            <a:avLst/>
            <a:gdLst/>
            <a:ahLst/>
            <a:cxnLst/>
            <a:rect l="l" t="t" r="r" b="b"/>
            <a:pathLst>
              <a:path w="2404082" h="2310924">
                <a:moveTo>
                  <a:pt x="0" y="0"/>
                </a:moveTo>
                <a:lnTo>
                  <a:pt x="2404082" y="0"/>
                </a:lnTo>
                <a:lnTo>
                  <a:pt x="2404082" y="2310924"/>
                </a:lnTo>
                <a:lnTo>
                  <a:pt x="0" y="2310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9" name="Group 19"/>
          <p:cNvGrpSpPr/>
          <p:nvPr/>
        </p:nvGrpSpPr>
        <p:grpSpPr>
          <a:xfrm rot="800003">
            <a:off x="159789" y="1945373"/>
            <a:ext cx="2265708" cy="1650573"/>
            <a:chOff x="0" y="0"/>
            <a:chExt cx="3020944" cy="2200764"/>
          </a:xfrm>
        </p:grpSpPr>
        <p:sp>
          <p:nvSpPr>
            <p:cNvPr id="20" name="Freeform 20"/>
            <p:cNvSpPr/>
            <p:nvPr/>
          </p:nvSpPr>
          <p:spPr>
            <a:xfrm rot="690824">
              <a:off x="140904" y="256386"/>
              <a:ext cx="2739135" cy="1687992"/>
            </a:xfrm>
            <a:custGeom>
              <a:avLst/>
              <a:gdLst/>
              <a:ahLst/>
              <a:cxnLst/>
              <a:rect l="l" t="t" r="r" b="b"/>
              <a:pathLst>
                <a:path w="2739135" h="1687992">
                  <a:moveTo>
                    <a:pt x="0" y="0"/>
                  </a:moveTo>
                  <a:lnTo>
                    <a:pt x="2739136" y="0"/>
                  </a:lnTo>
                  <a:lnTo>
                    <a:pt x="2739136" y="1687992"/>
                  </a:lnTo>
                  <a:lnTo>
                    <a:pt x="0" y="1687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AutoShape 21"/>
            <p:cNvSpPr/>
            <p:nvPr/>
          </p:nvSpPr>
          <p:spPr>
            <a:xfrm>
              <a:off x="2862265" y="748345"/>
              <a:ext cx="48960" cy="45378"/>
            </a:xfrm>
            <a:prstGeom prst="line">
              <a:avLst/>
            </a:prstGeom>
            <a:ln w="39091" cap="flat">
              <a:solidFill>
                <a:srgbClr val="4C230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2" name="Group 22"/>
            <p:cNvGrpSpPr/>
            <p:nvPr/>
          </p:nvGrpSpPr>
          <p:grpSpPr>
            <a:xfrm rot="-1047729">
              <a:off x="2889493" y="686836"/>
              <a:ext cx="43465" cy="115013"/>
              <a:chOff x="0" y="0"/>
              <a:chExt cx="28770" cy="76129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8770" cy="76129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76129">
                    <a:moveTo>
                      <a:pt x="0" y="0"/>
                    </a:moveTo>
                    <a:lnTo>
                      <a:pt x="28770" y="0"/>
                    </a:lnTo>
                    <a:lnTo>
                      <a:pt x="28770" y="76129"/>
                    </a:lnTo>
                    <a:lnTo>
                      <a:pt x="0" y="76129"/>
                    </a:lnTo>
                    <a:close/>
                  </a:path>
                </a:pathLst>
              </a:custGeom>
              <a:solidFill>
                <a:srgbClr val="754A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28770" cy="114229"/>
              </a:xfrm>
              <a:prstGeom prst="rect">
                <a:avLst/>
              </a:prstGeom>
            </p:spPr>
            <p:txBody>
              <a:bodyPr lIns="40210" tIns="40210" rIns="40210" bIns="40210" rtlCol="0" anchor="ctr"/>
              <a:lstStyle/>
              <a:p>
                <a:pPr algn="ctr">
                  <a:lnSpc>
                    <a:spcPts val="2138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 rot="-2159051">
              <a:off x="2867133" y="675568"/>
              <a:ext cx="43465" cy="145555"/>
              <a:chOff x="0" y="0"/>
              <a:chExt cx="28770" cy="96346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8770" cy="96346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96346">
                    <a:moveTo>
                      <a:pt x="0" y="0"/>
                    </a:moveTo>
                    <a:lnTo>
                      <a:pt x="28770" y="0"/>
                    </a:lnTo>
                    <a:lnTo>
                      <a:pt x="28770" y="96346"/>
                    </a:lnTo>
                    <a:lnTo>
                      <a:pt x="0" y="96346"/>
                    </a:lnTo>
                    <a:close/>
                  </a:path>
                </a:pathLst>
              </a:custGeom>
              <a:solidFill>
                <a:srgbClr val="754A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28770" cy="134446"/>
              </a:xfrm>
              <a:prstGeom prst="rect">
                <a:avLst/>
              </a:prstGeom>
            </p:spPr>
            <p:txBody>
              <a:bodyPr lIns="40210" tIns="40210" rIns="40210" bIns="40210" rtlCol="0" anchor="ctr"/>
              <a:lstStyle/>
              <a:p>
                <a:pPr algn="ctr">
                  <a:lnSpc>
                    <a:spcPts val="2138"/>
                  </a:lnSpc>
                </a:pPr>
                <a:endParaRPr/>
              </a:p>
            </p:txBody>
          </p:sp>
        </p:grpSp>
      </p:grpSp>
      <p:sp>
        <p:nvSpPr>
          <p:cNvPr id="28" name="Freeform 28"/>
          <p:cNvSpPr/>
          <p:nvPr/>
        </p:nvSpPr>
        <p:spPr>
          <a:xfrm>
            <a:off x="4389755" y="4197110"/>
            <a:ext cx="1349246" cy="2447611"/>
          </a:xfrm>
          <a:custGeom>
            <a:avLst/>
            <a:gdLst/>
            <a:ahLst/>
            <a:cxnLst/>
            <a:rect l="l" t="t" r="r" b="b"/>
            <a:pathLst>
              <a:path w="1349246" h="2447611">
                <a:moveTo>
                  <a:pt x="0" y="0"/>
                </a:moveTo>
                <a:lnTo>
                  <a:pt x="1349246" y="0"/>
                </a:lnTo>
                <a:lnTo>
                  <a:pt x="1349246" y="2447611"/>
                </a:lnTo>
                <a:lnTo>
                  <a:pt x="0" y="24476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9" name="Group 29"/>
          <p:cNvGrpSpPr/>
          <p:nvPr/>
        </p:nvGrpSpPr>
        <p:grpSpPr>
          <a:xfrm>
            <a:off x="3467983" y="7783438"/>
            <a:ext cx="1470469" cy="620420"/>
            <a:chOff x="0" y="0"/>
            <a:chExt cx="1960625" cy="827226"/>
          </a:xfrm>
        </p:grpSpPr>
        <p:grpSp>
          <p:nvGrpSpPr>
            <p:cNvPr id="30" name="Group 30"/>
            <p:cNvGrpSpPr/>
            <p:nvPr/>
          </p:nvGrpSpPr>
          <p:grpSpPr>
            <a:xfrm rot="-2239114">
              <a:off x="786403" y="88357"/>
              <a:ext cx="413741" cy="362023"/>
              <a:chOff x="0" y="0"/>
              <a:chExt cx="812800" cy="7112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 rot="-6751217">
              <a:off x="811086" y="130234"/>
              <a:ext cx="163500" cy="167953"/>
              <a:chOff x="0" y="0"/>
              <a:chExt cx="747806" cy="768176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747806" cy="768176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68176">
                    <a:moveTo>
                      <a:pt x="373903" y="0"/>
                    </a:moveTo>
                    <a:lnTo>
                      <a:pt x="747806" y="768176"/>
                    </a:lnTo>
                    <a:lnTo>
                      <a:pt x="0" y="768176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116845" y="309028"/>
                <a:ext cx="514117" cy="40427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 rot="-3865383">
              <a:off x="962400" y="57291"/>
              <a:ext cx="20109" cy="193791"/>
              <a:chOff x="0" y="0"/>
              <a:chExt cx="24256" cy="233747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47625"/>
                <a:ext cx="24256" cy="28137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 rot="-3610039">
              <a:off x="940556" y="39158"/>
              <a:ext cx="15959" cy="161680"/>
              <a:chOff x="0" y="0"/>
              <a:chExt cx="19249" cy="195016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 rot="-614711">
              <a:off x="886517" y="71980"/>
              <a:ext cx="15959" cy="161680"/>
              <a:chOff x="0" y="0"/>
              <a:chExt cx="19249" cy="195016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 rot="-3444223">
              <a:off x="1044044" y="128611"/>
              <a:ext cx="25929" cy="129141"/>
              <a:chOff x="0" y="0"/>
              <a:chExt cx="31275" cy="155767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 rot="-3314711">
              <a:off x="910882" y="77992"/>
              <a:ext cx="37664" cy="105869"/>
              <a:chOff x="0" y="0"/>
              <a:chExt cx="45429" cy="127697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 rot="1517708">
              <a:off x="855606" y="140247"/>
              <a:ext cx="37664" cy="105869"/>
              <a:chOff x="0" y="0"/>
              <a:chExt cx="45429" cy="127697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 rot="1843551">
              <a:off x="895918" y="158983"/>
              <a:ext cx="263368" cy="39814"/>
              <a:chOff x="0" y="0"/>
              <a:chExt cx="488005" cy="73772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 rot="-282818">
              <a:off x="871561" y="70120"/>
              <a:ext cx="18617" cy="105869"/>
              <a:chOff x="0" y="0"/>
              <a:chExt cx="22455" cy="127697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22455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22455" h="127697">
                    <a:moveTo>
                      <a:pt x="11228" y="0"/>
                    </a:moveTo>
                    <a:lnTo>
                      <a:pt x="11228" y="0"/>
                    </a:lnTo>
                    <a:cubicBezTo>
                      <a:pt x="17429" y="0"/>
                      <a:pt x="22455" y="5027"/>
                      <a:pt x="22455" y="11228"/>
                    </a:cubicBezTo>
                    <a:lnTo>
                      <a:pt x="22455" y="116469"/>
                    </a:lnTo>
                    <a:cubicBezTo>
                      <a:pt x="22455" y="122670"/>
                      <a:pt x="17429" y="127697"/>
                      <a:pt x="11228" y="127697"/>
                    </a:cubicBezTo>
                    <a:lnTo>
                      <a:pt x="11228" y="127697"/>
                    </a:lnTo>
                    <a:cubicBezTo>
                      <a:pt x="8250" y="127697"/>
                      <a:pt x="5394" y="126514"/>
                      <a:pt x="3289" y="124408"/>
                    </a:cubicBezTo>
                    <a:cubicBezTo>
                      <a:pt x="1183" y="122303"/>
                      <a:pt x="0" y="119447"/>
                      <a:pt x="0" y="116469"/>
                    </a:cubicBezTo>
                    <a:lnTo>
                      <a:pt x="0" y="11228"/>
                    </a:lnTo>
                    <a:cubicBezTo>
                      <a:pt x="0" y="8250"/>
                      <a:pt x="1183" y="5394"/>
                      <a:pt x="3289" y="3289"/>
                    </a:cubicBezTo>
                    <a:cubicBezTo>
                      <a:pt x="5394" y="1183"/>
                      <a:pt x="8250" y="0"/>
                      <a:pt x="112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" name="TextBox 59"/>
              <p:cNvSpPr txBox="1"/>
              <p:nvPr/>
            </p:nvSpPr>
            <p:spPr>
              <a:xfrm>
                <a:off x="0" y="-47625"/>
                <a:ext cx="22455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 rot="-9801436">
              <a:off x="575860" y="418769"/>
              <a:ext cx="78829" cy="119586"/>
              <a:chOff x="0" y="0"/>
              <a:chExt cx="95083" cy="144243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" name="TextBox 62"/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 rot="-6559536">
              <a:off x="502776" y="543327"/>
              <a:ext cx="84026" cy="127697"/>
              <a:chOff x="0" y="0"/>
              <a:chExt cx="101350" cy="154025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" name="TextBox 65"/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66" name="AutoShape 66"/>
            <p:cNvSpPr/>
            <p:nvPr/>
          </p:nvSpPr>
          <p:spPr>
            <a:xfrm flipV="1">
              <a:off x="485913" y="426271"/>
              <a:ext cx="109656" cy="163989"/>
            </a:xfrm>
            <a:prstGeom prst="line">
              <a:avLst/>
            </a:prstGeom>
            <a:ln w="16277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67" name="Group 67"/>
            <p:cNvGrpSpPr/>
            <p:nvPr/>
          </p:nvGrpSpPr>
          <p:grpSpPr>
            <a:xfrm rot="-6440590">
              <a:off x="536500" y="503025"/>
              <a:ext cx="99314" cy="159563"/>
              <a:chOff x="0" y="0"/>
              <a:chExt cx="119791" cy="192462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" name="TextBox 69"/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" name="Group 70"/>
            <p:cNvGrpSpPr/>
            <p:nvPr/>
          </p:nvGrpSpPr>
          <p:grpSpPr>
            <a:xfrm rot="-9801436">
              <a:off x="611620" y="498733"/>
              <a:ext cx="78829" cy="114625"/>
              <a:chOff x="0" y="0"/>
              <a:chExt cx="95083" cy="138259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" name="TextBox 72"/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" name="Group 73"/>
            <p:cNvGrpSpPr/>
            <p:nvPr/>
          </p:nvGrpSpPr>
          <p:grpSpPr>
            <a:xfrm rot="9555401">
              <a:off x="622270" y="423016"/>
              <a:ext cx="59645" cy="136698"/>
              <a:chOff x="0" y="0"/>
              <a:chExt cx="71943" cy="164882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" name="TextBox 75"/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" name="Group 76"/>
            <p:cNvGrpSpPr/>
            <p:nvPr/>
          </p:nvGrpSpPr>
          <p:grpSpPr>
            <a:xfrm rot="-9923663">
              <a:off x="562359" y="420113"/>
              <a:ext cx="92645" cy="159563"/>
              <a:chOff x="0" y="0"/>
              <a:chExt cx="111747" cy="192462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TextBox 78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" name="Group 79"/>
            <p:cNvGrpSpPr/>
            <p:nvPr/>
          </p:nvGrpSpPr>
          <p:grpSpPr>
            <a:xfrm rot="-6701516">
              <a:off x="494480" y="526202"/>
              <a:ext cx="92645" cy="159563"/>
              <a:chOff x="0" y="0"/>
              <a:chExt cx="111747" cy="192462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TextBox 81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" name="Group 82"/>
            <p:cNvGrpSpPr/>
            <p:nvPr/>
          </p:nvGrpSpPr>
          <p:grpSpPr>
            <a:xfrm rot="-8687532">
              <a:off x="612525" y="412015"/>
              <a:ext cx="78829" cy="119586"/>
              <a:chOff x="0" y="0"/>
              <a:chExt cx="95083" cy="144243"/>
            </a:xfrm>
          </p:grpSpPr>
          <p:sp>
            <p:nvSpPr>
              <p:cNvPr id="83" name="Freeform 83"/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TextBox 84"/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" name="Group 85"/>
            <p:cNvGrpSpPr/>
            <p:nvPr/>
          </p:nvGrpSpPr>
          <p:grpSpPr>
            <a:xfrm rot="-5445632">
              <a:off x="502161" y="507438"/>
              <a:ext cx="84026" cy="127697"/>
              <a:chOff x="0" y="0"/>
              <a:chExt cx="101350" cy="154025"/>
            </a:xfrm>
          </p:grpSpPr>
          <p:sp>
            <p:nvSpPr>
              <p:cNvPr id="86" name="Freeform 86"/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" name="TextBox 87"/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88" name="AutoShape 88"/>
            <p:cNvSpPr/>
            <p:nvPr/>
          </p:nvSpPr>
          <p:spPr>
            <a:xfrm flipV="1">
              <a:off x="493747" y="415964"/>
              <a:ext cx="156161" cy="120543"/>
            </a:xfrm>
            <a:prstGeom prst="line">
              <a:avLst/>
            </a:prstGeom>
            <a:ln w="16277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9" name="Group 89"/>
            <p:cNvGrpSpPr/>
            <p:nvPr/>
          </p:nvGrpSpPr>
          <p:grpSpPr>
            <a:xfrm rot="-5326687">
              <a:off x="541491" y="481576"/>
              <a:ext cx="99314" cy="159563"/>
              <a:chOff x="0" y="0"/>
              <a:chExt cx="119791" cy="192462"/>
            </a:xfrm>
          </p:grpSpPr>
          <p:sp>
            <p:nvSpPr>
              <p:cNvPr id="90" name="Freeform 90"/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" name="TextBox 91"/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" name="Group 92"/>
            <p:cNvGrpSpPr/>
            <p:nvPr/>
          </p:nvGrpSpPr>
          <p:grpSpPr>
            <a:xfrm rot="-8687532">
              <a:off x="621755" y="499332"/>
              <a:ext cx="78829" cy="114625"/>
              <a:chOff x="0" y="0"/>
              <a:chExt cx="95083" cy="138259"/>
            </a:xfrm>
          </p:grpSpPr>
          <p:sp>
            <p:nvSpPr>
              <p:cNvPr id="93" name="Freeform 93"/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" name="TextBox 94"/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" name="Group 95"/>
            <p:cNvGrpSpPr/>
            <p:nvPr/>
          </p:nvGrpSpPr>
          <p:grpSpPr>
            <a:xfrm rot="10669305">
              <a:off x="652943" y="427318"/>
              <a:ext cx="59645" cy="136698"/>
              <a:chOff x="0" y="0"/>
              <a:chExt cx="71943" cy="164882"/>
            </a:xfrm>
          </p:grpSpPr>
          <p:sp>
            <p:nvSpPr>
              <p:cNvPr id="96" name="Freeform 96"/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" name="TextBox 97"/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" name="Group 98"/>
            <p:cNvGrpSpPr/>
            <p:nvPr/>
          </p:nvGrpSpPr>
          <p:grpSpPr>
            <a:xfrm rot="-8809760">
              <a:off x="592575" y="410149"/>
              <a:ext cx="92645" cy="159563"/>
              <a:chOff x="0" y="0"/>
              <a:chExt cx="111747" cy="192462"/>
            </a:xfrm>
          </p:grpSpPr>
          <p:sp>
            <p:nvSpPr>
              <p:cNvPr id="99" name="Freeform 99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" name="TextBox 100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" name="Group 101"/>
            <p:cNvGrpSpPr/>
            <p:nvPr/>
          </p:nvGrpSpPr>
          <p:grpSpPr>
            <a:xfrm rot="-5587613">
              <a:off x="494452" y="489107"/>
              <a:ext cx="92645" cy="159563"/>
              <a:chOff x="0" y="0"/>
              <a:chExt cx="111747" cy="192462"/>
            </a:xfrm>
          </p:grpSpPr>
          <p:sp>
            <p:nvSpPr>
              <p:cNvPr id="102" name="Freeform 102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" name="TextBox 103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" name="Group 104"/>
            <p:cNvGrpSpPr/>
            <p:nvPr/>
          </p:nvGrpSpPr>
          <p:grpSpPr>
            <a:xfrm rot="89227">
              <a:off x="582270" y="394469"/>
              <a:ext cx="1090008" cy="276496"/>
              <a:chOff x="0" y="0"/>
              <a:chExt cx="1429368" cy="362579"/>
            </a:xfrm>
          </p:grpSpPr>
          <p:sp>
            <p:nvSpPr>
              <p:cNvPr id="105" name="Freeform 105"/>
              <p:cNvSpPr/>
              <p:nvPr/>
            </p:nvSpPr>
            <p:spPr>
              <a:xfrm>
                <a:off x="0" y="0"/>
                <a:ext cx="1429368" cy="362579"/>
              </a:xfrm>
              <a:custGeom>
                <a:avLst/>
                <a:gdLst/>
                <a:ahLst/>
                <a:cxnLst/>
                <a:rect l="l" t="t" r="r" b="b"/>
                <a:pathLst>
                  <a:path w="1429368" h="362579">
                    <a:moveTo>
                      <a:pt x="714684" y="0"/>
                    </a:moveTo>
                    <a:cubicBezTo>
                      <a:pt x="319975" y="0"/>
                      <a:pt x="0" y="81166"/>
                      <a:pt x="0" y="181289"/>
                    </a:cubicBezTo>
                    <a:cubicBezTo>
                      <a:pt x="0" y="281413"/>
                      <a:pt x="319975" y="362579"/>
                      <a:pt x="714684" y="362579"/>
                    </a:cubicBezTo>
                    <a:cubicBezTo>
                      <a:pt x="1109393" y="362579"/>
                      <a:pt x="1429368" y="281413"/>
                      <a:pt x="1429368" y="181289"/>
                    </a:cubicBezTo>
                    <a:cubicBezTo>
                      <a:pt x="1429368" y="81166"/>
                      <a:pt x="1109393" y="0"/>
                      <a:pt x="714684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" name="TextBox 106"/>
              <p:cNvSpPr txBox="1"/>
              <p:nvPr/>
            </p:nvSpPr>
            <p:spPr>
              <a:xfrm>
                <a:off x="134003" y="-13633"/>
                <a:ext cx="1161361" cy="34222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" name="Group 107"/>
            <p:cNvGrpSpPr/>
            <p:nvPr/>
          </p:nvGrpSpPr>
          <p:grpSpPr>
            <a:xfrm rot="-316353">
              <a:off x="1058746" y="484532"/>
              <a:ext cx="714330" cy="172623"/>
              <a:chOff x="0" y="0"/>
              <a:chExt cx="1329862" cy="321371"/>
            </a:xfrm>
          </p:grpSpPr>
          <p:sp>
            <p:nvSpPr>
              <p:cNvPr id="108" name="Freeform 108"/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" name="TextBox 109"/>
              <p:cNvSpPr txBox="1"/>
              <p:nvPr/>
            </p:nvSpPr>
            <p:spPr>
              <a:xfrm>
                <a:off x="124675" y="-17496"/>
                <a:ext cx="1080513" cy="30873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" name="Group 110"/>
            <p:cNvGrpSpPr/>
            <p:nvPr/>
          </p:nvGrpSpPr>
          <p:grpSpPr>
            <a:xfrm rot="-316353">
              <a:off x="1202834" y="529894"/>
              <a:ext cx="714330" cy="90066"/>
              <a:chOff x="0" y="0"/>
              <a:chExt cx="1329862" cy="167675"/>
            </a:xfrm>
          </p:grpSpPr>
          <p:sp>
            <p:nvSpPr>
              <p:cNvPr id="111" name="Freeform 111"/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" name="TextBox 112"/>
              <p:cNvSpPr txBox="1"/>
              <p:nvPr/>
            </p:nvSpPr>
            <p:spPr>
              <a:xfrm>
                <a:off x="124675" y="-31905"/>
                <a:ext cx="1080513" cy="18386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" name="Group 113"/>
            <p:cNvGrpSpPr/>
            <p:nvPr/>
          </p:nvGrpSpPr>
          <p:grpSpPr>
            <a:xfrm rot="776564">
              <a:off x="265530" y="477284"/>
              <a:ext cx="573497" cy="32007"/>
              <a:chOff x="0" y="0"/>
              <a:chExt cx="1329862" cy="74220"/>
            </a:xfrm>
          </p:grpSpPr>
          <p:sp>
            <p:nvSpPr>
              <p:cNvPr id="114" name="Freeform 114"/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" name="TextBox 115"/>
              <p:cNvSpPr txBox="1"/>
              <p:nvPr/>
            </p:nvSpPr>
            <p:spPr>
              <a:xfrm>
                <a:off x="124675" y="-40667"/>
                <a:ext cx="1080513" cy="107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" name="Group 116"/>
            <p:cNvGrpSpPr/>
            <p:nvPr/>
          </p:nvGrpSpPr>
          <p:grpSpPr>
            <a:xfrm rot="1194821">
              <a:off x="703426" y="448031"/>
              <a:ext cx="98208" cy="31434"/>
              <a:chOff x="0" y="0"/>
              <a:chExt cx="1391177" cy="445281"/>
            </a:xfrm>
          </p:grpSpPr>
          <p:sp>
            <p:nvSpPr>
              <p:cNvPr id="117" name="Freeform 117"/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" name="TextBox 118"/>
              <p:cNvSpPr txBox="1"/>
              <p:nvPr/>
            </p:nvSpPr>
            <p:spPr>
              <a:xfrm>
                <a:off x="130423" y="-5880"/>
                <a:ext cx="1130332" cy="409416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19" name="AutoShape 119"/>
            <p:cNvSpPr/>
            <p:nvPr/>
          </p:nvSpPr>
          <p:spPr>
            <a:xfrm>
              <a:off x="334341" y="413636"/>
              <a:ext cx="379770" cy="34858"/>
            </a:xfrm>
            <a:prstGeom prst="line">
              <a:avLst/>
            </a:prstGeom>
            <a:ln w="9766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20" name="Group 120"/>
            <p:cNvGrpSpPr/>
            <p:nvPr/>
          </p:nvGrpSpPr>
          <p:grpSpPr>
            <a:xfrm rot="547964">
              <a:off x="447488" y="457668"/>
              <a:ext cx="262756" cy="57809"/>
              <a:chOff x="0" y="0"/>
              <a:chExt cx="3722085" cy="818900"/>
            </a:xfrm>
          </p:grpSpPr>
          <p:sp>
            <p:nvSpPr>
              <p:cNvPr id="121" name="Freeform 121"/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" name="TextBox 122"/>
              <p:cNvSpPr txBox="1"/>
              <p:nvPr/>
            </p:nvSpPr>
            <p:spPr>
              <a:xfrm>
                <a:off x="348946" y="29147"/>
                <a:ext cx="3024194" cy="71298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" name="Group 123"/>
            <p:cNvGrpSpPr/>
            <p:nvPr/>
          </p:nvGrpSpPr>
          <p:grpSpPr>
            <a:xfrm rot="326193">
              <a:off x="571029" y="452057"/>
              <a:ext cx="148296" cy="68979"/>
              <a:chOff x="0" y="0"/>
              <a:chExt cx="3722085" cy="1731304"/>
            </a:xfrm>
          </p:grpSpPr>
          <p:sp>
            <p:nvSpPr>
              <p:cNvPr id="124" name="Freeform 124"/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" name="TextBox 125"/>
              <p:cNvSpPr txBox="1"/>
              <p:nvPr/>
            </p:nvSpPr>
            <p:spPr>
              <a:xfrm>
                <a:off x="348946" y="114685"/>
                <a:ext cx="3024194" cy="145431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" name="Group 126"/>
            <p:cNvGrpSpPr/>
            <p:nvPr/>
          </p:nvGrpSpPr>
          <p:grpSpPr>
            <a:xfrm rot="89227">
              <a:off x="1516139" y="451034"/>
              <a:ext cx="319088" cy="57711"/>
              <a:chOff x="0" y="0"/>
              <a:chExt cx="418431" cy="75679"/>
            </a:xfrm>
          </p:grpSpPr>
          <p:sp>
            <p:nvSpPr>
              <p:cNvPr id="127" name="Freeform 127"/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" name="TextBox 128"/>
              <p:cNvSpPr txBox="1"/>
              <p:nvPr/>
            </p:nvSpPr>
            <p:spPr>
              <a:xfrm>
                <a:off x="0" y="-47625"/>
                <a:ext cx="418431" cy="12330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29" name="AutoShape 129"/>
            <p:cNvSpPr/>
            <p:nvPr/>
          </p:nvSpPr>
          <p:spPr>
            <a:xfrm flipV="1">
              <a:off x="1830809" y="455511"/>
              <a:ext cx="56575" cy="72264"/>
            </a:xfrm>
            <a:prstGeom prst="line">
              <a:avLst/>
            </a:prstGeom>
            <a:ln w="19532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" name="AutoShape 130"/>
            <p:cNvSpPr/>
            <p:nvPr/>
          </p:nvSpPr>
          <p:spPr>
            <a:xfrm>
              <a:off x="1768198" y="492421"/>
              <a:ext cx="158218" cy="23231"/>
            </a:xfrm>
            <a:prstGeom prst="line">
              <a:avLst/>
            </a:prstGeom>
            <a:ln w="9766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1" name="Group 131"/>
            <p:cNvGrpSpPr/>
            <p:nvPr/>
          </p:nvGrpSpPr>
          <p:grpSpPr>
            <a:xfrm rot="1653808">
              <a:off x="1906633" y="515368"/>
              <a:ext cx="16382" cy="41917"/>
              <a:chOff x="0" y="0"/>
              <a:chExt cx="115942" cy="296675"/>
            </a:xfrm>
          </p:grpSpPr>
          <p:sp>
            <p:nvSpPr>
              <p:cNvPr id="132" name="Freeform 132"/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" name="TextBox 133"/>
              <p:cNvSpPr txBox="1"/>
              <p:nvPr/>
            </p:nvSpPr>
            <p:spPr>
              <a:xfrm>
                <a:off x="10870" y="-19812"/>
                <a:ext cx="94203" cy="28867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" name="Group 134"/>
            <p:cNvGrpSpPr/>
            <p:nvPr/>
          </p:nvGrpSpPr>
          <p:grpSpPr>
            <a:xfrm rot="4108516">
              <a:off x="1889815" y="529880"/>
              <a:ext cx="15526" cy="43179"/>
              <a:chOff x="0" y="0"/>
              <a:chExt cx="109886" cy="305605"/>
            </a:xfrm>
          </p:grpSpPr>
          <p:sp>
            <p:nvSpPr>
              <p:cNvPr id="135" name="Freeform 135"/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" name="TextBox 136"/>
              <p:cNvSpPr txBox="1"/>
              <p:nvPr/>
            </p:nvSpPr>
            <p:spPr>
              <a:xfrm>
                <a:off x="10302" y="-18975"/>
                <a:ext cx="8928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" name="Group 137"/>
            <p:cNvGrpSpPr/>
            <p:nvPr/>
          </p:nvGrpSpPr>
          <p:grpSpPr>
            <a:xfrm rot="3477730">
              <a:off x="1899183" y="501068"/>
              <a:ext cx="18698" cy="43179"/>
              <a:chOff x="0" y="0"/>
              <a:chExt cx="132336" cy="305605"/>
            </a:xfrm>
          </p:grpSpPr>
          <p:sp>
            <p:nvSpPr>
              <p:cNvPr id="138" name="Freeform 138"/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" name="TextBox 139"/>
              <p:cNvSpPr txBox="1"/>
              <p:nvPr/>
            </p:nvSpPr>
            <p:spPr>
              <a:xfrm>
                <a:off x="12407" y="-18975"/>
                <a:ext cx="10752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" name="Group 140"/>
            <p:cNvGrpSpPr/>
            <p:nvPr/>
          </p:nvGrpSpPr>
          <p:grpSpPr>
            <a:xfrm rot="89227">
              <a:off x="1729689" y="500413"/>
              <a:ext cx="103797" cy="48336"/>
              <a:chOff x="0" y="0"/>
              <a:chExt cx="136113" cy="63384"/>
            </a:xfrm>
          </p:grpSpPr>
          <p:sp>
            <p:nvSpPr>
              <p:cNvPr id="141" name="Freeform 141"/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" name="TextBox 142"/>
              <p:cNvSpPr txBox="1"/>
              <p:nvPr/>
            </p:nvSpPr>
            <p:spPr>
              <a:xfrm>
                <a:off x="0" y="-47625"/>
                <a:ext cx="136113" cy="11100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" name="Group 143"/>
            <p:cNvGrpSpPr/>
            <p:nvPr/>
          </p:nvGrpSpPr>
          <p:grpSpPr>
            <a:xfrm rot="89227">
              <a:off x="1869748" y="522652"/>
              <a:ext cx="32134" cy="21822"/>
              <a:chOff x="0" y="0"/>
              <a:chExt cx="42138" cy="28616"/>
            </a:xfrm>
          </p:grpSpPr>
          <p:sp>
            <p:nvSpPr>
              <p:cNvPr id="144" name="Freeform 144"/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" name="TextBox 145"/>
              <p:cNvSpPr txBox="1"/>
              <p:nvPr/>
            </p:nvSpPr>
            <p:spPr>
              <a:xfrm>
                <a:off x="0" y="-47625"/>
                <a:ext cx="42138" cy="762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" name="Group 146"/>
            <p:cNvGrpSpPr/>
            <p:nvPr/>
          </p:nvGrpSpPr>
          <p:grpSpPr>
            <a:xfrm rot="276120">
              <a:off x="318928" y="436234"/>
              <a:ext cx="199483" cy="48741"/>
              <a:chOff x="0" y="0"/>
              <a:chExt cx="261590" cy="63916"/>
            </a:xfrm>
          </p:grpSpPr>
          <p:sp>
            <p:nvSpPr>
              <p:cNvPr id="147" name="Freeform 147"/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" name="TextBox 148"/>
              <p:cNvSpPr txBox="1"/>
              <p:nvPr/>
            </p:nvSpPr>
            <p:spPr>
              <a:xfrm>
                <a:off x="0" y="-47625"/>
                <a:ext cx="261590" cy="1115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" name="Group 149"/>
            <p:cNvGrpSpPr/>
            <p:nvPr/>
          </p:nvGrpSpPr>
          <p:grpSpPr>
            <a:xfrm rot="276120">
              <a:off x="281308" y="424396"/>
              <a:ext cx="199483" cy="42925"/>
              <a:chOff x="0" y="0"/>
              <a:chExt cx="261590" cy="56289"/>
            </a:xfrm>
          </p:grpSpPr>
          <p:sp>
            <p:nvSpPr>
              <p:cNvPr id="150" name="Freeform 150"/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" name="TextBox 151"/>
              <p:cNvSpPr txBox="1"/>
              <p:nvPr/>
            </p:nvSpPr>
            <p:spPr>
              <a:xfrm>
                <a:off x="0" y="-47625"/>
                <a:ext cx="261590" cy="10391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" name="Group 152"/>
            <p:cNvGrpSpPr/>
            <p:nvPr/>
          </p:nvGrpSpPr>
          <p:grpSpPr>
            <a:xfrm rot="-1911480">
              <a:off x="35121" y="229363"/>
              <a:ext cx="225716" cy="197501"/>
              <a:chOff x="0" y="0"/>
              <a:chExt cx="812800" cy="711200"/>
            </a:xfrm>
          </p:grpSpPr>
          <p:sp>
            <p:nvSpPr>
              <p:cNvPr id="153" name="Freeform 15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" name="TextBox 154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" name="Group 155"/>
            <p:cNvGrpSpPr/>
            <p:nvPr/>
          </p:nvGrpSpPr>
          <p:grpSpPr>
            <a:xfrm rot="-1911480">
              <a:off x="45352" y="405171"/>
              <a:ext cx="225716" cy="197501"/>
              <a:chOff x="0" y="0"/>
              <a:chExt cx="812800" cy="711200"/>
            </a:xfrm>
          </p:grpSpPr>
          <p:sp>
            <p:nvSpPr>
              <p:cNvPr id="156" name="Freeform 15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" name="TextBox 157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58" name="AutoShape 158"/>
            <p:cNvSpPr/>
            <p:nvPr/>
          </p:nvSpPr>
          <p:spPr>
            <a:xfrm flipH="1">
              <a:off x="51412" y="546976"/>
              <a:ext cx="286258" cy="128202"/>
            </a:xfrm>
            <a:prstGeom prst="line">
              <a:avLst/>
            </a:prstGeom>
            <a:ln w="9766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59" name="Group 159"/>
            <p:cNvGrpSpPr/>
            <p:nvPr/>
          </p:nvGrpSpPr>
          <p:grpSpPr>
            <a:xfrm rot="-199826">
              <a:off x="62292" y="435271"/>
              <a:ext cx="199662" cy="202461"/>
              <a:chOff x="0" y="0"/>
              <a:chExt cx="801563" cy="812800"/>
            </a:xfrm>
          </p:grpSpPr>
          <p:sp>
            <p:nvSpPr>
              <p:cNvPr id="160" name="Freeform 160"/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" name="TextBox 161"/>
              <p:cNvSpPr txBox="1"/>
              <p:nvPr/>
            </p:nvSpPr>
            <p:spPr>
              <a:xfrm>
                <a:off x="75147" y="28575"/>
                <a:ext cx="651270" cy="7080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2" name="Group 162"/>
            <p:cNvGrpSpPr/>
            <p:nvPr/>
          </p:nvGrpSpPr>
          <p:grpSpPr>
            <a:xfrm rot="-535806">
              <a:off x="40536" y="224173"/>
              <a:ext cx="58399" cy="198273"/>
              <a:chOff x="0" y="0"/>
              <a:chExt cx="231837" cy="787122"/>
            </a:xfrm>
          </p:grpSpPr>
          <p:sp>
            <p:nvSpPr>
              <p:cNvPr id="163" name="Freeform 163"/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" name="TextBox 164"/>
              <p:cNvSpPr txBox="1"/>
              <p:nvPr/>
            </p:nvSpPr>
            <p:spPr>
              <a:xfrm>
                <a:off x="21735" y="26168"/>
                <a:ext cx="188368" cy="687162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" name="Group 165"/>
            <p:cNvGrpSpPr/>
            <p:nvPr/>
          </p:nvGrpSpPr>
          <p:grpSpPr>
            <a:xfrm rot="-7187674">
              <a:off x="78505" y="551200"/>
              <a:ext cx="58399" cy="168127"/>
              <a:chOff x="0" y="0"/>
              <a:chExt cx="231837" cy="667446"/>
            </a:xfrm>
          </p:grpSpPr>
          <p:sp>
            <p:nvSpPr>
              <p:cNvPr id="166" name="Freeform 166"/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" name="TextBox 167"/>
              <p:cNvSpPr txBox="1"/>
              <p:nvPr/>
            </p:nvSpPr>
            <p:spPr>
              <a:xfrm>
                <a:off x="21735" y="14948"/>
                <a:ext cx="188368" cy="5899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" name="Group 168"/>
            <p:cNvGrpSpPr/>
            <p:nvPr/>
          </p:nvGrpSpPr>
          <p:grpSpPr>
            <a:xfrm rot="-7187674">
              <a:off x="209088" y="440747"/>
              <a:ext cx="58399" cy="272916"/>
              <a:chOff x="0" y="0"/>
              <a:chExt cx="231837" cy="1083449"/>
            </a:xfrm>
          </p:grpSpPr>
          <p:sp>
            <p:nvSpPr>
              <p:cNvPr id="169" name="Freeform 169"/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" name="TextBox 170"/>
              <p:cNvSpPr txBox="1"/>
              <p:nvPr/>
            </p:nvSpPr>
            <p:spPr>
              <a:xfrm>
                <a:off x="21735" y="53948"/>
                <a:ext cx="188368" cy="92792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" name="Group 171"/>
            <p:cNvGrpSpPr/>
            <p:nvPr/>
          </p:nvGrpSpPr>
          <p:grpSpPr>
            <a:xfrm rot="937101">
              <a:off x="57164" y="500376"/>
              <a:ext cx="33896" cy="182482"/>
              <a:chOff x="0" y="0"/>
              <a:chExt cx="40619" cy="218673"/>
            </a:xfrm>
          </p:grpSpPr>
          <p:sp>
            <p:nvSpPr>
              <p:cNvPr id="172" name="Freeform 172"/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" name="TextBox 173"/>
              <p:cNvSpPr txBox="1"/>
              <p:nvPr/>
            </p:nvSpPr>
            <p:spPr>
              <a:xfrm>
                <a:off x="0" y="-47625"/>
                <a:ext cx="40619" cy="26629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" name="Group 174"/>
            <p:cNvGrpSpPr/>
            <p:nvPr/>
          </p:nvGrpSpPr>
          <p:grpSpPr>
            <a:xfrm rot="937101">
              <a:off x="69865" y="596060"/>
              <a:ext cx="38207" cy="34444"/>
              <a:chOff x="0" y="0"/>
              <a:chExt cx="45785" cy="41275"/>
            </a:xfrm>
          </p:grpSpPr>
          <p:sp>
            <p:nvSpPr>
              <p:cNvPr id="175" name="Freeform 175"/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" name="TextBox 176"/>
              <p:cNvSpPr txBox="1"/>
              <p:nvPr/>
            </p:nvSpPr>
            <p:spPr>
              <a:xfrm>
                <a:off x="0" y="-47625"/>
                <a:ext cx="45785" cy="8890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" name="Group 177"/>
            <p:cNvGrpSpPr/>
            <p:nvPr/>
          </p:nvGrpSpPr>
          <p:grpSpPr>
            <a:xfrm rot="1787212">
              <a:off x="114326" y="331364"/>
              <a:ext cx="245556" cy="167780"/>
              <a:chOff x="0" y="0"/>
              <a:chExt cx="294256" cy="201055"/>
            </a:xfrm>
          </p:grpSpPr>
          <p:sp>
            <p:nvSpPr>
              <p:cNvPr id="178" name="Freeform 178"/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" name="TextBox 179"/>
              <p:cNvSpPr txBox="1"/>
              <p:nvPr/>
            </p:nvSpPr>
            <p:spPr>
              <a:xfrm>
                <a:off x="0" y="-47625"/>
                <a:ext cx="294256" cy="24868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" name="Group 180"/>
            <p:cNvGrpSpPr/>
            <p:nvPr/>
          </p:nvGrpSpPr>
          <p:grpSpPr>
            <a:xfrm rot="-6472851">
              <a:off x="10859" y="407640"/>
              <a:ext cx="183062" cy="58008"/>
              <a:chOff x="0" y="0"/>
              <a:chExt cx="219368" cy="69513"/>
            </a:xfrm>
          </p:grpSpPr>
          <p:sp>
            <p:nvSpPr>
              <p:cNvPr id="181" name="Freeform 181"/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" name="TextBox 182"/>
              <p:cNvSpPr txBox="1"/>
              <p:nvPr/>
            </p:nvSpPr>
            <p:spPr>
              <a:xfrm>
                <a:off x="0" y="-47625"/>
                <a:ext cx="219368" cy="11713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" name="Group 183"/>
            <p:cNvGrpSpPr/>
            <p:nvPr/>
          </p:nvGrpSpPr>
          <p:grpSpPr>
            <a:xfrm rot="-8774296">
              <a:off x="33147" y="253495"/>
              <a:ext cx="183426" cy="74608"/>
              <a:chOff x="0" y="0"/>
              <a:chExt cx="219804" cy="89405"/>
            </a:xfrm>
          </p:grpSpPr>
          <p:sp>
            <p:nvSpPr>
              <p:cNvPr id="184" name="Freeform 184"/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" name="TextBox 185"/>
              <p:cNvSpPr txBox="1"/>
              <p:nvPr/>
            </p:nvSpPr>
            <p:spPr>
              <a:xfrm>
                <a:off x="0" y="-47625"/>
                <a:ext cx="219804" cy="13703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" name="Group 186"/>
            <p:cNvGrpSpPr/>
            <p:nvPr/>
          </p:nvGrpSpPr>
          <p:grpSpPr>
            <a:xfrm rot="-199826">
              <a:off x="52574" y="524265"/>
              <a:ext cx="73378" cy="117779"/>
              <a:chOff x="0" y="0"/>
              <a:chExt cx="801563" cy="1286579"/>
            </a:xfrm>
          </p:grpSpPr>
          <p:sp>
            <p:nvSpPr>
              <p:cNvPr id="187" name="Freeform 187"/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" name="TextBox 188"/>
              <p:cNvSpPr txBox="1"/>
              <p:nvPr/>
            </p:nvSpPr>
            <p:spPr>
              <a:xfrm>
                <a:off x="75147" y="72992"/>
                <a:ext cx="651270" cy="1092971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" name="Group 189"/>
            <p:cNvGrpSpPr/>
            <p:nvPr/>
          </p:nvGrpSpPr>
          <p:grpSpPr>
            <a:xfrm rot="-333792">
              <a:off x="64391" y="353040"/>
              <a:ext cx="73378" cy="131180"/>
              <a:chOff x="0" y="0"/>
              <a:chExt cx="801563" cy="1432970"/>
            </a:xfrm>
          </p:grpSpPr>
          <p:sp>
            <p:nvSpPr>
              <p:cNvPr id="190" name="Freeform 190"/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" name="TextBox 191"/>
              <p:cNvSpPr txBox="1"/>
              <p:nvPr/>
            </p:nvSpPr>
            <p:spPr>
              <a:xfrm>
                <a:off x="75147" y="86716"/>
                <a:ext cx="651270" cy="1211913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" name="Group 192"/>
            <p:cNvGrpSpPr/>
            <p:nvPr/>
          </p:nvGrpSpPr>
          <p:grpSpPr>
            <a:xfrm rot="-9124287">
              <a:off x="42582" y="230364"/>
              <a:ext cx="92929" cy="26984"/>
              <a:chOff x="0" y="0"/>
              <a:chExt cx="111359" cy="32335"/>
            </a:xfrm>
          </p:grpSpPr>
          <p:sp>
            <p:nvSpPr>
              <p:cNvPr id="193" name="Freeform 193"/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" name="TextBox 194"/>
              <p:cNvSpPr txBox="1"/>
              <p:nvPr/>
            </p:nvSpPr>
            <p:spPr>
              <a:xfrm>
                <a:off x="0" y="-47625"/>
                <a:ext cx="111359" cy="7996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" name="Group 195"/>
            <p:cNvGrpSpPr/>
            <p:nvPr/>
          </p:nvGrpSpPr>
          <p:grpSpPr>
            <a:xfrm rot="-535806">
              <a:off x="32056" y="211156"/>
              <a:ext cx="47127" cy="161500"/>
              <a:chOff x="0" y="0"/>
              <a:chExt cx="187091" cy="641138"/>
            </a:xfrm>
          </p:grpSpPr>
          <p:sp>
            <p:nvSpPr>
              <p:cNvPr id="196" name="Freeform 196"/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" name="TextBox 197"/>
              <p:cNvSpPr txBox="1"/>
              <p:nvPr/>
            </p:nvSpPr>
            <p:spPr>
              <a:xfrm>
                <a:off x="17540" y="12482"/>
                <a:ext cx="152012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" name="Group 198"/>
            <p:cNvGrpSpPr/>
            <p:nvPr/>
          </p:nvGrpSpPr>
          <p:grpSpPr>
            <a:xfrm rot="-1227287">
              <a:off x="38079" y="203533"/>
              <a:ext cx="47746" cy="161500"/>
              <a:chOff x="0" y="0"/>
              <a:chExt cx="189546" cy="641138"/>
            </a:xfrm>
          </p:grpSpPr>
          <p:sp>
            <p:nvSpPr>
              <p:cNvPr id="199" name="Freeform 199"/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" name="TextBox 200"/>
              <p:cNvSpPr txBox="1"/>
              <p:nvPr/>
            </p:nvSpPr>
            <p:spPr>
              <a:xfrm>
                <a:off x="17770" y="12482"/>
                <a:ext cx="154006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" name="Group 201"/>
            <p:cNvGrpSpPr/>
            <p:nvPr/>
          </p:nvGrpSpPr>
          <p:grpSpPr>
            <a:xfrm rot="-2149172">
              <a:off x="39422" y="194560"/>
              <a:ext cx="47746" cy="134484"/>
              <a:chOff x="0" y="0"/>
              <a:chExt cx="189546" cy="533889"/>
            </a:xfrm>
          </p:grpSpPr>
          <p:sp>
            <p:nvSpPr>
              <p:cNvPr id="202" name="Freeform 202"/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" name="TextBox 203"/>
              <p:cNvSpPr txBox="1"/>
              <p:nvPr/>
            </p:nvSpPr>
            <p:spPr>
              <a:xfrm>
                <a:off x="17770" y="2427"/>
                <a:ext cx="154006" cy="48140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04" name="AutoShape 204"/>
            <p:cNvSpPr/>
            <p:nvPr/>
          </p:nvSpPr>
          <p:spPr>
            <a:xfrm flipV="1">
              <a:off x="197637" y="384008"/>
              <a:ext cx="144284" cy="55024"/>
            </a:xfrm>
            <a:prstGeom prst="line">
              <a:avLst/>
            </a:prstGeom>
            <a:ln w="13022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05" name="Group 205"/>
            <p:cNvGrpSpPr/>
            <p:nvPr/>
          </p:nvGrpSpPr>
          <p:grpSpPr>
            <a:xfrm rot="-837714">
              <a:off x="117981" y="472291"/>
              <a:ext cx="388030" cy="93838"/>
              <a:chOff x="0" y="0"/>
              <a:chExt cx="1320469" cy="319333"/>
            </a:xfrm>
          </p:grpSpPr>
          <p:sp>
            <p:nvSpPr>
              <p:cNvPr id="206" name="Freeform 206"/>
              <p:cNvSpPr/>
              <p:nvPr/>
            </p:nvSpPr>
            <p:spPr>
              <a:xfrm>
                <a:off x="0" y="0"/>
                <a:ext cx="1320469" cy="319333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19333">
                    <a:moveTo>
                      <a:pt x="660235" y="0"/>
                    </a:moveTo>
                    <a:cubicBezTo>
                      <a:pt x="295597" y="0"/>
                      <a:pt x="0" y="71485"/>
                      <a:pt x="0" y="159667"/>
                    </a:cubicBezTo>
                    <a:cubicBezTo>
                      <a:pt x="0" y="247848"/>
                      <a:pt x="295597" y="319333"/>
                      <a:pt x="660235" y="319333"/>
                    </a:cubicBezTo>
                    <a:cubicBezTo>
                      <a:pt x="1024872" y="319333"/>
                      <a:pt x="1320469" y="247848"/>
                      <a:pt x="1320469" y="159667"/>
                    </a:cubicBezTo>
                    <a:cubicBezTo>
                      <a:pt x="1320469" y="71485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" name="TextBox 207"/>
              <p:cNvSpPr txBox="1"/>
              <p:nvPr/>
            </p:nvSpPr>
            <p:spPr>
              <a:xfrm>
                <a:off x="123794" y="-17688"/>
                <a:ext cx="1072881" cy="307083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08" name="AutoShape 208"/>
            <p:cNvSpPr/>
            <p:nvPr/>
          </p:nvSpPr>
          <p:spPr>
            <a:xfrm>
              <a:off x="197637" y="330671"/>
              <a:ext cx="292817" cy="55221"/>
            </a:xfrm>
            <a:prstGeom prst="line">
              <a:avLst/>
            </a:prstGeom>
            <a:ln w="3255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09" name="Group 209"/>
            <p:cNvGrpSpPr/>
            <p:nvPr/>
          </p:nvGrpSpPr>
          <p:grpSpPr>
            <a:xfrm rot="397721">
              <a:off x="254115" y="400599"/>
              <a:ext cx="388030" cy="90483"/>
              <a:chOff x="0" y="0"/>
              <a:chExt cx="1320469" cy="307914"/>
            </a:xfrm>
          </p:grpSpPr>
          <p:sp>
            <p:nvSpPr>
              <p:cNvPr id="210" name="Freeform 210"/>
              <p:cNvSpPr/>
              <p:nvPr/>
            </p:nvSpPr>
            <p:spPr>
              <a:xfrm>
                <a:off x="0" y="0"/>
                <a:ext cx="1320469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07914">
                    <a:moveTo>
                      <a:pt x="660235" y="0"/>
                    </a:moveTo>
                    <a:cubicBezTo>
                      <a:pt x="295597" y="0"/>
                      <a:pt x="0" y="68929"/>
                      <a:pt x="0" y="153957"/>
                    </a:cubicBezTo>
                    <a:cubicBezTo>
                      <a:pt x="0" y="238985"/>
                      <a:pt x="295597" y="307914"/>
                      <a:pt x="660235" y="307914"/>
                    </a:cubicBezTo>
                    <a:cubicBezTo>
                      <a:pt x="1024872" y="307914"/>
                      <a:pt x="1320469" y="238985"/>
                      <a:pt x="1320469" y="153957"/>
                    </a:cubicBezTo>
                    <a:cubicBezTo>
                      <a:pt x="1320469" y="68929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" name="TextBox 211"/>
              <p:cNvSpPr txBox="1"/>
              <p:nvPr/>
            </p:nvSpPr>
            <p:spPr>
              <a:xfrm>
                <a:off x="123794" y="-18758"/>
                <a:ext cx="1072881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2" name="Group 212"/>
            <p:cNvGrpSpPr/>
            <p:nvPr/>
          </p:nvGrpSpPr>
          <p:grpSpPr>
            <a:xfrm>
              <a:off x="236355" y="380371"/>
              <a:ext cx="222465" cy="171098"/>
              <a:chOff x="0" y="0"/>
              <a:chExt cx="757050" cy="582249"/>
            </a:xfrm>
          </p:grpSpPr>
          <p:sp>
            <p:nvSpPr>
              <p:cNvPr id="213" name="Freeform 213"/>
              <p:cNvSpPr/>
              <p:nvPr/>
            </p:nvSpPr>
            <p:spPr>
              <a:xfrm>
                <a:off x="0" y="0"/>
                <a:ext cx="757050" cy="582249"/>
              </a:xfrm>
              <a:custGeom>
                <a:avLst/>
                <a:gdLst/>
                <a:ahLst/>
                <a:cxnLst/>
                <a:rect l="l" t="t" r="r" b="b"/>
                <a:pathLst>
                  <a:path w="757050" h="582249">
                    <a:moveTo>
                      <a:pt x="378525" y="0"/>
                    </a:moveTo>
                    <a:cubicBezTo>
                      <a:pt x="169471" y="0"/>
                      <a:pt x="0" y="130341"/>
                      <a:pt x="0" y="291125"/>
                    </a:cubicBezTo>
                    <a:cubicBezTo>
                      <a:pt x="0" y="451908"/>
                      <a:pt x="169471" y="582249"/>
                      <a:pt x="378525" y="582249"/>
                    </a:cubicBezTo>
                    <a:cubicBezTo>
                      <a:pt x="587579" y="582249"/>
                      <a:pt x="757050" y="451908"/>
                      <a:pt x="757050" y="291125"/>
                    </a:cubicBezTo>
                    <a:cubicBezTo>
                      <a:pt x="757050" y="130341"/>
                      <a:pt x="587579" y="0"/>
                      <a:pt x="37852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" name="TextBox 214"/>
              <p:cNvSpPr txBox="1"/>
              <p:nvPr/>
            </p:nvSpPr>
            <p:spPr>
              <a:xfrm>
                <a:off x="70973" y="6961"/>
                <a:ext cx="615103" cy="52070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5" name="Group 215"/>
            <p:cNvGrpSpPr/>
            <p:nvPr/>
          </p:nvGrpSpPr>
          <p:grpSpPr>
            <a:xfrm rot="397721">
              <a:off x="380825" y="451573"/>
              <a:ext cx="293558" cy="90483"/>
              <a:chOff x="0" y="0"/>
              <a:chExt cx="998981" cy="307914"/>
            </a:xfrm>
          </p:grpSpPr>
          <p:sp>
            <p:nvSpPr>
              <p:cNvPr id="216" name="Freeform 216"/>
              <p:cNvSpPr/>
              <p:nvPr/>
            </p:nvSpPr>
            <p:spPr>
              <a:xfrm>
                <a:off x="0" y="0"/>
                <a:ext cx="998981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998981" h="307914">
                    <a:moveTo>
                      <a:pt x="499491" y="0"/>
                    </a:moveTo>
                    <a:cubicBezTo>
                      <a:pt x="223630" y="0"/>
                      <a:pt x="0" y="68929"/>
                      <a:pt x="0" y="153957"/>
                    </a:cubicBezTo>
                    <a:cubicBezTo>
                      <a:pt x="0" y="238985"/>
                      <a:pt x="223630" y="307914"/>
                      <a:pt x="499491" y="307914"/>
                    </a:cubicBezTo>
                    <a:cubicBezTo>
                      <a:pt x="775352" y="307914"/>
                      <a:pt x="998981" y="238985"/>
                      <a:pt x="998981" y="153957"/>
                    </a:cubicBezTo>
                    <a:cubicBezTo>
                      <a:pt x="998981" y="68929"/>
                      <a:pt x="775352" y="0"/>
                      <a:pt x="49949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7" name="TextBox 217"/>
              <p:cNvSpPr txBox="1"/>
              <p:nvPr/>
            </p:nvSpPr>
            <p:spPr>
              <a:xfrm>
                <a:off x="93655" y="-18758"/>
                <a:ext cx="811672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18" name="AutoShape 218"/>
            <p:cNvSpPr/>
            <p:nvPr/>
          </p:nvSpPr>
          <p:spPr>
            <a:xfrm flipV="1">
              <a:off x="506533" y="482190"/>
              <a:ext cx="1327734" cy="6585"/>
            </a:xfrm>
            <a:prstGeom prst="line">
              <a:avLst/>
            </a:prstGeom>
            <a:ln w="32554" cap="flat">
              <a:solidFill>
                <a:srgbClr val="D6D4D2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19" name="Group 219"/>
            <p:cNvGrpSpPr/>
            <p:nvPr/>
          </p:nvGrpSpPr>
          <p:grpSpPr>
            <a:xfrm>
              <a:off x="401537" y="332432"/>
              <a:ext cx="1414010" cy="248933"/>
              <a:chOff x="0" y="0"/>
              <a:chExt cx="1706104" cy="300355"/>
            </a:xfrm>
          </p:grpSpPr>
          <p:sp>
            <p:nvSpPr>
              <p:cNvPr id="220" name="Freeform 220"/>
              <p:cNvSpPr/>
              <p:nvPr/>
            </p:nvSpPr>
            <p:spPr>
              <a:xfrm>
                <a:off x="0" y="0"/>
                <a:ext cx="1706104" cy="300355"/>
              </a:xfrm>
              <a:custGeom>
                <a:avLst/>
                <a:gdLst/>
                <a:ahLst/>
                <a:cxnLst/>
                <a:rect l="l" t="t" r="r" b="b"/>
                <a:pathLst>
                  <a:path w="1706104" h="300355">
                    <a:moveTo>
                      <a:pt x="853052" y="0"/>
                    </a:moveTo>
                    <a:cubicBezTo>
                      <a:pt x="381924" y="0"/>
                      <a:pt x="0" y="67237"/>
                      <a:pt x="0" y="150178"/>
                    </a:cubicBezTo>
                    <a:cubicBezTo>
                      <a:pt x="0" y="233119"/>
                      <a:pt x="381924" y="300355"/>
                      <a:pt x="853052" y="300355"/>
                    </a:cubicBezTo>
                    <a:cubicBezTo>
                      <a:pt x="1324180" y="300355"/>
                      <a:pt x="1706104" y="233119"/>
                      <a:pt x="1706104" y="150178"/>
                    </a:cubicBezTo>
                    <a:cubicBezTo>
                      <a:pt x="1706104" y="67237"/>
                      <a:pt x="1324180" y="0"/>
                      <a:pt x="853052" y="0"/>
                    </a:cubicBezTo>
                    <a:close/>
                  </a:path>
                </a:pathLst>
              </a:custGeom>
              <a:solidFill>
                <a:srgbClr val="CACAC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1" name="TextBox 221"/>
              <p:cNvSpPr txBox="1"/>
              <p:nvPr/>
            </p:nvSpPr>
            <p:spPr>
              <a:xfrm>
                <a:off x="159947" y="-19467"/>
                <a:ext cx="1386210" cy="29166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2" name="Group 222"/>
            <p:cNvGrpSpPr/>
            <p:nvPr/>
          </p:nvGrpSpPr>
          <p:grpSpPr>
            <a:xfrm>
              <a:off x="382825" y="370075"/>
              <a:ext cx="1421827" cy="157833"/>
              <a:chOff x="0" y="0"/>
              <a:chExt cx="1715536" cy="190437"/>
            </a:xfrm>
          </p:grpSpPr>
          <p:sp>
            <p:nvSpPr>
              <p:cNvPr id="223" name="Freeform 223"/>
              <p:cNvSpPr/>
              <p:nvPr/>
            </p:nvSpPr>
            <p:spPr>
              <a:xfrm>
                <a:off x="0" y="0"/>
                <a:ext cx="1715536" cy="190437"/>
              </a:xfrm>
              <a:custGeom>
                <a:avLst/>
                <a:gdLst/>
                <a:ahLst/>
                <a:cxnLst/>
                <a:rect l="l" t="t" r="r" b="b"/>
                <a:pathLst>
                  <a:path w="1715536" h="190437">
                    <a:moveTo>
                      <a:pt x="857768" y="0"/>
                    </a:moveTo>
                    <a:cubicBezTo>
                      <a:pt x="384036" y="0"/>
                      <a:pt x="0" y="42631"/>
                      <a:pt x="0" y="95219"/>
                    </a:cubicBezTo>
                    <a:cubicBezTo>
                      <a:pt x="0" y="147806"/>
                      <a:pt x="384036" y="190437"/>
                      <a:pt x="857768" y="190437"/>
                    </a:cubicBezTo>
                    <a:cubicBezTo>
                      <a:pt x="1331500" y="190437"/>
                      <a:pt x="1715536" y="147806"/>
                      <a:pt x="1715536" y="95219"/>
                    </a:cubicBezTo>
                    <a:cubicBezTo>
                      <a:pt x="1715536" y="42631"/>
                      <a:pt x="1331500" y="0"/>
                      <a:pt x="85776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4" name="TextBox 224"/>
              <p:cNvSpPr txBox="1"/>
              <p:nvPr/>
            </p:nvSpPr>
            <p:spPr>
              <a:xfrm>
                <a:off x="160831" y="-29772"/>
                <a:ext cx="1393873" cy="20235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5" name="Group 225"/>
            <p:cNvGrpSpPr/>
            <p:nvPr/>
          </p:nvGrpSpPr>
          <p:grpSpPr>
            <a:xfrm rot="751719">
              <a:off x="1326922" y="309023"/>
              <a:ext cx="576690" cy="102895"/>
              <a:chOff x="0" y="0"/>
              <a:chExt cx="1329862" cy="237279"/>
            </a:xfrm>
          </p:grpSpPr>
          <p:sp>
            <p:nvSpPr>
              <p:cNvPr id="226" name="Freeform 226"/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7" name="TextBox 227"/>
              <p:cNvSpPr txBox="1"/>
              <p:nvPr/>
            </p:nvSpPr>
            <p:spPr>
              <a:xfrm>
                <a:off x="124675" y="-25380"/>
                <a:ext cx="1080513" cy="24041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8" name="Group 228"/>
            <p:cNvGrpSpPr/>
            <p:nvPr/>
          </p:nvGrpSpPr>
          <p:grpSpPr>
            <a:xfrm rot="1752864">
              <a:off x="444181" y="297297"/>
              <a:ext cx="224457" cy="81415"/>
              <a:chOff x="0" y="0"/>
              <a:chExt cx="517605" cy="187745"/>
            </a:xfrm>
          </p:grpSpPr>
          <p:sp>
            <p:nvSpPr>
              <p:cNvPr id="229" name="Freeform 229"/>
              <p:cNvSpPr/>
              <p:nvPr/>
            </p:nvSpPr>
            <p:spPr>
              <a:xfrm>
                <a:off x="0" y="0"/>
                <a:ext cx="517605" cy="187745"/>
              </a:xfrm>
              <a:custGeom>
                <a:avLst/>
                <a:gdLst/>
                <a:ahLst/>
                <a:cxnLst/>
                <a:rect l="l" t="t" r="r" b="b"/>
                <a:pathLst>
                  <a:path w="517605" h="187745">
                    <a:moveTo>
                      <a:pt x="258802" y="0"/>
                    </a:moveTo>
                    <a:cubicBezTo>
                      <a:pt x="115870" y="0"/>
                      <a:pt x="0" y="42028"/>
                      <a:pt x="0" y="93872"/>
                    </a:cubicBezTo>
                    <a:cubicBezTo>
                      <a:pt x="0" y="145717"/>
                      <a:pt x="115870" y="187745"/>
                      <a:pt x="258802" y="187745"/>
                    </a:cubicBezTo>
                    <a:cubicBezTo>
                      <a:pt x="401735" y="187745"/>
                      <a:pt x="517605" y="145717"/>
                      <a:pt x="517605" y="93872"/>
                    </a:cubicBezTo>
                    <a:cubicBezTo>
                      <a:pt x="517605" y="42028"/>
                      <a:pt x="401735" y="0"/>
                      <a:pt x="258802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0" name="TextBox 230"/>
              <p:cNvSpPr txBox="1"/>
              <p:nvPr/>
            </p:nvSpPr>
            <p:spPr>
              <a:xfrm>
                <a:off x="48525" y="-30024"/>
                <a:ext cx="420554" cy="20016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1" name="Group 231"/>
            <p:cNvGrpSpPr/>
            <p:nvPr/>
          </p:nvGrpSpPr>
          <p:grpSpPr>
            <a:xfrm>
              <a:off x="578866" y="247698"/>
              <a:ext cx="1160919" cy="249565"/>
              <a:chOff x="0" y="0"/>
              <a:chExt cx="1632284" cy="350896"/>
            </a:xfrm>
          </p:grpSpPr>
          <p:sp>
            <p:nvSpPr>
              <p:cNvPr id="232" name="Freeform 232"/>
              <p:cNvSpPr/>
              <p:nvPr/>
            </p:nvSpPr>
            <p:spPr>
              <a:xfrm>
                <a:off x="0" y="0"/>
                <a:ext cx="1632284" cy="350896"/>
              </a:xfrm>
              <a:custGeom>
                <a:avLst/>
                <a:gdLst/>
                <a:ahLst/>
                <a:cxnLst/>
                <a:rect l="l" t="t" r="r" b="b"/>
                <a:pathLst>
                  <a:path w="1632284" h="350896">
                    <a:moveTo>
                      <a:pt x="816142" y="0"/>
                    </a:moveTo>
                    <a:cubicBezTo>
                      <a:pt x="365399" y="0"/>
                      <a:pt x="0" y="78551"/>
                      <a:pt x="0" y="175448"/>
                    </a:cubicBezTo>
                    <a:cubicBezTo>
                      <a:pt x="0" y="272345"/>
                      <a:pt x="365399" y="350896"/>
                      <a:pt x="816142" y="350896"/>
                    </a:cubicBezTo>
                    <a:cubicBezTo>
                      <a:pt x="1266885" y="350896"/>
                      <a:pt x="1632284" y="272345"/>
                      <a:pt x="1632284" y="175448"/>
                    </a:cubicBezTo>
                    <a:cubicBezTo>
                      <a:pt x="1632284" y="78551"/>
                      <a:pt x="1266885" y="0"/>
                      <a:pt x="816142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3" name="TextBox 233"/>
              <p:cNvSpPr txBox="1"/>
              <p:nvPr/>
            </p:nvSpPr>
            <p:spPr>
              <a:xfrm>
                <a:off x="153027" y="-14729"/>
                <a:ext cx="1326231" cy="33272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4" name="Group 234"/>
            <p:cNvGrpSpPr/>
            <p:nvPr/>
          </p:nvGrpSpPr>
          <p:grpSpPr>
            <a:xfrm rot="428276">
              <a:off x="1058601" y="232981"/>
              <a:ext cx="576690" cy="72776"/>
              <a:chOff x="0" y="0"/>
              <a:chExt cx="1329862" cy="167823"/>
            </a:xfrm>
          </p:grpSpPr>
          <p:sp>
            <p:nvSpPr>
              <p:cNvPr id="235" name="Freeform 235"/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6" name="TextBox 236"/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7" name="Group 237"/>
            <p:cNvGrpSpPr/>
            <p:nvPr/>
          </p:nvGrpSpPr>
          <p:grpSpPr>
            <a:xfrm rot="-69683">
              <a:off x="383862" y="353540"/>
              <a:ext cx="563907" cy="108032"/>
              <a:chOff x="0" y="0"/>
              <a:chExt cx="1300385" cy="249126"/>
            </a:xfrm>
          </p:grpSpPr>
          <p:sp>
            <p:nvSpPr>
              <p:cNvPr id="238" name="Freeform 238"/>
              <p:cNvSpPr/>
              <p:nvPr/>
            </p:nvSpPr>
            <p:spPr>
              <a:xfrm>
                <a:off x="0" y="0"/>
                <a:ext cx="1300385" cy="249126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249126">
                    <a:moveTo>
                      <a:pt x="650193" y="0"/>
                    </a:moveTo>
                    <a:cubicBezTo>
                      <a:pt x="291101" y="0"/>
                      <a:pt x="0" y="55769"/>
                      <a:pt x="0" y="124563"/>
                    </a:cubicBezTo>
                    <a:cubicBezTo>
                      <a:pt x="0" y="193357"/>
                      <a:pt x="291101" y="249126"/>
                      <a:pt x="650193" y="249126"/>
                    </a:cubicBezTo>
                    <a:cubicBezTo>
                      <a:pt x="1009284" y="249126"/>
                      <a:pt x="1300385" y="193357"/>
                      <a:pt x="1300385" y="124563"/>
                    </a:cubicBezTo>
                    <a:cubicBezTo>
                      <a:pt x="1300385" y="55769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9" name="TextBox 239"/>
              <p:cNvSpPr txBox="1"/>
              <p:nvPr/>
            </p:nvSpPr>
            <p:spPr>
              <a:xfrm>
                <a:off x="121911" y="-24269"/>
                <a:ext cx="1056563" cy="250040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0" name="Group 240"/>
            <p:cNvGrpSpPr/>
            <p:nvPr/>
          </p:nvGrpSpPr>
          <p:grpSpPr>
            <a:xfrm rot="919753">
              <a:off x="1559511" y="400070"/>
              <a:ext cx="152916" cy="55681"/>
              <a:chOff x="0" y="0"/>
              <a:chExt cx="199414" cy="72613"/>
            </a:xfrm>
          </p:grpSpPr>
          <p:sp>
            <p:nvSpPr>
              <p:cNvPr id="241" name="Freeform 241"/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2" name="TextBox 242"/>
              <p:cNvSpPr txBox="1"/>
              <p:nvPr/>
            </p:nvSpPr>
            <p:spPr>
              <a:xfrm>
                <a:off x="0" y="-47625"/>
                <a:ext cx="199414" cy="12023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3" name="Group 243"/>
            <p:cNvGrpSpPr/>
            <p:nvPr/>
          </p:nvGrpSpPr>
          <p:grpSpPr>
            <a:xfrm rot="-624248">
              <a:off x="1668653" y="407012"/>
              <a:ext cx="179899" cy="48470"/>
              <a:chOff x="0" y="0"/>
              <a:chExt cx="234602" cy="63208"/>
            </a:xfrm>
          </p:grpSpPr>
          <p:sp>
            <p:nvSpPr>
              <p:cNvPr id="244" name="Freeform 244"/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" name="TextBox 245"/>
              <p:cNvSpPr txBox="1"/>
              <p:nvPr/>
            </p:nvSpPr>
            <p:spPr>
              <a:xfrm>
                <a:off x="0" y="-47625"/>
                <a:ext cx="234602" cy="11083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6" name="Group 246"/>
            <p:cNvGrpSpPr/>
            <p:nvPr/>
          </p:nvGrpSpPr>
          <p:grpSpPr>
            <a:xfrm rot="948547">
              <a:off x="1376976" y="320725"/>
              <a:ext cx="569924" cy="106097"/>
              <a:chOff x="0" y="0"/>
              <a:chExt cx="1314260" cy="244663"/>
            </a:xfrm>
          </p:grpSpPr>
          <p:sp>
            <p:nvSpPr>
              <p:cNvPr id="247" name="Freeform 247"/>
              <p:cNvSpPr/>
              <p:nvPr/>
            </p:nvSpPr>
            <p:spPr>
              <a:xfrm>
                <a:off x="0" y="0"/>
                <a:ext cx="1314260" cy="244663"/>
              </a:xfrm>
              <a:custGeom>
                <a:avLst/>
                <a:gdLst/>
                <a:ahLst/>
                <a:cxnLst/>
                <a:rect l="l" t="t" r="r" b="b"/>
                <a:pathLst>
                  <a:path w="1314260" h="244663">
                    <a:moveTo>
                      <a:pt x="657130" y="0"/>
                    </a:moveTo>
                    <a:cubicBezTo>
                      <a:pt x="294207" y="0"/>
                      <a:pt x="0" y="54770"/>
                      <a:pt x="0" y="122331"/>
                    </a:cubicBezTo>
                    <a:cubicBezTo>
                      <a:pt x="0" y="189893"/>
                      <a:pt x="294207" y="244663"/>
                      <a:pt x="657130" y="244663"/>
                    </a:cubicBezTo>
                    <a:cubicBezTo>
                      <a:pt x="1020053" y="244663"/>
                      <a:pt x="1314260" y="189893"/>
                      <a:pt x="1314260" y="122331"/>
                    </a:cubicBezTo>
                    <a:cubicBezTo>
                      <a:pt x="1314260" y="54770"/>
                      <a:pt x="1020053" y="0"/>
                      <a:pt x="657130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8" name="TextBox 248"/>
              <p:cNvSpPr txBox="1"/>
              <p:nvPr/>
            </p:nvSpPr>
            <p:spPr>
              <a:xfrm>
                <a:off x="123212" y="-24688"/>
                <a:ext cx="1067836" cy="24641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9" name="Group 249"/>
            <p:cNvGrpSpPr/>
            <p:nvPr/>
          </p:nvGrpSpPr>
          <p:grpSpPr>
            <a:xfrm rot="1316217">
              <a:off x="1688106" y="376989"/>
              <a:ext cx="264311" cy="95169"/>
              <a:chOff x="0" y="0"/>
              <a:chExt cx="609509" cy="219461"/>
            </a:xfrm>
          </p:grpSpPr>
          <p:sp>
            <p:nvSpPr>
              <p:cNvPr id="250" name="Freeform 250"/>
              <p:cNvSpPr/>
              <p:nvPr/>
            </p:nvSpPr>
            <p:spPr>
              <a:xfrm>
                <a:off x="0" y="0"/>
                <a:ext cx="609509" cy="219461"/>
              </a:xfrm>
              <a:custGeom>
                <a:avLst/>
                <a:gdLst/>
                <a:ahLst/>
                <a:cxnLst/>
                <a:rect l="l" t="t" r="r" b="b"/>
                <a:pathLst>
                  <a:path w="609509" h="219461">
                    <a:moveTo>
                      <a:pt x="304754" y="0"/>
                    </a:moveTo>
                    <a:cubicBezTo>
                      <a:pt x="136443" y="0"/>
                      <a:pt x="0" y="49128"/>
                      <a:pt x="0" y="109731"/>
                    </a:cubicBezTo>
                    <a:cubicBezTo>
                      <a:pt x="0" y="170333"/>
                      <a:pt x="136443" y="219461"/>
                      <a:pt x="304754" y="219461"/>
                    </a:cubicBezTo>
                    <a:cubicBezTo>
                      <a:pt x="473066" y="219461"/>
                      <a:pt x="609509" y="170333"/>
                      <a:pt x="609509" y="109731"/>
                    </a:cubicBezTo>
                    <a:cubicBezTo>
                      <a:pt x="609509" y="49128"/>
                      <a:pt x="473066" y="0"/>
                      <a:pt x="304754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1" name="TextBox 251"/>
              <p:cNvSpPr txBox="1"/>
              <p:nvPr/>
            </p:nvSpPr>
            <p:spPr>
              <a:xfrm>
                <a:off x="57141" y="-27050"/>
                <a:ext cx="495226" cy="225937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2" name="Group 252"/>
            <p:cNvGrpSpPr/>
            <p:nvPr/>
          </p:nvGrpSpPr>
          <p:grpSpPr>
            <a:xfrm rot="1316217">
              <a:off x="1440419" y="308392"/>
              <a:ext cx="428656" cy="150552"/>
              <a:chOff x="0" y="0"/>
              <a:chExt cx="988491" cy="347176"/>
            </a:xfrm>
          </p:grpSpPr>
          <p:sp>
            <p:nvSpPr>
              <p:cNvPr id="253" name="Freeform 253"/>
              <p:cNvSpPr/>
              <p:nvPr/>
            </p:nvSpPr>
            <p:spPr>
              <a:xfrm>
                <a:off x="0" y="0"/>
                <a:ext cx="988491" cy="347176"/>
              </a:xfrm>
              <a:custGeom>
                <a:avLst/>
                <a:gdLst/>
                <a:ahLst/>
                <a:cxnLst/>
                <a:rect l="l" t="t" r="r" b="b"/>
                <a:pathLst>
                  <a:path w="988491" h="347176">
                    <a:moveTo>
                      <a:pt x="494245" y="0"/>
                    </a:moveTo>
                    <a:cubicBezTo>
                      <a:pt x="221281" y="0"/>
                      <a:pt x="0" y="77718"/>
                      <a:pt x="0" y="173588"/>
                    </a:cubicBezTo>
                    <a:cubicBezTo>
                      <a:pt x="0" y="269458"/>
                      <a:pt x="221281" y="347176"/>
                      <a:pt x="494245" y="347176"/>
                    </a:cubicBezTo>
                    <a:cubicBezTo>
                      <a:pt x="767210" y="347176"/>
                      <a:pt x="988491" y="269458"/>
                      <a:pt x="988491" y="173588"/>
                    </a:cubicBezTo>
                    <a:cubicBezTo>
                      <a:pt x="988491" y="77718"/>
                      <a:pt x="767210" y="0"/>
                      <a:pt x="494245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4" name="TextBox 254"/>
              <p:cNvSpPr txBox="1"/>
              <p:nvPr/>
            </p:nvSpPr>
            <p:spPr>
              <a:xfrm>
                <a:off x="92671" y="-15077"/>
                <a:ext cx="803149" cy="329705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5" name="Group 255"/>
            <p:cNvGrpSpPr/>
            <p:nvPr/>
          </p:nvGrpSpPr>
          <p:grpSpPr>
            <a:xfrm rot="-397910">
              <a:off x="698604" y="235471"/>
              <a:ext cx="576690" cy="72776"/>
              <a:chOff x="0" y="0"/>
              <a:chExt cx="1329862" cy="167823"/>
            </a:xfrm>
          </p:grpSpPr>
          <p:sp>
            <p:nvSpPr>
              <p:cNvPr id="256" name="Freeform 256"/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7" name="TextBox 257"/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8" name="Group 258"/>
            <p:cNvGrpSpPr/>
            <p:nvPr/>
          </p:nvGrpSpPr>
          <p:grpSpPr>
            <a:xfrm rot="1436388">
              <a:off x="1068419" y="712958"/>
              <a:ext cx="36769" cy="53661"/>
              <a:chOff x="0" y="0"/>
              <a:chExt cx="56480" cy="82427"/>
            </a:xfrm>
          </p:grpSpPr>
          <p:sp>
            <p:nvSpPr>
              <p:cNvPr id="259" name="Freeform 259"/>
              <p:cNvSpPr/>
              <p:nvPr/>
            </p:nvSpPr>
            <p:spPr>
              <a:xfrm>
                <a:off x="0" y="0"/>
                <a:ext cx="56480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56480" h="82427">
                    <a:moveTo>
                      <a:pt x="28240" y="0"/>
                    </a:moveTo>
                    <a:lnTo>
                      <a:pt x="28240" y="0"/>
                    </a:lnTo>
                    <a:cubicBezTo>
                      <a:pt x="43837" y="0"/>
                      <a:pt x="56480" y="12644"/>
                      <a:pt x="56480" y="28240"/>
                    </a:cubicBezTo>
                    <a:lnTo>
                      <a:pt x="56480" y="54187"/>
                    </a:lnTo>
                    <a:cubicBezTo>
                      <a:pt x="56480" y="69784"/>
                      <a:pt x="43837" y="82427"/>
                      <a:pt x="28240" y="82427"/>
                    </a:cubicBezTo>
                    <a:lnTo>
                      <a:pt x="28240" y="82427"/>
                    </a:lnTo>
                    <a:cubicBezTo>
                      <a:pt x="12644" y="82427"/>
                      <a:pt x="0" y="69784"/>
                      <a:pt x="0" y="54187"/>
                    </a:cubicBezTo>
                    <a:lnTo>
                      <a:pt x="0" y="28240"/>
                    </a:lnTo>
                    <a:cubicBezTo>
                      <a:pt x="0" y="12644"/>
                      <a:pt x="12644" y="0"/>
                      <a:pt x="282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0" name="TextBox 260"/>
              <p:cNvSpPr txBox="1"/>
              <p:nvPr/>
            </p:nvSpPr>
            <p:spPr>
              <a:xfrm>
                <a:off x="0" y="-47625"/>
                <a:ext cx="56480" cy="130052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1" name="Group 261"/>
            <p:cNvGrpSpPr/>
            <p:nvPr/>
          </p:nvGrpSpPr>
          <p:grpSpPr>
            <a:xfrm rot="3099338">
              <a:off x="1043638" y="692544"/>
              <a:ext cx="43325" cy="100271"/>
              <a:chOff x="0" y="0"/>
              <a:chExt cx="66550" cy="154025"/>
            </a:xfrm>
          </p:grpSpPr>
          <p:sp>
            <p:nvSpPr>
              <p:cNvPr id="262" name="Freeform 262"/>
              <p:cNvSpPr/>
              <p:nvPr/>
            </p:nvSpPr>
            <p:spPr>
              <a:xfrm>
                <a:off x="0" y="0"/>
                <a:ext cx="665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66550" h="154025">
                    <a:moveTo>
                      <a:pt x="33275" y="0"/>
                    </a:moveTo>
                    <a:lnTo>
                      <a:pt x="33275" y="0"/>
                    </a:lnTo>
                    <a:cubicBezTo>
                      <a:pt x="51653" y="0"/>
                      <a:pt x="66550" y="14898"/>
                      <a:pt x="66550" y="33275"/>
                    </a:cubicBezTo>
                    <a:lnTo>
                      <a:pt x="66550" y="120750"/>
                    </a:lnTo>
                    <a:cubicBezTo>
                      <a:pt x="66550" y="129575"/>
                      <a:pt x="63045" y="138039"/>
                      <a:pt x="56804" y="144279"/>
                    </a:cubicBezTo>
                    <a:cubicBezTo>
                      <a:pt x="50564" y="150520"/>
                      <a:pt x="42100" y="154025"/>
                      <a:pt x="33275" y="154025"/>
                    </a:cubicBezTo>
                    <a:lnTo>
                      <a:pt x="33275" y="154025"/>
                    </a:lnTo>
                    <a:cubicBezTo>
                      <a:pt x="24450" y="154025"/>
                      <a:pt x="15986" y="150520"/>
                      <a:pt x="9746" y="144279"/>
                    </a:cubicBezTo>
                    <a:cubicBezTo>
                      <a:pt x="3506" y="138039"/>
                      <a:pt x="0" y="129575"/>
                      <a:pt x="0" y="120750"/>
                    </a:cubicBezTo>
                    <a:lnTo>
                      <a:pt x="0" y="33275"/>
                    </a:lnTo>
                    <a:cubicBezTo>
                      <a:pt x="0" y="24450"/>
                      <a:pt x="3506" y="15986"/>
                      <a:pt x="9746" y="9746"/>
                    </a:cubicBezTo>
                    <a:cubicBezTo>
                      <a:pt x="15986" y="3506"/>
                      <a:pt x="24450" y="0"/>
                      <a:pt x="3327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3" name="TextBox 263"/>
              <p:cNvSpPr txBox="1"/>
              <p:nvPr/>
            </p:nvSpPr>
            <p:spPr>
              <a:xfrm>
                <a:off x="0" y="-47625"/>
                <a:ext cx="66550" cy="20165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4" name="Group 264"/>
            <p:cNvGrpSpPr/>
            <p:nvPr/>
          </p:nvGrpSpPr>
          <p:grpSpPr>
            <a:xfrm rot="-2431160">
              <a:off x="1037949" y="642283"/>
              <a:ext cx="57604" cy="54477"/>
              <a:chOff x="0" y="0"/>
              <a:chExt cx="88484" cy="83681"/>
            </a:xfrm>
          </p:grpSpPr>
          <p:sp>
            <p:nvSpPr>
              <p:cNvPr id="265" name="Freeform 265"/>
              <p:cNvSpPr/>
              <p:nvPr/>
            </p:nvSpPr>
            <p:spPr>
              <a:xfrm>
                <a:off x="0" y="0"/>
                <a:ext cx="88484" cy="83681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83681">
                    <a:moveTo>
                      <a:pt x="41841" y="0"/>
                    </a:moveTo>
                    <a:lnTo>
                      <a:pt x="46644" y="0"/>
                    </a:lnTo>
                    <a:cubicBezTo>
                      <a:pt x="57741" y="0"/>
                      <a:pt x="68383" y="4408"/>
                      <a:pt x="76230" y="12255"/>
                    </a:cubicBezTo>
                    <a:cubicBezTo>
                      <a:pt x="84076" y="20102"/>
                      <a:pt x="88484" y="30744"/>
                      <a:pt x="88484" y="41841"/>
                    </a:cubicBezTo>
                    <a:lnTo>
                      <a:pt x="88484" y="41841"/>
                    </a:lnTo>
                    <a:cubicBezTo>
                      <a:pt x="88484" y="64949"/>
                      <a:pt x="69752" y="83681"/>
                      <a:pt x="46644" y="83681"/>
                    </a:cubicBezTo>
                    <a:lnTo>
                      <a:pt x="41841" y="83681"/>
                    </a:lnTo>
                    <a:cubicBezTo>
                      <a:pt x="30744" y="83681"/>
                      <a:pt x="20102" y="79273"/>
                      <a:pt x="12255" y="71427"/>
                    </a:cubicBezTo>
                    <a:cubicBezTo>
                      <a:pt x="4408" y="63580"/>
                      <a:pt x="0" y="52938"/>
                      <a:pt x="0" y="41841"/>
                    </a:cubicBezTo>
                    <a:lnTo>
                      <a:pt x="0" y="41841"/>
                    </a:lnTo>
                    <a:cubicBezTo>
                      <a:pt x="0" y="30744"/>
                      <a:pt x="4408" y="20102"/>
                      <a:pt x="12255" y="12255"/>
                    </a:cubicBezTo>
                    <a:cubicBezTo>
                      <a:pt x="20102" y="4408"/>
                      <a:pt x="30744" y="0"/>
                      <a:pt x="418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" name="TextBox 266"/>
              <p:cNvSpPr txBox="1"/>
              <p:nvPr/>
            </p:nvSpPr>
            <p:spPr>
              <a:xfrm>
                <a:off x="0" y="-47625"/>
                <a:ext cx="88484" cy="131306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7" name="Group 267"/>
            <p:cNvGrpSpPr/>
            <p:nvPr/>
          </p:nvGrpSpPr>
          <p:grpSpPr>
            <a:xfrm rot="2911921">
              <a:off x="1053236" y="620343"/>
              <a:ext cx="34703" cy="82974"/>
              <a:chOff x="0" y="0"/>
              <a:chExt cx="53307" cy="127455"/>
            </a:xfrm>
          </p:grpSpPr>
          <p:sp>
            <p:nvSpPr>
              <p:cNvPr id="268" name="Freeform 268"/>
              <p:cNvSpPr/>
              <p:nvPr/>
            </p:nvSpPr>
            <p:spPr>
              <a:xfrm>
                <a:off x="0" y="0"/>
                <a:ext cx="53307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53307" h="127455">
                    <a:moveTo>
                      <a:pt x="26654" y="0"/>
                    </a:moveTo>
                    <a:lnTo>
                      <a:pt x="26654" y="0"/>
                    </a:lnTo>
                    <a:cubicBezTo>
                      <a:pt x="41374" y="0"/>
                      <a:pt x="53307" y="11933"/>
                      <a:pt x="53307" y="26654"/>
                    </a:cubicBezTo>
                    <a:lnTo>
                      <a:pt x="53307" y="100801"/>
                    </a:lnTo>
                    <a:cubicBezTo>
                      <a:pt x="53307" y="107870"/>
                      <a:pt x="50499" y="114650"/>
                      <a:pt x="45501" y="119648"/>
                    </a:cubicBezTo>
                    <a:cubicBezTo>
                      <a:pt x="40502" y="124647"/>
                      <a:pt x="33723" y="127455"/>
                      <a:pt x="26654" y="127455"/>
                    </a:cubicBezTo>
                    <a:lnTo>
                      <a:pt x="26654" y="127455"/>
                    </a:lnTo>
                    <a:cubicBezTo>
                      <a:pt x="11933" y="127455"/>
                      <a:pt x="0" y="115522"/>
                      <a:pt x="0" y="100801"/>
                    </a:cubicBezTo>
                    <a:lnTo>
                      <a:pt x="0" y="26654"/>
                    </a:lnTo>
                    <a:cubicBezTo>
                      <a:pt x="0" y="19585"/>
                      <a:pt x="2808" y="12805"/>
                      <a:pt x="7807" y="7807"/>
                    </a:cubicBezTo>
                    <a:cubicBezTo>
                      <a:pt x="12805" y="2808"/>
                      <a:pt x="19585" y="0"/>
                      <a:pt x="2665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9" name="TextBox 269"/>
              <p:cNvSpPr txBox="1"/>
              <p:nvPr/>
            </p:nvSpPr>
            <p:spPr>
              <a:xfrm>
                <a:off x="0" y="-47625"/>
                <a:ext cx="53307" cy="17508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0" name="Group 270"/>
            <p:cNvGrpSpPr/>
            <p:nvPr/>
          </p:nvGrpSpPr>
          <p:grpSpPr>
            <a:xfrm rot="-87011">
              <a:off x="1064765" y="635403"/>
              <a:ext cx="49668" cy="95779"/>
              <a:chOff x="0" y="0"/>
              <a:chExt cx="76294" cy="147126"/>
            </a:xfrm>
          </p:grpSpPr>
          <p:sp>
            <p:nvSpPr>
              <p:cNvPr id="271" name="Freeform 271"/>
              <p:cNvSpPr/>
              <p:nvPr/>
            </p:nvSpPr>
            <p:spPr>
              <a:xfrm>
                <a:off x="0" y="0"/>
                <a:ext cx="76294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76294" h="147126">
                    <a:moveTo>
                      <a:pt x="38147" y="0"/>
                    </a:moveTo>
                    <a:lnTo>
                      <a:pt x="38147" y="0"/>
                    </a:lnTo>
                    <a:cubicBezTo>
                      <a:pt x="59215" y="0"/>
                      <a:pt x="76294" y="17079"/>
                      <a:pt x="76294" y="38147"/>
                    </a:cubicBezTo>
                    <a:lnTo>
                      <a:pt x="76294" y="108979"/>
                    </a:lnTo>
                    <a:cubicBezTo>
                      <a:pt x="76294" y="130047"/>
                      <a:pt x="59215" y="147126"/>
                      <a:pt x="38147" y="147126"/>
                    </a:cubicBezTo>
                    <a:lnTo>
                      <a:pt x="38147" y="147126"/>
                    </a:lnTo>
                    <a:cubicBezTo>
                      <a:pt x="17079" y="147126"/>
                      <a:pt x="0" y="130047"/>
                      <a:pt x="0" y="108979"/>
                    </a:cubicBezTo>
                    <a:lnTo>
                      <a:pt x="0" y="38147"/>
                    </a:lnTo>
                    <a:cubicBezTo>
                      <a:pt x="0" y="17079"/>
                      <a:pt x="17079" y="0"/>
                      <a:pt x="38147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2" name="TextBox 272"/>
              <p:cNvSpPr txBox="1"/>
              <p:nvPr/>
            </p:nvSpPr>
            <p:spPr>
              <a:xfrm>
                <a:off x="0" y="-47625"/>
                <a:ext cx="76294" cy="19475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3" name="Group 273"/>
            <p:cNvGrpSpPr/>
            <p:nvPr/>
          </p:nvGrpSpPr>
          <p:grpSpPr>
            <a:xfrm rot="1687345">
              <a:off x="981600" y="678635"/>
              <a:ext cx="58123" cy="114686"/>
              <a:chOff x="0" y="0"/>
              <a:chExt cx="89283" cy="176168"/>
            </a:xfrm>
          </p:grpSpPr>
          <p:sp>
            <p:nvSpPr>
              <p:cNvPr id="274" name="Freeform 274"/>
              <p:cNvSpPr/>
              <p:nvPr/>
            </p:nvSpPr>
            <p:spPr>
              <a:xfrm>
                <a:off x="0" y="0"/>
                <a:ext cx="8928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89283" h="176168">
                    <a:moveTo>
                      <a:pt x="44641" y="0"/>
                    </a:moveTo>
                    <a:lnTo>
                      <a:pt x="44641" y="0"/>
                    </a:lnTo>
                    <a:cubicBezTo>
                      <a:pt x="56481" y="0"/>
                      <a:pt x="67836" y="4703"/>
                      <a:pt x="76207" y="13075"/>
                    </a:cubicBezTo>
                    <a:cubicBezTo>
                      <a:pt x="84579" y="21447"/>
                      <a:pt x="89283" y="32802"/>
                      <a:pt x="89283" y="44641"/>
                    </a:cubicBezTo>
                    <a:lnTo>
                      <a:pt x="89283" y="131527"/>
                    </a:lnTo>
                    <a:cubicBezTo>
                      <a:pt x="89283" y="143366"/>
                      <a:pt x="84579" y="154721"/>
                      <a:pt x="76207" y="163093"/>
                    </a:cubicBezTo>
                    <a:cubicBezTo>
                      <a:pt x="67836" y="171465"/>
                      <a:pt x="56481" y="176168"/>
                      <a:pt x="44641" y="176168"/>
                    </a:cubicBezTo>
                    <a:lnTo>
                      <a:pt x="44641" y="176168"/>
                    </a:lnTo>
                    <a:cubicBezTo>
                      <a:pt x="19987" y="176168"/>
                      <a:pt x="0" y="156181"/>
                      <a:pt x="0" y="131527"/>
                    </a:cubicBezTo>
                    <a:lnTo>
                      <a:pt x="0" y="44641"/>
                    </a:lnTo>
                    <a:cubicBezTo>
                      <a:pt x="0" y="19987"/>
                      <a:pt x="19987" y="0"/>
                      <a:pt x="446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5" name="TextBox 275"/>
              <p:cNvSpPr txBox="1"/>
              <p:nvPr/>
            </p:nvSpPr>
            <p:spPr>
              <a:xfrm>
                <a:off x="0" y="-47625"/>
                <a:ext cx="89283" cy="22379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6" name="Group 276"/>
            <p:cNvGrpSpPr/>
            <p:nvPr/>
          </p:nvGrpSpPr>
          <p:grpSpPr>
            <a:xfrm rot="1580367">
              <a:off x="997783" y="673155"/>
              <a:ext cx="99097" cy="139319"/>
              <a:chOff x="0" y="0"/>
              <a:chExt cx="152222" cy="214006"/>
            </a:xfrm>
          </p:grpSpPr>
          <p:sp>
            <p:nvSpPr>
              <p:cNvPr id="277" name="Freeform 277"/>
              <p:cNvSpPr/>
              <p:nvPr/>
            </p:nvSpPr>
            <p:spPr>
              <a:xfrm>
                <a:off x="0" y="0"/>
                <a:ext cx="15222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52222" h="214006">
                    <a:moveTo>
                      <a:pt x="76111" y="0"/>
                    </a:moveTo>
                    <a:lnTo>
                      <a:pt x="76111" y="0"/>
                    </a:lnTo>
                    <a:cubicBezTo>
                      <a:pt x="118146" y="0"/>
                      <a:pt x="152222" y="34076"/>
                      <a:pt x="152222" y="76111"/>
                    </a:cubicBezTo>
                    <a:lnTo>
                      <a:pt x="152222" y="137895"/>
                    </a:lnTo>
                    <a:cubicBezTo>
                      <a:pt x="152222" y="179930"/>
                      <a:pt x="118146" y="214006"/>
                      <a:pt x="76111" y="214006"/>
                    </a:cubicBezTo>
                    <a:lnTo>
                      <a:pt x="76111" y="214006"/>
                    </a:lnTo>
                    <a:cubicBezTo>
                      <a:pt x="34076" y="214006"/>
                      <a:pt x="0" y="179930"/>
                      <a:pt x="0" y="137895"/>
                    </a:cubicBezTo>
                    <a:lnTo>
                      <a:pt x="0" y="76111"/>
                    </a:lnTo>
                    <a:cubicBezTo>
                      <a:pt x="0" y="34076"/>
                      <a:pt x="34076" y="0"/>
                      <a:pt x="7611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8" name="TextBox 278"/>
              <p:cNvSpPr txBox="1"/>
              <p:nvPr/>
            </p:nvSpPr>
            <p:spPr>
              <a:xfrm>
                <a:off x="0" y="-47625"/>
                <a:ext cx="152222" cy="26163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79" name="AutoShape 279"/>
            <p:cNvSpPr/>
            <p:nvPr/>
          </p:nvSpPr>
          <p:spPr>
            <a:xfrm flipH="1">
              <a:off x="989313" y="645176"/>
              <a:ext cx="95834" cy="90685"/>
            </a:xfrm>
            <a:prstGeom prst="line">
              <a:avLst/>
            </a:prstGeom>
            <a:ln w="9766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80" name="Group 280"/>
            <p:cNvGrpSpPr/>
            <p:nvPr/>
          </p:nvGrpSpPr>
          <p:grpSpPr>
            <a:xfrm rot="-1941172">
              <a:off x="1049084" y="638749"/>
              <a:ext cx="40627" cy="27334"/>
              <a:chOff x="0" y="0"/>
              <a:chExt cx="62407" cy="41988"/>
            </a:xfrm>
          </p:grpSpPr>
          <p:sp>
            <p:nvSpPr>
              <p:cNvPr id="281" name="Freeform 281"/>
              <p:cNvSpPr/>
              <p:nvPr/>
            </p:nvSpPr>
            <p:spPr>
              <a:xfrm>
                <a:off x="0" y="0"/>
                <a:ext cx="62407" cy="41988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41988">
                    <a:moveTo>
                      <a:pt x="20994" y="0"/>
                    </a:moveTo>
                    <a:lnTo>
                      <a:pt x="41413" y="0"/>
                    </a:lnTo>
                    <a:cubicBezTo>
                      <a:pt x="46981" y="0"/>
                      <a:pt x="52320" y="2212"/>
                      <a:pt x="56258" y="6149"/>
                    </a:cubicBezTo>
                    <a:cubicBezTo>
                      <a:pt x="60195" y="10086"/>
                      <a:pt x="62407" y="15426"/>
                      <a:pt x="62407" y="20994"/>
                    </a:cubicBezTo>
                    <a:lnTo>
                      <a:pt x="62407" y="20994"/>
                    </a:lnTo>
                    <a:cubicBezTo>
                      <a:pt x="62407" y="32589"/>
                      <a:pt x="53007" y="41988"/>
                      <a:pt x="41413" y="41988"/>
                    </a:cubicBezTo>
                    <a:lnTo>
                      <a:pt x="20994" y="41988"/>
                    </a:lnTo>
                    <a:cubicBezTo>
                      <a:pt x="9399" y="41988"/>
                      <a:pt x="0" y="32589"/>
                      <a:pt x="0" y="20994"/>
                    </a:cubicBezTo>
                    <a:lnTo>
                      <a:pt x="0" y="20994"/>
                    </a:lnTo>
                    <a:cubicBezTo>
                      <a:pt x="0" y="9399"/>
                      <a:pt x="9399" y="0"/>
                      <a:pt x="209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2" name="TextBox 282"/>
              <p:cNvSpPr txBox="1"/>
              <p:nvPr/>
            </p:nvSpPr>
            <p:spPr>
              <a:xfrm>
                <a:off x="0" y="-47625"/>
                <a:ext cx="62407" cy="8961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3" name="Group 283"/>
            <p:cNvGrpSpPr/>
            <p:nvPr/>
          </p:nvGrpSpPr>
          <p:grpSpPr>
            <a:xfrm rot="-8013893">
              <a:off x="1454429" y="630791"/>
              <a:ext cx="24925" cy="43033"/>
              <a:chOff x="0" y="0"/>
              <a:chExt cx="47742" cy="82427"/>
            </a:xfrm>
          </p:grpSpPr>
          <p:sp>
            <p:nvSpPr>
              <p:cNvPr id="284" name="Freeform 284"/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5" name="TextBox 285"/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6" name="Group 286"/>
            <p:cNvGrpSpPr/>
            <p:nvPr/>
          </p:nvGrpSpPr>
          <p:grpSpPr>
            <a:xfrm rot="-6350943">
              <a:off x="1468891" y="615307"/>
              <a:ext cx="28134" cy="80412"/>
              <a:chOff x="0" y="0"/>
              <a:chExt cx="53889" cy="154025"/>
            </a:xfrm>
          </p:grpSpPr>
          <p:sp>
            <p:nvSpPr>
              <p:cNvPr id="287" name="Freeform 287"/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8" name="TextBox 288"/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9" name="Group 289"/>
            <p:cNvGrpSpPr/>
            <p:nvPr/>
          </p:nvGrpSpPr>
          <p:grpSpPr>
            <a:xfrm rot="9718557">
              <a:off x="1434294" y="687208"/>
              <a:ext cx="46195" cy="37336"/>
              <a:chOff x="0" y="0"/>
              <a:chExt cx="88484" cy="71515"/>
            </a:xfrm>
          </p:grpSpPr>
          <p:sp>
            <p:nvSpPr>
              <p:cNvPr id="290" name="Freeform 290"/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1" name="TextBox 291"/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2" name="Group 292"/>
            <p:cNvGrpSpPr/>
            <p:nvPr/>
          </p:nvGrpSpPr>
          <p:grpSpPr>
            <a:xfrm rot="-9537293">
              <a:off x="1431878" y="652389"/>
              <a:ext cx="28187" cy="76810"/>
              <a:chOff x="0" y="0"/>
              <a:chExt cx="53991" cy="147126"/>
            </a:xfrm>
          </p:grpSpPr>
          <p:sp>
            <p:nvSpPr>
              <p:cNvPr id="293" name="Freeform 293"/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4" name="TextBox 294"/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5" name="Group 295"/>
            <p:cNvGrpSpPr/>
            <p:nvPr/>
          </p:nvGrpSpPr>
          <p:grpSpPr>
            <a:xfrm rot="-7762935">
              <a:off x="1499275" y="627410"/>
              <a:ext cx="39590" cy="91972"/>
              <a:chOff x="0" y="0"/>
              <a:chExt cx="75833" cy="176168"/>
            </a:xfrm>
          </p:grpSpPr>
          <p:sp>
            <p:nvSpPr>
              <p:cNvPr id="296" name="Freeform 296"/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7" name="TextBox 297"/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8" name="Group 298"/>
            <p:cNvGrpSpPr/>
            <p:nvPr/>
          </p:nvGrpSpPr>
          <p:grpSpPr>
            <a:xfrm rot="-7869913">
              <a:off x="1461691" y="603910"/>
              <a:ext cx="67854" cy="111726"/>
              <a:chOff x="0" y="0"/>
              <a:chExt cx="129972" cy="214006"/>
            </a:xfrm>
          </p:grpSpPr>
          <p:sp>
            <p:nvSpPr>
              <p:cNvPr id="299" name="Freeform 299"/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0" name="TextBox 300"/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01" name="Group 301"/>
            <p:cNvGrpSpPr/>
            <p:nvPr/>
          </p:nvGrpSpPr>
          <p:grpSpPr>
            <a:xfrm rot="-6538360">
              <a:off x="1440658" y="677008"/>
              <a:ext cx="22917" cy="66540"/>
              <a:chOff x="0" y="0"/>
              <a:chExt cx="43896" cy="127455"/>
            </a:xfrm>
          </p:grpSpPr>
          <p:sp>
            <p:nvSpPr>
              <p:cNvPr id="302" name="Freeform 302"/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3" name="TextBox 303"/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304" name="AutoShape 304"/>
            <p:cNvSpPr/>
            <p:nvPr/>
          </p:nvSpPr>
          <p:spPr>
            <a:xfrm flipV="1">
              <a:off x="1436307" y="678649"/>
              <a:ext cx="97711" cy="39646"/>
            </a:xfrm>
            <a:prstGeom prst="line">
              <a:avLst/>
            </a:prstGeom>
            <a:ln w="9766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305" name="Group 305"/>
            <p:cNvGrpSpPr/>
            <p:nvPr/>
          </p:nvGrpSpPr>
          <p:grpSpPr>
            <a:xfrm rot="10208545">
              <a:off x="1433504" y="708149"/>
              <a:ext cx="32581" cy="17885"/>
              <a:chOff x="0" y="0"/>
              <a:chExt cx="62407" cy="34257"/>
            </a:xfrm>
          </p:grpSpPr>
          <p:sp>
            <p:nvSpPr>
              <p:cNvPr id="306" name="Freeform 306"/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7" name="TextBox 307"/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08" name="Group 308"/>
            <p:cNvGrpSpPr/>
            <p:nvPr/>
          </p:nvGrpSpPr>
          <p:grpSpPr>
            <a:xfrm rot="8785891">
              <a:off x="1518481" y="624241"/>
              <a:ext cx="63761" cy="42889"/>
              <a:chOff x="0" y="0"/>
              <a:chExt cx="122131" cy="82153"/>
            </a:xfrm>
          </p:grpSpPr>
          <p:sp>
            <p:nvSpPr>
              <p:cNvPr id="309" name="Freeform 309"/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0" name="TextBox 310"/>
              <p:cNvSpPr txBox="1"/>
              <p:nvPr/>
            </p:nvSpPr>
            <p:spPr>
              <a:xfrm>
                <a:off x="0" y="-47625"/>
                <a:ext cx="122131" cy="129778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1" name="Group 311"/>
            <p:cNvGrpSpPr/>
            <p:nvPr/>
          </p:nvGrpSpPr>
          <p:grpSpPr>
            <a:xfrm rot="10609020">
              <a:off x="1489579" y="604014"/>
              <a:ext cx="84675" cy="34184"/>
              <a:chOff x="0" y="0"/>
              <a:chExt cx="162191" cy="65478"/>
            </a:xfrm>
          </p:grpSpPr>
          <p:sp>
            <p:nvSpPr>
              <p:cNvPr id="312" name="Freeform 312"/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3" name="TextBox 313"/>
              <p:cNvSpPr txBox="1"/>
              <p:nvPr/>
            </p:nvSpPr>
            <p:spPr>
              <a:xfrm>
                <a:off x="0" y="-47625"/>
                <a:ext cx="162191" cy="11310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4" name="Group 314"/>
            <p:cNvGrpSpPr/>
            <p:nvPr/>
          </p:nvGrpSpPr>
          <p:grpSpPr>
            <a:xfrm rot="10609020">
              <a:off x="1460564" y="604898"/>
              <a:ext cx="63761" cy="43895"/>
              <a:chOff x="0" y="0"/>
              <a:chExt cx="122131" cy="84080"/>
            </a:xfrm>
          </p:grpSpPr>
          <p:sp>
            <p:nvSpPr>
              <p:cNvPr id="315" name="Freeform 315"/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6" name="TextBox 316"/>
              <p:cNvSpPr txBox="1"/>
              <p:nvPr/>
            </p:nvSpPr>
            <p:spPr>
              <a:xfrm>
                <a:off x="0" y="-47625"/>
                <a:ext cx="122131" cy="13170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7" name="Group 317"/>
            <p:cNvGrpSpPr/>
            <p:nvPr/>
          </p:nvGrpSpPr>
          <p:grpSpPr>
            <a:xfrm rot="10609020">
              <a:off x="1446686" y="627048"/>
              <a:ext cx="63761" cy="43180"/>
              <a:chOff x="0" y="0"/>
              <a:chExt cx="122131" cy="82710"/>
            </a:xfrm>
          </p:grpSpPr>
          <p:sp>
            <p:nvSpPr>
              <p:cNvPr id="318" name="Freeform 318"/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9" name="TextBox 319"/>
              <p:cNvSpPr txBox="1"/>
              <p:nvPr/>
            </p:nvSpPr>
            <p:spPr>
              <a:xfrm>
                <a:off x="0" y="-47625"/>
                <a:ext cx="122131" cy="13033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0" name="Group 320"/>
            <p:cNvGrpSpPr/>
            <p:nvPr/>
          </p:nvGrpSpPr>
          <p:grpSpPr>
            <a:xfrm>
              <a:off x="1748920" y="402409"/>
              <a:ext cx="60686" cy="60686"/>
              <a:chOff x="0" y="0"/>
              <a:chExt cx="812800" cy="812800"/>
            </a:xfrm>
          </p:grpSpPr>
          <p:sp>
            <p:nvSpPr>
              <p:cNvPr id="321" name="Freeform 3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2" name="TextBox 32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3" name="Group 323"/>
            <p:cNvGrpSpPr/>
            <p:nvPr/>
          </p:nvGrpSpPr>
          <p:grpSpPr>
            <a:xfrm>
              <a:off x="1766873" y="420363"/>
              <a:ext cx="24779" cy="24779"/>
              <a:chOff x="0" y="0"/>
              <a:chExt cx="812800" cy="812800"/>
            </a:xfrm>
          </p:grpSpPr>
          <p:sp>
            <p:nvSpPr>
              <p:cNvPr id="324" name="Freeform 3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5" name="TextBox 32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6" name="Group 326"/>
            <p:cNvGrpSpPr/>
            <p:nvPr/>
          </p:nvGrpSpPr>
          <p:grpSpPr>
            <a:xfrm>
              <a:off x="760750" y="432630"/>
              <a:ext cx="13013" cy="13013"/>
              <a:chOff x="0" y="0"/>
              <a:chExt cx="812800" cy="812800"/>
            </a:xfrm>
          </p:grpSpPr>
          <p:sp>
            <p:nvSpPr>
              <p:cNvPr id="327" name="Freeform 3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" name="TextBox 32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9" name="Group 329"/>
            <p:cNvGrpSpPr/>
            <p:nvPr/>
          </p:nvGrpSpPr>
          <p:grpSpPr>
            <a:xfrm>
              <a:off x="890510" y="406206"/>
              <a:ext cx="21654" cy="21654"/>
              <a:chOff x="0" y="0"/>
              <a:chExt cx="812800" cy="812800"/>
            </a:xfrm>
          </p:grpSpPr>
          <p:sp>
            <p:nvSpPr>
              <p:cNvPr id="330" name="Freeform 3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1" name="TextBox 33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2" name="Group 332"/>
            <p:cNvGrpSpPr/>
            <p:nvPr/>
          </p:nvGrpSpPr>
          <p:grpSpPr>
            <a:xfrm>
              <a:off x="892850" y="375044"/>
              <a:ext cx="8487" cy="8487"/>
              <a:chOff x="0" y="0"/>
              <a:chExt cx="812800" cy="812800"/>
            </a:xfrm>
          </p:grpSpPr>
          <p:sp>
            <p:nvSpPr>
              <p:cNvPr id="333" name="Freeform 3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4" name="TextBox 3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5" name="Group 335"/>
            <p:cNvGrpSpPr/>
            <p:nvPr/>
          </p:nvGrpSpPr>
          <p:grpSpPr>
            <a:xfrm>
              <a:off x="641358" y="462840"/>
              <a:ext cx="8487" cy="8487"/>
              <a:chOff x="0" y="0"/>
              <a:chExt cx="812800" cy="812800"/>
            </a:xfrm>
          </p:grpSpPr>
          <p:sp>
            <p:nvSpPr>
              <p:cNvPr id="336" name="Freeform 3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7" name="TextBox 33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8" name="Group 338"/>
            <p:cNvGrpSpPr/>
            <p:nvPr/>
          </p:nvGrpSpPr>
          <p:grpSpPr>
            <a:xfrm>
              <a:off x="715441" y="401963"/>
              <a:ext cx="8487" cy="8487"/>
              <a:chOff x="0" y="0"/>
              <a:chExt cx="812800" cy="812800"/>
            </a:xfrm>
          </p:grpSpPr>
          <p:sp>
            <p:nvSpPr>
              <p:cNvPr id="339" name="Freeform 3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0" name="TextBox 34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1" name="Group 341"/>
            <p:cNvGrpSpPr/>
            <p:nvPr/>
          </p:nvGrpSpPr>
          <p:grpSpPr>
            <a:xfrm>
              <a:off x="802976" y="402987"/>
              <a:ext cx="8487" cy="8487"/>
              <a:chOff x="0" y="0"/>
              <a:chExt cx="812800" cy="812800"/>
            </a:xfrm>
          </p:grpSpPr>
          <p:sp>
            <p:nvSpPr>
              <p:cNvPr id="342" name="Freeform 3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3" name="TextBox 34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4" name="Group 344"/>
            <p:cNvGrpSpPr/>
            <p:nvPr/>
          </p:nvGrpSpPr>
          <p:grpSpPr>
            <a:xfrm>
              <a:off x="971411" y="393476"/>
              <a:ext cx="8487" cy="8487"/>
              <a:chOff x="0" y="0"/>
              <a:chExt cx="812800" cy="812800"/>
            </a:xfrm>
          </p:grpSpPr>
          <p:sp>
            <p:nvSpPr>
              <p:cNvPr id="345" name="Freeform 3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6" name="TextBox 34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7" name="Group 347"/>
            <p:cNvGrpSpPr/>
            <p:nvPr/>
          </p:nvGrpSpPr>
          <p:grpSpPr>
            <a:xfrm>
              <a:off x="1023449" y="359718"/>
              <a:ext cx="8487" cy="8487"/>
              <a:chOff x="0" y="0"/>
              <a:chExt cx="812800" cy="812800"/>
            </a:xfrm>
          </p:grpSpPr>
          <p:sp>
            <p:nvSpPr>
              <p:cNvPr id="348" name="Freeform 3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9" name="TextBox 34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0" name="Group 350"/>
            <p:cNvGrpSpPr/>
            <p:nvPr/>
          </p:nvGrpSpPr>
          <p:grpSpPr>
            <a:xfrm>
              <a:off x="576585" y="458668"/>
              <a:ext cx="8487" cy="8487"/>
              <a:chOff x="0" y="0"/>
              <a:chExt cx="812800" cy="812800"/>
            </a:xfrm>
          </p:grpSpPr>
          <p:sp>
            <p:nvSpPr>
              <p:cNvPr id="351" name="Freeform 35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2" name="TextBox 35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3" name="Group 353"/>
            <p:cNvGrpSpPr/>
            <p:nvPr/>
          </p:nvGrpSpPr>
          <p:grpSpPr>
            <a:xfrm>
              <a:off x="1068730" y="394500"/>
              <a:ext cx="8487" cy="8487"/>
              <a:chOff x="0" y="0"/>
              <a:chExt cx="812800" cy="812800"/>
            </a:xfrm>
          </p:grpSpPr>
          <p:sp>
            <p:nvSpPr>
              <p:cNvPr id="354" name="Freeform 3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5" name="TextBox 35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6" name="Group 356"/>
            <p:cNvGrpSpPr/>
            <p:nvPr/>
          </p:nvGrpSpPr>
          <p:grpSpPr>
            <a:xfrm>
              <a:off x="831793" y="441877"/>
              <a:ext cx="13013" cy="13013"/>
              <a:chOff x="0" y="0"/>
              <a:chExt cx="812800" cy="812800"/>
            </a:xfrm>
          </p:grpSpPr>
          <p:sp>
            <p:nvSpPr>
              <p:cNvPr id="357" name="Freeform 35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" name="TextBox 35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9" name="Group 359"/>
            <p:cNvGrpSpPr/>
            <p:nvPr/>
          </p:nvGrpSpPr>
          <p:grpSpPr>
            <a:xfrm>
              <a:off x="1152833" y="366275"/>
              <a:ext cx="13013" cy="13013"/>
              <a:chOff x="0" y="0"/>
              <a:chExt cx="812800" cy="812800"/>
            </a:xfrm>
          </p:grpSpPr>
          <p:sp>
            <p:nvSpPr>
              <p:cNvPr id="360" name="Freeform 36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1" name="TextBox 36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2" name="Group 362"/>
            <p:cNvGrpSpPr/>
            <p:nvPr/>
          </p:nvGrpSpPr>
          <p:grpSpPr>
            <a:xfrm>
              <a:off x="1287263" y="399700"/>
              <a:ext cx="13013" cy="13013"/>
              <a:chOff x="0" y="0"/>
              <a:chExt cx="812800" cy="812800"/>
            </a:xfrm>
          </p:grpSpPr>
          <p:sp>
            <p:nvSpPr>
              <p:cNvPr id="363" name="Freeform 36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4" name="TextBox 36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5" name="Group 365"/>
            <p:cNvGrpSpPr/>
            <p:nvPr/>
          </p:nvGrpSpPr>
          <p:grpSpPr>
            <a:xfrm>
              <a:off x="1390852" y="328554"/>
              <a:ext cx="8487" cy="8487"/>
              <a:chOff x="0" y="0"/>
              <a:chExt cx="812800" cy="812800"/>
            </a:xfrm>
          </p:grpSpPr>
          <p:sp>
            <p:nvSpPr>
              <p:cNvPr id="366" name="Freeform 36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7" name="TextBox 36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8" name="Group 368"/>
            <p:cNvGrpSpPr/>
            <p:nvPr/>
          </p:nvGrpSpPr>
          <p:grpSpPr>
            <a:xfrm>
              <a:off x="1436132" y="373835"/>
              <a:ext cx="8487" cy="8487"/>
              <a:chOff x="0" y="0"/>
              <a:chExt cx="812800" cy="812800"/>
            </a:xfrm>
          </p:grpSpPr>
          <p:sp>
            <p:nvSpPr>
              <p:cNvPr id="369" name="Freeform 36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" name="TextBox 37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1" name="Group 371"/>
            <p:cNvGrpSpPr/>
            <p:nvPr/>
          </p:nvGrpSpPr>
          <p:grpSpPr>
            <a:xfrm>
              <a:off x="1496363" y="349220"/>
              <a:ext cx="8487" cy="8487"/>
              <a:chOff x="0" y="0"/>
              <a:chExt cx="812800" cy="812800"/>
            </a:xfrm>
          </p:grpSpPr>
          <p:sp>
            <p:nvSpPr>
              <p:cNvPr id="372" name="Freeform 37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3" name="TextBox 37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4" name="Group 374"/>
            <p:cNvGrpSpPr/>
            <p:nvPr/>
          </p:nvGrpSpPr>
          <p:grpSpPr>
            <a:xfrm>
              <a:off x="1596892" y="351231"/>
              <a:ext cx="8487" cy="8487"/>
              <a:chOff x="0" y="0"/>
              <a:chExt cx="812800" cy="812800"/>
            </a:xfrm>
          </p:grpSpPr>
          <p:sp>
            <p:nvSpPr>
              <p:cNvPr id="375" name="Freeform 37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6" name="TextBox 37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7" name="Group 377"/>
            <p:cNvGrpSpPr/>
            <p:nvPr/>
          </p:nvGrpSpPr>
          <p:grpSpPr>
            <a:xfrm>
              <a:off x="1667593" y="386013"/>
              <a:ext cx="8487" cy="8487"/>
              <a:chOff x="0" y="0"/>
              <a:chExt cx="812800" cy="812800"/>
            </a:xfrm>
          </p:grpSpPr>
          <p:sp>
            <p:nvSpPr>
              <p:cNvPr id="378" name="Freeform 37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" name="TextBox 37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0" name="Group 380"/>
            <p:cNvGrpSpPr/>
            <p:nvPr/>
          </p:nvGrpSpPr>
          <p:grpSpPr>
            <a:xfrm>
              <a:off x="1551386" y="393476"/>
              <a:ext cx="8487" cy="8487"/>
              <a:chOff x="0" y="0"/>
              <a:chExt cx="812800" cy="812800"/>
            </a:xfrm>
          </p:grpSpPr>
          <p:sp>
            <p:nvSpPr>
              <p:cNvPr id="381" name="Freeform 38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2" name="TextBox 38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3" name="Group 383"/>
            <p:cNvGrpSpPr/>
            <p:nvPr/>
          </p:nvGrpSpPr>
          <p:grpSpPr>
            <a:xfrm>
              <a:off x="1247053" y="377526"/>
              <a:ext cx="8487" cy="8487"/>
              <a:chOff x="0" y="0"/>
              <a:chExt cx="812800" cy="812800"/>
            </a:xfrm>
          </p:grpSpPr>
          <p:sp>
            <p:nvSpPr>
              <p:cNvPr id="384" name="Freeform 38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5" name="TextBox 38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6" name="Group 386"/>
            <p:cNvGrpSpPr/>
            <p:nvPr/>
          </p:nvGrpSpPr>
          <p:grpSpPr>
            <a:xfrm>
              <a:off x="638862" y="417033"/>
              <a:ext cx="8487" cy="8487"/>
              <a:chOff x="0" y="0"/>
              <a:chExt cx="812800" cy="812800"/>
            </a:xfrm>
          </p:grpSpPr>
          <p:sp>
            <p:nvSpPr>
              <p:cNvPr id="387" name="Freeform 38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8" name="TextBox 38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9" name="Group 389"/>
            <p:cNvGrpSpPr/>
            <p:nvPr/>
          </p:nvGrpSpPr>
          <p:grpSpPr>
            <a:xfrm>
              <a:off x="502238" y="411475"/>
              <a:ext cx="8487" cy="8487"/>
              <a:chOff x="0" y="0"/>
              <a:chExt cx="812800" cy="812800"/>
            </a:xfrm>
          </p:grpSpPr>
          <p:sp>
            <p:nvSpPr>
              <p:cNvPr id="390" name="Freeform 39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1" name="TextBox 39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2" name="Group 392"/>
            <p:cNvGrpSpPr/>
            <p:nvPr/>
          </p:nvGrpSpPr>
          <p:grpSpPr>
            <a:xfrm>
              <a:off x="1358071" y="364294"/>
              <a:ext cx="8487" cy="8487"/>
              <a:chOff x="0" y="0"/>
              <a:chExt cx="812800" cy="812800"/>
            </a:xfrm>
          </p:grpSpPr>
          <p:sp>
            <p:nvSpPr>
              <p:cNvPr id="393" name="Freeform 39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4" name="TextBox 39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5" name="Group 395"/>
            <p:cNvGrpSpPr/>
            <p:nvPr/>
          </p:nvGrpSpPr>
          <p:grpSpPr>
            <a:xfrm>
              <a:off x="1768046" y="377526"/>
              <a:ext cx="8487" cy="8487"/>
              <a:chOff x="0" y="0"/>
              <a:chExt cx="812800" cy="812800"/>
            </a:xfrm>
          </p:grpSpPr>
          <p:sp>
            <p:nvSpPr>
              <p:cNvPr id="396" name="Freeform 39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7" name="TextBox 39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8" name="Group 398"/>
            <p:cNvGrpSpPr/>
            <p:nvPr/>
          </p:nvGrpSpPr>
          <p:grpSpPr>
            <a:xfrm>
              <a:off x="1000313" y="412790"/>
              <a:ext cx="8487" cy="8487"/>
              <a:chOff x="0" y="0"/>
              <a:chExt cx="812800" cy="812800"/>
            </a:xfrm>
          </p:grpSpPr>
          <p:sp>
            <p:nvSpPr>
              <p:cNvPr id="399" name="Freeform 39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0" name="TextBox 40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1" name="Group 401"/>
            <p:cNvGrpSpPr/>
            <p:nvPr/>
          </p:nvGrpSpPr>
          <p:grpSpPr>
            <a:xfrm rot="-156438">
              <a:off x="436993" y="278181"/>
              <a:ext cx="114634" cy="78345"/>
              <a:chOff x="0" y="0"/>
              <a:chExt cx="120203" cy="82151"/>
            </a:xfrm>
          </p:grpSpPr>
          <p:sp>
            <p:nvSpPr>
              <p:cNvPr id="402" name="Freeform 402"/>
              <p:cNvSpPr/>
              <p:nvPr/>
            </p:nvSpPr>
            <p:spPr>
              <a:xfrm>
                <a:off x="0" y="0"/>
                <a:ext cx="120203" cy="82151"/>
              </a:xfrm>
              <a:custGeom>
                <a:avLst/>
                <a:gdLst/>
                <a:ahLst/>
                <a:cxnLst/>
                <a:rect l="l" t="t" r="r" b="b"/>
                <a:pathLst>
                  <a:path w="120203" h="82151">
                    <a:moveTo>
                      <a:pt x="41076" y="0"/>
                    </a:moveTo>
                    <a:lnTo>
                      <a:pt x="79127" y="0"/>
                    </a:lnTo>
                    <a:cubicBezTo>
                      <a:pt x="90021" y="0"/>
                      <a:pt x="100469" y="4328"/>
                      <a:pt x="108172" y="12031"/>
                    </a:cubicBezTo>
                    <a:cubicBezTo>
                      <a:pt x="115875" y="19734"/>
                      <a:pt x="120203" y="30182"/>
                      <a:pt x="120203" y="41076"/>
                    </a:cubicBezTo>
                    <a:lnTo>
                      <a:pt x="120203" y="41076"/>
                    </a:lnTo>
                    <a:cubicBezTo>
                      <a:pt x="120203" y="63761"/>
                      <a:pt x="101813" y="82151"/>
                      <a:pt x="79127" y="82151"/>
                    </a:cubicBezTo>
                    <a:lnTo>
                      <a:pt x="41076" y="82151"/>
                    </a:lnTo>
                    <a:cubicBezTo>
                      <a:pt x="18390" y="82151"/>
                      <a:pt x="0" y="63761"/>
                      <a:pt x="0" y="41076"/>
                    </a:cubicBezTo>
                    <a:lnTo>
                      <a:pt x="0" y="41076"/>
                    </a:lnTo>
                    <a:cubicBezTo>
                      <a:pt x="0" y="18390"/>
                      <a:pt x="18390" y="0"/>
                      <a:pt x="4107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3" name="TextBox 403"/>
              <p:cNvSpPr txBox="1"/>
              <p:nvPr/>
            </p:nvSpPr>
            <p:spPr>
              <a:xfrm>
                <a:off x="0" y="-47625"/>
                <a:ext cx="120203" cy="1297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4" name="Group 404"/>
            <p:cNvGrpSpPr/>
            <p:nvPr/>
          </p:nvGrpSpPr>
          <p:grpSpPr>
            <a:xfrm rot="-554446">
              <a:off x="446587" y="335027"/>
              <a:ext cx="72163" cy="25617"/>
              <a:chOff x="0" y="0"/>
              <a:chExt cx="166409" cy="59074"/>
            </a:xfrm>
          </p:grpSpPr>
          <p:sp>
            <p:nvSpPr>
              <p:cNvPr id="405" name="Freeform 405"/>
              <p:cNvSpPr/>
              <p:nvPr/>
            </p:nvSpPr>
            <p:spPr>
              <a:xfrm>
                <a:off x="0" y="0"/>
                <a:ext cx="166409" cy="59074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59074">
                    <a:moveTo>
                      <a:pt x="83205" y="0"/>
                    </a:moveTo>
                    <a:cubicBezTo>
                      <a:pt x="37252" y="0"/>
                      <a:pt x="0" y="13224"/>
                      <a:pt x="0" y="29537"/>
                    </a:cubicBezTo>
                    <a:cubicBezTo>
                      <a:pt x="0" y="45850"/>
                      <a:pt x="37252" y="59074"/>
                      <a:pt x="83205" y="59074"/>
                    </a:cubicBezTo>
                    <a:cubicBezTo>
                      <a:pt x="129157" y="59074"/>
                      <a:pt x="166409" y="45850"/>
                      <a:pt x="166409" y="29537"/>
                    </a:cubicBezTo>
                    <a:cubicBezTo>
                      <a:pt x="166409" y="13224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6" name="TextBox 406"/>
              <p:cNvSpPr txBox="1"/>
              <p:nvPr/>
            </p:nvSpPr>
            <p:spPr>
              <a:xfrm>
                <a:off x="15601" y="-42087"/>
                <a:ext cx="135207" cy="9562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7" name="Group 407"/>
            <p:cNvGrpSpPr/>
            <p:nvPr/>
          </p:nvGrpSpPr>
          <p:grpSpPr>
            <a:xfrm rot="522875">
              <a:off x="438179" y="274550"/>
              <a:ext cx="111429" cy="75915"/>
              <a:chOff x="0" y="0"/>
              <a:chExt cx="1168988" cy="796414"/>
            </a:xfrm>
          </p:grpSpPr>
          <p:sp>
            <p:nvSpPr>
              <p:cNvPr id="408" name="Freeform 408"/>
              <p:cNvSpPr/>
              <p:nvPr/>
            </p:nvSpPr>
            <p:spPr>
              <a:xfrm>
                <a:off x="0" y="0"/>
                <a:ext cx="1168988" cy="796414"/>
              </a:xfrm>
              <a:custGeom>
                <a:avLst/>
                <a:gdLst/>
                <a:ahLst/>
                <a:cxnLst/>
                <a:rect l="l" t="t" r="r" b="b"/>
                <a:pathLst>
                  <a:path w="1168988" h="796414">
                    <a:moveTo>
                      <a:pt x="584494" y="0"/>
                    </a:moveTo>
                    <a:cubicBezTo>
                      <a:pt x="261687" y="0"/>
                      <a:pt x="0" y="178283"/>
                      <a:pt x="0" y="398207"/>
                    </a:cubicBezTo>
                    <a:cubicBezTo>
                      <a:pt x="0" y="618130"/>
                      <a:pt x="261687" y="796414"/>
                      <a:pt x="584494" y="796414"/>
                    </a:cubicBezTo>
                    <a:cubicBezTo>
                      <a:pt x="907301" y="796414"/>
                      <a:pt x="1168988" y="618130"/>
                      <a:pt x="1168988" y="398207"/>
                    </a:cubicBezTo>
                    <a:cubicBezTo>
                      <a:pt x="1168988" y="178283"/>
                      <a:pt x="907301" y="0"/>
                      <a:pt x="5844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9" name="TextBox 409"/>
              <p:cNvSpPr txBox="1"/>
              <p:nvPr/>
            </p:nvSpPr>
            <p:spPr>
              <a:xfrm>
                <a:off x="109593" y="27039"/>
                <a:ext cx="949803" cy="694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0" name="Group 410"/>
            <p:cNvGrpSpPr/>
            <p:nvPr/>
          </p:nvGrpSpPr>
          <p:grpSpPr>
            <a:xfrm rot="5246704">
              <a:off x="426256" y="318332"/>
              <a:ext cx="52116" cy="28199"/>
              <a:chOff x="0" y="0"/>
              <a:chExt cx="166409" cy="90041"/>
            </a:xfrm>
          </p:grpSpPr>
          <p:sp>
            <p:nvSpPr>
              <p:cNvPr id="411" name="Freeform 411"/>
              <p:cNvSpPr/>
              <p:nvPr/>
            </p:nvSpPr>
            <p:spPr>
              <a:xfrm>
                <a:off x="0" y="0"/>
                <a:ext cx="166409" cy="90041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90041">
                    <a:moveTo>
                      <a:pt x="83205" y="0"/>
                    </a:moveTo>
                    <a:cubicBezTo>
                      <a:pt x="37252" y="0"/>
                      <a:pt x="0" y="20156"/>
                      <a:pt x="0" y="45021"/>
                    </a:cubicBezTo>
                    <a:cubicBezTo>
                      <a:pt x="0" y="69885"/>
                      <a:pt x="37252" y="90041"/>
                      <a:pt x="83205" y="90041"/>
                    </a:cubicBezTo>
                    <a:cubicBezTo>
                      <a:pt x="129157" y="90041"/>
                      <a:pt x="166409" y="69885"/>
                      <a:pt x="166409" y="45021"/>
                    </a:cubicBezTo>
                    <a:cubicBezTo>
                      <a:pt x="166409" y="20156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2" name="TextBox 412"/>
              <p:cNvSpPr txBox="1"/>
              <p:nvPr/>
            </p:nvSpPr>
            <p:spPr>
              <a:xfrm>
                <a:off x="15601" y="-39184"/>
                <a:ext cx="135207" cy="12078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3" name="Group 413"/>
            <p:cNvGrpSpPr/>
            <p:nvPr/>
          </p:nvGrpSpPr>
          <p:grpSpPr>
            <a:xfrm rot="-927086">
              <a:off x="448087" y="345940"/>
              <a:ext cx="219527" cy="16277"/>
              <a:chOff x="0" y="0"/>
              <a:chExt cx="1160858" cy="86072"/>
            </a:xfrm>
          </p:grpSpPr>
          <p:sp>
            <p:nvSpPr>
              <p:cNvPr id="414" name="Freeform 414"/>
              <p:cNvSpPr/>
              <p:nvPr/>
            </p:nvSpPr>
            <p:spPr>
              <a:xfrm>
                <a:off x="0" y="0"/>
                <a:ext cx="1160858" cy="86072"/>
              </a:xfrm>
              <a:custGeom>
                <a:avLst/>
                <a:gdLst/>
                <a:ahLst/>
                <a:cxnLst/>
                <a:rect l="l" t="t" r="r" b="b"/>
                <a:pathLst>
                  <a:path w="1160858" h="86072">
                    <a:moveTo>
                      <a:pt x="580429" y="0"/>
                    </a:moveTo>
                    <a:cubicBezTo>
                      <a:pt x="259867" y="0"/>
                      <a:pt x="0" y="19268"/>
                      <a:pt x="0" y="43036"/>
                    </a:cubicBezTo>
                    <a:cubicBezTo>
                      <a:pt x="0" y="66804"/>
                      <a:pt x="259867" y="86072"/>
                      <a:pt x="580429" y="86072"/>
                    </a:cubicBezTo>
                    <a:cubicBezTo>
                      <a:pt x="900991" y="86072"/>
                      <a:pt x="1160858" y="66804"/>
                      <a:pt x="1160858" y="43036"/>
                    </a:cubicBezTo>
                    <a:cubicBezTo>
                      <a:pt x="1160858" y="19268"/>
                      <a:pt x="900991" y="0"/>
                      <a:pt x="580429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5" name="TextBox 415"/>
              <p:cNvSpPr txBox="1"/>
              <p:nvPr/>
            </p:nvSpPr>
            <p:spPr>
              <a:xfrm>
                <a:off x="108830" y="-39556"/>
                <a:ext cx="943197" cy="117559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6" name="Group 416"/>
            <p:cNvGrpSpPr/>
            <p:nvPr/>
          </p:nvGrpSpPr>
          <p:grpSpPr>
            <a:xfrm>
              <a:off x="788869" y="495987"/>
              <a:ext cx="13013" cy="16277"/>
              <a:chOff x="0" y="0"/>
              <a:chExt cx="812800" cy="1016657"/>
            </a:xfrm>
          </p:grpSpPr>
          <p:sp>
            <p:nvSpPr>
              <p:cNvPr id="417" name="Freeform 417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8" name="TextBox 418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9" name="Group 419"/>
            <p:cNvGrpSpPr/>
            <p:nvPr/>
          </p:nvGrpSpPr>
          <p:grpSpPr>
            <a:xfrm>
              <a:off x="918628" y="486278"/>
              <a:ext cx="21654" cy="16277"/>
              <a:chOff x="0" y="0"/>
              <a:chExt cx="812800" cy="610972"/>
            </a:xfrm>
          </p:grpSpPr>
          <p:sp>
            <p:nvSpPr>
              <p:cNvPr id="420" name="Freeform 420"/>
              <p:cNvSpPr/>
              <p:nvPr/>
            </p:nvSpPr>
            <p:spPr>
              <a:xfrm>
                <a:off x="0" y="0"/>
                <a:ext cx="812800" cy="61097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10972">
                    <a:moveTo>
                      <a:pt x="406400" y="0"/>
                    </a:moveTo>
                    <a:cubicBezTo>
                      <a:pt x="181951" y="0"/>
                      <a:pt x="0" y="136771"/>
                      <a:pt x="0" y="305486"/>
                    </a:cubicBezTo>
                    <a:cubicBezTo>
                      <a:pt x="0" y="474201"/>
                      <a:pt x="181951" y="610972"/>
                      <a:pt x="406400" y="610972"/>
                    </a:cubicBezTo>
                    <a:cubicBezTo>
                      <a:pt x="630849" y="610972"/>
                      <a:pt x="812800" y="474201"/>
                      <a:pt x="812800" y="305486"/>
                    </a:cubicBezTo>
                    <a:cubicBezTo>
                      <a:pt x="812800" y="13677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1" name="TextBox 421"/>
              <p:cNvSpPr txBox="1"/>
              <p:nvPr/>
            </p:nvSpPr>
            <p:spPr>
              <a:xfrm>
                <a:off x="76200" y="9654"/>
                <a:ext cx="660400" cy="54403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2" name="Group 422"/>
            <p:cNvGrpSpPr/>
            <p:nvPr/>
          </p:nvGrpSpPr>
          <p:grpSpPr>
            <a:xfrm>
              <a:off x="920968" y="462074"/>
              <a:ext cx="8487" cy="16277"/>
              <a:chOff x="0" y="0"/>
              <a:chExt cx="812800" cy="1558836"/>
            </a:xfrm>
          </p:grpSpPr>
          <p:sp>
            <p:nvSpPr>
              <p:cNvPr id="423" name="Freeform 423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4" name="TextBox 424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5" name="Group 425"/>
            <p:cNvGrpSpPr/>
            <p:nvPr/>
          </p:nvGrpSpPr>
          <p:grpSpPr>
            <a:xfrm>
              <a:off x="669477" y="505962"/>
              <a:ext cx="8487" cy="16277"/>
              <a:chOff x="0" y="0"/>
              <a:chExt cx="812800" cy="1558836"/>
            </a:xfrm>
          </p:grpSpPr>
          <p:sp>
            <p:nvSpPr>
              <p:cNvPr id="426" name="Freeform 426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7" name="TextBox 427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8" name="Group 428"/>
            <p:cNvGrpSpPr/>
            <p:nvPr/>
          </p:nvGrpSpPr>
          <p:grpSpPr>
            <a:xfrm>
              <a:off x="743560" y="476772"/>
              <a:ext cx="8487" cy="16277"/>
              <a:chOff x="0" y="0"/>
              <a:chExt cx="812800" cy="1558836"/>
            </a:xfrm>
          </p:grpSpPr>
          <p:sp>
            <p:nvSpPr>
              <p:cNvPr id="429" name="Freeform 429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0" name="TextBox 430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1" name="Group 431"/>
            <p:cNvGrpSpPr/>
            <p:nvPr/>
          </p:nvGrpSpPr>
          <p:grpSpPr>
            <a:xfrm>
              <a:off x="831094" y="477331"/>
              <a:ext cx="8487" cy="16277"/>
              <a:chOff x="0" y="0"/>
              <a:chExt cx="812800" cy="1558836"/>
            </a:xfrm>
          </p:grpSpPr>
          <p:sp>
            <p:nvSpPr>
              <p:cNvPr id="432" name="Freeform 432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3" name="TextBox 433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4" name="Group 434"/>
            <p:cNvGrpSpPr/>
            <p:nvPr/>
          </p:nvGrpSpPr>
          <p:grpSpPr>
            <a:xfrm>
              <a:off x="999530" y="472138"/>
              <a:ext cx="8487" cy="16277"/>
              <a:chOff x="0" y="0"/>
              <a:chExt cx="812800" cy="1558836"/>
            </a:xfrm>
          </p:grpSpPr>
          <p:sp>
            <p:nvSpPr>
              <p:cNvPr id="435" name="Freeform 435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6" name="TextBox 436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7" name="Group 437"/>
            <p:cNvGrpSpPr/>
            <p:nvPr/>
          </p:nvGrpSpPr>
          <p:grpSpPr>
            <a:xfrm>
              <a:off x="1051568" y="453707"/>
              <a:ext cx="8487" cy="16277"/>
              <a:chOff x="0" y="0"/>
              <a:chExt cx="812800" cy="1558836"/>
            </a:xfrm>
          </p:grpSpPr>
          <p:sp>
            <p:nvSpPr>
              <p:cNvPr id="438" name="Freeform 438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9" name="TextBox 439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0" name="Group 440"/>
            <p:cNvGrpSpPr/>
            <p:nvPr/>
          </p:nvGrpSpPr>
          <p:grpSpPr>
            <a:xfrm>
              <a:off x="604703" y="505962"/>
              <a:ext cx="8487" cy="16277"/>
              <a:chOff x="0" y="0"/>
              <a:chExt cx="812800" cy="1558836"/>
            </a:xfrm>
          </p:grpSpPr>
          <p:sp>
            <p:nvSpPr>
              <p:cNvPr id="441" name="Freeform 441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2" name="TextBox 442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3" name="Group 443"/>
            <p:cNvGrpSpPr/>
            <p:nvPr/>
          </p:nvGrpSpPr>
          <p:grpSpPr>
            <a:xfrm>
              <a:off x="1096848" y="472698"/>
              <a:ext cx="8487" cy="16277"/>
              <a:chOff x="0" y="0"/>
              <a:chExt cx="812800" cy="1558836"/>
            </a:xfrm>
          </p:grpSpPr>
          <p:sp>
            <p:nvSpPr>
              <p:cNvPr id="444" name="Freeform 444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5" name="TextBox 445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6" name="Group 446"/>
            <p:cNvGrpSpPr/>
            <p:nvPr/>
          </p:nvGrpSpPr>
          <p:grpSpPr>
            <a:xfrm>
              <a:off x="859911" y="501037"/>
              <a:ext cx="13013" cy="16277"/>
              <a:chOff x="0" y="0"/>
              <a:chExt cx="812800" cy="1016657"/>
            </a:xfrm>
          </p:grpSpPr>
          <p:sp>
            <p:nvSpPr>
              <p:cNvPr id="447" name="Freeform 447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8" name="TextBox 448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9" name="Group 449"/>
            <p:cNvGrpSpPr/>
            <p:nvPr/>
          </p:nvGrpSpPr>
          <p:grpSpPr>
            <a:xfrm>
              <a:off x="1180952" y="459758"/>
              <a:ext cx="13013" cy="16277"/>
              <a:chOff x="0" y="0"/>
              <a:chExt cx="812800" cy="1016657"/>
            </a:xfrm>
          </p:grpSpPr>
          <p:sp>
            <p:nvSpPr>
              <p:cNvPr id="450" name="Freeform 450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1" name="TextBox 451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2" name="Group 452"/>
            <p:cNvGrpSpPr/>
            <p:nvPr/>
          </p:nvGrpSpPr>
          <p:grpSpPr>
            <a:xfrm>
              <a:off x="1315382" y="478008"/>
              <a:ext cx="13013" cy="16277"/>
              <a:chOff x="0" y="0"/>
              <a:chExt cx="812800" cy="1016657"/>
            </a:xfrm>
          </p:grpSpPr>
          <p:sp>
            <p:nvSpPr>
              <p:cNvPr id="453" name="Freeform 453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4" name="TextBox 454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5" name="Group 455"/>
            <p:cNvGrpSpPr/>
            <p:nvPr/>
          </p:nvGrpSpPr>
          <p:grpSpPr>
            <a:xfrm>
              <a:off x="1418970" y="444285"/>
              <a:ext cx="8487" cy="16277"/>
              <a:chOff x="0" y="0"/>
              <a:chExt cx="812800" cy="1558836"/>
            </a:xfrm>
          </p:grpSpPr>
          <p:sp>
            <p:nvSpPr>
              <p:cNvPr id="456" name="Freeform 456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7" name="TextBox 457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8" name="Group 458"/>
            <p:cNvGrpSpPr/>
            <p:nvPr/>
          </p:nvGrpSpPr>
          <p:grpSpPr>
            <a:xfrm>
              <a:off x="1464251" y="461414"/>
              <a:ext cx="8487" cy="16277"/>
              <a:chOff x="0" y="0"/>
              <a:chExt cx="812800" cy="1558836"/>
            </a:xfrm>
          </p:grpSpPr>
          <p:sp>
            <p:nvSpPr>
              <p:cNvPr id="459" name="Freeform 459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0" name="TextBox 460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1" name="Group 461"/>
            <p:cNvGrpSpPr/>
            <p:nvPr/>
          </p:nvGrpSpPr>
          <p:grpSpPr>
            <a:xfrm>
              <a:off x="1524481" y="447974"/>
              <a:ext cx="8487" cy="16277"/>
              <a:chOff x="0" y="0"/>
              <a:chExt cx="812800" cy="1558836"/>
            </a:xfrm>
          </p:grpSpPr>
          <p:sp>
            <p:nvSpPr>
              <p:cNvPr id="462" name="Freeform 462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3" name="TextBox 463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4" name="Group 464"/>
            <p:cNvGrpSpPr/>
            <p:nvPr/>
          </p:nvGrpSpPr>
          <p:grpSpPr>
            <a:xfrm>
              <a:off x="1625011" y="449073"/>
              <a:ext cx="8487" cy="16277"/>
              <a:chOff x="0" y="0"/>
              <a:chExt cx="812800" cy="1558836"/>
            </a:xfrm>
          </p:grpSpPr>
          <p:sp>
            <p:nvSpPr>
              <p:cNvPr id="465" name="Freeform 465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6" name="TextBox 466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7" name="Group 467"/>
            <p:cNvGrpSpPr/>
            <p:nvPr/>
          </p:nvGrpSpPr>
          <p:grpSpPr>
            <a:xfrm>
              <a:off x="1695711" y="468064"/>
              <a:ext cx="8487" cy="16277"/>
              <a:chOff x="0" y="0"/>
              <a:chExt cx="812800" cy="1558836"/>
            </a:xfrm>
          </p:grpSpPr>
          <p:sp>
            <p:nvSpPr>
              <p:cNvPr id="468" name="Freeform 468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9" name="TextBox 469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0" name="Group 470"/>
            <p:cNvGrpSpPr/>
            <p:nvPr/>
          </p:nvGrpSpPr>
          <p:grpSpPr>
            <a:xfrm>
              <a:off x="1579505" y="472138"/>
              <a:ext cx="8487" cy="16277"/>
              <a:chOff x="0" y="0"/>
              <a:chExt cx="812800" cy="1558836"/>
            </a:xfrm>
          </p:grpSpPr>
          <p:sp>
            <p:nvSpPr>
              <p:cNvPr id="471" name="Freeform 471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2" name="TextBox 472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3" name="Group 473"/>
            <p:cNvGrpSpPr/>
            <p:nvPr/>
          </p:nvGrpSpPr>
          <p:grpSpPr>
            <a:xfrm>
              <a:off x="1275172" y="463430"/>
              <a:ext cx="8487" cy="16277"/>
              <a:chOff x="0" y="0"/>
              <a:chExt cx="812800" cy="1558836"/>
            </a:xfrm>
          </p:grpSpPr>
          <p:sp>
            <p:nvSpPr>
              <p:cNvPr id="474" name="Freeform 474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5" name="TextBox 475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6" name="Group 476"/>
            <p:cNvGrpSpPr/>
            <p:nvPr/>
          </p:nvGrpSpPr>
          <p:grpSpPr>
            <a:xfrm>
              <a:off x="666981" y="485000"/>
              <a:ext cx="8487" cy="16277"/>
              <a:chOff x="0" y="0"/>
              <a:chExt cx="812800" cy="1558836"/>
            </a:xfrm>
          </p:grpSpPr>
          <p:sp>
            <p:nvSpPr>
              <p:cNvPr id="477" name="Freeform 477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8" name="TextBox 478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9" name="Group 479"/>
            <p:cNvGrpSpPr/>
            <p:nvPr/>
          </p:nvGrpSpPr>
          <p:grpSpPr>
            <a:xfrm>
              <a:off x="530356" y="481965"/>
              <a:ext cx="8487" cy="16277"/>
              <a:chOff x="0" y="0"/>
              <a:chExt cx="812800" cy="1558836"/>
            </a:xfrm>
          </p:grpSpPr>
          <p:sp>
            <p:nvSpPr>
              <p:cNvPr id="480" name="Freeform 480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1" name="TextBox 481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2" name="Group 482"/>
            <p:cNvGrpSpPr/>
            <p:nvPr/>
          </p:nvGrpSpPr>
          <p:grpSpPr>
            <a:xfrm>
              <a:off x="1386190" y="456205"/>
              <a:ext cx="8487" cy="16277"/>
              <a:chOff x="0" y="0"/>
              <a:chExt cx="812800" cy="1558836"/>
            </a:xfrm>
          </p:grpSpPr>
          <p:sp>
            <p:nvSpPr>
              <p:cNvPr id="483" name="Freeform 483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4" name="TextBox 484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5" name="Group 485"/>
            <p:cNvGrpSpPr/>
            <p:nvPr/>
          </p:nvGrpSpPr>
          <p:grpSpPr>
            <a:xfrm>
              <a:off x="1796165" y="463430"/>
              <a:ext cx="8487" cy="16277"/>
              <a:chOff x="0" y="0"/>
              <a:chExt cx="812800" cy="1558836"/>
            </a:xfrm>
          </p:grpSpPr>
          <p:sp>
            <p:nvSpPr>
              <p:cNvPr id="486" name="Freeform 486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7" name="TextBox 487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8" name="Group 488"/>
            <p:cNvGrpSpPr/>
            <p:nvPr/>
          </p:nvGrpSpPr>
          <p:grpSpPr>
            <a:xfrm>
              <a:off x="1028432" y="482683"/>
              <a:ext cx="8487" cy="16277"/>
              <a:chOff x="0" y="0"/>
              <a:chExt cx="812800" cy="1558836"/>
            </a:xfrm>
          </p:grpSpPr>
          <p:sp>
            <p:nvSpPr>
              <p:cNvPr id="489" name="Freeform 489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0" name="TextBox 490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491" name="AutoShape 491"/>
            <p:cNvSpPr/>
            <p:nvPr/>
          </p:nvSpPr>
          <p:spPr>
            <a:xfrm>
              <a:off x="875425" y="95310"/>
              <a:ext cx="231732" cy="126423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2" name="AutoShape 492"/>
            <p:cNvSpPr/>
            <p:nvPr/>
          </p:nvSpPr>
          <p:spPr>
            <a:xfrm>
              <a:off x="876656" y="114102"/>
              <a:ext cx="221886" cy="125458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3" name="AutoShape 493"/>
            <p:cNvSpPr/>
            <p:nvPr/>
          </p:nvSpPr>
          <p:spPr>
            <a:xfrm>
              <a:off x="876287" y="132894"/>
              <a:ext cx="209971" cy="116764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4" name="AutoShape 494"/>
            <p:cNvSpPr/>
            <p:nvPr/>
          </p:nvSpPr>
          <p:spPr>
            <a:xfrm>
              <a:off x="877856" y="152066"/>
              <a:ext cx="209971" cy="116764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5" name="AutoShape 495"/>
            <p:cNvSpPr/>
            <p:nvPr/>
          </p:nvSpPr>
          <p:spPr>
            <a:xfrm>
              <a:off x="870441" y="171238"/>
              <a:ext cx="209971" cy="116764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6" name="AutoShape 496"/>
            <p:cNvSpPr/>
            <p:nvPr/>
          </p:nvSpPr>
          <p:spPr>
            <a:xfrm>
              <a:off x="865315" y="189964"/>
              <a:ext cx="194740" cy="98039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7" name="AutoShape 497"/>
            <p:cNvSpPr/>
            <p:nvPr/>
          </p:nvSpPr>
          <p:spPr>
            <a:xfrm>
              <a:off x="865315" y="202048"/>
              <a:ext cx="170330" cy="66782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8" name="AutoShape 498"/>
            <p:cNvSpPr/>
            <p:nvPr/>
          </p:nvSpPr>
          <p:spPr>
            <a:xfrm>
              <a:off x="854343" y="219235"/>
              <a:ext cx="181302" cy="68768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9" name="AutoShape 499"/>
            <p:cNvSpPr/>
            <p:nvPr/>
          </p:nvSpPr>
          <p:spPr>
            <a:xfrm>
              <a:off x="839111" y="228626"/>
              <a:ext cx="196534" cy="59376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0" name="AutoShape 500"/>
            <p:cNvSpPr/>
            <p:nvPr/>
          </p:nvSpPr>
          <p:spPr>
            <a:xfrm flipH="1" flipV="1">
              <a:off x="1673090" y="375863"/>
              <a:ext cx="3732" cy="150742"/>
            </a:xfrm>
            <a:prstGeom prst="line">
              <a:avLst/>
            </a:prstGeom>
            <a:ln w="3255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1" name="AutoShape 501"/>
            <p:cNvSpPr/>
            <p:nvPr/>
          </p:nvSpPr>
          <p:spPr>
            <a:xfrm flipH="1" flipV="1">
              <a:off x="1553379" y="365207"/>
              <a:ext cx="48762" cy="229861"/>
            </a:xfrm>
            <a:prstGeom prst="line">
              <a:avLst/>
            </a:prstGeom>
            <a:ln w="3255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2" name="AutoShape 502"/>
            <p:cNvSpPr/>
            <p:nvPr/>
          </p:nvSpPr>
          <p:spPr>
            <a:xfrm flipH="1" flipV="1">
              <a:off x="252368" y="413613"/>
              <a:ext cx="20241" cy="115838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" name="AutoShape 503"/>
            <p:cNvSpPr/>
            <p:nvPr/>
          </p:nvSpPr>
          <p:spPr>
            <a:xfrm flipH="1" flipV="1">
              <a:off x="82173" y="267991"/>
              <a:ext cx="190436" cy="117594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" name="AutoShape 504"/>
            <p:cNvSpPr/>
            <p:nvPr/>
          </p:nvSpPr>
          <p:spPr>
            <a:xfrm flipH="1" flipV="1">
              <a:off x="82173" y="313185"/>
              <a:ext cx="170194" cy="91759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" name="AutoShape 505"/>
            <p:cNvSpPr/>
            <p:nvPr/>
          </p:nvSpPr>
          <p:spPr>
            <a:xfrm flipV="1">
              <a:off x="54803" y="551189"/>
              <a:ext cx="217806" cy="90861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6" name="AutoShape 506"/>
            <p:cNvSpPr/>
            <p:nvPr/>
          </p:nvSpPr>
          <p:spPr>
            <a:xfrm flipV="1">
              <a:off x="82625" y="545213"/>
              <a:ext cx="157272" cy="45478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7" name="AutoShape 507"/>
            <p:cNvSpPr/>
            <p:nvPr/>
          </p:nvSpPr>
          <p:spPr>
            <a:xfrm flipV="1">
              <a:off x="99492" y="510627"/>
              <a:ext cx="120159" cy="21738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8" name="AutoShape 508"/>
            <p:cNvSpPr/>
            <p:nvPr/>
          </p:nvSpPr>
          <p:spPr>
            <a:xfrm>
              <a:off x="90993" y="476551"/>
              <a:ext cx="119060" cy="0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9" name="AutoShape 509"/>
            <p:cNvSpPr/>
            <p:nvPr/>
          </p:nvSpPr>
          <p:spPr>
            <a:xfrm flipH="1" flipV="1">
              <a:off x="90993" y="404944"/>
              <a:ext cx="132830" cy="19804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0" name="AutoShape 510"/>
            <p:cNvSpPr/>
            <p:nvPr/>
          </p:nvSpPr>
          <p:spPr>
            <a:xfrm flipV="1">
              <a:off x="1009333" y="655962"/>
              <a:ext cx="92582" cy="149718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1" name="AutoShape 511"/>
            <p:cNvSpPr/>
            <p:nvPr/>
          </p:nvSpPr>
          <p:spPr>
            <a:xfrm flipV="1">
              <a:off x="1005351" y="646388"/>
              <a:ext cx="82585" cy="131649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" name="AutoShape 512"/>
            <p:cNvSpPr/>
            <p:nvPr/>
          </p:nvSpPr>
          <p:spPr>
            <a:xfrm flipV="1">
              <a:off x="1000917" y="649426"/>
              <a:ext cx="65932" cy="97823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" name="AutoShape 513"/>
            <p:cNvSpPr/>
            <p:nvPr/>
          </p:nvSpPr>
          <p:spPr>
            <a:xfrm flipV="1">
              <a:off x="998132" y="651297"/>
              <a:ext cx="55725" cy="76620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" name="AutoShape 514"/>
            <p:cNvSpPr/>
            <p:nvPr/>
          </p:nvSpPr>
          <p:spPr>
            <a:xfrm flipV="1">
              <a:off x="529007" y="562178"/>
              <a:ext cx="71060" cy="64261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" name="AutoShape 515"/>
            <p:cNvSpPr/>
            <p:nvPr/>
          </p:nvSpPr>
          <p:spPr>
            <a:xfrm flipV="1">
              <a:off x="506596" y="561390"/>
              <a:ext cx="73707" cy="41006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" name="AutoShape 516"/>
            <p:cNvSpPr/>
            <p:nvPr/>
          </p:nvSpPr>
          <p:spPr>
            <a:xfrm flipV="1">
              <a:off x="488863" y="550832"/>
              <a:ext cx="72361" cy="33210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" name="AutoShape 517"/>
            <p:cNvSpPr/>
            <p:nvPr/>
          </p:nvSpPr>
          <p:spPr>
            <a:xfrm flipV="1">
              <a:off x="466118" y="549146"/>
              <a:ext cx="74633" cy="5077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" name="AutoShape 518"/>
            <p:cNvSpPr/>
            <p:nvPr/>
          </p:nvSpPr>
          <p:spPr>
            <a:xfrm flipV="1">
              <a:off x="1432833" y="619257"/>
              <a:ext cx="99785" cy="89964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" name="AutoShape 519"/>
            <p:cNvSpPr/>
            <p:nvPr/>
          </p:nvSpPr>
          <p:spPr>
            <a:xfrm flipV="1">
              <a:off x="1444969" y="619257"/>
              <a:ext cx="87649" cy="102717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" name="AutoShape 520"/>
            <p:cNvSpPr/>
            <p:nvPr/>
          </p:nvSpPr>
          <p:spPr>
            <a:xfrm flipV="1">
              <a:off x="1478324" y="618830"/>
              <a:ext cx="66114" cy="94682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" name="AutoShape 521"/>
            <p:cNvSpPr/>
            <p:nvPr/>
          </p:nvSpPr>
          <p:spPr>
            <a:xfrm flipV="1">
              <a:off x="1510896" y="632779"/>
              <a:ext cx="41971" cy="63821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22" name="Group 522"/>
            <p:cNvGrpSpPr/>
            <p:nvPr/>
          </p:nvGrpSpPr>
          <p:grpSpPr>
            <a:xfrm>
              <a:off x="751232" y="531351"/>
              <a:ext cx="38279" cy="17943"/>
              <a:chOff x="0" y="0"/>
              <a:chExt cx="433490" cy="203199"/>
            </a:xfrm>
          </p:grpSpPr>
          <p:sp>
            <p:nvSpPr>
              <p:cNvPr id="523" name="Freeform 523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" name="TextBox 524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25" name="Group 525"/>
            <p:cNvGrpSpPr/>
            <p:nvPr/>
          </p:nvGrpSpPr>
          <p:grpSpPr>
            <a:xfrm>
              <a:off x="752690" y="532034"/>
              <a:ext cx="35364" cy="16577"/>
              <a:chOff x="0" y="0"/>
              <a:chExt cx="433490" cy="203199"/>
            </a:xfrm>
          </p:grpSpPr>
          <p:sp>
            <p:nvSpPr>
              <p:cNvPr id="526" name="Freeform 526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" name="TextBox 527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28" name="Group 528"/>
            <p:cNvGrpSpPr/>
            <p:nvPr/>
          </p:nvGrpSpPr>
          <p:grpSpPr>
            <a:xfrm>
              <a:off x="810278" y="497859"/>
              <a:ext cx="21553" cy="19532"/>
              <a:chOff x="0" y="0"/>
              <a:chExt cx="433490" cy="392853"/>
            </a:xfrm>
          </p:grpSpPr>
          <p:sp>
            <p:nvSpPr>
              <p:cNvPr id="529" name="Freeform 529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" name="TextBox 530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1" name="Group 531"/>
            <p:cNvGrpSpPr/>
            <p:nvPr/>
          </p:nvGrpSpPr>
          <p:grpSpPr>
            <a:xfrm>
              <a:off x="811099" y="498603"/>
              <a:ext cx="19911" cy="18045"/>
              <a:chOff x="0" y="0"/>
              <a:chExt cx="433490" cy="392853"/>
            </a:xfrm>
          </p:grpSpPr>
          <p:sp>
            <p:nvSpPr>
              <p:cNvPr id="532" name="Freeform 532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" name="TextBox 533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4" name="Group 534"/>
            <p:cNvGrpSpPr/>
            <p:nvPr/>
          </p:nvGrpSpPr>
          <p:grpSpPr>
            <a:xfrm>
              <a:off x="851747" y="540323"/>
              <a:ext cx="24358" cy="29155"/>
              <a:chOff x="0" y="0"/>
              <a:chExt cx="328213" cy="392853"/>
            </a:xfrm>
          </p:grpSpPr>
          <p:sp>
            <p:nvSpPr>
              <p:cNvPr id="535" name="Freeform 535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" name="TextBox 536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7" name="Group 537"/>
            <p:cNvGrpSpPr/>
            <p:nvPr/>
          </p:nvGrpSpPr>
          <p:grpSpPr>
            <a:xfrm>
              <a:off x="852674" y="541433"/>
              <a:ext cx="22503" cy="26935"/>
              <a:chOff x="0" y="0"/>
              <a:chExt cx="328213" cy="392853"/>
            </a:xfrm>
          </p:grpSpPr>
          <p:sp>
            <p:nvSpPr>
              <p:cNvPr id="538" name="Freeform 538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" name="TextBox 539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0" name="Group 540"/>
            <p:cNvGrpSpPr/>
            <p:nvPr/>
          </p:nvGrpSpPr>
          <p:grpSpPr>
            <a:xfrm>
              <a:off x="858258" y="554900"/>
              <a:ext cx="24358" cy="19135"/>
              <a:chOff x="0" y="0"/>
              <a:chExt cx="328213" cy="257837"/>
            </a:xfrm>
          </p:grpSpPr>
          <p:sp>
            <p:nvSpPr>
              <p:cNvPr id="541" name="Freeform 541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" name="TextBox 542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3" name="Group 543"/>
            <p:cNvGrpSpPr/>
            <p:nvPr/>
          </p:nvGrpSpPr>
          <p:grpSpPr>
            <a:xfrm>
              <a:off x="859185" y="555629"/>
              <a:ext cx="22503" cy="17678"/>
              <a:chOff x="0" y="0"/>
              <a:chExt cx="328213" cy="257837"/>
            </a:xfrm>
          </p:grpSpPr>
          <p:sp>
            <p:nvSpPr>
              <p:cNvPr id="544" name="Freeform 544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" name="TextBox 545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6" name="Group 546"/>
            <p:cNvGrpSpPr/>
            <p:nvPr/>
          </p:nvGrpSpPr>
          <p:grpSpPr>
            <a:xfrm>
              <a:off x="870436" y="464941"/>
              <a:ext cx="38279" cy="17943"/>
              <a:chOff x="0" y="0"/>
              <a:chExt cx="433490" cy="203199"/>
            </a:xfrm>
          </p:grpSpPr>
          <p:sp>
            <p:nvSpPr>
              <p:cNvPr id="547" name="Freeform 547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" name="TextBox 548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9" name="Group 549"/>
            <p:cNvGrpSpPr/>
            <p:nvPr/>
          </p:nvGrpSpPr>
          <p:grpSpPr>
            <a:xfrm>
              <a:off x="871894" y="465624"/>
              <a:ext cx="35364" cy="16577"/>
              <a:chOff x="0" y="0"/>
              <a:chExt cx="433490" cy="203199"/>
            </a:xfrm>
          </p:grpSpPr>
          <p:sp>
            <p:nvSpPr>
              <p:cNvPr id="550" name="Freeform 550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" name="TextBox 551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2" name="Group 552"/>
            <p:cNvGrpSpPr/>
            <p:nvPr/>
          </p:nvGrpSpPr>
          <p:grpSpPr>
            <a:xfrm>
              <a:off x="929483" y="431449"/>
              <a:ext cx="21553" cy="19532"/>
              <a:chOff x="0" y="0"/>
              <a:chExt cx="433490" cy="392853"/>
            </a:xfrm>
          </p:grpSpPr>
          <p:sp>
            <p:nvSpPr>
              <p:cNvPr id="553" name="Freeform 553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" name="TextBox 554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5" name="Group 555"/>
            <p:cNvGrpSpPr/>
            <p:nvPr/>
          </p:nvGrpSpPr>
          <p:grpSpPr>
            <a:xfrm>
              <a:off x="930303" y="432193"/>
              <a:ext cx="19911" cy="18045"/>
              <a:chOff x="0" y="0"/>
              <a:chExt cx="433490" cy="392853"/>
            </a:xfrm>
          </p:grpSpPr>
          <p:sp>
            <p:nvSpPr>
              <p:cNvPr id="556" name="Freeform 556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" name="TextBox 557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8" name="Group 558"/>
            <p:cNvGrpSpPr/>
            <p:nvPr/>
          </p:nvGrpSpPr>
          <p:grpSpPr>
            <a:xfrm>
              <a:off x="970951" y="473913"/>
              <a:ext cx="24358" cy="29155"/>
              <a:chOff x="0" y="0"/>
              <a:chExt cx="328213" cy="392853"/>
            </a:xfrm>
          </p:grpSpPr>
          <p:sp>
            <p:nvSpPr>
              <p:cNvPr id="559" name="Freeform 559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" name="TextBox 560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1" name="Group 561"/>
            <p:cNvGrpSpPr/>
            <p:nvPr/>
          </p:nvGrpSpPr>
          <p:grpSpPr>
            <a:xfrm>
              <a:off x="971878" y="475023"/>
              <a:ext cx="22503" cy="26935"/>
              <a:chOff x="0" y="0"/>
              <a:chExt cx="328213" cy="392853"/>
            </a:xfrm>
          </p:grpSpPr>
          <p:sp>
            <p:nvSpPr>
              <p:cNvPr id="562" name="Freeform 562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" name="TextBox 563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4" name="Group 564"/>
            <p:cNvGrpSpPr/>
            <p:nvPr/>
          </p:nvGrpSpPr>
          <p:grpSpPr>
            <a:xfrm>
              <a:off x="977462" y="488490"/>
              <a:ext cx="24358" cy="19135"/>
              <a:chOff x="0" y="0"/>
              <a:chExt cx="328213" cy="257837"/>
            </a:xfrm>
          </p:grpSpPr>
          <p:sp>
            <p:nvSpPr>
              <p:cNvPr id="565" name="Freeform 56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" name="TextBox 56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7" name="Group 567"/>
            <p:cNvGrpSpPr/>
            <p:nvPr/>
          </p:nvGrpSpPr>
          <p:grpSpPr>
            <a:xfrm>
              <a:off x="978389" y="489219"/>
              <a:ext cx="22503" cy="17678"/>
              <a:chOff x="0" y="0"/>
              <a:chExt cx="328213" cy="257837"/>
            </a:xfrm>
          </p:grpSpPr>
          <p:sp>
            <p:nvSpPr>
              <p:cNvPr id="568" name="Freeform 568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9" name="TextBox 569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0" name="Group 570"/>
            <p:cNvGrpSpPr/>
            <p:nvPr/>
          </p:nvGrpSpPr>
          <p:grpSpPr>
            <a:xfrm>
              <a:off x="587868" y="455175"/>
              <a:ext cx="38279" cy="17943"/>
              <a:chOff x="0" y="0"/>
              <a:chExt cx="433490" cy="203199"/>
            </a:xfrm>
          </p:grpSpPr>
          <p:sp>
            <p:nvSpPr>
              <p:cNvPr id="571" name="Freeform 571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2" name="TextBox 572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3" name="Group 573"/>
            <p:cNvGrpSpPr/>
            <p:nvPr/>
          </p:nvGrpSpPr>
          <p:grpSpPr>
            <a:xfrm>
              <a:off x="589325" y="455858"/>
              <a:ext cx="35364" cy="16577"/>
              <a:chOff x="0" y="0"/>
              <a:chExt cx="433490" cy="203199"/>
            </a:xfrm>
          </p:grpSpPr>
          <p:sp>
            <p:nvSpPr>
              <p:cNvPr id="574" name="Freeform 574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5" name="TextBox 575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6" name="Group 576"/>
            <p:cNvGrpSpPr/>
            <p:nvPr/>
          </p:nvGrpSpPr>
          <p:grpSpPr>
            <a:xfrm>
              <a:off x="646914" y="421683"/>
              <a:ext cx="21553" cy="19532"/>
              <a:chOff x="0" y="0"/>
              <a:chExt cx="433490" cy="392853"/>
            </a:xfrm>
          </p:grpSpPr>
          <p:sp>
            <p:nvSpPr>
              <p:cNvPr id="577" name="Freeform 577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8" name="TextBox 578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9" name="Group 579"/>
            <p:cNvGrpSpPr/>
            <p:nvPr/>
          </p:nvGrpSpPr>
          <p:grpSpPr>
            <a:xfrm>
              <a:off x="647735" y="422426"/>
              <a:ext cx="19911" cy="18045"/>
              <a:chOff x="0" y="0"/>
              <a:chExt cx="433490" cy="392853"/>
            </a:xfrm>
          </p:grpSpPr>
          <p:sp>
            <p:nvSpPr>
              <p:cNvPr id="580" name="Freeform 580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1" name="TextBox 581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2" name="Group 582"/>
            <p:cNvGrpSpPr/>
            <p:nvPr/>
          </p:nvGrpSpPr>
          <p:grpSpPr>
            <a:xfrm>
              <a:off x="711821" y="440597"/>
              <a:ext cx="24358" cy="29155"/>
              <a:chOff x="0" y="0"/>
              <a:chExt cx="328213" cy="392853"/>
            </a:xfrm>
          </p:grpSpPr>
          <p:sp>
            <p:nvSpPr>
              <p:cNvPr id="583" name="Freeform 583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4" name="TextBox 584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5" name="Group 585"/>
            <p:cNvGrpSpPr/>
            <p:nvPr/>
          </p:nvGrpSpPr>
          <p:grpSpPr>
            <a:xfrm>
              <a:off x="712749" y="441707"/>
              <a:ext cx="22503" cy="26935"/>
              <a:chOff x="0" y="0"/>
              <a:chExt cx="328213" cy="392853"/>
            </a:xfrm>
          </p:grpSpPr>
          <p:sp>
            <p:nvSpPr>
              <p:cNvPr id="586" name="Freeform 586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7" name="TextBox 587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8" name="Group 588"/>
            <p:cNvGrpSpPr/>
            <p:nvPr/>
          </p:nvGrpSpPr>
          <p:grpSpPr>
            <a:xfrm>
              <a:off x="699642" y="453983"/>
              <a:ext cx="24358" cy="19135"/>
              <a:chOff x="0" y="0"/>
              <a:chExt cx="328213" cy="257837"/>
            </a:xfrm>
          </p:grpSpPr>
          <p:sp>
            <p:nvSpPr>
              <p:cNvPr id="589" name="Freeform 58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0" name="TextBox 59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1" name="Group 591"/>
            <p:cNvGrpSpPr/>
            <p:nvPr/>
          </p:nvGrpSpPr>
          <p:grpSpPr>
            <a:xfrm>
              <a:off x="700570" y="454712"/>
              <a:ext cx="22503" cy="17678"/>
              <a:chOff x="0" y="0"/>
              <a:chExt cx="328213" cy="257837"/>
            </a:xfrm>
          </p:grpSpPr>
          <p:sp>
            <p:nvSpPr>
              <p:cNvPr id="592" name="Freeform 59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3" name="TextBox 59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4" name="Group 594"/>
            <p:cNvGrpSpPr/>
            <p:nvPr/>
          </p:nvGrpSpPr>
          <p:grpSpPr>
            <a:xfrm>
              <a:off x="1085081" y="460185"/>
              <a:ext cx="24358" cy="19135"/>
              <a:chOff x="0" y="0"/>
              <a:chExt cx="328213" cy="257837"/>
            </a:xfrm>
          </p:grpSpPr>
          <p:sp>
            <p:nvSpPr>
              <p:cNvPr id="595" name="Freeform 59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6" name="TextBox 59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7" name="Group 597"/>
            <p:cNvGrpSpPr/>
            <p:nvPr/>
          </p:nvGrpSpPr>
          <p:grpSpPr>
            <a:xfrm>
              <a:off x="1086009" y="460913"/>
              <a:ext cx="22503" cy="17678"/>
              <a:chOff x="0" y="0"/>
              <a:chExt cx="328213" cy="257837"/>
            </a:xfrm>
          </p:grpSpPr>
          <p:sp>
            <p:nvSpPr>
              <p:cNvPr id="598" name="Freeform 598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9" name="TextBox 599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0" name="Group 600"/>
            <p:cNvGrpSpPr/>
            <p:nvPr/>
          </p:nvGrpSpPr>
          <p:grpSpPr>
            <a:xfrm>
              <a:off x="977462" y="539727"/>
              <a:ext cx="24358" cy="19135"/>
              <a:chOff x="0" y="0"/>
              <a:chExt cx="328213" cy="257837"/>
            </a:xfrm>
          </p:grpSpPr>
          <p:sp>
            <p:nvSpPr>
              <p:cNvPr id="601" name="Freeform 601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2" name="TextBox 602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3" name="Group 603"/>
            <p:cNvGrpSpPr/>
            <p:nvPr/>
          </p:nvGrpSpPr>
          <p:grpSpPr>
            <a:xfrm>
              <a:off x="978389" y="540455"/>
              <a:ext cx="22503" cy="17678"/>
              <a:chOff x="0" y="0"/>
              <a:chExt cx="328213" cy="257837"/>
            </a:xfrm>
          </p:grpSpPr>
          <p:sp>
            <p:nvSpPr>
              <p:cNvPr id="604" name="Freeform 604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5" name="TextBox 605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6" name="Group 606"/>
            <p:cNvGrpSpPr/>
            <p:nvPr/>
          </p:nvGrpSpPr>
          <p:grpSpPr>
            <a:xfrm>
              <a:off x="1052144" y="502196"/>
              <a:ext cx="24358" cy="29155"/>
              <a:chOff x="0" y="0"/>
              <a:chExt cx="328213" cy="392853"/>
            </a:xfrm>
          </p:grpSpPr>
          <p:sp>
            <p:nvSpPr>
              <p:cNvPr id="607" name="Freeform 607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8" name="TextBox 608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9" name="Group 609"/>
            <p:cNvGrpSpPr/>
            <p:nvPr/>
          </p:nvGrpSpPr>
          <p:grpSpPr>
            <a:xfrm>
              <a:off x="1053072" y="503306"/>
              <a:ext cx="22503" cy="26935"/>
              <a:chOff x="0" y="0"/>
              <a:chExt cx="328213" cy="392853"/>
            </a:xfrm>
          </p:grpSpPr>
          <p:sp>
            <p:nvSpPr>
              <p:cNvPr id="610" name="Freeform 610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1" name="TextBox 611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2" name="Group 612"/>
            <p:cNvGrpSpPr/>
            <p:nvPr/>
          </p:nvGrpSpPr>
          <p:grpSpPr>
            <a:xfrm>
              <a:off x="1070834" y="426814"/>
              <a:ext cx="38279" cy="17943"/>
              <a:chOff x="0" y="0"/>
              <a:chExt cx="433490" cy="203199"/>
            </a:xfrm>
          </p:grpSpPr>
          <p:sp>
            <p:nvSpPr>
              <p:cNvPr id="613" name="Freeform 613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4" name="TextBox 614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5" name="Group 615"/>
            <p:cNvGrpSpPr/>
            <p:nvPr/>
          </p:nvGrpSpPr>
          <p:grpSpPr>
            <a:xfrm>
              <a:off x="1072291" y="427498"/>
              <a:ext cx="35364" cy="16577"/>
              <a:chOff x="0" y="0"/>
              <a:chExt cx="433490" cy="203199"/>
            </a:xfrm>
          </p:grpSpPr>
          <p:sp>
            <p:nvSpPr>
              <p:cNvPr id="616" name="Freeform 616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7" name="TextBox 617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8" name="Group 618"/>
            <p:cNvGrpSpPr/>
            <p:nvPr/>
          </p:nvGrpSpPr>
          <p:grpSpPr>
            <a:xfrm>
              <a:off x="1177859" y="450363"/>
              <a:ext cx="24358" cy="19135"/>
              <a:chOff x="0" y="0"/>
              <a:chExt cx="328213" cy="257837"/>
            </a:xfrm>
          </p:grpSpPr>
          <p:sp>
            <p:nvSpPr>
              <p:cNvPr id="619" name="Freeform 61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0" name="TextBox 62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1" name="Group 621"/>
            <p:cNvGrpSpPr/>
            <p:nvPr/>
          </p:nvGrpSpPr>
          <p:grpSpPr>
            <a:xfrm>
              <a:off x="1178787" y="451092"/>
              <a:ext cx="22503" cy="17678"/>
              <a:chOff x="0" y="0"/>
              <a:chExt cx="328213" cy="257837"/>
            </a:xfrm>
          </p:grpSpPr>
          <p:sp>
            <p:nvSpPr>
              <p:cNvPr id="622" name="Freeform 62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3" name="TextBox 62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4" name="Group 624"/>
            <p:cNvGrpSpPr/>
            <p:nvPr/>
          </p:nvGrpSpPr>
          <p:grpSpPr>
            <a:xfrm>
              <a:off x="1177859" y="501600"/>
              <a:ext cx="24358" cy="19135"/>
              <a:chOff x="0" y="0"/>
              <a:chExt cx="328213" cy="257837"/>
            </a:xfrm>
          </p:grpSpPr>
          <p:sp>
            <p:nvSpPr>
              <p:cNvPr id="625" name="Freeform 62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6" name="TextBox 62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7" name="Group 627"/>
            <p:cNvGrpSpPr/>
            <p:nvPr/>
          </p:nvGrpSpPr>
          <p:grpSpPr>
            <a:xfrm>
              <a:off x="1178787" y="502329"/>
              <a:ext cx="22503" cy="17678"/>
              <a:chOff x="0" y="0"/>
              <a:chExt cx="328213" cy="257837"/>
            </a:xfrm>
          </p:grpSpPr>
          <p:sp>
            <p:nvSpPr>
              <p:cNvPr id="628" name="Freeform 628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9" name="TextBox 629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0" name="Group 630"/>
            <p:cNvGrpSpPr/>
            <p:nvPr/>
          </p:nvGrpSpPr>
          <p:grpSpPr>
            <a:xfrm>
              <a:off x="1018257" y="402548"/>
              <a:ext cx="24358" cy="19135"/>
              <a:chOff x="0" y="0"/>
              <a:chExt cx="328213" cy="257837"/>
            </a:xfrm>
          </p:grpSpPr>
          <p:sp>
            <p:nvSpPr>
              <p:cNvPr id="631" name="Freeform 631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2" name="TextBox 632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3" name="Group 633"/>
            <p:cNvGrpSpPr/>
            <p:nvPr/>
          </p:nvGrpSpPr>
          <p:grpSpPr>
            <a:xfrm>
              <a:off x="1019185" y="403276"/>
              <a:ext cx="22503" cy="17678"/>
              <a:chOff x="0" y="0"/>
              <a:chExt cx="328213" cy="257837"/>
            </a:xfrm>
          </p:grpSpPr>
          <p:sp>
            <p:nvSpPr>
              <p:cNvPr id="634" name="Freeform 634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5" name="TextBox 635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6" name="Group 636"/>
            <p:cNvGrpSpPr/>
            <p:nvPr/>
          </p:nvGrpSpPr>
          <p:grpSpPr>
            <a:xfrm>
              <a:off x="794277" y="444758"/>
              <a:ext cx="17169" cy="20183"/>
              <a:chOff x="0" y="0"/>
              <a:chExt cx="219327" cy="257837"/>
            </a:xfrm>
          </p:grpSpPr>
          <p:sp>
            <p:nvSpPr>
              <p:cNvPr id="637" name="Freeform 637"/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8" name="TextBox 638"/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9" name="Group 639"/>
            <p:cNvGrpSpPr/>
            <p:nvPr/>
          </p:nvGrpSpPr>
          <p:grpSpPr>
            <a:xfrm>
              <a:off x="794277" y="445526"/>
              <a:ext cx="17169" cy="18646"/>
              <a:chOff x="0" y="0"/>
              <a:chExt cx="237406" cy="257837"/>
            </a:xfrm>
          </p:grpSpPr>
          <p:sp>
            <p:nvSpPr>
              <p:cNvPr id="640" name="Freeform 640"/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1" name="TextBox 641"/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2" name="Group 642"/>
            <p:cNvGrpSpPr/>
            <p:nvPr/>
          </p:nvGrpSpPr>
          <p:grpSpPr>
            <a:xfrm>
              <a:off x="861852" y="396444"/>
              <a:ext cx="17169" cy="17169"/>
              <a:chOff x="0" y="0"/>
              <a:chExt cx="219327" cy="219327"/>
            </a:xfrm>
          </p:grpSpPr>
          <p:sp>
            <p:nvSpPr>
              <p:cNvPr id="643" name="Freeform 64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4" name="TextBox 64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5" name="Group 645"/>
            <p:cNvGrpSpPr/>
            <p:nvPr/>
          </p:nvGrpSpPr>
          <p:grpSpPr>
            <a:xfrm>
              <a:off x="861852" y="396444"/>
              <a:ext cx="17169" cy="17169"/>
              <a:chOff x="0" y="0"/>
              <a:chExt cx="237406" cy="237406"/>
            </a:xfrm>
          </p:grpSpPr>
          <p:sp>
            <p:nvSpPr>
              <p:cNvPr id="646" name="Freeform 64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7" name="TextBox 64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8" name="Group 648"/>
            <p:cNvGrpSpPr/>
            <p:nvPr/>
          </p:nvGrpSpPr>
          <p:grpSpPr>
            <a:xfrm>
              <a:off x="1125333" y="523154"/>
              <a:ext cx="17169" cy="17169"/>
              <a:chOff x="0" y="0"/>
              <a:chExt cx="219327" cy="219327"/>
            </a:xfrm>
          </p:grpSpPr>
          <p:sp>
            <p:nvSpPr>
              <p:cNvPr id="649" name="Freeform 64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0" name="TextBox 65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1" name="Group 651"/>
            <p:cNvGrpSpPr/>
            <p:nvPr/>
          </p:nvGrpSpPr>
          <p:grpSpPr>
            <a:xfrm>
              <a:off x="1125333" y="523154"/>
              <a:ext cx="17169" cy="17169"/>
              <a:chOff x="0" y="0"/>
              <a:chExt cx="237406" cy="237406"/>
            </a:xfrm>
          </p:grpSpPr>
          <p:sp>
            <p:nvSpPr>
              <p:cNvPr id="652" name="Freeform 65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3" name="TextBox 65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4" name="Group 654"/>
            <p:cNvGrpSpPr/>
            <p:nvPr/>
          </p:nvGrpSpPr>
          <p:grpSpPr>
            <a:xfrm>
              <a:off x="1288697" y="525431"/>
              <a:ext cx="38279" cy="17943"/>
              <a:chOff x="0" y="0"/>
              <a:chExt cx="433490" cy="203199"/>
            </a:xfrm>
          </p:grpSpPr>
          <p:sp>
            <p:nvSpPr>
              <p:cNvPr id="655" name="Freeform 655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6" name="TextBox 656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7" name="Group 657"/>
            <p:cNvGrpSpPr/>
            <p:nvPr/>
          </p:nvGrpSpPr>
          <p:grpSpPr>
            <a:xfrm>
              <a:off x="1290155" y="526114"/>
              <a:ext cx="35364" cy="16577"/>
              <a:chOff x="0" y="0"/>
              <a:chExt cx="433490" cy="203199"/>
            </a:xfrm>
          </p:grpSpPr>
          <p:sp>
            <p:nvSpPr>
              <p:cNvPr id="658" name="Freeform 658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9" name="TextBox 659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0" name="Group 660"/>
            <p:cNvGrpSpPr/>
            <p:nvPr/>
          </p:nvGrpSpPr>
          <p:grpSpPr>
            <a:xfrm>
              <a:off x="1347744" y="491939"/>
              <a:ext cx="21553" cy="19532"/>
              <a:chOff x="0" y="0"/>
              <a:chExt cx="433490" cy="392853"/>
            </a:xfrm>
          </p:grpSpPr>
          <p:sp>
            <p:nvSpPr>
              <p:cNvPr id="661" name="Freeform 661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2" name="TextBox 662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3" name="Group 663"/>
            <p:cNvGrpSpPr/>
            <p:nvPr/>
          </p:nvGrpSpPr>
          <p:grpSpPr>
            <a:xfrm>
              <a:off x="1348564" y="492683"/>
              <a:ext cx="19911" cy="18045"/>
              <a:chOff x="0" y="0"/>
              <a:chExt cx="433490" cy="392853"/>
            </a:xfrm>
          </p:grpSpPr>
          <p:sp>
            <p:nvSpPr>
              <p:cNvPr id="664" name="Freeform 664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5" name="TextBox 665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6" name="Group 666"/>
            <p:cNvGrpSpPr/>
            <p:nvPr/>
          </p:nvGrpSpPr>
          <p:grpSpPr>
            <a:xfrm>
              <a:off x="1395723" y="548980"/>
              <a:ext cx="24358" cy="19135"/>
              <a:chOff x="0" y="0"/>
              <a:chExt cx="328213" cy="257837"/>
            </a:xfrm>
          </p:grpSpPr>
          <p:sp>
            <p:nvSpPr>
              <p:cNvPr id="667" name="Freeform 667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8" name="TextBox 668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9" name="Group 669"/>
            <p:cNvGrpSpPr/>
            <p:nvPr/>
          </p:nvGrpSpPr>
          <p:grpSpPr>
            <a:xfrm>
              <a:off x="1396650" y="549709"/>
              <a:ext cx="22503" cy="17678"/>
              <a:chOff x="0" y="0"/>
              <a:chExt cx="328213" cy="257837"/>
            </a:xfrm>
          </p:grpSpPr>
          <p:sp>
            <p:nvSpPr>
              <p:cNvPr id="670" name="Freeform 670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1" name="TextBox 671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2" name="Group 672"/>
            <p:cNvGrpSpPr/>
            <p:nvPr/>
          </p:nvGrpSpPr>
          <p:grpSpPr>
            <a:xfrm>
              <a:off x="1407902" y="459021"/>
              <a:ext cx="38279" cy="17943"/>
              <a:chOff x="0" y="0"/>
              <a:chExt cx="433490" cy="203199"/>
            </a:xfrm>
          </p:grpSpPr>
          <p:sp>
            <p:nvSpPr>
              <p:cNvPr id="673" name="Freeform 673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4" name="TextBox 674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5" name="Group 675"/>
            <p:cNvGrpSpPr/>
            <p:nvPr/>
          </p:nvGrpSpPr>
          <p:grpSpPr>
            <a:xfrm>
              <a:off x="1409359" y="459704"/>
              <a:ext cx="35364" cy="16577"/>
              <a:chOff x="0" y="0"/>
              <a:chExt cx="433490" cy="203199"/>
            </a:xfrm>
          </p:grpSpPr>
          <p:sp>
            <p:nvSpPr>
              <p:cNvPr id="676" name="Freeform 676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7" name="TextBox 677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8" name="Group 678"/>
            <p:cNvGrpSpPr/>
            <p:nvPr/>
          </p:nvGrpSpPr>
          <p:grpSpPr>
            <a:xfrm>
              <a:off x="1466948" y="425529"/>
              <a:ext cx="21553" cy="19532"/>
              <a:chOff x="0" y="0"/>
              <a:chExt cx="433490" cy="392853"/>
            </a:xfrm>
          </p:grpSpPr>
          <p:sp>
            <p:nvSpPr>
              <p:cNvPr id="679" name="Freeform 679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0" name="TextBox 680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81" name="Group 681"/>
            <p:cNvGrpSpPr/>
            <p:nvPr/>
          </p:nvGrpSpPr>
          <p:grpSpPr>
            <a:xfrm>
              <a:off x="1467768" y="426273"/>
              <a:ext cx="19911" cy="18045"/>
              <a:chOff x="0" y="0"/>
              <a:chExt cx="433490" cy="392853"/>
            </a:xfrm>
          </p:grpSpPr>
          <p:sp>
            <p:nvSpPr>
              <p:cNvPr id="682" name="Freeform 682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3" name="TextBox 683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84" name="Group 684"/>
            <p:cNvGrpSpPr/>
            <p:nvPr/>
          </p:nvGrpSpPr>
          <p:grpSpPr>
            <a:xfrm>
              <a:off x="1508416" y="467993"/>
              <a:ext cx="24358" cy="29155"/>
              <a:chOff x="0" y="0"/>
              <a:chExt cx="328213" cy="392853"/>
            </a:xfrm>
          </p:grpSpPr>
          <p:sp>
            <p:nvSpPr>
              <p:cNvPr id="685" name="Freeform 685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" name="TextBox 686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87" name="Group 687"/>
            <p:cNvGrpSpPr/>
            <p:nvPr/>
          </p:nvGrpSpPr>
          <p:grpSpPr>
            <a:xfrm>
              <a:off x="1509344" y="469103"/>
              <a:ext cx="22503" cy="26935"/>
              <a:chOff x="0" y="0"/>
              <a:chExt cx="328213" cy="392853"/>
            </a:xfrm>
          </p:grpSpPr>
          <p:sp>
            <p:nvSpPr>
              <p:cNvPr id="688" name="Freeform 688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9" name="TextBox 689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0" name="Group 690"/>
            <p:cNvGrpSpPr/>
            <p:nvPr/>
          </p:nvGrpSpPr>
          <p:grpSpPr>
            <a:xfrm>
              <a:off x="1125333" y="449255"/>
              <a:ext cx="38279" cy="17943"/>
              <a:chOff x="0" y="0"/>
              <a:chExt cx="433490" cy="203199"/>
            </a:xfrm>
          </p:grpSpPr>
          <p:sp>
            <p:nvSpPr>
              <p:cNvPr id="691" name="Freeform 691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2" name="TextBox 692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3" name="Group 693"/>
            <p:cNvGrpSpPr/>
            <p:nvPr/>
          </p:nvGrpSpPr>
          <p:grpSpPr>
            <a:xfrm>
              <a:off x="1126791" y="449938"/>
              <a:ext cx="35364" cy="16577"/>
              <a:chOff x="0" y="0"/>
              <a:chExt cx="433490" cy="203199"/>
            </a:xfrm>
          </p:grpSpPr>
          <p:sp>
            <p:nvSpPr>
              <p:cNvPr id="694" name="Freeform 694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5" name="TextBox 695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6" name="Group 696"/>
            <p:cNvGrpSpPr/>
            <p:nvPr/>
          </p:nvGrpSpPr>
          <p:grpSpPr>
            <a:xfrm>
              <a:off x="1184379" y="415763"/>
              <a:ext cx="21553" cy="19532"/>
              <a:chOff x="0" y="0"/>
              <a:chExt cx="433490" cy="392853"/>
            </a:xfrm>
          </p:grpSpPr>
          <p:sp>
            <p:nvSpPr>
              <p:cNvPr id="697" name="Freeform 697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8" name="TextBox 698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9" name="Group 699"/>
            <p:cNvGrpSpPr/>
            <p:nvPr/>
          </p:nvGrpSpPr>
          <p:grpSpPr>
            <a:xfrm>
              <a:off x="1185200" y="416506"/>
              <a:ext cx="19911" cy="18045"/>
              <a:chOff x="0" y="0"/>
              <a:chExt cx="433490" cy="392853"/>
            </a:xfrm>
          </p:grpSpPr>
          <p:sp>
            <p:nvSpPr>
              <p:cNvPr id="700" name="Freeform 700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1" name="TextBox 701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2" name="Group 702"/>
            <p:cNvGrpSpPr/>
            <p:nvPr/>
          </p:nvGrpSpPr>
          <p:grpSpPr>
            <a:xfrm>
              <a:off x="1249286" y="434677"/>
              <a:ext cx="24358" cy="29155"/>
              <a:chOff x="0" y="0"/>
              <a:chExt cx="328213" cy="392853"/>
            </a:xfrm>
          </p:grpSpPr>
          <p:sp>
            <p:nvSpPr>
              <p:cNvPr id="703" name="Freeform 703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4" name="TextBox 704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5" name="Group 705"/>
            <p:cNvGrpSpPr/>
            <p:nvPr/>
          </p:nvGrpSpPr>
          <p:grpSpPr>
            <a:xfrm>
              <a:off x="1250214" y="435787"/>
              <a:ext cx="22503" cy="26935"/>
              <a:chOff x="0" y="0"/>
              <a:chExt cx="328213" cy="392853"/>
            </a:xfrm>
          </p:grpSpPr>
          <p:sp>
            <p:nvSpPr>
              <p:cNvPr id="706" name="Freeform 706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7" name="TextBox 707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8" name="Group 708"/>
            <p:cNvGrpSpPr/>
            <p:nvPr/>
          </p:nvGrpSpPr>
          <p:grpSpPr>
            <a:xfrm>
              <a:off x="1237107" y="448063"/>
              <a:ext cx="24358" cy="19135"/>
              <a:chOff x="0" y="0"/>
              <a:chExt cx="328213" cy="257837"/>
            </a:xfrm>
          </p:grpSpPr>
          <p:sp>
            <p:nvSpPr>
              <p:cNvPr id="709" name="Freeform 70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0" name="TextBox 71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1" name="Group 711"/>
            <p:cNvGrpSpPr/>
            <p:nvPr/>
          </p:nvGrpSpPr>
          <p:grpSpPr>
            <a:xfrm>
              <a:off x="1238035" y="448792"/>
              <a:ext cx="22503" cy="17678"/>
              <a:chOff x="0" y="0"/>
              <a:chExt cx="328213" cy="257837"/>
            </a:xfrm>
          </p:grpSpPr>
          <p:sp>
            <p:nvSpPr>
              <p:cNvPr id="712" name="Freeform 71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3" name="TextBox 71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4" name="Group 714"/>
            <p:cNvGrpSpPr/>
            <p:nvPr/>
          </p:nvGrpSpPr>
          <p:grpSpPr>
            <a:xfrm>
              <a:off x="1622547" y="454265"/>
              <a:ext cx="24358" cy="19135"/>
              <a:chOff x="0" y="0"/>
              <a:chExt cx="328213" cy="257837"/>
            </a:xfrm>
          </p:grpSpPr>
          <p:sp>
            <p:nvSpPr>
              <p:cNvPr id="715" name="Freeform 71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6" name="TextBox 71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7" name="Group 717"/>
            <p:cNvGrpSpPr/>
            <p:nvPr/>
          </p:nvGrpSpPr>
          <p:grpSpPr>
            <a:xfrm>
              <a:off x="1623474" y="454993"/>
              <a:ext cx="22503" cy="17678"/>
              <a:chOff x="0" y="0"/>
              <a:chExt cx="328213" cy="257837"/>
            </a:xfrm>
          </p:grpSpPr>
          <p:sp>
            <p:nvSpPr>
              <p:cNvPr id="718" name="Freeform 718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9" name="TextBox 719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0" name="Group 720"/>
            <p:cNvGrpSpPr/>
            <p:nvPr/>
          </p:nvGrpSpPr>
          <p:grpSpPr>
            <a:xfrm>
              <a:off x="1514927" y="533807"/>
              <a:ext cx="24358" cy="19135"/>
              <a:chOff x="0" y="0"/>
              <a:chExt cx="328213" cy="257837"/>
            </a:xfrm>
          </p:grpSpPr>
          <p:sp>
            <p:nvSpPr>
              <p:cNvPr id="721" name="Freeform 721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2" name="TextBox 722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3" name="Group 723"/>
            <p:cNvGrpSpPr/>
            <p:nvPr/>
          </p:nvGrpSpPr>
          <p:grpSpPr>
            <a:xfrm>
              <a:off x="1515854" y="534535"/>
              <a:ext cx="22503" cy="17678"/>
              <a:chOff x="0" y="0"/>
              <a:chExt cx="328213" cy="257837"/>
            </a:xfrm>
          </p:grpSpPr>
          <p:sp>
            <p:nvSpPr>
              <p:cNvPr id="724" name="Freeform 724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5" name="TextBox 725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6" name="Group 726"/>
            <p:cNvGrpSpPr/>
            <p:nvPr/>
          </p:nvGrpSpPr>
          <p:grpSpPr>
            <a:xfrm>
              <a:off x="1589609" y="496276"/>
              <a:ext cx="24358" cy="29155"/>
              <a:chOff x="0" y="0"/>
              <a:chExt cx="328213" cy="392853"/>
            </a:xfrm>
          </p:grpSpPr>
          <p:sp>
            <p:nvSpPr>
              <p:cNvPr id="727" name="Freeform 727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8" name="TextBox 728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9" name="Group 729"/>
            <p:cNvGrpSpPr/>
            <p:nvPr/>
          </p:nvGrpSpPr>
          <p:grpSpPr>
            <a:xfrm>
              <a:off x="1590537" y="497386"/>
              <a:ext cx="22503" cy="26935"/>
              <a:chOff x="0" y="0"/>
              <a:chExt cx="328213" cy="392853"/>
            </a:xfrm>
          </p:grpSpPr>
          <p:sp>
            <p:nvSpPr>
              <p:cNvPr id="730" name="Freeform 730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1" name="TextBox 731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2" name="Group 732"/>
            <p:cNvGrpSpPr/>
            <p:nvPr/>
          </p:nvGrpSpPr>
          <p:grpSpPr>
            <a:xfrm>
              <a:off x="1608299" y="420894"/>
              <a:ext cx="38279" cy="17943"/>
              <a:chOff x="0" y="0"/>
              <a:chExt cx="433490" cy="203199"/>
            </a:xfrm>
          </p:grpSpPr>
          <p:sp>
            <p:nvSpPr>
              <p:cNvPr id="733" name="Freeform 733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4" name="TextBox 734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5" name="Group 735"/>
            <p:cNvGrpSpPr/>
            <p:nvPr/>
          </p:nvGrpSpPr>
          <p:grpSpPr>
            <a:xfrm>
              <a:off x="1609757" y="421578"/>
              <a:ext cx="35364" cy="16577"/>
              <a:chOff x="0" y="0"/>
              <a:chExt cx="433490" cy="203199"/>
            </a:xfrm>
          </p:grpSpPr>
          <p:sp>
            <p:nvSpPr>
              <p:cNvPr id="736" name="Freeform 736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7" name="TextBox 737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8" name="Group 738"/>
            <p:cNvGrpSpPr/>
            <p:nvPr/>
          </p:nvGrpSpPr>
          <p:grpSpPr>
            <a:xfrm>
              <a:off x="1715324" y="444443"/>
              <a:ext cx="24358" cy="19135"/>
              <a:chOff x="0" y="0"/>
              <a:chExt cx="328213" cy="257837"/>
            </a:xfrm>
          </p:grpSpPr>
          <p:sp>
            <p:nvSpPr>
              <p:cNvPr id="739" name="Freeform 73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0" name="TextBox 74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1" name="Group 741"/>
            <p:cNvGrpSpPr/>
            <p:nvPr/>
          </p:nvGrpSpPr>
          <p:grpSpPr>
            <a:xfrm>
              <a:off x="1716252" y="445172"/>
              <a:ext cx="22503" cy="17678"/>
              <a:chOff x="0" y="0"/>
              <a:chExt cx="328213" cy="257837"/>
            </a:xfrm>
          </p:grpSpPr>
          <p:sp>
            <p:nvSpPr>
              <p:cNvPr id="742" name="Freeform 74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3" name="TextBox 74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4" name="Group 744"/>
            <p:cNvGrpSpPr/>
            <p:nvPr/>
          </p:nvGrpSpPr>
          <p:grpSpPr>
            <a:xfrm>
              <a:off x="1715324" y="495680"/>
              <a:ext cx="24358" cy="19135"/>
              <a:chOff x="0" y="0"/>
              <a:chExt cx="328213" cy="257837"/>
            </a:xfrm>
          </p:grpSpPr>
          <p:sp>
            <p:nvSpPr>
              <p:cNvPr id="745" name="Freeform 74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6" name="TextBox 74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7" name="Group 747"/>
            <p:cNvGrpSpPr/>
            <p:nvPr/>
          </p:nvGrpSpPr>
          <p:grpSpPr>
            <a:xfrm>
              <a:off x="1716252" y="496409"/>
              <a:ext cx="22503" cy="17678"/>
              <a:chOff x="0" y="0"/>
              <a:chExt cx="328213" cy="257837"/>
            </a:xfrm>
          </p:grpSpPr>
          <p:sp>
            <p:nvSpPr>
              <p:cNvPr id="748" name="Freeform 748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9" name="TextBox 749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0" name="Group 750"/>
            <p:cNvGrpSpPr/>
            <p:nvPr/>
          </p:nvGrpSpPr>
          <p:grpSpPr>
            <a:xfrm>
              <a:off x="1555722" y="396628"/>
              <a:ext cx="24358" cy="19135"/>
              <a:chOff x="0" y="0"/>
              <a:chExt cx="328213" cy="257837"/>
            </a:xfrm>
          </p:grpSpPr>
          <p:sp>
            <p:nvSpPr>
              <p:cNvPr id="751" name="Freeform 751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2" name="TextBox 752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3" name="Group 753"/>
            <p:cNvGrpSpPr/>
            <p:nvPr/>
          </p:nvGrpSpPr>
          <p:grpSpPr>
            <a:xfrm>
              <a:off x="1556650" y="397356"/>
              <a:ext cx="22503" cy="17678"/>
              <a:chOff x="0" y="0"/>
              <a:chExt cx="328213" cy="257837"/>
            </a:xfrm>
          </p:grpSpPr>
          <p:sp>
            <p:nvSpPr>
              <p:cNvPr id="754" name="Freeform 754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5" name="TextBox 755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6" name="Group 756"/>
            <p:cNvGrpSpPr/>
            <p:nvPr/>
          </p:nvGrpSpPr>
          <p:grpSpPr>
            <a:xfrm>
              <a:off x="1331743" y="438838"/>
              <a:ext cx="17169" cy="20183"/>
              <a:chOff x="0" y="0"/>
              <a:chExt cx="219327" cy="257837"/>
            </a:xfrm>
          </p:grpSpPr>
          <p:sp>
            <p:nvSpPr>
              <p:cNvPr id="757" name="Freeform 757"/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8" name="TextBox 758"/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9" name="Group 759"/>
            <p:cNvGrpSpPr/>
            <p:nvPr/>
          </p:nvGrpSpPr>
          <p:grpSpPr>
            <a:xfrm>
              <a:off x="1331743" y="439606"/>
              <a:ext cx="17169" cy="18646"/>
              <a:chOff x="0" y="0"/>
              <a:chExt cx="237406" cy="257837"/>
            </a:xfrm>
          </p:grpSpPr>
          <p:sp>
            <p:nvSpPr>
              <p:cNvPr id="760" name="Freeform 760"/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1" name="TextBox 761"/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2" name="Group 762"/>
            <p:cNvGrpSpPr/>
            <p:nvPr/>
          </p:nvGrpSpPr>
          <p:grpSpPr>
            <a:xfrm>
              <a:off x="1399317" y="390524"/>
              <a:ext cx="17169" cy="17169"/>
              <a:chOff x="0" y="0"/>
              <a:chExt cx="219327" cy="219327"/>
            </a:xfrm>
          </p:grpSpPr>
          <p:sp>
            <p:nvSpPr>
              <p:cNvPr id="763" name="Freeform 76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4" name="TextBox 76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5" name="Group 765"/>
            <p:cNvGrpSpPr/>
            <p:nvPr/>
          </p:nvGrpSpPr>
          <p:grpSpPr>
            <a:xfrm>
              <a:off x="1399317" y="390524"/>
              <a:ext cx="17169" cy="17169"/>
              <a:chOff x="0" y="0"/>
              <a:chExt cx="237406" cy="237406"/>
            </a:xfrm>
          </p:grpSpPr>
          <p:sp>
            <p:nvSpPr>
              <p:cNvPr id="766" name="Freeform 76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7" name="TextBox 76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8" name="Group 768"/>
            <p:cNvGrpSpPr/>
            <p:nvPr/>
          </p:nvGrpSpPr>
          <p:grpSpPr>
            <a:xfrm>
              <a:off x="1662798" y="517234"/>
              <a:ext cx="17169" cy="17169"/>
              <a:chOff x="0" y="0"/>
              <a:chExt cx="219327" cy="219327"/>
            </a:xfrm>
          </p:grpSpPr>
          <p:sp>
            <p:nvSpPr>
              <p:cNvPr id="769" name="Freeform 76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0" name="TextBox 77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1" name="Group 771"/>
            <p:cNvGrpSpPr/>
            <p:nvPr/>
          </p:nvGrpSpPr>
          <p:grpSpPr>
            <a:xfrm>
              <a:off x="1662798" y="517234"/>
              <a:ext cx="17169" cy="17169"/>
              <a:chOff x="0" y="0"/>
              <a:chExt cx="237406" cy="237406"/>
            </a:xfrm>
          </p:grpSpPr>
          <p:sp>
            <p:nvSpPr>
              <p:cNvPr id="772" name="Freeform 77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3" name="TextBox 77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4" name="Group 774"/>
            <p:cNvGrpSpPr/>
            <p:nvPr/>
          </p:nvGrpSpPr>
          <p:grpSpPr>
            <a:xfrm>
              <a:off x="452296" y="429270"/>
              <a:ext cx="24358" cy="19135"/>
              <a:chOff x="0" y="0"/>
              <a:chExt cx="328213" cy="257837"/>
            </a:xfrm>
          </p:grpSpPr>
          <p:sp>
            <p:nvSpPr>
              <p:cNvPr id="775" name="Freeform 77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6" name="TextBox 77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7" name="Group 777"/>
            <p:cNvGrpSpPr/>
            <p:nvPr/>
          </p:nvGrpSpPr>
          <p:grpSpPr>
            <a:xfrm>
              <a:off x="453223" y="429999"/>
              <a:ext cx="22503" cy="17678"/>
              <a:chOff x="0" y="0"/>
              <a:chExt cx="328213" cy="257837"/>
            </a:xfrm>
          </p:grpSpPr>
          <p:sp>
            <p:nvSpPr>
              <p:cNvPr id="778" name="Freeform 778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9" name="TextBox 779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0" name="Group 780"/>
            <p:cNvGrpSpPr/>
            <p:nvPr/>
          </p:nvGrpSpPr>
          <p:grpSpPr>
            <a:xfrm>
              <a:off x="547682" y="426814"/>
              <a:ext cx="24358" cy="19135"/>
              <a:chOff x="0" y="0"/>
              <a:chExt cx="328213" cy="257837"/>
            </a:xfrm>
          </p:grpSpPr>
          <p:sp>
            <p:nvSpPr>
              <p:cNvPr id="781" name="Freeform 781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2" name="TextBox 782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3" name="Group 783"/>
            <p:cNvGrpSpPr/>
            <p:nvPr/>
          </p:nvGrpSpPr>
          <p:grpSpPr>
            <a:xfrm>
              <a:off x="548610" y="427543"/>
              <a:ext cx="22503" cy="17678"/>
              <a:chOff x="0" y="0"/>
              <a:chExt cx="328213" cy="257837"/>
            </a:xfrm>
          </p:grpSpPr>
          <p:sp>
            <p:nvSpPr>
              <p:cNvPr id="784" name="Freeform 784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5" name="TextBox 785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6" name="Group 786"/>
            <p:cNvGrpSpPr/>
            <p:nvPr/>
          </p:nvGrpSpPr>
          <p:grpSpPr>
            <a:xfrm>
              <a:off x="638330" y="373356"/>
              <a:ext cx="17169" cy="17169"/>
              <a:chOff x="0" y="0"/>
              <a:chExt cx="219327" cy="219327"/>
            </a:xfrm>
          </p:grpSpPr>
          <p:sp>
            <p:nvSpPr>
              <p:cNvPr id="787" name="Freeform 78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8" name="TextBox 78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9" name="Group 789"/>
            <p:cNvGrpSpPr/>
            <p:nvPr/>
          </p:nvGrpSpPr>
          <p:grpSpPr>
            <a:xfrm>
              <a:off x="638330" y="373356"/>
              <a:ext cx="17169" cy="17169"/>
              <a:chOff x="0" y="0"/>
              <a:chExt cx="237406" cy="237406"/>
            </a:xfrm>
          </p:grpSpPr>
          <p:sp>
            <p:nvSpPr>
              <p:cNvPr id="790" name="Freeform 79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1" name="TextBox 79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2" name="Group 792"/>
            <p:cNvGrpSpPr/>
            <p:nvPr/>
          </p:nvGrpSpPr>
          <p:grpSpPr>
            <a:xfrm>
              <a:off x="1081389" y="338072"/>
              <a:ext cx="17169" cy="17169"/>
              <a:chOff x="0" y="0"/>
              <a:chExt cx="219327" cy="219327"/>
            </a:xfrm>
          </p:grpSpPr>
          <p:sp>
            <p:nvSpPr>
              <p:cNvPr id="793" name="Freeform 79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4" name="TextBox 79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5" name="Group 795"/>
            <p:cNvGrpSpPr/>
            <p:nvPr/>
          </p:nvGrpSpPr>
          <p:grpSpPr>
            <a:xfrm>
              <a:off x="1081389" y="338072"/>
              <a:ext cx="17169" cy="17169"/>
              <a:chOff x="0" y="0"/>
              <a:chExt cx="237406" cy="237406"/>
            </a:xfrm>
          </p:grpSpPr>
          <p:sp>
            <p:nvSpPr>
              <p:cNvPr id="796" name="Freeform 79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7" name="TextBox 79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8" name="Group 798"/>
            <p:cNvGrpSpPr/>
            <p:nvPr/>
          </p:nvGrpSpPr>
          <p:grpSpPr>
            <a:xfrm>
              <a:off x="1169275" y="338072"/>
              <a:ext cx="17169" cy="17169"/>
              <a:chOff x="0" y="0"/>
              <a:chExt cx="219327" cy="219327"/>
            </a:xfrm>
          </p:grpSpPr>
          <p:sp>
            <p:nvSpPr>
              <p:cNvPr id="799" name="Freeform 79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0" name="TextBox 80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1" name="Group 801"/>
            <p:cNvGrpSpPr/>
            <p:nvPr/>
          </p:nvGrpSpPr>
          <p:grpSpPr>
            <a:xfrm>
              <a:off x="1169275" y="338072"/>
              <a:ext cx="17169" cy="17169"/>
              <a:chOff x="0" y="0"/>
              <a:chExt cx="237406" cy="237406"/>
            </a:xfrm>
          </p:grpSpPr>
          <p:sp>
            <p:nvSpPr>
              <p:cNvPr id="802" name="Freeform 80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3" name="TextBox 80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4" name="Group 804"/>
            <p:cNvGrpSpPr/>
            <p:nvPr/>
          </p:nvGrpSpPr>
          <p:grpSpPr>
            <a:xfrm>
              <a:off x="1133475" y="390159"/>
              <a:ext cx="17169" cy="17169"/>
              <a:chOff x="0" y="0"/>
              <a:chExt cx="219327" cy="219327"/>
            </a:xfrm>
          </p:grpSpPr>
          <p:sp>
            <p:nvSpPr>
              <p:cNvPr id="805" name="Freeform 80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6" name="TextBox 80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7" name="Group 807"/>
            <p:cNvGrpSpPr/>
            <p:nvPr/>
          </p:nvGrpSpPr>
          <p:grpSpPr>
            <a:xfrm>
              <a:off x="1133475" y="390159"/>
              <a:ext cx="17169" cy="17169"/>
              <a:chOff x="0" y="0"/>
              <a:chExt cx="237406" cy="237406"/>
            </a:xfrm>
          </p:grpSpPr>
          <p:sp>
            <p:nvSpPr>
              <p:cNvPr id="808" name="Freeform 80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9" name="TextBox 80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0" name="Group 810"/>
            <p:cNvGrpSpPr/>
            <p:nvPr/>
          </p:nvGrpSpPr>
          <p:grpSpPr>
            <a:xfrm>
              <a:off x="1232118" y="320903"/>
              <a:ext cx="17169" cy="17169"/>
              <a:chOff x="0" y="0"/>
              <a:chExt cx="219327" cy="219327"/>
            </a:xfrm>
          </p:grpSpPr>
          <p:sp>
            <p:nvSpPr>
              <p:cNvPr id="811" name="Freeform 81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2" name="TextBox 81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3" name="Group 813"/>
            <p:cNvGrpSpPr/>
            <p:nvPr/>
          </p:nvGrpSpPr>
          <p:grpSpPr>
            <a:xfrm>
              <a:off x="1232118" y="320903"/>
              <a:ext cx="17169" cy="17169"/>
              <a:chOff x="0" y="0"/>
              <a:chExt cx="237406" cy="237406"/>
            </a:xfrm>
          </p:grpSpPr>
          <p:sp>
            <p:nvSpPr>
              <p:cNvPr id="814" name="Freeform 81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5" name="TextBox 81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6" name="Group 816"/>
            <p:cNvGrpSpPr/>
            <p:nvPr/>
          </p:nvGrpSpPr>
          <p:grpSpPr>
            <a:xfrm>
              <a:off x="1339159" y="393963"/>
              <a:ext cx="17169" cy="17169"/>
              <a:chOff x="0" y="0"/>
              <a:chExt cx="219327" cy="219327"/>
            </a:xfrm>
          </p:grpSpPr>
          <p:sp>
            <p:nvSpPr>
              <p:cNvPr id="817" name="Freeform 81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8" name="TextBox 81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9" name="Group 819"/>
            <p:cNvGrpSpPr/>
            <p:nvPr/>
          </p:nvGrpSpPr>
          <p:grpSpPr>
            <a:xfrm>
              <a:off x="1339159" y="393963"/>
              <a:ext cx="17169" cy="17169"/>
              <a:chOff x="0" y="0"/>
              <a:chExt cx="237406" cy="237406"/>
            </a:xfrm>
          </p:grpSpPr>
          <p:sp>
            <p:nvSpPr>
              <p:cNvPr id="820" name="Freeform 82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1" name="TextBox 82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2" name="Group 822"/>
            <p:cNvGrpSpPr/>
            <p:nvPr/>
          </p:nvGrpSpPr>
          <p:grpSpPr>
            <a:xfrm>
              <a:off x="831831" y="280348"/>
              <a:ext cx="17169" cy="17169"/>
              <a:chOff x="0" y="0"/>
              <a:chExt cx="219327" cy="219327"/>
            </a:xfrm>
          </p:grpSpPr>
          <p:sp>
            <p:nvSpPr>
              <p:cNvPr id="823" name="Freeform 82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4" name="TextBox 82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5" name="Group 825"/>
            <p:cNvGrpSpPr/>
            <p:nvPr/>
          </p:nvGrpSpPr>
          <p:grpSpPr>
            <a:xfrm>
              <a:off x="831831" y="280348"/>
              <a:ext cx="17169" cy="17169"/>
              <a:chOff x="0" y="0"/>
              <a:chExt cx="237406" cy="237406"/>
            </a:xfrm>
          </p:grpSpPr>
          <p:sp>
            <p:nvSpPr>
              <p:cNvPr id="826" name="Freeform 82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7" name="TextBox 82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8" name="Group 828"/>
            <p:cNvGrpSpPr/>
            <p:nvPr/>
          </p:nvGrpSpPr>
          <p:grpSpPr>
            <a:xfrm>
              <a:off x="960293" y="329488"/>
              <a:ext cx="17169" cy="17169"/>
              <a:chOff x="0" y="0"/>
              <a:chExt cx="219327" cy="219327"/>
            </a:xfrm>
          </p:grpSpPr>
          <p:sp>
            <p:nvSpPr>
              <p:cNvPr id="829" name="Freeform 82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0" name="TextBox 83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1" name="Group 831"/>
            <p:cNvGrpSpPr/>
            <p:nvPr/>
          </p:nvGrpSpPr>
          <p:grpSpPr>
            <a:xfrm>
              <a:off x="960293" y="329488"/>
              <a:ext cx="17169" cy="17169"/>
              <a:chOff x="0" y="0"/>
              <a:chExt cx="237406" cy="237406"/>
            </a:xfrm>
          </p:grpSpPr>
          <p:sp>
            <p:nvSpPr>
              <p:cNvPr id="832" name="Freeform 83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3" name="TextBox 83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4" name="Group 834"/>
            <p:cNvGrpSpPr/>
            <p:nvPr/>
          </p:nvGrpSpPr>
          <p:grpSpPr>
            <a:xfrm>
              <a:off x="855341" y="329488"/>
              <a:ext cx="17169" cy="17169"/>
              <a:chOff x="0" y="0"/>
              <a:chExt cx="219327" cy="219327"/>
            </a:xfrm>
          </p:grpSpPr>
          <p:sp>
            <p:nvSpPr>
              <p:cNvPr id="835" name="Freeform 83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6" name="TextBox 83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7" name="Group 837"/>
            <p:cNvGrpSpPr/>
            <p:nvPr/>
          </p:nvGrpSpPr>
          <p:grpSpPr>
            <a:xfrm>
              <a:off x="855341" y="329488"/>
              <a:ext cx="17169" cy="17169"/>
              <a:chOff x="0" y="0"/>
              <a:chExt cx="237406" cy="237406"/>
            </a:xfrm>
          </p:grpSpPr>
          <p:sp>
            <p:nvSpPr>
              <p:cNvPr id="838" name="Freeform 83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9" name="TextBox 83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0" name="Group 840"/>
            <p:cNvGrpSpPr/>
            <p:nvPr/>
          </p:nvGrpSpPr>
          <p:grpSpPr>
            <a:xfrm>
              <a:off x="908715" y="262961"/>
              <a:ext cx="9004" cy="9004"/>
              <a:chOff x="0" y="0"/>
              <a:chExt cx="219327" cy="219327"/>
            </a:xfrm>
          </p:grpSpPr>
          <p:sp>
            <p:nvSpPr>
              <p:cNvPr id="841" name="Freeform 84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2" name="TextBox 84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3" name="Group 843"/>
            <p:cNvGrpSpPr/>
            <p:nvPr/>
          </p:nvGrpSpPr>
          <p:grpSpPr>
            <a:xfrm>
              <a:off x="908715" y="262961"/>
              <a:ext cx="9004" cy="9004"/>
              <a:chOff x="0" y="0"/>
              <a:chExt cx="237406" cy="237406"/>
            </a:xfrm>
          </p:grpSpPr>
          <p:sp>
            <p:nvSpPr>
              <p:cNvPr id="844" name="Freeform 84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5" name="TextBox 84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6" name="Group 846"/>
            <p:cNvGrpSpPr/>
            <p:nvPr/>
          </p:nvGrpSpPr>
          <p:grpSpPr>
            <a:xfrm>
              <a:off x="976086" y="288732"/>
              <a:ext cx="9004" cy="9004"/>
              <a:chOff x="0" y="0"/>
              <a:chExt cx="219327" cy="219327"/>
            </a:xfrm>
          </p:grpSpPr>
          <p:sp>
            <p:nvSpPr>
              <p:cNvPr id="847" name="Freeform 84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8" name="TextBox 84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9" name="Group 849"/>
            <p:cNvGrpSpPr/>
            <p:nvPr/>
          </p:nvGrpSpPr>
          <p:grpSpPr>
            <a:xfrm>
              <a:off x="976086" y="288732"/>
              <a:ext cx="9004" cy="9004"/>
              <a:chOff x="0" y="0"/>
              <a:chExt cx="237406" cy="237406"/>
            </a:xfrm>
          </p:grpSpPr>
          <p:sp>
            <p:nvSpPr>
              <p:cNvPr id="850" name="Freeform 85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1" name="TextBox 85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2" name="Group 852"/>
            <p:cNvGrpSpPr/>
            <p:nvPr/>
          </p:nvGrpSpPr>
          <p:grpSpPr>
            <a:xfrm>
              <a:off x="921045" y="288732"/>
              <a:ext cx="9004" cy="9004"/>
              <a:chOff x="0" y="0"/>
              <a:chExt cx="219327" cy="219327"/>
            </a:xfrm>
          </p:grpSpPr>
          <p:sp>
            <p:nvSpPr>
              <p:cNvPr id="853" name="Freeform 85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4" name="TextBox 85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5" name="Group 855"/>
            <p:cNvGrpSpPr/>
            <p:nvPr/>
          </p:nvGrpSpPr>
          <p:grpSpPr>
            <a:xfrm>
              <a:off x="921045" y="288732"/>
              <a:ext cx="9004" cy="9004"/>
              <a:chOff x="0" y="0"/>
              <a:chExt cx="237406" cy="237406"/>
            </a:xfrm>
          </p:grpSpPr>
          <p:sp>
            <p:nvSpPr>
              <p:cNvPr id="856" name="Freeform 85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7" name="TextBox 85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8" name="Group 858"/>
            <p:cNvGrpSpPr/>
            <p:nvPr/>
          </p:nvGrpSpPr>
          <p:grpSpPr>
            <a:xfrm>
              <a:off x="736179" y="311881"/>
              <a:ext cx="9004" cy="9004"/>
              <a:chOff x="0" y="0"/>
              <a:chExt cx="219327" cy="219327"/>
            </a:xfrm>
          </p:grpSpPr>
          <p:sp>
            <p:nvSpPr>
              <p:cNvPr id="859" name="Freeform 85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0" name="TextBox 86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1" name="Group 861"/>
            <p:cNvGrpSpPr/>
            <p:nvPr/>
          </p:nvGrpSpPr>
          <p:grpSpPr>
            <a:xfrm>
              <a:off x="736179" y="311881"/>
              <a:ext cx="9004" cy="9004"/>
              <a:chOff x="0" y="0"/>
              <a:chExt cx="237406" cy="237406"/>
            </a:xfrm>
          </p:grpSpPr>
          <p:sp>
            <p:nvSpPr>
              <p:cNvPr id="862" name="Freeform 86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3" name="TextBox 86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4" name="Group 864"/>
            <p:cNvGrpSpPr/>
            <p:nvPr/>
          </p:nvGrpSpPr>
          <p:grpSpPr>
            <a:xfrm>
              <a:off x="803550" y="337652"/>
              <a:ext cx="9004" cy="9004"/>
              <a:chOff x="0" y="0"/>
              <a:chExt cx="219327" cy="219327"/>
            </a:xfrm>
          </p:grpSpPr>
          <p:sp>
            <p:nvSpPr>
              <p:cNvPr id="865" name="Freeform 86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6" name="TextBox 86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7" name="Group 867"/>
            <p:cNvGrpSpPr/>
            <p:nvPr/>
          </p:nvGrpSpPr>
          <p:grpSpPr>
            <a:xfrm>
              <a:off x="803550" y="337652"/>
              <a:ext cx="9004" cy="9004"/>
              <a:chOff x="0" y="0"/>
              <a:chExt cx="237406" cy="237406"/>
            </a:xfrm>
          </p:grpSpPr>
          <p:sp>
            <p:nvSpPr>
              <p:cNvPr id="868" name="Freeform 86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9" name="TextBox 86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0" name="Group 870"/>
            <p:cNvGrpSpPr/>
            <p:nvPr/>
          </p:nvGrpSpPr>
          <p:grpSpPr>
            <a:xfrm>
              <a:off x="748509" y="337652"/>
              <a:ext cx="9004" cy="9004"/>
              <a:chOff x="0" y="0"/>
              <a:chExt cx="219327" cy="219327"/>
            </a:xfrm>
          </p:grpSpPr>
          <p:sp>
            <p:nvSpPr>
              <p:cNvPr id="871" name="Freeform 87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2" name="TextBox 87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3" name="Group 873"/>
            <p:cNvGrpSpPr/>
            <p:nvPr/>
          </p:nvGrpSpPr>
          <p:grpSpPr>
            <a:xfrm>
              <a:off x="748509" y="337652"/>
              <a:ext cx="9004" cy="9004"/>
              <a:chOff x="0" y="0"/>
              <a:chExt cx="237406" cy="237406"/>
            </a:xfrm>
          </p:grpSpPr>
          <p:sp>
            <p:nvSpPr>
              <p:cNvPr id="874" name="Freeform 87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5" name="TextBox 87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6" name="Group 876"/>
            <p:cNvGrpSpPr/>
            <p:nvPr/>
          </p:nvGrpSpPr>
          <p:grpSpPr>
            <a:xfrm>
              <a:off x="785273" y="275846"/>
              <a:ext cx="9004" cy="9004"/>
              <a:chOff x="0" y="0"/>
              <a:chExt cx="219327" cy="219327"/>
            </a:xfrm>
          </p:grpSpPr>
          <p:sp>
            <p:nvSpPr>
              <p:cNvPr id="877" name="Freeform 87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8" name="TextBox 87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9" name="Group 879"/>
            <p:cNvGrpSpPr/>
            <p:nvPr/>
          </p:nvGrpSpPr>
          <p:grpSpPr>
            <a:xfrm>
              <a:off x="785273" y="275846"/>
              <a:ext cx="9004" cy="9004"/>
              <a:chOff x="0" y="0"/>
              <a:chExt cx="237406" cy="237406"/>
            </a:xfrm>
          </p:grpSpPr>
          <p:sp>
            <p:nvSpPr>
              <p:cNvPr id="880" name="Freeform 88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1" name="TextBox 88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2" name="Group 882"/>
            <p:cNvGrpSpPr/>
            <p:nvPr/>
          </p:nvGrpSpPr>
          <p:grpSpPr>
            <a:xfrm>
              <a:off x="1041896" y="251386"/>
              <a:ext cx="17169" cy="17169"/>
              <a:chOff x="0" y="0"/>
              <a:chExt cx="219327" cy="219327"/>
            </a:xfrm>
          </p:grpSpPr>
          <p:sp>
            <p:nvSpPr>
              <p:cNvPr id="883" name="Freeform 88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4" name="TextBox 88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5" name="Group 885"/>
            <p:cNvGrpSpPr/>
            <p:nvPr/>
          </p:nvGrpSpPr>
          <p:grpSpPr>
            <a:xfrm>
              <a:off x="1041896" y="251386"/>
              <a:ext cx="17169" cy="17169"/>
              <a:chOff x="0" y="0"/>
              <a:chExt cx="237406" cy="237406"/>
            </a:xfrm>
          </p:grpSpPr>
          <p:sp>
            <p:nvSpPr>
              <p:cNvPr id="886" name="Freeform 88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7" name="TextBox 88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8" name="Group 888"/>
            <p:cNvGrpSpPr/>
            <p:nvPr/>
          </p:nvGrpSpPr>
          <p:grpSpPr>
            <a:xfrm>
              <a:off x="1170358" y="300525"/>
              <a:ext cx="17169" cy="17169"/>
              <a:chOff x="0" y="0"/>
              <a:chExt cx="219327" cy="219327"/>
            </a:xfrm>
          </p:grpSpPr>
          <p:sp>
            <p:nvSpPr>
              <p:cNvPr id="889" name="Freeform 88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0" name="TextBox 89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1" name="Group 891"/>
            <p:cNvGrpSpPr/>
            <p:nvPr/>
          </p:nvGrpSpPr>
          <p:grpSpPr>
            <a:xfrm>
              <a:off x="1170358" y="300525"/>
              <a:ext cx="17169" cy="17169"/>
              <a:chOff x="0" y="0"/>
              <a:chExt cx="237406" cy="237406"/>
            </a:xfrm>
          </p:grpSpPr>
          <p:sp>
            <p:nvSpPr>
              <p:cNvPr id="892" name="Freeform 89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3" name="TextBox 89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4" name="Group 894"/>
            <p:cNvGrpSpPr/>
            <p:nvPr/>
          </p:nvGrpSpPr>
          <p:grpSpPr>
            <a:xfrm>
              <a:off x="1065406" y="300525"/>
              <a:ext cx="17169" cy="17169"/>
              <a:chOff x="0" y="0"/>
              <a:chExt cx="219327" cy="219327"/>
            </a:xfrm>
          </p:grpSpPr>
          <p:sp>
            <p:nvSpPr>
              <p:cNvPr id="895" name="Freeform 89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" name="TextBox 89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7" name="Group 897"/>
            <p:cNvGrpSpPr/>
            <p:nvPr/>
          </p:nvGrpSpPr>
          <p:grpSpPr>
            <a:xfrm>
              <a:off x="1065406" y="300525"/>
              <a:ext cx="17169" cy="17169"/>
              <a:chOff x="0" y="0"/>
              <a:chExt cx="237406" cy="237406"/>
            </a:xfrm>
          </p:grpSpPr>
          <p:sp>
            <p:nvSpPr>
              <p:cNvPr id="898" name="Freeform 89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" name="TextBox 89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0" name="Group 900"/>
            <p:cNvGrpSpPr/>
            <p:nvPr/>
          </p:nvGrpSpPr>
          <p:grpSpPr>
            <a:xfrm>
              <a:off x="1118780" y="233998"/>
              <a:ext cx="9004" cy="9004"/>
              <a:chOff x="0" y="0"/>
              <a:chExt cx="219327" cy="219327"/>
            </a:xfrm>
          </p:grpSpPr>
          <p:sp>
            <p:nvSpPr>
              <p:cNvPr id="901" name="Freeform 90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" name="TextBox 90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3" name="Group 903"/>
            <p:cNvGrpSpPr/>
            <p:nvPr/>
          </p:nvGrpSpPr>
          <p:grpSpPr>
            <a:xfrm>
              <a:off x="1118780" y="233998"/>
              <a:ext cx="9004" cy="9004"/>
              <a:chOff x="0" y="0"/>
              <a:chExt cx="237406" cy="237406"/>
            </a:xfrm>
          </p:grpSpPr>
          <p:sp>
            <p:nvSpPr>
              <p:cNvPr id="904" name="Freeform 90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5" name="TextBox 90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6" name="Group 906"/>
            <p:cNvGrpSpPr/>
            <p:nvPr/>
          </p:nvGrpSpPr>
          <p:grpSpPr>
            <a:xfrm>
              <a:off x="1186151" y="259769"/>
              <a:ext cx="9004" cy="9004"/>
              <a:chOff x="0" y="0"/>
              <a:chExt cx="219327" cy="219327"/>
            </a:xfrm>
          </p:grpSpPr>
          <p:sp>
            <p:nvSpPr>
              <p:cNvPr id="907" name="Freeform 90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8" name="TextBox 90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9" name="Group 909"/>
            <p:cNvGrpSpPr/>
            <p:nvPr/>
          </p:nvGrpSpPr>
          <p:grpSpPr>
            <a:xfrm>
              <a:off x="1186151" y="259769"/>
              <a:ext cx="9004" cy="9004"/>
              <a:chOff x="0" y="0"/>
              <a:chExt cx="237406" cy="237406"/>
            </a:xfrm>
          </p:grpSpPr>
          <p:sp>
            <p:nvSpPr>
              <p:cNvPr id="910" name="Freeform 91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1" name="TextBox 91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2" name="Group 912"/>
            <p:cNvGrpSpPr/>
            <p:nvPr/>
          </p:nvGrpSpPr>
          <p:grpSpPr>
            <a:xfrm>
              <a:off x="1131110" y="259769"/>
              <a:ext cx="9004" cy="9004"/>
              <a:chOff x="0" y="0"/>
              <a:chExt cx="219327" cy="219327"/>
            </a:xfrm>
          </p:grpSpPr>
          <p:sp>
            <p:nvSpPr>
              <p:cNvPr id="913" name="Freeform 91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4" name="TextBox 91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5" name="Group 915"/>
            <p:cNvGrpSpPr/>
            <p:nvPr/>
          </p:nvGrpSpPr>
          <p:grpSpPr>
            <a:xfrm>
              <a:off x="1131110" y="259769"/>
              <a:ext cx="9004" cy="9004"/>
              <a:chOff x="0" y="0"/>
              <a:chExt cx="237406" cy="237406"/>
            </a:xfrm>
          </p:grpSpPr>
          <p:sp>
            <p:nvSpPr>
              <p:cNvPr id="916" name="Freeform 91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7" name="TextBox 91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8" name="Group 918"/>
            <p:cNvGrpSpPr/>
            <p:nvPr/>
          </p:nvGrpSpPr>
          <p:grpSpPr>
            <a:xfrm>
              <a:off x="946244" y="282919"/>
              <a:ext cx="9004" cy="9004"/>
              <a:chOff x="0" y="0"/>
              <a:chExt cx="219327" cy="219327"/>
            </a:xfrm>
          </p:grpSpPr>
          <p:sp>
            <p:nvSpPr>
              <p:cNvPr id="919" name="Freeform 91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0" name="TextBox 92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1" name="Group 921"/>
            <p:cNvGrpSpPr/>
            <p:nvPr/>
          </p:nvGrpSpPr>
          <p:grpSpPr>
            <a:xfrm>
              <a:off x="946244" y="282919"/>
              <a:ext cx="9004" cy="9004"/>
              <a:chOff x="0" y="0"/>
              <a:chExt cx="237406" cy="237406"/>
            </a:xfrm>
          </p:grpSpPr>
          <p:sp>
            <p:nvSpPr>
              <p:cNvPr id="922" name="Freeform 92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3" name="TextBox 92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4" name="Group 924"/>
            <p:cNvGrpSpPr/>
            <p:nvPr/>
          </p:nvGrpSpPr>
          <p:grpSpPr>
            <a:xfrm>
              <a:off x="1013615" y="308690"/>
              <a:ext cx="9004" cy="9004"/>
              <a:chOff x="0" y="0"/>
              <a:chExt cx="219327" cy="219327"/>
            </a:xfrm>
          </p:grpSpPr>
          <p:sp>
            <p:nvSpPr>
              <p:cNvPr id="925" name="Freeform 92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6" name="TextBox 92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7" name="Group 927"/>
            <p:cNvGrpSpPr/>
            <p:nvPr/>
          </p:nvGrpSpPr>
          <p:grpSpPr>
            <a:xfrm>
              <a:off x="1013615" y="308690"/>
              <a:ext cx="9004" cy="9004"/>
              <a:chOff x="0" y="0"/>
              <a:chExt cx="237406" cy="237406"/>
            </a:xfrm>
          </p:grpSpPr>
          <p:sp>
            <p:nvSpPr>
              <p:cNvPr id="928" name="Freeform 92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9" name="TextBox 92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0" name="Group 930"/>
            <p:cNvGrpSpPr/>
            <p:nvPr/>
          </p:nvGrpSpPr>
          <p:grpSpPr>
            <a:xfrm>
              <a:off x="958574" y="308690"/>
              <a:ext cx="9004" cy="9004"/>
              <a:chOff x="0" y="0"/>
              <a:chExt cx="219327" cy="219327"/>
            </a:xfrm>
          </p:grpSpPr>
          <p:sp>
            <p:nvSpPr>
              <p:cNvPr id="931" name="Freeform 93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2" name="TextBox 93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3" name="Group 933"/>
            <p:cNvGrpSpPr/>
            <p:nvPr/>
          </p:nvGrpSpPr>
          <p:grpSpPr>
            <a:xfrm>
              <a:off x="958574" y="308690"/>
              <a:ext cx="9004" cy="9004"/>
              <a:chOff x="0" y="0"/>
              <a:chExt cx="237406" cy="237406"/>
            </a:xfrm>
          </p:grpSpPr>
          <p:sp>
            <p:nvSpPr>
              <p:cNvPr id="934" name="Freeform 93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5" name="TextBox 93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6" name="Group 936"/>
            <p:cNvGrpSpPr/>
            <p:nvPr/>
          </p:nvGrpSpPr>
          <p:grpSpPr>
            <a:xfrm>
              <a:off x="995338" y="246884"/>
              <a:ext cx="9004" cy="9004"/>
              <a:chOff x="0" y="0"/>
              <a:chExt cx="219327" cy="219327"/>
            </a:xfrm>
          </p:grpSpPr>
          <p:sp>
            <p:nvSpPr>
              <p:cNvPr id="937" name="Freeform 93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8" name="TextBox 93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9" name="Group 939"/>
            <p:cNvGrpSpPr/>
            <p:nvPr/>
          </p:nvGrpSpPr>
          <p:grpSpPr>
            <a:xfrm>
              <a:off x="995338" y="246884"/>
              <a:ext cx="9004" cy="9004"/>
              <a:chOff x="0" y="0"/>
              <a:chExt cx="237406" cy="237406"/>
            </a:xfrm>
          </p:grpSpPr>
          <p:sp>
            <p:nvSpPr>
              <p:cNvPr id="940" name="Freeform 94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1" name="TextBox 94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2" name="Group 942"/>
            <p:cNvGrpSpPr/>
            <p:nvPr/>
          </p:nvGrpSpPr>
          <p:grpSpPr>
            <a:xfrm rot="581655">
              <a:off x="1311381" y="256811"/>
              <a:ext cx="17169" cy="17169"/>
              <a:chOff x="0" y="0"/>
              <a:chExt cx="219327" cy="219327"/>
            </a:xfrm>
          </p:grpSpPr>
          <p:sp>
            <p:nvSpPr>
              <p:cNvPr id="943" name="Freeform 94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4" name="TextBox 94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5" name="Group 945"/>
            <p:cNvGrpSpPr/>
            <p:nvPr/>
          </p:nvGrpSpPr>
          <p:grpSpPr>
            <a:xfrm rot="581655">
              <a:off x="1311381" y="256811"/>
              <a:ext cx="17169" cy="17169"/>
              <a:chOff x="0" y="0"/>
              <a:chExt cx="237406" cy="237406"/>
            </a:xfrm>
          </p:grpSpPr>
          <p:sp>
            <p:nvSpPr>
              <p:cNvPr id="946" name="Freeform 94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7" name="TextBox 94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8" name="Group 948"/>
            <p:cNvGrpSpPr/>
            <p:nvPr/>
          </p:nvGrpSpPr>
          <p:grpSpPr>
            <a:xfrm rot="581655">
              <a:off x="1429734" y="326880"/>
              <a:ext cx="17169" cy="17169"/>
              <a:chOff x="0" y="0"/>
              <a:chExt cx="219327" cy="219327"/>
            </a:xfrm>
          </p:grpSpPr>
          <p:sp>
            <p:nvSpPr>
              <p:cNvPr id="949" name="Freeform 94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0" name="TextBox 95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1" name="Group 951"/>
            <p:cNvGrpSpPr/>
            <p:nvPr/>
          </p:nvGrpSpPr>
          <p:grpSpPr>
            <a:xfrm rot="581655">
              <a:off x="1429734" y="326880"/>
              <a:ext cx="17169" cy="17169"/>
              <a:chOff x="0" y="0"/>
              <a:chExt cx="237406" cy="237406"/>
            </a:xfrm>
          </p:grpSpPr>
          <p:sp>
            <p:nvSpPr>
              <p:cNvPr id="952" name="Freeform 95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3" name="TextBox 95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4" name="Group 954"/>
            <p:cNvGrpSpPr/>
            <p:nvPr/>
          </p:nvGrpSpPr>
          <p:grpSpPr>
            <a:xfrm rot="581655">
              <a:off x="1326281" y="309207"/>
              <a:ext cx="17169" cy="17169"/>
              <a:chOff x="0" y="0"/>
              <a:chExt cx="219327" cy="219327"/>
            </a:xfrm>
          </p:grpSpPr>
          <p:sp>
            <p:nvSpPr>
              <p:cNvPr id="955" name="Freeform 95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6" name="TextBox 95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7" name="Group 957"/>
            <p:cNvGrpSpPr/>
            <p:nvPr/>
          </p:nvGrpSpPr>
          <p:grpSpPr>
            <a:xfrm rot="581655">
              <a:off x="1326281" y="309207"/>
              <a:ext cx="17169" cy="17169"/>
              <a:chOff x="0" y="0"/>
              <a:chExt cx="237406" cy="237406"/>
            </a:xfrm>
          </p:grpSpPr>
          <p:sp>
            <p:nvSpPr>
              <p:cNvPr id="958" name="Freeform 95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9" name="TextBox 95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0" name="Group 960"/>
            <p:cNvGrpSpPr/>
            <p:nvPr/>
          </p:nvGrpSpPr>
          <p:grpSpPr>
            <a:xfrm rot="581655">
              <a:off x="1390841" y="251989"/>
              <a:ext cx="9004" cy="9004"/>
              <a:chOff x="0" y="0"/>
              <a:chExt cx="219327" cy="219327"/>
            </a:xfrm>
          </p:grpSpPr>
          <p:sp>
            <p:nvSpPr>
              <p:cNvPr id="961" name="Freeform 96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2" name="TextBox 96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3" name="Group 963"/>
            <p:cNvGrpSpPr/>
            <p:nvPr/>
          </p:nvGrpSpPr>
          <p:grpSpPr>
            <a:xfrm rot="581655">
              <a:off x="1390841" y="251989"/>
              <a:ext cx="9004" cy="9004"/>
              <a:chOff x="0" y="0"/>
              <a:chExt cx="237406" cy="237406"/>
            </a:xfrm>
          </p:grpSpPr>
          <p:sp>
            <p:nvSpPr>
              <p:cNvPr id="964" name="Freeform 96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5" name="TextBox 96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6" name="Group 966"/>
            <p:cNvGrpSpPr/>
            <p:nvPr/>
          </p:nvGrpSpPr>
          <p:grpSpPr>
            <a:xfrm rot="581655">
              <a:off x="1452910" y="288737"/>
              <a:ext cx="9004" cy="9004"/>
              <a:chOff x="0" y="0"/>
              <a:chExt cx="219327" cy="219327"/>
            </a:xfrm>
          </p:grpSpPr>
          <p:sp>
            <p:nvSpPr>
              <p:cNvPr id="967" name="Freeform 96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8" name="TextBox 96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9" name="Group 969"/>
            <p:cNvGrpSpPr/>
            <p:nvPr/>
          </p:nvGrpSpPr>
          <p:grpSpPr>
            <a:xfrm rot="581655">
              <a:off x="1452910" y="288737"/>
              <a:ext cx="9004" cy="9004"/>
              <a:chOff x="0" y="0"/>
              <a:chExt cx="237406" cy="237406"/>
            </a:xfrm>
          </p:grpSpPr>
          <p:sp>
            <p:nvSpPr>
              <p:cNvPr id="970" name="Freeform 97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1" name="TextBox 97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2" name="Group 972"/>
            <p:cNvGrpSpPr/>
            <p:nvPr/>
          </p:nvGrpSpPr>
          <p:grpSpPr>
            <a:xfrm rot="581655">
              <a:off x="1398655" y="279468"/>
              <a:ext cx="9004" cy="9004"/>
              <a:chOff x="0" y="0"/>
              <a:chExt cx="219327" cy="219327"/>
            </a:xfrm>
          </p:grpSpPr>
          <p:sp>
            <p:nvSpPr>
              <p:cNvPr id="973" name="Freeform 97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4" name="TextBox 97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5" name="Group 975"/>
            <p:cNvGrpSpPr/>
            <p:nvPr/>
          </p:nvGrpSpPr>
          <p:grpSpPr>
            <a:xfrm rot="581655">
              <a:off x="1398655" y="279468"/>
              <a:ext cx="9004" cy="9004"/>
              <a:chOff x="0" y="0"/>
              <a:chExt cx="237406" cy="237406"/>
            </a:xfrm>
          </p:grpSpPr>
          <p:sp>
            <p:nvSpPr>
              <p:cNvPr id="976" name="Freeform 97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7" name="TextBox 97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8" name="Group 978"/>
            <p:cNvGrpSpPr/>
            <p:nvPr/>
          </p:nvGrpSpPr>
          <p:grpSpPr>
            <a:xfrm rot="581655">
              <a:off x="1212530" y="271157"/>
              <a:ext cx="9004" cy="9004"/>
              <a:chOff x="0" y="0"/>
              <a:chExt cx="219327" cy="219327"/>
            </a:xfrm>
          </p:grpSpPr>
          <p:sp>
            <p:nvSpPr>
              <p:cNvPr id="979" name="Freeform 97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0" name="TextBox 98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1" name="Group 981"/>
            <p:cNvGrpSpPr/>
            <p:nvPr/>
          </p:nvGrpSpPr>
          <p:grpSpPr>
            <a:xfrm rot="581655">
              <a:off x="1212530" y="271157"/>
              <a:ext cx="9004" cy="9004"/>
              <a:chOff x="0" y="0"/>
              <a:chExt cx="237406" cy="237406"/>
            </a:xfrm>
          </p:grpSpPr>
          <p:sp>
            <p:nvSpPr>
              <p:cNvPr id="982" name="Freeform 98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3" name="TextBox 98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4" name="Group 984"/>
            <p:cNvGrpSpPr/>
            <p:nvPr/>
          </p:nvGrpSpPr>
          <p:grpSpPr>
            <a:xfrm rot="581655">
              <a:off x="1274600" y="307905"/>
              <a:ext cx="9004" cy="9004"/>
              <a:chOff x="0" y="0"/>
              <a:chExt cx="219327" cy="219327"/>
            </a:xfrm>
          </p:grpSpPr>
          <p:sp>
            <p:nvSpPr>
              <p:cNvPr id="985" name="Freeform 98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6" name="TextBox 98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7" name="Group 987"/>
            <p:cNvGrpSpPr/>
            <p:nvPr/>
          </p:nvGrpSpPr>
          <p:grpSpPr>
            <a:xfrm rot="581655">
              <a:off x="1274600" y="307905"/>
              <a:ext cx="9004" cy="9004"/>
              <a:chOff x="0" y="0"/>
              <a:chExt cx="237406" cy="237406"/>
            </a:xfrm>
          </p:grpSpPr>
          <p:sp>
            <p:nvSpPr>
              <p:cNvPr id="988" name="Freeform 98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9" name="TextBox 98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0" name="Group 990"/>
            <p:cNvGrpSpPr/>
            <p:nvPr/>
          </p:nvGrpSpPr>
          <p:grpSpPr>
            <a:xfrm rot="581655">
              <a:off x="1220344" y="298637"/>
              <a:ext cx="9004" cy="9004"/>
              <a:chOff x="0" y="0"/>
              <a:chExt cx="219327" cy="219327"/>
            </a:xfrm>
          </p:grpSpPr>
          <p:sp>
            <p:nvSpPr>
              <p:cNvPr id="991" name="Freeform 99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2" name="TextBox 99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3" name="Group 993"/>
            <p:cNvGrpSpPr/>
            <p:nvPr/>
          </p:nvGrpSpPr>
          <p:grpSpPr>
            <a:xfrm rot="581655">
              <a:off x="1220344" y="298637"/>
              <a:ext cx="9004" cy="9004"/>
              <a:chOff x="0" y="0"/>
              <a:chExt cx="237406" cy="237406"/>
            </a:xfrm>
          </p:grpSpPr>
          <p:sp>
            <p:nvSpPr>
              <p:cNvPr id="994" name="Freeform 99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5" name="TextBox 99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6" name="Group 996"/>
            <p:cNvGrpSpPr/>
            <p:nvPr/>
          </p:nvGrpSpPr>
          <p:grpSpPr>
            <a:xfrm rot="581655">
              <a:off x="1266992" y="243904"/>
              <a:ext cx="9004" cy="9004"/>
              <a:chOff x="0" y="0"/>
              <a:chExt cx="219327" cy="219327"/>
            </a:xfrm>
          </p:grpSpPr>
          <p:sp>
            <p:nvSpPr>
              <p:cNvPr id="997" name="Freeform 99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8" name="TextBox 99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9" name="Group 999"/>
            <p:cNvGrpSpPr/>
            <p:nvPr/>
          </p:nvGrpSpPr>
          <p:grpSpPr>
            <a:xfrm rot="581655">
              <a:off x="1266992" y="243904"/>
              <a:ext cx="9004" cy="9004"/>
              <a:chOff x="0" y="0"/>
              <a:chExt cx="237406" cy="237406"/>
            </a:xfrm>
          </p:grpSpPr>
          <p:sp>
            <p:nvSpPr>
              <p:cNvPr id="1000" name="Freeform 100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1" name="TextBox 100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2" name="Group 1002"/>
            <p:cNvGrpSpPr/>
            <p:nvPr/>
          </p:nvGrpSpPr>
          <p:grpSpPr>
            <a:xfrm rot="2169327">
              <a:off x="1586462" y="313887"/>
              <a:ext cx="17169" cy="17169"/>
              <a:chOff x="0" y="0"/>
              <a:chExt cx="219327" cy="219327"/>
            </a:xfrm>
          </p:grpSpPr>
          <p:sp>
            <p:nvSpPr>
              <p:cNvPr id="1003" name="Freeform 100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4" name="TextBox 100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5" name="Group 1005"/>
            <p:cNvGrpSpPr/>
            <p:nvPr/>
          </p:nvGrpSpPr>
          <p:grpSpPr>
            <a:xfrm rot="2169327">
              <a:off x="1586462" y="313887"/>
              <a:ext cx="17169" cy="17169"/>
              <a:chOff x="0" y="0"/>
              <a:chExt cx="237406" cy="237406"/>
            </a:xfrm>
          </p:grpSpPr>
          <p:sp>
            <p:nvSpPr>
              <p:cNvPr id="1006" name="Freeform 100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7" name="TextBox 100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8" name="Group 1008"/>
            <p:cNvGrpSpPr/>
            <p:nvPr/>
          </p:nvGrpSpPr>
          <p:grpSpPr>
            <a:xfrm rot="2169327">
              <a:off x="1661193" y="429353"/>
              <a:ext cx="17169" cy="17169"/>
              <a:chOff x="0" y="0"/>
              <a:chExt cx="219327" cy="219327"/>
            </a:xfrm>
          </p:grpSpPr>
          <p:sp>
            <p:nvSpPr>
              <p:cNvPr id="1009" name="Freeform 100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0" name="TextBox 101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1" name="Group 1011"/>
            <p:cNvGrpSpPr/>
            <p:nvPr/>
          </p:nvGrpSpPr>
          <p:grpSpPr>
            <a:xfrm rot="2169327">
              <a:off x="1661193" y="429353"/>
              <a:ext cx="17169" cy="17169"/>
              <a:chOff x="0" y="0"/>
              <a:chExt cx="237406" cy="237406"/>
            </a:xfrm>
          </p:grpSpPr>
          <p:sp>
            <p:nvSpPr>
              <p:cNvPr id="1012" name="Freeform 101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3" name="TextBox 101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4" name="Group 1014"/>
            <p:cNvGrpSpPr/>
            <p:nvPr/>
          </p:nvGrpSpPr>
          <p:grpSpPr>
            <a:xfrm rot="2169327">
              <a:off x="1576453" y="367434"/>
              <a:ext cx="17169" cy="17169"/>
              <a:chOff x="0" y="0"/>
              <a:chExt cx="219327" cy="219327"/>
            </a:xfrm>
          </p:grpSpPr>
          <p:sp>
            <p:nvSpPr>
              <p:cNvPr id="1015" name="Freeform 101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6" name="TextBox 101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7" name="Group 1017"/>
            <p:cNvGrpSpPr/>
            <p:nvPr/>
          </p:nvGrpSpPr>
          <p:grpSpPr>
            <a:xfrm rot="2169327">
              <a:off x="1576453" y="367434"/>
              <a:ext cx="17169" cy="17169"/>
              <a:chOff x="0" y="0"/>
              <a:chExt cx="237406" cy="237406"/>
            </a:xfrm>
          </p:grpSpPr>
          <p:sp>
            <p:nvSpPr>
              <p:cNvPr id="1018" name="Freeform 101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9" name="TextBox 101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0" name="Group 1020"/>
            <p:cNvGrpSpPr/>
            <p:nvPr/>
          </p:nvGrpSpPr>
          <p:grpSpPr>
            <a:xfrm rot="2169327">
              <a:off x="1661992" y="343586"/>
              <a:ext cx="9004" cy="9004"/>
              <a:chOff x="0" y="0"/>
              <a:chExt cx="219327" cy="219327"/>
            </a:xfrm>
          </p:grpSpPr>
          <p:sp>
            <p:nvSpPr>
              <p:cNvPr id="1021" name="Freeform 102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2" name="TextBox 102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3" name="Group 1023"/>
            <p:cNvGrpSpPr/>
            <p:nvPr/>
          </p:nvGrpSpPr>
          <p:grpSpPr>
            <a:xfrm rot="2169327">
              <a:off x="1661992" y="343586"/>
              <a:ext cx="9004" cy="9004"/>
              <a:chOff x="0" y="0"/>
              <a:chExt cx="237406" cy="237406"/>
            </a:xfrm>
          </p:grpSpPr>
          <p:sp>
            <p:nvSpPr>
              <p:cNvPr id="1024" name="Freeform 102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5" name="TextBox 102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6" name="Group 1026"/>
            <p:cNvGrpSpPr/>
            <p:nvPr/>
          </p:nvGrpSpPr>
          <p:grpSpPr>
            <a:xfrm rot="2169327">
              <a:off x="1701185" y="404142"/>
              <a:ext cx="9004" cy="9004"/>
              <a:chOff x="0" y="0"/>
              <a:chExt cx="219327" cy="219327"/>
            </a:xfrm>
          </p:grpSpPr>
          <p:sp>
            <p:nvSpPr>
              <p:cNvPr id="1027" name="Freeform 102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" name="TextBox 102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9" name="Group 1029"/>
            <p:cNvGrpSpPr/>
            <p:nvPr/>
          </p:nvGrpSpPr>
          <p:grpSpPr>
            <a:xfrm rot="2169327">
              <a:off x="1701185" y="404142"/>
              <a:ext cx="9004" cy="9004"/>
              <a:chOff x="0" y="0"/>
              <a:chExt cx="237406" cy="237406"/>
            </a:xfrm>
          </p:grpSpPr>
          <p:sp>
            <p:nvSpPr>
              <p:cNvPr id="1030" name="Freeform 103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" name="TextBox 103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2" name="Group 1032"/>
            <p:cNvGrpSpPr/>
            <p:nvPr/>
          </p:nvGrpSpPr>
          <p:grpSpPr>
            <a:xfrm rot="2169327">
              <a:off x="1656743" y="371668"/>
              <a:ext cx="9004" cy="9004"/>
              <a:chOff x="0" y="0"/>
              <a:chExt cx="219327" cy="219327"/>
            </a:xfrm>
          </p:grpSpPr>
          <p:sp>
            <p:nvSpPr>
              <p:cNvPr id="1033" name="Freeform 103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4" name="TextBox 103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5" name="Group 1035"/>
            <p:cNvGrpSpPr/>
            <p:nvPr/>
          </p:nvGrpSpPr>
          <p:grpSpPr>
            <a:xfrm rot="2169327">
              <a:off x="1656743" y="371668"/>
              <a:ext cx="9004" cy="9004"/>
              <a:chOff x="0" y="0"/>
              <a:chExt cx="237406" cy="237406"/>
            </a:xfrm>
          </p:grpSpPr>
          <p:sp>
            <p:nvSpPr>
              <p:cNvPr id="1036" name="Freeform 103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7" name="TextBox 103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8" name="Group 1038"/>
            <p:cNvGrpSpPr/>
            <p:nvPr/>
          </p:nvGrpSpPr>
          <p:grpSpPr>
            <a:xfrm rot="2169327">
              <a:off x="1493821" y="281293"/>
              <a:ext cx="9004" cy="9004"/>
              <a:chOff x="0" y="0"/>
              <a:chExt cx="219327" cy="219327"/>
            </a:xfrm>
          </p:grpSpPr>
          <p:sp>
            <p:nvSpPr>
              <p:cNvPr id="1039" name="Freeform 103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0" name="TextBox 104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1" name="Group 1041"/>
            <p:cNvGrpSpPr/>
            <p:nvPr/>
          </p:nvGrpSpPr>
          <p:grpSpPr>
            <a:xfrm rot="2169327">
              <a:off x="1493821" y="281293"/>
              <a:ext cx="9004" cy="9004"/>
              <a:chOff x="0" y="0"/>
              <a:chExt cx="237406" cy="237406"/>
            </a:xfrm>
          </p:grpSpPr>
          <p:sp>
            <p:nvSpPr>
              <p:cNvPr id="1042" name="Freeform 104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" name="TextBox 104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4" name="Group 1044"/>
            <p:cNvGrpSpPr/>
            <p:nvPr/>
          </p:nvGrpSpPr>
          <p:grpSpPr>
            <a:xfrm rot="2169327">
              <a:off x="1533013" y="341848"/>
              <a:ext cx="9004" cy="9004"/>
              <a:chOff x="0" y="0"/>
              <a:chExt cx="219327" cy="219327"/>
            </a:xfrm>
          </p:grpSpPr>
          <p:sp>
            <p:nvSpPr>
              <p:cNvPr id="1045" name="Freeform 104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6" name="TextBox 104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7" name="Group 1047"/>
            <p:cNvGrpSpPr/>
            <p:nvPr/>
          </p:nvGrpSpPr>
          <p:grpSpPr>
            <a:xfrm rot="2169327">
              <a:off x="1533013" y="341848"/>
              <a:ext cx="9004" cy="9004"/>
              <a:chOff x="0" y="0"/>
              <a:chExt cx="237406" cy="237406"/>
            </a:xfrm>
          </p:grpSpPr>
          <p:sp>
            <p:nvSpPr>
              <p:cNvPr id="1048" name="Freeform 104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9" name="TextBox 104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0" name="Group 1050"/>
            <p:cNvGrpSpPr/>
            <p:nvPr/>
          </p:nvGrpSpPr>
          <p:grpSpPr>
            <a:xfrm rot="2169327">
              <a:off x="1488572" y="309375"/>
              <a:ext cx="9004" cy="9004"/>
              <a:chOff x="0" y="0"/>
              <a:chExt cx="219327" cy="219327"/>
            </a:xfrm>
          </p:grpSpPr>
          <p:sp>
            <p:nvSpPr>
              <p:cNvPr id="1051" name="Freeform 105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2" name="TextBox 105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3" name="Group 1053"/>
            <p:cNvGrpSpPr/>
            <p:nvPr/>
          </p:nvGrpSpPr>
          <p:grpSpPr>
            <a:xfrm rot="2169327">
              <a:off x="1488572" y="309375"/>
              <a:ext cx="9004" cy="9004"/>
              <a:chOff x="0" y="0"/>
              <a:chExt cx="237406" cy="237406"/>
            </a:xfrm>
          </p:grpSpPr>
          <p:sp>
            <p:nvSpPr>
              <p:cNvPr id="1054" name="Freeform 105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5" name="TextBox 105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6" name="Group 1056"/>
            <p:cNvGrpSpPr/>
            <p:nvPr/>
          </p:nvGrpSpPr>
          <p:grpSpPr>
            <a:xfrm rot="2169327">
              <a:off x="1554721" y="281162"/>
              <a:ext cx="9004" cy="9004"/>
              <a:chOff x="0" y="0"/>
              <a:chExt cx="219327" cy="219327"/>
            </a:xfrm>
          </p:grpSpPr>
          <p:sp>
            <p:nvSpPr>
              <p:cNvPr id="1057" name="Freeform 105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8" name="TextBox 105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9" name="Group 1059"/>
            <p:cNvGrpSpPr/>
            <p:nvPr/>
          </p:nvGrpSpPr>
          <p:grpSpPr>
            <a:xfrm rot="2169327">
              <a:off x="1554721" y="281162"/>
              <a:ext cx="9004" cy="9004"/>
              <a:chOff x="0" y="0"/>
              <a:chExt cx="237406" cy="237406"/>
            </a:xfrm>
          </p:grpSpPr>
          <p:sp>
            <p:nvSpPr>
              <p:cNvPr id="1060" name="Freeform 106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1" name="TextBox 106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2" name="Group 1062"/>
            <p:cNvGrpSpPr/>
            <p:nvPr/>
          </p:nvGrpSpPr>
          <p:grpSpPr>
            <a:xfrm rot="2169327">
              <a:off x="1729292" y="385835"/>
              <a:ext cx="9004" cy="9004"/>
              <a:chOff x="0" y="0"/>
              <a:chExt cx="219327" cy="219327"/>
            </a:xfrm>
          </p:grpSpPr>
          <p:sp>
            <p:nvSpPr>
              <p:cNvPr id="1063" name="Freeform 106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4" name="TextBox 106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5" name="Group 1065"/>
            <p:cNvGrpSpPr/>
            <p:nvPr/>
          </p:nvGrpSpPr>
          <p:grpSpPr>
            <a:xfrm rot="2169327">
              <a:off x="1729292" y="385835"/>
              <a:ext cx="9004" cy="9004"/>
              <a:chOff x="0" y="0"/>
              <a:chExt cx="237406" cy="237406"/>
            </a:xfrm>
          </p:grpSpPr>
          <p:sp>
            <p:nvSpPr>
              <p:cNvPr id="1066" name="Freeform 106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7" name="TextBox 106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8" name="Group 1068"/>
            <p:cNvGrpSpPr/>
            <p:nvPr/>
          </p:nvGrpSpPr>
          <p:grpSpPr>
            <a:xfrm rot="2169327">
              <a:off x="707319" y="356168"/>
              <a:ext cx="9004" cy="9004"/>
              <a:chOff x="0" y="0"/>
              <a:chExt cx="219327" cy="219327"/>
            </a:xfrm>
          </p:grpSpPr>
          <p:sp>
            <p:nvSpPr>
              <p:cNvPr id="1069" name="Freeform 106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0" name="TextBox 107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1" name="Group 1071"/>
            <p:cNvGrpSpPr/>
            <p:nvPr/>
          </p:nvGrpSpPr>
          <p:grpSpPr>
            <a:xfrm rot="2169327">
              <a:off x="707319" y="356168"/>
              <a:ext cx="9004" cy="9004"/>
              <a:chOff x="0" y="0"/>
              <a:chExt cx="237406" cy="237406"/>
            </a:xfrm>
          </p:grpSpPr>
          <p:sp>
            <p:nvSpPr>
              <p:cNvPr id="1072" name="Freeform 107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3" name="TextBox 107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4" name="Group 1074"/>
            <p:cNvGrpSpPr/>
            <p:nvPr/>
          </p:nvGrpSpPr>
          <p:grpSpPr>
            <a:xfrm rot="2169327">
              <a:off x="636121" y="340870"/>
              <a:ext cx="9004" cy="9004"/>
              <a:chOff x="0" y="0"/>
              <a:chExt cx="219327" cy="219327"/>
            </a:xfrm>
          </p:grpSpPr>
          <p:sp>
            <p:nvSpPr>
              <p:cNvPr id="1075" name="Freeform 107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6" name="TextBox 107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7" name="Group 1077"/>
            <p:cNvGrpSpPr/>
            <p:nvPr/>
          </p:nvGrpSpPr>
          <p:grpSpPr>
            <a:xfrm rot="2169327">
              <a:off x="636121" y="340870"/>
              <a:ext cx="9004" cy="9004"/>
              <a:chOff x="0" y="0"/>
              <a:chExt cx="237406" cy="237406"/>
            </a:xfrm>
          </p:grpSpPr>
          <p:sp>
            <p:nvSpPr>
              <p:cNvPr id="1078" name="Freeform 107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9" name="TextBox 107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0" name="Group 1080"/>
            <p:cNvGrpSpPr/>
            <p:nvPr/>
          </p:nvGrpSpPr>
          <p:grpSpPr>
            <a:xfrm rot="2169327">
              <a:off x="688207" y="392956"/>
              <a:ext cx="9004" cy="9004"/>
              <a:chOff x="0" y="0"/>
              <a:chExt cx="219327" cy="219327"/>
            </a:xfrm>
          </p:grpSpPr>
          <p:sp>
            <p:nvSpPr>
              <p:cNvPr id="1081" name="Freeform 108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2" name="TextBox 108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3" name="Group 1083"/>
            <p:cNvGrpSpPr/>
            <p:nvPr/>
          </p:nvGrpSpPr>
          <p:grpSpPr>
            <a:xfrm rot="2169327">
              <a:off x="688207" y="392956"/>
              <a:ext cx="9004" cy="9004"/>
              <a:chOff x="0" y="0"/>
              <a:chExt cx="237406" cy="237406"/>
            </a:xfrm>
          </p:grpSpPr>
          <p:sp>
            <p:nvSpPr>
              <p:cNvPr id="1084" name="Freeform 108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5" name="TextBox 108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6" name="Group 1086"/>
            <p:cNvGrpSpPr/>
            <p:nvPr/>
          </p:nvGrpSpPr>
          <p:grpSpPr>
            <a:xfrm rot="-1281463">
              <a:off x="437354" y="462290"/>
              <a:ext cx="9004" cy="9004"/>
              <a:chOff x="0" y="0"/>
              <a:chExt cx="219327" cy="219327"/>
            </a:xfrm>
          </p:grpSpPr>
          <p:sp>
            <p:nvSpPr>
              <p:cNvPr id="1087" name="Freeform 108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8" name="TextBox 108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9" name="Group 1089"/>
            <p:cNvGrpSpPr/>
            <p:nvPr/>
          </p:nvGrpSpPr>
          <p:grpSpPr>
            <a:xfrm rot="-1281463">
              <a:off x="437354" y="462290"/>
              <a:ext cx="9004" cy="9004"/>
              <a:chOff x="0" y="0"/>
              <a:chExt cx="237406" cy="237406"/>
            </a:xfrm>
          </p:grpSpPr>
          <p:sp>
            <p:nvSpPr>
              <p:cNvPr id="1090" name="Freeform 109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1" name="TextBox 109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2" name="Group 1092"/>
            <p:cNvGrpSpPr/>
            <p:nvPr/>
          </p:nvGrpSpPr>
          <p:grpSpPr>
            <a:xfrm rot="-1281463">
              <a:off x="668651" y="344283"/>
              <a:ext cx="17169" cy="17169"/>
              <a:chOff x="0" y="0"/>
              <a:chExt cx="219327" cy="219327"/>
            </a:xfrm>
          </p:grpSpPr>
          <p:sp>
            <p:nvSpPr>
              <p:cNvPr id="1093" name="Freeform 109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4" name="TextBox 109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5" name="Group 1095"/>
            <p:cNvGrpSpPr/>
            <p:nvPr/>
          </p:nvGrpSpPr>
          <p:grpSpPr>
            <a:xfrm rot="-1281463">
              <a:off x="668651" y="344283"/>
              <a:ext cx="17169" cy="17169"/>
              <a:chOff x="0" y="0"/>
              <a:chExt cx="237406" cy="237406"/>
            </a:xfrm>
          </p:grpSpPr>
          <p:sp>
            <p:nvSpPr>
              <p:cNvPr id="1096" name="Freeform 109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7" name="TextBox 109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8" name="Group 1098"/>
            <p:cNvGrpSpPr/>
            <p:nvPr/>
          </p:nvGrpSpPr>
          <p:grpSpPr>
            <a:xfrm rot="-1281463">
              <a:off x="806187" y="343263"/>
              <a:ext cx="17169" cy="17169"/>
              <a:chOff x="0" y="0"/>
              <a:chExt cx="219327" cy="219327"/>
            </a:xfrm>
          </p:grpSpPr>
          <p:sp>
            <p:nvSpPr>
              <p:cNvPr id="1099" name="Freeform 109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0" name="TextBox 110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1" name="Group 1101"/>
            <p:cNvGrpSpPr/>
            <p:nvPr/>
          </p:nvGrpSpPr>
          <p:grpSpPr>
            <a:xfrm rot="-1281463">
              <a:off x="806187" y="343263"/>
              <a:ext cx="17169" cy="17169"/>
              <a:chOff x="0" y="0"/>
              <a:chExt cx="237406" cy="237406"/>
            </a:xfrm>
          </p:grpSpPr>
          <p:sp>
            <p:nvSpPr>
              <p:cNvPr id="1102" name="Freeform 110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3" name="TextBox 110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4" name="Group 1104"/>
            <p:cNvGrpSpPr/>
            <p:nvPr/>
          </p:nvGrpSpPr>
          <p:grpSpPr>
            <a:xfrm rot="-1281463">
              <a:off x="708443" y="381485"/>
              <a:ext cx="17169" cy="17169"/>
              <a:chOff x="0" y="0"/>
              <a:chExt cx="219327" cy="219327"/>
            </a:xfrm>
          </p:grpSpPr>
          <p:sp>
            <p:nvSpPr>
              <p:cNvPr id="1105" name="Freeform 110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6" name="TextBox 110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7" name="Group 1107"/>
            <p:cNvGrpSpPr/>
            <p:nvPr/>
          </p:nvGrpSpPr>
          <p:grpSpPr>
            <a:xfrm rot="-1281463">
              <a:off x="708443" y="381485"/>
              <a:ext cx="17169" cy="17169"/>
              <a:chOff x="0" y="0"/>
              <a:chExt cx="237406" cy="237406"/>
            </a:xfrm>
          </p:grpSpPr>
          <p:sp>
            <p:nvSpPr>
              <p:cNvPr id="1108" name="Freeform 110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9" name="TextBox 110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0" name="Group 1110"/>
            <p:cNvGrpSpPr/>
            <p:nvPr/>
          </p:nvGrpSpPr>
          <p:grpSpPr>
            <a:xfrm rot="-1281463">
              <a:off x="732716" y="301856"/>
              <a:ext cx="9004" cy="9004"/>
              <a:chOff x="0" y="0"/>
              <a:chExt cx="219327" cy="219327"/>
            </a:xfrm>
          </p:grpSpPr>
          <p:sp>
            <p:nvSpPr>
              <p:cNvPr id="1111" name="Freeform 111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2" name="TextBox 111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3" name="Group 1113"/>
            <p:cNvGrpSpPr/>
            <p:nvPr/>
          </p:nvGrpSpPr>
          <p:grpSpPr>
            <a:xfrm rot="-1281463">
              <a:off x="732716" y="301856"/>
              <a:ext cx="9004" cy="9004"/>
              <a:chOff x="0" y="0"/>
              <a:chExt cx="237406" cy="237406"/>
            </a:xfrm>
          </p:grpSpPr>
          <p:sp>
            <p:nvSpPr>
              <p:cNvPr id="1114" name="Freeform 111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5" name="TextBox 111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6" name="Group 1116"/>
            <p:cNvGrpSpPr/>
            <p:nvPr/>
          </p:nvGrpSpPr>
          <p:grpSpPr>
            <a:xfrm rot="-1281463">
              <a:off x="804846" y="301321"/>
              <a:ext cx="9004" cy="9004"/>
              <a:chOff x="0" y="0"/>
              <a:chExt cx="219327" cy="219327"/>
            </a:xfrm>
          </p:grpSpPr>
          <p:sp>
            <p:nvSpPr>
              <p:cNvPr id="1117" name="Freeform 111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8" name="TextBox 111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9" name="Group 1119"/>
            <p:cNvGrpSpPr/>
            <p:nvPr/>
          </p:nvGrpSpPr>
          <p:grpSpPr>
            <a:xfrm rot="-1281463">
              <a:off x="804846" y="301321"/>
              <a:ext cx="9004" cy="9004"/>
              <a:chOff x="0" y="0"/>
              <a:chExt cx="237406" cy="237406"/>
            </a:xfrm>
          </p:grpSpPr>
          <p:sp>
            <p:nvSpPr>
              <p:cNvPr id="1120" name="Freeform 112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1" name="TextBox 112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2" name="Group 1122"/>
            <p:cNvGrpSpPr/>
            <p:nvPr/>
          </p:nvGrpSpPr>
          <p:grpSpPr>
            <a:xfrm>
              <a:off x="579283" y="343263"/>
              <a:ext cx="17169" cy="17169"/>
              <a:chOff x="0" y="0"/>
              <a:chExt cx="219327" cy="219327"/>
            </a:xfrm>
          </p:grpSpPr>
          <p:sp>
            <p:nvSpPr>
              <p:cNvPr id="1123" name="Freeform 112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4" name="TextBox 112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5" name="Group 1125"/>
            <p:cNvGrpSpPr/>
            <p:nvPr/>
          </p:nvGrpSpPr>
          <p:grpSpPr>
            <a:xfrm>
              <a:off x="579283" y="343263"/>
              <a:ext cx="17169" cy="17169"/>
              <a:chOff x="0" y="0"/>
              <a:chExt cx="237406" cy="237406"/>
            </a:xfrm>
          </p:grpSpPr>
          <p:sp>
            <p:nvSpPr>
              <p:cNvPr id="1126" name="Freeform 112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7" name="TextBox 112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8" name="Group 1128"/>
            <p:cNvGrpSpPr/>
            <p:nvPr/>
          </p:nvGrpSpPr>
          <p:grpSpPr>
            <a:xfrm rot="-1281463">
              <a:off x="620917" y="359120"/>
              <a:ext cx="17169" cy="17169"/>
              <a:chOff x="0" y="0"/>
              <a:chExt cx="219327" cy="219327"/>
            </a:xfrm>
          </p:grpSpPr>
          <p:sp>
            <p:nvSpPr>
              <p:cNvPr id="1129" name="Freeform 112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0" name="TextBox 113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1" name="Group 1131"/>
            <p:cNvGrpSpPr/>
            <p:nvPr/>
          </p:nvGrpSpPr>
          <p:grpSpPr>
            <a:xfrm rot="-1281463">
              <a:off x="620917" y="359120"/>
              <a:ext cx="17169" cy="17169"/>
              <a:chOff x="0" y="0"/>
              <a:chExt cx="237406" cy="237406"/>
            </a:xfrm>
          </p:grpSpPr>
          <p:sp>
            <p:nvSpPr>
              <p:cNvPr id="1132" name="Freeform 113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" name="TextBox 113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4" name="Group 1134"/>
            <p:cNvGrpSpPr/>
            <p:nvPr/>
          </p:nvGrpSpPr>
          <p:grpSpPr>
            <a:xfrm rot="-1281463">
              <a:off x="523173" y="397343"/>
              <a:ext cx="17169" cy="17169"/>
              <a:chOff x="0" y="0"/>
              <a:chExt cx="219327" cy="219327"/>
            </a:xfrm>
          </p:grpSpPr>
          <p:sp>
            <p:nvSpPr>
              <p:cNvPr id="1135" name="Freeform 113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6" name="TextBox 113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7" name="Group 1137"/>
            <p:cNvGrpSpPr/>
            <p:nvPr/>
          </p:nvGrpSpPr>
          <p:grpSpPr>
            <a:xfrm rot="-1281463">
              <a:off x="523173" y="397343"/>
              <a:ext cx="17169" cy="17169"/>
              <a:chOff x="0" y="0"/>
              <a:chExt cx="237406" cy="237406"/>
            </a:xfrm>
          </p:grpSpPr>
          <p:sp>
            <p:nvSpPr>
              <p:cNvPr id="1138" name="Freeform 113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9" name="TextBox 113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0" name="Group 1140"/>
            <p:cNvGrpSpPr/>
            <p:nvPr/>
          </p:nvGrpSpPr>
          <p:grpSpPr>
            <a:xfrm>
              <a:off x="441856" y="390070"/>
              <a:ext cx="17169" cy="17169"/>
              <a:chOff x="0" y="0"/>
              <a:chExt cx="219327" cy="219327"/>
            </a:xfrm>
          </p:grpSpPr>
          <p:sp>
            <p:nvSpPr>
              <p:cNvPr id="1141" name="Freeform 114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2" name="TextBox 114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3" name="Group 1143"/>
            <p:cNvGrpSpPr/>
            <p:nvPr/>
          </p:nvGrpSpPr>
          <p:grpSpPr>
            <a:xfrm>
              <a:off x="441856" y="390070"/>
              <a:ext cx="17169" cy="17169"/>
              <a:chOff x="0" y="0"/>
              <a:chExt cx="237406" cy="237406"/>
            </a:xfrm>
          </p:grpSpPr>
          <p:sp>
            <p:nvSpPr>
              <p:cNvPr id="1144" name="Freeform 114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5" name="TextBox 114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6" name="Group 1146"/>
            <p:cNvGrpSpPr/>
            <p:nvPr/>
          </p:nvGrpSpPr>
          <p:grpSpPr>
            <a:xfrm>
              <a:off x="556054" y="404514"/>
              <a:ext cx="17169" cy="17169"/>
              <a:chOff x="0" y="0"/>
              <a:chExt cx="219327" cy="219327"/>
            </a:xfrm>
          </p:grpSpPr>
          <p:sp>
            <p:nvSpPr>
              <p:cNvPr id="1147" name="Freeform 114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8" name="TextBox 114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9" name="Group 1149"/>
            <p:cNvGrpSpPr/>
            <p:nvPr/>
          </p:nvGrpSpPr>
          <p:grpSpPr>
            <a:xfrm>
              <a:off x="556054" y="404514"/>
              <a:ext cx="17169" cy="17169"/>
              <a:chOff x="0" y="0"/>
              <a:chExt cx="237406" cy="237406"/>
            </a:xfrm>
          </p:grpSpPr>
          <p:sp>
            <p:nvSpPr>
              <p:cNvPr id="1150" name="Freeform 115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1" name="TextBox 115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2" name="Group 1152"/>
            <p:cNvGrpSpPr/>
            <p:nvPr/>
          </p:nvGrpSpPr>
          <p:grpSpPr>
            <a:xfrm>
              <a:off x="516806" y="363758"/>
              <a:ext cx="9004" cy="9004"/>
              <a:chOff x="0" y="0"/>
              <a:chExt cx="219327" cy="219327"/>
            </a:xfrm>
          </p:grpSpPr>
          <p:sp>
            <p:nvSpPr>
              <p:cNvPr id="1153" name="Freeform 115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4" name="TextBox 115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5" name="Group 1155"/>
            <p:cNvGrpSpPr/>
            <p:nvPr/>
          </p:nvGrpSpPr>
          <p:grpSpPr>
            <a:xfrm>
              <a:off x="516806" y="363758"/>
              <a:ext cx="9004" cy="9004"/>
              <a:chOff x="0" y="0"/>
              <a:chExt cx="237406" cy="237406"/>
            </a:xfrm>
          </p:grpSpPr>
          <p:sp>
            <p:nvSpPr>
              <p:cNvPr id="1156" name="Freeform 115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7" name="TextBox 115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8" name="Group 1158"/>
            <p:cNvGrpSpPr/>
            <p:nvPr/>
          </p:nvGrpSpPr>
          <p:grpSpPr>
            <a:xfrm>
              <a:off x="542005" y="357945"/>
              <a:ext cx="9004" cy="9004"/>
              <a:chOff x="0" y="0"/>
              <a:chExt cx="219327" cy="219327"/>
            </a:xfrm>
          </p:grpSpPr>
          <p:sp>
            <p:nvSpPr>
              <p:cNvPr id="1159" name="Freeform 115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0" name="TextBox 116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1" name="Group 1161"/>
            <p:cNvGrpSpPr/>
            <p:nvPr/>
          </p:nvGrpSpPr>
          <p:grpSpPr>
            <a:xfrm>
              <a:off x="542005" y="357945"/>
              <a:ext cx="9004" cy="9004"/>
              <a:chOff x="0" y="0"/>
              <a:chExt cx="237406" cy="237406"/>
            </a:xfrm>
          </p:grpSpPr>
          <p:sp>
            <p:nvSpPr>
              <p:cNvPr id="1162" name="Freeform 116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3" name="TextBox 116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4" name="Group 1164"/>
            <p:cNvGrpSpPr/>
            <p:nvPr/>
          </p:nvGrpSpPr>
          <p:grpSpPr>
            <a:xfrm>
              <a:off x="609376" y="383716"/>
              <a:ext cx="9004" cy="9004"/>
              <a:chOff x="0" y="0"/>
              <a:chExt cx="219327" cy="219327"/>
            </a:xfrm>
          </p:grpSpPr>
          <p:sp>
            <p:nvSpPr>
              <p:cNvPr id="1165" name="Freeform 116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6" name="TextBox 116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7" name="Group 1167"/>
            <p:cNvGrpSpPr/>
            <p:nvPr/>
          </p:nvGrpSpPr>
          <p:grpSpPr>
            <a:xfrm>
              <a:off x="609376" y="383716"/>
              <a:ext cx="9004" cy="9004"/>
              <a:chOff x="0" y="0"/>
              <a:chExt cx="237406" cy="237406"/>
            </a:xfrm>
          </p:grpSpPr>
          <p:sp>
            <p:nvSpPr>
              <p:cNvPr id="1168" name="Freeform 116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9" name="TextBox 116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0" name="Group 1170"/>
            <p:cNvGrpSpPr/>
            <p:nvPr/>
          </p:nvGrpSpPr>
          <p:grpSpPr>
            <a:xfrm>
              <a:off x="554335" y="383716"/>
              <a:ext cx="9004" cy="9004"/>
              <a:chOff x="0" y="0"/>
              <a:chExt cx="219327" cy="219327"/>
            </a:xfrm>
          </p:grpSpPr>
          <p:sp>
            <p:nvSpPr>
              <p:cNvPr id="1171" name="Freeform 117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2" name="TextBox 117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3" name="Group 1173"/>
            <p:cNvGrpSpPr/>
            <p:nvPr/>
          </p:nvGrpSpPr>
          <p:grpSpPr>
            <a:xfrm>
              <a:off x="554335" y="383716"/>
              <a:ext cx="9004" cy="9004"/>
              <a:chOff x="0" y="0"/>
              <a:chExt cx="237406" cy="237406"/>
            </a:xfrm>
          </p:grpSpPr>
          <p:sp>
            <p:nvSpPr>
              <p:cNvPr id="1174" name="Freeform 117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5" name="TextBox 117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6" name="Group 1176"/>
            <p:cNvGrpSpPr/>
            <p:nvPr/>
          </p:nvGrpSpPr>
          <p:grpSpPr>
            <a:xfrm>
              <a:off x="1229901" y="268302"/>
              <a:ext cx="17169" cy="17169"/>
              <a:chOff x="0" y="0"/>
              <a:chExt cx="219327" cy="219327"/>
            </a:xfrm>
          </p:grpSpPr>
          <p:sp>
            <p:nvSpPr>
              <p:cNvPr id="1177" name="Freeform 117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8" name="TextBox 117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9" name="Group 1179"/>
            <p:cNvGrpSpPr/>
            <p:nvPr/>
          </p:nvGrpSpPr>
          <p:grpSpPr>
            <a:xfrm>
              <a:off x="1229901" y="268302"/>
              <a:ext cx="17169" cy="17169"/>
              <a:chOff x="0" y="0"/>
              <a:chExt cx="237406" cy="237406"/>
            </a:xfrm>
          </p:grpSpPr>
          <p:sp>
            <p:nvSpPr>
              <p:cNvPr id="1180" name="Freeform 118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1" name="TextBox 118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2" name="Group 1182"/>
            <p:cNvGrpSpPr/>
            <p:nvPr/>
          </p:nvGrpSpPr>
          <p:grpSpPr>
            <a:xfrm>
              <a:off x="1190653" y="227546"/>
              <a:ext cx="9004" cy="9004"/>
              <a:chOff x="0" y="0"/>
              <a:chExt cx="219327" cy="219327"/>
            </a:xfrm>
          </p:grpSpPr>
          <p:sp>
            <p:nvSpPr>
              <p:cNvPr id="1183" name="Freeform 118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4" name="TextBox 118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5" name="Group 1185"/>
            <p:cNvGrpSpPr/>
            <p:nvPr/>
          </p:nvGrpSpPr>
          <p:grpSpPr>
            <a:xfrm>
              <a:off x="1190653" y="227546"/>
              <a:ext cx="9004" cy="9004"/>
              <a:chOff x="0" y="0"/>
              <a:chExt cx="237406" cy="237406"/>
            </a:xfrm>
          </p:grpSpPr>
          <p:sp>
            <p:nvSpPr>
              <p:cNvPr id="1186" name="Freeform 118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7" name="TextBox 118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8" name="Group 1188"/>
            <p:cNvGrpSpPr/>
            <p:nvPr/>
          </p:nvGrpSpPr>
          <p:grpSpPr>
            <a:xfrm>
              <a:off x="1215852" y="221733"/>
              <a:ext cx="9004" cy="9004"/>
              <a:chOff x="0" y="0"/>
              <a:chExt cx="219327" cy="219327"/>
            </a:xfrm>
          </p:grpSpPr>
          <p:sp>
            <p:nvSpPr>
              <p:cNvPr id="1189" name="Freeform 118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0" name="TextBox 119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1" name="Group 1191"/>
            <p:cNvGrpSpPr/>
            <p:nvPr/>
          </p:nvGrpSpPr>
          <p:grpSpPr>
            <a:xfrm>
              <a:off x="1215852" y="221733"/>
              <a:ext cx="9004" cy="9004"/>
              <a:chOff x="0" y="0"/>
              <a:chExt cx="237406" cy="237406"/>
            </a:xfrm>
          </p:grpSpPr>
          <p:sp>
            <p:nvSpPr>
              <p:cNvPr id="1192" name="Freeform 119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3" name="TextBox 119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4" name="Group 1194"/>
            <p:cNvGrpSpPr/>
            <p:nvPr/>
          </p:nvGrpSpPr>
          <p:grpSpPr>
            <a:xfrm>
              <a:off x="1283224" y="247504"/>
              <a:ext cx="9004" cy="9004"/>
              <a:chOff x="0" y="0"/>
              <a:chExt cx="219327" cy="219327"/>
            </a:xfrm>
          </p:grpSpPr>
          <p:sp>
            <p:nvSpPr>
              <p:cNvPr id="1195" name="Freeform 119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6" name="TextBox 119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7" name="Group 1197"/>
            <p:cNvGrpSpPr/>
            <p:nvPr/>
          </p:nvGrpSpPr>
          <p:grpSpPr>
            <a:xfrm>
              <a:off x="1283224" y="247504"/>
              <a:ext cx="9004" cy="9004"/>
              <a:chOff x="0" y="0"/>
              <a:chExt cx="237406" cy="237406"/>
            </a:xfrm>
          </p:grpSpPr>
          <p:sp>
            <p:nvSpPr>
              <p:cNvPr id="1198" name="Freeform 119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9" name="TextBox 119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0" name="Group 1200"/>
            <p:cNvGrpSpPr/>
            <p:nvPr/>
          </p:nvGrpSpPr>
          <p:grpSpPr>
            <a:xfrm>
              <a:off x="1228182" y="247504"/>
              <a:ext cx="9004" cy="9004"/>
              <a:chOff x="0" y="0"/>
              <a:chExt cx="219327" cy="219327"/>
            </a:xfrm>
          </p:grpSpPr>
          <p:sp>
            <p:nvSpPr>
              <p:cNvPr id="1201" name="Freeform 120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2" name="TextBox 120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3" name="Group 1203"/>
            <p:cNvGrpSpPr/>
            <p:nvPr/>
          </p:nvGrpSpPr>
          <p:grpSpPr>
            <a:xfrm>
              <a:off x="1228182" y="247504"/>
              <a:ext cx="9004" cy="9004"/>
              <a:chOff x="0" y="0"/>
              <a:chExt cx="237406" cy="237406"/>
            </a:xfrm>
          </p:grpSpPr>
          <p:sp>
            <p:nvSpPr>
              <p:cNvPr id="1204" name="Freeform 120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5" name="TextBox 120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6" name="Group 1206"/>
            <p:cNvGrpSpPr/>
            <p:nvPr/>
          </p:nvGrpSpPr>
          <p:grpSpPr>
            <a:xfrm>
              <a:off x="1544183" y="320484"/>
              <a:ext cx="17169" cy="17169"/>
              <a:chOff x="0" y="0"/>
              <a:chExt cx="219327" cy="219327"/>
            </a:xfrm>
          </p:grpSpPr>
          <p:sp>
            <p:nvSpPr>
              <p:cNvPr id="1207" name="Freeform 120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8" name="TextBox 120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9" name="Group 1209"/>
            <p:cNvGrpSpPr/>
            <p:nvPr/>
          </p:nvGrpSpPr>
          <p:grpSpPr>
            <a:xfrm>
              <a:off x="1544183" y="320484"/>
              <a:ext cx="17169" cy="17169"/>
              <a:chOff x="0" y="0"/>
              <a:chExt cx="237406" cy="237406"/>
            </a:xfrm>
          </p:grpSpPr>
          <p:sp>
            <p:nvSpPr>
              <p:cNvPr id="1210" name="Freeform 121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1" name="TextBox 121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2" name="Group 1212"/>
            <p:cNvGrpSpPr/>
            <p:nvPr/>
          </p:nvGrpSpPr>
          <p:grpSpPr>
            <a:xfrm>
              <a:off x="1504935" y="279728"/>
              <a:ext cx="9004" cy="9004"/>
              <a:chOff x="0" y="0"/>
              <a:chExt cx="219327" cy="219327"/>
            </a:xfrm>
          </p:grpSpPr>
          <p:sp>
            <p:nvSpPr>
              <p:cNvPr id="1213" name="Freeform 121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4" name="TextBox 121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5" name="Group 1215"/>
            <p:cNvGrpSpPr/>
            <p:nvPr/>
          </p:nvGrpSpPr>
          <p:grpSpPr>
            <a:xfrm>
              <a:off x="1504935" y="279728"/>
              <a:ext cx="9004" cy="9004"/>
              <a:chOff x="0" y="0"/>
              <a:chExt cx="237406" cy="237406"/>
            </a:xfrm>
          </p:grpSpPr>
          <p:sp>
            <p:nvSpPr>
              <p:cNvPr id="1216" name="Freeform 121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7" name="TextBox 121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8" name="Group 1218"/>
            <p:cNvGrpSpPr/>
            <p:nvPr/>
          </p:nvGrpSpPr>
          <p:grpSpPr>
            <a:xfrm>
              <a:off x="1530134" y="273915"/>
              <a:ext cx="9004" cy="9004"/>
              <a:chOff x="0" y="0"/>
              <a:chExt cx="219327" cy="219327"/>
            </a:xfrm>
          </p:grpSpPr>
          <p:sp>
            <p:nvSpPr>
              <p:cNvPr id="1219" name="Freeform 121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0" name="TextBox 122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1" name="Group 1221"/>
            <p:cNvGrpSpPr/>
            <p:nvPr/>
          </p:nvGrpSpPr>
          <p:grpSpPr>
            <a:xfrm>
              <a:off x="1530134" y="273915"/>
              <a:ext cx="9004" cy="9004"/>
              <a:chOff x="0" y="0"/>
              <a:chExt cx="237406" cy="237406"/>
            </a:xfrm>
          </p:grpSpPr>
          <p:sp>
            <p:nvSpPr>
              <p:cNvPr id="1222" name="Freeform 122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3" name="TextBox 122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4" name="Group 1224"/>
            <p:cNvGrpSpPr/>
            <p:nvPr/>
          </p:nvGrpSpPr>
          <p:grpSpPr>
            <a:xfrm>
              <a:off x="1597505" y="299686"/>
              <a:ext cx="9004" cy="9004"/>
              <a:chOff x="0" y="0"/>
              <a:chExt cx="219327" cy="219327"/>
            </a:xfrm>
          </p:grpSpPr>
          <p:sp>
            <p:nvSpPr>
              <p:cNvPr id="1225" name="Freeform 122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6" name="TextBox 122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7" name="Group 1227"/>
            <p:cNvGrpSpPr/>
            <p:nvPr/>
          </p:nvGrpSpPr>
          <p:grpSpPr>
            <a:xfrm>
              <a:off x="1597505" y="299686"/>
              <a:ext cx="9004" cy="9004"/>
              <a:chOff x="0" y="0"/>
              <a:chExt cx="237406" cy="237406"/>
            </a:xfrm>
          </p:grpSpPr>
          <p:sp>
            <p:nvSpPr>
              <p:cNvPr id="1228" name="Freeform 122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9" name="TextBox 122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0" name="Group 1230"/>
            <p:cNvGrpSpPr/>
            <p:nvPr/>
          </p:nvGrpSpPr>
          <p:grpSpPr>
            <a:xfrm>
              <a:off x="1542464" y="299686"/>
              <a:ext cx="9004" cy="9004"/>
              <a:chOff x="0" y="0"/>
              <a:chExt cx="219327" cy="219327"/>
            </a:xfrm>
          </p:grpSpPr>
          <p:sp>
            <p:nvSpPr>
              <p:cNvPr id="1231" name="Freeform 123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2" name="TextBox 123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3" name="Group 1233"/>
            <p:cNvGrpSpPr/>
            <p:nvPr/>
          </p:nvGrpSpPr>
          <p:grpSpPr>
            <a:xfrm>
              <a:off x="1542464" y="299686"/>
              <a:ext cx="9004" cy="9004"/>
              <a:chOff x="0" y="0"/>
              <a:chExt cx="237406" cy="237406"/>
            </a:xfrm>
          </p:grpSpPr>
          <p:sp>
            <p:nvSpPr>
              <p:cNvPr id="1234" name="Freeform 123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5" name="TextBox 123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6" name="Group 1236"/>
            <p:cNvGrpSpPr/>
            <p:nvPr/>
          </p:nvGrpSpPr>
          <p:grpSpPr>
            <a:xfrm>
              <a:off x="1715964" y="387860"/>
              <a:ext cx="17169" cy="17169"/>
              <a:chOff x="0" y="0"/>
              <a:chExt cx="219327" cy="219327"/>
            </a:xfrm>
          </p:grpSpPr>
          <p:sp>
            <p:nvSpPr>
              <p:cNvPr id="1237" name="Freeform 123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8" name="TextBox 123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9" name="Group 1239"/>
            <p:cNvGrpSpPr/>
            <p:nvPr/>
          </p:nvGrpSpPr>
          <p:grpSpPr>
            <a:xfrm>
              <a:off x="1715964" y="387860"/>
              <a:ext cx="17169" cy="17169"/>
              <a:chOff x="0" y="0"/>
              <a:chExt cx="237406" cy="237406"/>
            </a:xfrm>
          </p:grpSpPr>
          <p:sp>
            <p:nvSpPr>
              <p:cNvPr id="1240" name="Freeform 124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1" name="TextBox 124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2" name="Group 1242"/>
            <p:cNvGrpSpPr/>
            <p:nvPr/>
          </p:nvGrpSpPr>
          <p:grpSpPr>
            <a:xfrm>
              <a:off x="1676716" y="347104"/>
              <a:ext cx="9004" cy="9004"/>
              <a:chOff x="0" y="0"/>
              <a:chExt cx="219327" cy="219327"/>
            </a:xfrm>
          </p:grpSpPr>
          <p:sp>
            <p:nvSpPr>
              <p:cNvPr id="1243" name="Freeform 124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4" name="TextBox 124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5" name="Group 1245"/>
            <p:cNvGrpSpPr/>
            <p:nvPr/>
          </p:nvGrpSpPr>
          <p:grpSpPr>
            <a:xfrm>
              <a:off x="1676716" y="347104"/>
              <a:ext cx="9004" cy="9004"/>
              <a:chOff x="0" y="0"/>
              <a:chExt cx="237406" cy="237406"/>
            </a:xfrm>
          </p:grpSpPr>
          <p:sp>
            <p:nvSpPr>
              <p:cNvPr id="1246" name="Freeform 124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7" name="TextBox 124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8" name="Group 1248"/>
            <p:cNvGrpSpPr/>
            <p:nvPr/>
          </p:nvGrpSpPr>
          <p:grpSpPr>
            <a:xfrm>
              <a:off x="1701915" y="341291"/>
              <a:ext cx="9004" cy="9004"/>
              <a:chOff x="0" y="0"/>
              <a:chExt cx="219327" cy="219327"/>
            </a:xfrm>
          </p:grpSpPr>
          <p:sp>
            <p:nvSpPr>
              <p:cNvPr id="1249" name="Freeform 124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0" name="TextBox 125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1" name="Group 1251"/>
            <p:cNvGrpSpPr/>
            <p:nvPr/>
          </p:nvGrpSpPr>
          <p:grpSpPr>
            <a:xfrm>
              <a:off x="1701915" y="341291"/>
              <a:ext cx="9004" cy="9004"/>
              <a:chOff x="0" y="0"/>
              <a:chExt cx="237406" cy="237406"/>
            </a:xfrm>
          </p:grpSpPr>
          <p:sp>
            <p:nvSpPr>
              <p:cNvPr id="1252" name="Freeform 125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3" name="TextBox 125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4" name="Group 1254"/>
            <p:cNvGrpSpPr/>
            <p:nvPr/>
          </p:nvGrpSpPr>
          <p:grpSpPr>
            <a:xfrm>
              <a:off x="1769286" y="367062"/>
              <a:ext cx="9004" cy="9004"/>
              <a:chOff x="0" y="0"/>
              <a:chExt cx="219327" cy="219327"/>
            </a:xfrm>
          </p:grpSpPr>
          <p:sp>
            <p:nvSpPr>
              <p:cNvPr id="1255" name="Freeform 125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6" name="TextBox 125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7" name="Group 1257"/>
            <p:cNvGrpSpPr/>
            <p:nvPr/>
          </p:nvGrpSpPr>
          <p:grpSpPr>
            <a:xfrm>
              <a:off x="1769286" y="367062"/>
              <a:ext cx="9004" cy="9004"/>
              <a:chOff x="0" y="0"/>
              <a:chExt cx="237406" cy="237406"/>
            </a:xfrm>
          </p:grpSpPr>
          <p:sp>
            <p:nvSpPr>
              <p:cNvPr id="1258" name="Freeform 125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9" name="TextBox 125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0" name="Group 1260"/>
            <p:cNvGrpSpPr/>
            <p:nvPr/>
          </p:nvGrpSpPr>
          <p:grpSpPr>
            <a:xfrm>
              <a:off x="1714245" y="367062"/>
              <a:ext cx="9004" cy="9004"/>
              <a:chOff x="0" y="0"/>
              <a:chExt cx="219327" cy="219327"/>
            </a:xfrm>
          </p:grpSpPr>
          <p:sp>
            <p:nvSpPr>
              <p:cNvPr id="1261" name="Freeform 126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2" name="TextBox 126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3" name="Group 1263"/>
            <p:cNvGrpSpPr/>
            <p:nvPr/>
          </p:nvGrpSpPr>
          <p:grpSpPr>
            <a:xfrm>
              <a:off x="1714245" y="367062"/>
              <a:ext cx="9004" cy="9004"/>
              <a:chOff x="0" y="0"/>
              <a:chExt cx="237406" cy="237406"/>
            </a:xfrm>
          </p:grpSpPr>
          <p:sp>
            <p:nvSpPr>
              <p:cNvPr id="1264" name="Freeform 126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5" name="TextBox 126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6" name="Group 1266"/>
            <p:cNvGrpSpPr/>
            <p:nvPr/>
          </p:nvGrpSpPr>
          <p:grpSpPr>
            <a:xfrm rot="7889676">
              <a:off x="1085749" y="240805"/>
              <a:ext cx="17169" cy="17169"/>
              <a:chOff x="0" y="0"/>
              <a:chExt cx="219327" cy="219327"/>
            </a:xfrm>
          </p:grpSpPr>
          <p:sp>
            <p:nvSpPr>
              <p:cNvPr id="1267" name="Freeform 1267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8" name="TextBox 1268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9" name="Group 1269"/>
            <p:cNvGrpSpPr/>
            <p:nvPr/>
          </p:nvGrpSpPr>
          <p:grpSpPr>
            <a:xfrm rot="7889676">
              <a:off x="1085749" y="240805"/>
              <a:ext cx="17169" cy="17169"/>
              <a:chOff x="0" y="0"/>
              <a:chExt cx="237406" cy="237406"/>
            </a:xfrm>
          </p:grpSpPr>
          <p:sp>
            <p:nvSpPr>
              <p:cNvPr id="1270" name="Freeform 1270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1" name="TextBox 1271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2" name="Group 1272"/>
            <p:cNvGrpSpPr/>
            <p:nvPr/>
          </p:nvGrpSpPr>
          <p:grpSpPr>
            <a:xfrm rot="7889676">
              <a:off x="1152125" y="242139"/>
              <a:ext cx="9004" cy="9004"/>
              <a:chOff x="0" y="0"/>
              <a:chExt cx="219327" cy="219327"/>
            </a:xfrm>
          </p:grpSpPr>
          <p:sp>
            <p:nvSpPr>
              <p:cNvPr id="1273" name="Freeform 1273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4" name="TextBox 1274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5" name="Group 1275"/>
            <p:cNvGrpSpPr/>
            <p:nvPr/>
          </p:nvGrpSpPr>
          <p:grpSpPr>
            <a:xfrm rot="7889676">
              <a:off x="1152125" y="242139"/>
              <a:ext cx="9004" cy="9004"/>
              <a:chOff x="0" y="0"/>
              <a:chExt cx="237406" cy="237406"/>
            </a:xfrm>
          </p:grpSpPr>
          <p:sp>
            <p:nvSpPr>
              <p:cNvPr id="1276" name="Freeform 1276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7" name="TextBox 1277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8" name="Group 1278"/>
            <p:cNvGrpSpPr/>
            <p:nvPr/>
          </p:nvGrpSpPr>
          <p:grpSpPr>
            <a:xfrm rot="7889676">
              <a:off x="1139783" y="264865"/>
              <a:ext cx="9004" cy="9004"/>
              <a:chOff x="0" y="0"/>
              <a:chExt cx="219327" cy="219327"/>
            </a:xfrm>
          </p:grpSpPr>
          <p:sp>
            <p:nvSpPr>
              <p:cNvPr id="1279" name="Freeform 1279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" name="TextBox 1280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1" name="Group 1281"/>
            <p:cNvGrpSpPr/>
            <p:nvPr/>
          </p:nvGrpSpPr>
          <p:grpSpPr>
            <a:xfrm rot="7889676">
              <a:off x="1139783" y="264865"/>
              <a:ext cx="9004" cy="9004"/>
              <a:chOff x="0" y="0"/>
              <a:chExt cx="237406" cy="237406"/>
            </a:xfrm>
          </p:grpSpPr>
          <p:sp>
            <p:nvSpPr>
              <p:cNvPr id="1282" name="Freeform 1282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3" name="TextBox 1283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4" name="Group 1284"/>
            <p:cNvGrpSpPr/>
            <p:nvPr/>
          </p:nvGrpSpPr>
          <p:grpSpPr>
            <a:xfrm rot="7889676">
              <a:off x="1075843" y="298253"/>
              <a:ext cx="9004" cy="9004"/>
              <a:chOff x="0" y="0"/>
              <a:chExt cx="219327" cy="219327"/>
            </a:xfrm>
          </p:grpSpPr>
          <p:sp>
            <p:nvSpPr>
              <p:cNvPr id="1285" name="Freeform 1285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6" name="TextBox 1286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7" name="Group 1287"/>
            <p:cNvGrpSpPr/>
            <p:nvPr/>
          </p:nvGrpSpPr>
          <p:grpSpPr>
            <a:xfrm rot="7889676">
              <a:off x="1075843" y="298253"/>
              <a:ext cx="9004" cy="9004"/>
              <a:chOff x="0" y="0"/>
              <a:chExt cx="237406" cy="237406"/>
            </a:xfrm>
          </p:grpSpPr>
          <p:sp>
            <p:nvSpPr>
              <p:cNvPr id="1288" name="Freeform 1288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9" name="TextBox 1289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0" name="Group 1290"/>
            <p:cNvGrpSpPr/>
            <p:nvPr/>
          </p:nvGrpSpPr>
          <p:grpSpPr>
            <a:xfrm rot="7889676">
              <a:off x="1112311" y="257026"/>
              <a:ext cx="9004" cy="9004"/>
              <a:chOff x="0" y="0"/>
              <a:chExt cx="219327" cy="219327"/>
            </a:xfrm>
          </p:grpSpPr>
          <p:sp>
            <p:nvSpPr>
              <p:cNvPr id="1291" name="Freeform 1291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2" name="TextBox 1292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3" name="Group 1293"/>
            <p:cNvGrpSpPr/>
            <p:nvPr/>
          </p:nvGrpSpPr>
          <p:grpSpPr>
            <a:xfrm rot="7889676">
              <a:off x="1112311" y="257026"/>
              <a:ext cx="9004" cy="9004"/>
              <a:chOff x="0" y="0"/>
              <a:chExt cx="237406" cy="237406"/>
            </a:xfrm>
          </p:grpSpPr>
          <p:sp>
            <p:nvSpPr>
              <p:cNvPr id="1294" name="Freeform 1294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5" name="TextBox 1295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6" name="Group 1296"/>
            <p:cNvGrpSpPr/>
            <p:nvPr/>
          </p:nvGrpSpPr>
          <p:grpSpPr>
            <a:xfrm rot="7054208">
              <a:off x="973602" y="178496"/>
              <a:ext cx="8365" cy="14073"/>
              <a:chOff x="0" y="0"/>
              <a:chExt cx="174642" cy="293797"/>
            </a:xfrm>
          </p:grpSpPr>
          <p:sp>
            <p:nvSpPr>
              <p:cNvPr id="1297" name="Freeform 1297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8" name="TextBox 1298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9" name="Group 1299"/>
            <p:cNvGrpSpPr/>
            <p:nvPr/>
          </p:nvGrpSpPr>
          <p:grpSpPr>
            <a:xfrm rot="6343282">
              <a:off x="923770" y="187757"/>
              <a:ext cx="7660" cy="9479"/>
              <a:chOff x="0" y="0"/>
              <a:chExt cx="237406" cy="293797"/>
            </a:xfrm>
          </p:grpSpPr>
          <p:sp>
            <p:nvSpPr>
              <p:cNvPr id="1300" name="Freeform 1300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1" name="TextBox 1301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2" name="Group 1302"/>
            <p:cNvGrpSpPr/>
            <p:nvPr/>
          </p:nvGrpSpPr>
          <p:grpSpPr>
            <a:xfrm rot="7054208">
              <a:off x="965996" y="136809"/>
              <a:ext cx="8365" cy="14073"/>
              <a:chOff x="0" y="0"/>
              <a:chExt cx="174642" cy="293797"/>
            </a:xfrm>
          </p:grpSpPr>
          <p:sp>
            <p:nvSpPr>
              <p:cNvPr id="1303" name="Freeform 1303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4" name="TextBox 1304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5" name="Group 1305"/>
            <p:cNvGrpSpPr/>
            <p:nvPr/>
          </p:nvGrpSpPr>
          <p:grpSpPr>
            <a:xfrm rot="6343282">
              <a:off x="916165" y="146070"/>
              <a:ext cx="7660" cy="9479"/>
              <a:chOff x="0" y="0"/>
              <a:chExt cx="237406" cy="293797"/>
            </a:xfrm>
          </p:grpSpPr>
          <p:sp>
            <p:nvSpPr>
              <p:cNvPr id="1306" name="Freeform 1306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7" name="TextBox 1307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8" name="Group 1308"/>
            <p:cNvGrpSpPr/>
            <p:nvPr/>
          </p:nvGrpSpPr>
          <p:grpSpPr>
            <a:xfrm rot="7054208">
              <a:off x="999936" y="159596"/>
              <a:ext cx="8365" cy="14073"/>
              <a:chOff x="0" y="0"/>
              <a:chExt cx="174642" cy="293797"/>
            </a:xfrm>
          </p:grpSpPr>
          <p:sp>
            <p:nvSpPr>
              <p:cNvPr id="1309" name="Freeform 1309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0" name="TextBox 1310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1" name="Group 1311"/>
            <p:cNvGrpSpPr/>
            <p:nvPr/>
          </p:nvGrpSpPr>
          <p:grpSpPr>
            <a:xfrm rot="6343282">
              <a:off x="950104" y="168857"/>
              <a:ext cx="7660" cy="9479"/>
              <a:chOff x="0" y="0"/>
              <a:chExt cx="237406" cy="293797"/>
            </a:xfrm>
          </p:grpSpPr>
          <p:sp>
            <p:nvSpPr>
              <p:cNvPr id="1312" name="Freeform 1312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3" name="TextBox 1313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4" name="Group 1314"/>
            <p:cNvGrpSpPr/>
            <p:nvPr/>
          </p:nvGrpSpPr>
          <p:grpSpPr>
            <a:xfrm rot="-4106663">
              <a:off x="905570" y="111260"/>
              <a:ext cx="8365" cy="14073"/>
              <a:chOff x="0" y="0"/>
              <a:chExt cx="174642" cy="293797"/>
            </a:xfrm>
          </p:grpSpPr>
          <p:sp>
            <p:nvSpPr>
              <p:cNvPr id="1315" name="Freeform 1315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6" name="TextBox 1316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7" name="Group 1317"/>
            <p:cNvGrpSpPr/>
            <p:nvPr/>
          </p:nvGrpSpPr>
          <p:grpSpPr>
            <a:xfrm rot="-4280841">
              <a:off x="1055142" y="213341"/>
              <a:ext cx="7660" cy="9479"/>
              <a:chOff x="0" y="0"/>
              <a:chExt cx="237406" cy="293797"/>
            </a:xfrm>
          </p:grpSpPr>
          <p:sp>
            <p:nvSpPr>
              <p:cNvPr id="1318" name="Freeform 1318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9" name="TextBox 1319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0" name="Group 1320"/>
            <p:cNvGrpSpPr/>
            <p:nvPr/>
          </p:nvGrpSpPr>
          <p:grpSpPr>
            <a:xfrm rot="-3569916">
              <a:off x="980313" y="198038"/>
              <a:ext cx="8365" cy="14073"/>
              <a:chOff x="0" y="0"/>
              <a:chExt cx="174642" cy="293797"/>
            </a:xfrm>
          </p:grpSpPr>
          <p:sp>
            <p:nvSpPr>
              <p:cNvPr id="1321" name="Freeform 1321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2" name="TextBox 1322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3" name="Group 1323"/>
            <p:cNvGrpSpPr/>
            <p:nvPr/>
          </p:nvGrpSpPr>
          <p:grpSpPr>
            <a:xfrm rot="-4280841">
              <a:off x="1031140" y="195946"/>
              <a:ext cx="7660" cy="9479"/>
              <a:chOff x="0" y="0"/>
              <a:chExt cx="237406" cy="293797"/>
            </a:xfrm>
          </p:grpSpPr>
          <p:sp>
            <p:nvSpPr>
              <p:cNvPr id="1324" name="Freeform 1324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5" name="TextBox 1325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6" name="Group 1326"/>
            <p:cNvGrpSpPr/>
            <p:nvPr/>
          </p:nvGrpSpPr>
          <p:grpSpPr>
            <a:xfrm rot="-3569916">
              <a:off x="905015" y="209731"/>
              <a:ext cx="8365" cy="14073"/>
              <a:chOff x="0" y="0"/>
              <a:chExt cx="174642" cy="293797"/>
            </a:xfrm>
          </p:grpSpPr>
          <p:sp>
            <p:nvSpPr>
              <p:cNvPr id="1327" name="Freeform 1327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8" name="TextBox 1328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9" name="Group 1329"/>
            <p:cNvGrpSpPr/>
            <p:nvPr/>
          </p:nvGrpSpPr>
          <p:grpSpPr>
            <a:xfrm rot="-4280841">
              <a:off x="955843" y="207639"/>
              <a:ext cx="7660" cy="9479"/>
              <a:chOff x="0" y="0"/>
              <a:chExt cx="237406" cy="293797"/>
            </a:xfrm>
          </p:grpSpPr>
          <p:sp>
            <p:nvSpPr>
              <p:cNvPr id="1330" name="Freeform 1330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1" name="TextBox 1331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2" name="Group 1332"/>
            <p:cNvGrpSpPr/>
            <p:nvPr/>
          </p:nvGrpSpPr>
          <p:grpSpPr>
            <a:xfrm rot="-3569916">
              <a:off x="889199" y="224966"/>
              <a:ext cx="8365" cy="14073"/>
              <a:chOff x="0" y="0"/>
              <a:chExt cx="174642" cy="293797"/>
            </a:xfrm>
          </p:grpSpPr>
          <p:sp>
            <p:nvSpPr>
              <p:cNvPr id="1333" name="Freeform 1333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4" name="TextBox 1334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5" name="Group 1335"/>
            <p:cNvGrpSpPr/>
            <p:nvPr/>
          </p:nvGrpSpPr>
          <p:grpSpPr>
            <a:xfrm rot="-4280841">
              <a:off x="940026" y="222874"/>
              <a:ext cx="7660" cy="9479"/>
              <a:chOff x="0" y="0"/>
              <a:chExt cx="237406" cy="293797"/>
            </a:xfrm>
          </p:grpSpPr>
          <p:sp>
            <p:nvSpPr>
              <p:cNvPr id="1336" name="Freeform 1336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7" name="TextBox 1337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8" name="Group 1338"/>
            <p:cNvGrpSpPr/>
            <p:nvPr/>
          </p:nvGrpSpPr>
          <p:grpSpPr>
            <a:xfrm rot="6645452">
              <a:off x="900483" y="167890"/>
              <a:ext cx="8365" cy="14073"/>
              <a:chOff x="0" y="0"/>
              <a:chExt cx="174642" cy="293797"/>
            </a:xfrm>
          </p:grpSpPr>
          <p:sp>
            <p:nvSpPr>
              <p:cNvPr id="1339" name="Freeform 1339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0" name="TextBox 1340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1" name="Group 1341"/>
            <p:cNvGrpSpPr/>
            <p:nvPr/>
          </p:nvGrpSpPr>
          <p:grpSpPr>
            <a:xfrm rot="6347161">
              <a:off x="864269" y="200921"/>
              <a:ext cx="7660" cy="9479"/>
              <a:chOff x="0" y="0"/>
              <a:chExt cx="237406" cy="293797"/>
            </a:xfrm>
          </p:grpSpPr>
          <p:sp>
            <p:nvSpPr>
              <p:cNvPr id="1342" name="Freeform 1342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3" name="TextBox 1343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4" name="Group 1344"/>
            <p:cNvGrpSpPr/>
            <p:nvPr/>
          </p:nvGrpSpPr>
          <p:grpSpPr>
            <a:xfrm rot="-4280841">
              <a:off x="1014177" y="222119"/>
              <a:ext cx="7660" cy="9479"/>
              <a:chOff x="0" y="0"/>
              <a:chExt cx="237406" cy="293797"/>
            </a:xfrm>
          </p:grpSpPr>
          <p:sp>
            <p:nvSpPr>
              <p:cNvPr id="1345" name="Freeform 1345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6" name="TextBox 1346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7" name="Group 1347"/>
            <p:cNvGrpSpPr/>
            <p:nvPr/>
          </p:nvGrpSpPr>
          <p:grpSpPr>
            <a:xfrm rot="-4280841">
              <a:off x="881366" y="89298"/>
              <a:ext cx="7660" cy="9479"/>
              <a:chOff x="0" y="0"/>
              <a:chExt cx="237406" cy="293797"/>
            </a:xfrm>
          </p:grpSpPr>
          <p:sp>
            <p:nvSpPr>
              <p:cNvPr id="1348" name="Freeform 1348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9" name="TextBox 1349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0" name="Group 1350"/>
            <p:cNvGrpSpPr/>
            <p:nvPr/>
          </p:nvGrpSpPr>
          <p:grpSpPr>
            <a:xfrm rot="7054208">
              <a:off x="534123" y="310014"/>
              <a:ext cx="8365" cy="14073"/>
              <a:chOff x="0" y="0"/>
              <a:chExt cx="174642" cy="293797"/>
            </a:xfrm>
          </p:grpSpPr>
          <p:sp>
            <p:nvSpPr>
              <p:cNvPr id="1351" name="Freeform 1351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2" name="TextBox 1352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3" name="Group 1353"/>
            <p:cNvGrpSpPr/>
            <p:nvPr/>
          </p:nvGrpSpPr>
          <p:grpSpPr>
            <a:xfrm rot="6343282">
              <a:off x="476686" y="277588"/>
              <a:ext cx="7660" cy="9479"/>
              <a:chOff x="0" y="0"/>
              <a:chExt cx="237406" cy="293797"/>
            </a:xfrm>
          </p:grpSpPr>
          <p:sp>
            <p:nvSpPr>
              <p:cNvPr id="1354" name="Freeform 1354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5" name="TextBox 1355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6" name="Group 1356"/>
            <p:cNvGrpSpPr/>
            <p:nvPr/>
          </p:nvGrpSpPr>
          <p:grpSpPr>
            <a:xfrm rot="6343282">
              <a:off x="510625" y="300376"/>
              <a:ext cx="7660" cy="9479"/>
              <a:chOff x="0" y="0"/>
              <a:chExt cx="237406" cy="293797"/>
            </a:xfrm>
          </p:grpSpPr>
          <p:sp>
            <p:nvSpPr>
              <p:cNvPr id="1357" name="Freeform 1357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8" name="TextBox 1358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9" name="Group 1359"/>
            <p:cNvGrpSpPr/>
            <p:nvPr/>
          </p:nvGrpSpPr>
          <p:grpSpPr>
            <a:xfrm rot="6645452">
              <a:off x="461004" y="299408"/>
              <a:ext cx="8365" cy="14073"/>
              <a:chOff x="0" y="0"/>
              <a:chExt cx="174642" cy="293797"/>
            </a:xfrm>
          </p:grpSpPr>
          <p:sp>
            <p:nvSpPr>
              <p:cNvPr id="1360" name="Freeform 1360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1" name="TextBox 1361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2" name="Group 1362"/>
            <p:cNvGrpSpPr/>
            <p:nvPr/>
          </p:nvGrpSpPr>
          <p:grpSpPr>
            <a:xfrm rot="9885533">
              <a:off x="503482" y="327962"/>
              <a:ext cx="7660" cy="9479"/>
              <a:chOff x="0" y="0"/>
              <a:chExt cx="237406" cy="293797"/>
            </a:xfrm>
          </p:grpSpPr>
          <p:sp>
            <p:nvSpPr>
              <p:cNvPr id="1363" name="Freeform 1363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4" name="TextBox 1364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5" name="Group 1365"/>
            <p:cNvGrpSpPr/>
            <p:nvPr/>
          </p:nvGrpSpPr>
          <p:grpSpPr>
            <a:xfrm rot="10187702">
              <a:off x="474562" y="324928"/>
              <a:ext cx="8365" cy="14073"/>
              <a:chOff x="0" y="0"/>
              <a:chExt cx="174642" cy="293797"/>
            </a:xfrm>
          </p:grpSpPr>
          <p:sp>
            <p:nvSpPr>
              <p:cNvPr id="1366" name="Freeform 1366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7" name="TextBox 1367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</p:grpSp>
      <p:sp>
        <p:nvSpPr>
          <p:cNvPr id="1368" name="Freeform 1368"/>
          <p:cNvSpPr/>
          <p:nvPr/>
        </p:nvSpPr>
        <p:spPr>
          <a:xfrm>
            <a:off x="15843809" y="6777115"/>
            <a:ext cx="694750" cy="391586"/>
          </a:xfrm>
          <a:custGeom>
            <a:avLst/>
            <a:gdLst/>
            <a:ahLst/>
            <a:cxnLst/>
            <a:rect l="l" t="t" r="r" b="b"/>
            <a:pathLst>
              <a:path w="694750" h="391586">
                <a:moveTo>
                  <a:pt x="0" y="0"/>
                </a:moveTo>
                <a:lnTo>
                  <a:pt x="694749" y="0"/>
                </a:lnTo>
                <a:lnTo>
                  <a:pt x="694749" y="391586"/>
                </a:lnTo>
                <a:lnTo>
                  <a:pt x="0" y="3915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69" name="Freeform 1369"/>
          <p:cNvSpPr/>
          <p:nvPr/>
        </p:nvSpPr>
        <p:spPr>
          <a:xfrm rot="9161663">
            <a:off x="14086318" y="4723495"/>
            <a:ext cx="2285913" cy="2353578"/>
          </a:xfrm>
          <a:custGeom>
            <a:avLst/>
            <a:gdLst/>
            <a:ahLst/>
            <a:cxnLst/>
            <a:rect l="l" t="t" r="r" b="b"/>
            <a:pathLst>
              <a:path w="2285913" h="2353578">
                <a:moveTo>
                  <a:pt x="0" y="0"/>
                </a:moveTo>
                <a:lnTo>
                  <a:pt x="2285913" y="0"/>
                </a:lnTo>
                <a:lnTo>
                  <a:pt x="2285913" y="2353578"/>
                </a:lnTo>
                <a:lnTo>
                  <a:pt x="0" y="23535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70" name="Freeform 1370"/>
          <p:cNvSpPr/>
          <p:nvPr/>
        </p:nvSpPr>
        <p:spPr>
          <a:xfrm>
            <a:off x="17687935" y="8281196"/>
            <a:ext cx="929642" cy="523980"/>
          </a:xfrm>
          <a:custGeom>
            <a:avLst/>
            <a:gdLst/>
            <a:ahLst/>
            <a:cxnLst/>
            <a:rect l="l" t="t" r="r" b="b"/>
            <a:pathLst>
              <a:path w="929642" h="523980">
                <a:moveTo>
                  <a:pt x="0" y="0"/>
                </a:moveTo>
                <a:lnTo>
                  <a:pt x="929642" y="0"/>
                </a:lnTo>
                <a:lnTo>
                  <a:pt x="929642" y="523980"/>
                </a:lnTo>
                <a:lnTo>
                  <a:pt x="0" y="5239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71" name="Freeform 1371"/>
          <p:cNvSpPr/>
          <p:nvPr/>
        </p:nvSpPr>
        <p:spPr>
          <a:xfrm flipH="1">
            <a:off x="16000280" y="4848207"/>
            <a:ext cx="1957916" cy="1855126"/>
          </a:xfrm>
          <a:custGeom>
            <a:avLst/>
            <a:gdLst/>
            <a:ahLst/>
            <a:cxnLst/>
            <a:rect l="l" t="t" r="r" b="b"/>
            <a:pathLst>
              <a:path w="1957916" h="1855126">
                <a:moveTo>
                  <a:pt x="1957916" y="0"/>
                </a:moveTo>
                <a:lnTo>
                  <a:pt x="0" y="0"/>
                </a:lnTo>
                <a:lnTo>
                  <a:pt x="0" y="1855126"/>
                </a:lnTo>
                <a:lnTo>
                  <a:pt x="1957916" y="1855126"/>
                </a:lnTo>
                <a:lnTo>
                  <a:pt x="1957916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72" name="Freeform 1372"/>
          <p:cNvSpPr/>
          <p:nvPr/>
        </p:nvSpPr>
        <p:spPr>
          <a:xfrm>
            <a:off x="7742650" y="7104261"/>
            <a:ext cx="1298714" cy="732002"/>
          </a:xfrm>
          <a:custGeom>
            <a:avLst/>
            <a:gdLst/>
            <a:ahLst/>
            <a:cxnLst/>
            <a:rect l="l" t="t" r="r" b="b"/>
            <a:pathLst>
              <a:path w="1298714" h="732002">
                <a:moveTo>
                  <a:pt x="0" y="0"/>
                </a:moveTo>
                <a:lnTo>
                  <a:pt x="1298714" y="0"/>
                </a:lnTo>
                <a:lnTo>
                  <a:pt x="1298714" y="732002"/>
                </a:lnTo>
                <a:lnTo>
                  <a:pt x="0" y="7320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73" name="Group 1373"/>
          <p:cNvGrpSpPr/>
          <p:nvPr/>
        </p:nvGrpSpPr>
        <p:grpSpPr>
          <a:xfrm rot="514757">
            <a:off x="8295509" y="7076049"/>
            <a:ext cx="764775" cy="491637"/>
            <a:chOff x="0" y="0"/>
            <a:chExt cx="1019700" cy="655516"/>
          </a:xfrm>
        </p:grpSpPr>
        <p:sp>
          <p:nvSpPr>
            <p:cNvPr id="1374" name="Freeform 1374"/>
            <p:cNvSpPr/>
            <p:nvPr/>
          </p:nvSpPr>
          <p:spPr>
            <a:xfrm rot="250889">
              <a:off x="261887" y="462755"/>
              <a:ext cx="485266" cy="175302"/>
            </a:xfrm>
            <a:custGeom>
              <a:avLst/>
              <a:gdLst/>
              <a:ahLst/>
              <a:cxnLst/>
              <a:rect l="l" t="t" r="r" b="b"/>
              <a:pathLst>
                <a:path w="485266" h="175302">
                  <a:moveTo>
                    <a:pt x="0" y="0"/>
                  </a:moveTo>
                  <a:lnTo>
                    <a:pt x="485266" y="0"/>
                  </a:lnTo>
                  <a:lnTo>
                    <a:pt x="485266" y="175302"/>
                  </a:lnTo>
                  <a:lnTo>
                    <a:pt x="0" y="175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75" name="Freeform 1375"/>
            <p:cNvSpPr/>
            <p:nvPr/>
          </p:nvSpPr>
          <p:spPr>
            <a:xfrm>
              <a:off x="379119" y="498614"/>
              <a:ext cx="197251" cy="62234"/>
            </a:xfrm>
            <a:custGeom>
              <a:avLst/>
              <a:gdLst/>
              <a:ahLst/>
              <a:cxnLst/>
              <a:rect l="l" t="t" r="r" b="b"/>
              <a:pathLst>
                <a:path w="197251" h="62234">
                  <a:moveTo>
                    <a:pt x="0" y="0"/>
                  </a:moveTo>
                  <a:lnTo>
                    <a:pt x="197250" y="0"/>
                  </a:lnTo>
                  <a:lnTo>
                    <a:pt x="197250" y="62234"/>
                  </a:lnTo>
                  <a:lnTo>
                    <a:pt x="0" y="62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76" name="Group 1376"/>
            <p:cNvGrpSpPr/>
            <p:nvPr/>
          </p:nvGrpSpPr>
          <p:grpSpPr>
            <a:xfrm rot="-506993">
              <a:off x="524222" y="533963"/>
              <a:ext cx="71514" cy="44953"/>
              <a:chOff x="0" y="0"/>
              <a:chExt cx="1011698" cy="635948"/>
            </a:xfrm>
          </p:grpSpPr>
          <p:sp>
            <p:nvSpPr>
              <p:cNvPr id="1377" name="Freeform 1377"/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8" name="TextBox 1378"/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379" name="Freeform 1379"/>
            <p:cNvSpPr/>
            <p:nvPr/>
          </p:nvSpPr>
          <p:spPr>
            <a:xfrm rot="-381890">
              <a:off x="430199" y="506634"/>
              <a:ext cx="197251" cy="62234"/>
            </a:xfrm>
            <a:custGeom>
              <a:avLst/>
              <a:gdLst/>
              <a:ahLst/>
              <a:cxnLst/>
              <a:rect l="l" t="t" r="r" b="b"/>
              <a:pathLst>
                <a:path w="197251" h="62234">
                  <a:moveTo>
                    <a:pt x="0" y="0"/>
                  </a:moveTo>
                  <a:lnTo>
                    <a:pt x="197250" y="0"/>
                  </a:lnTo>
                  <a:lnTo>
                    <a:pt x="197250" y="62234"/>
                  </a:lnTo>
                  <a:lnTo>
                    <a:pt x="0" y="62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80" name="Group 1380"/>
            <p:cNvGrpSpPr/>
            <p:nvPr/>
          </p:nvGrpSpPr>
          <p:grpSpPr>
            <a:xfrm rot="-888883">
              <a:off x="577756" y="532701"/>
              <a:ext cx="71514" cy="44953"/>
              <a:chOff x="0" y="0"/>
              <a:chExt cx="1011698" cy="635948"/>
            </a:xfrm>
          </p:grpSpPr>
          <p:sp>
            <p:nvSpPr>
              <p:cNvPr id="1381" name="Freeform 1381"/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2" name="TextBox 1382"/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83" name="Group 1383"/>
            <p:cNvGrpSpPr/>
            <p:nvPr/>
          </p:nvGrpSpPr>
          <p:grpSpPr>
            <a:xfrm rot="-1133282">
              <a:off x="788662" y="243569"/>
              <a:ext cx="83309" cy="48364"/>
              <a:chOff x="0" y="0"/>
              <a:chExt cx="142497" cy="82726"/>
            </a:xfrm>
          </p:grpSpPr>
          <p:sp>
            <p:nvSpPr>
              <p:cNvPr id="1384" name="Freeform 1384"/>
              <p:cNvSpPr/>
              <p:nvPr/>
            </p:nvSpPr>
            <p:spPr>
              <a:xfrm>
                <a:off x="0" y="0"/>
                <a:ext cx="142497" cy="82726"/>
              </a:xfrm>
              <a:custGeom>
                <a:avLst/>
                <a:gdLst/>
                <a:ahLst/>
                <a:cxnLst/>
                <a:rect l="l" t="t" r="r" b="b"/>
                <a:pathLst>
                  <a:path w="142497" h="82726">
                    <a:moveTo>
                      <a:pt x="71249" y="0"/>
                    </a:moveTo>
                    <a:cubicBezTo>
                      <a:pt x="31899" y="0"/>
                      <a:pt x="0" y="18519"/>
                      <a:pt x="0" y="41363"/>
                    </a:cubicBezTo>
                    <a:cubicBezTo>
                      <a:pt x="0" y="64207"/>
                      <a:pt x="31899" y="82726"/>
                      <a:pt x="71249" y="82726"/>
                    </a:cubicBezTo>
                    <a:cubicBezTo>
                      <a:pt x="110598" y="82726"/>
                      <a:pt x="142497" y="64207"/>
                      <a:pt x="142497" y="41363"/>
                    </a:cubicBezTo>
                    <a:cubicBezTo>
                      <a:pt x="142497" y="18519"/>
                      <a:pt x="110598" y="0"/>
                      <a:pt x="7124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5" name="TextBox 1385"/>
              <p:cNvSpPr txBox="1"/>
              <p:nvPr/>
            </p:nvSpPr>
            <p:spPr>
              <a:xfrm>
                <a:off x="13359" y="-30344"/>
                <a:ext cx="115779" cy="1053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86" name="Group 1386"/>
            <p:cNvGrpSpPr/>
            <p:nvPr/>
          </p:nvGrpSpPr>
          <p:grpSpPr>
            <a:xfrm rot="468809">
              <a:off x="175956" y="66830"/>
              <a:ext cx="413354" cy="177937"/>
              <a:chOff x="0" y="0"/>
              <a:chExt cx="923134" cy="397382"/>
            </a:xfrm>
          </p:grpSpPr>
          <p:sp>
            <p:nvSpPr>
              <p:cNvPr id="1387" name="Freeform 1387"/>
              <p:cNvSpPr/>
              <p:nvPr/>
            </p:nvSpPr>
            <p:spPr>
              <a:xfrm>
                <a:off x="0" y="0"/>
                <a:ext cx="923134" cy="397382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97382">
                    <a:moveTo>
                      <a:pt x="461567" y="0"/>
                    </a:moveTo>
                    <a:cubicBezTo>
                      <a:pt x="206651" y="0"/>
                      <a:pt x="0" y="88957"/>
                      <a:pt x="0" y="198691"/>
                    </a:cubicBezTo>
                    <a:cubicBezTo>
                      <a:pt x="0" y="308425"/>
                      <a:pt x="206651" y="397382"/>
                      <a:pt x="461567" y="397382"/>
                    </a:cubicBezTo>
                    <a:cubicBezTo>
                      <a:pt x="716483" y="397382"/>
                      <a:pt x="923134" y="308425"/>
                      <a:pt x="923134" y="198691"/>
                    </a:cubicBezTo>
                    <a:cubicBezTo>
                      <a:pt x="923134" y="8895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8" name="TextBox 1388"/>
              <p:cNvSpPr txBox="1"/>
              <p:nvPr/>
            </p:nvSpPr>
            <p:spPr>
              <a:xfrm>
                <a:off x="86544" y="-845"/>
                <a:ext cx="750046" cy="3609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89" name="Group 1389"/>
            <p:cNvGrpSpPr/>
            <p:nvPr/>
          </p:nvGrpSpPr>
          <p:grpSpPr>
            <a:xfrm rot="967457">
              <a:off x="213490" y="248210"/>
              <a:ext cx="363950" cy="173601"/>
              <a:chOff x="0" y="0"/>
              <a:chExt cx="812800" cy="387698"/>
            </a:xfrm>
          </p:grpSpPr>
          <p:sp>
            <p:nvSpPr>
              <p:cNvPr id="1390" name="Freeform 1390"/>
              <p:cNvSpPr/>
              <p:nvPr/>
            </p:nvSpPr>
            <p:spPr>
              <a:xfrm>
                <a:off x="0" y="0"/>
                <a:ext cx="812800" cy="38769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7698">
                    <a:moveTo>
                      <a:pt x="406400" y="0"/>
                    </a:moveTo>
                    <a:cubicBezTo>
                      <a:pt x="181951" y="0"/>
                      <a:pt x="0" y="86789"/>
                      <a:pt x="0" y="193849"/>
                    </a:cubicBezTo>
                    <a:cubicBezTo>
                      <a:pt x="0" y="300909"/>
                      <a:pt x="181951" y="387698"/>
                      <a:pt x="406400" y="387698"/>
                    </a:cubicBezTo>
                    <a:cubicBezTo>
                      <a:pt x="630849" y="387698"/>
                      <a:pt x="812800" y="300909"/>
                      <a:pt x="812800" y="193849"/>
                    </a:cubicBezTo>
                    <a:cubicBezTo>
                      <a:pt x="812800" y="86789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1" name="TextBox 1391"/>
              <p:cNvSpPr txBox="1"/>
              <p:nvPr/>
            </p:nvSpPr>
            <p:spPr>
              <a:xfrm>
                <a:off x="76200" y="-1753"/>
                <a:ext cx="660400" cy="3531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92" name="Group 1392"/>
            <p:cNvGrpSpPr/>
            <p:nvPr/>
          </p:nvGrpSpPr>
          <p:grpSpPr>
            <a:xfrm rot="-506993">
              <a:off x="344527" y="261359"/>
              <a:ext cx="363950" cy="177465"/>
              <a:chOff x="0" y="0"/>
              <a:chExt cx="812800" cy="396328"/>
            </a:xfrm>
          </p:grpSpPr>
          <p:sp>
            <p:nvSpPr>
              <p:cNvPr id="1393" name="Freeform 1393"/>
              <p:cNvSpPr/>
              <p:nvPr/>
            </p:nvSpPr>
            <p:spPr>
              <a:xfrm>
                <a:off x="0" y="0"/>
                <a:ext cx="812800" cy="39632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96328">
                    <a:moveTo>
                      <a:pt x="406400" y="0"/>
                    </a:moveTo>
                    <a:cubicBezTo>
                      <a:pt x="181951" y="0"/>
                      <a:pt x="0" y="88721"/>
                      <a:pt x="0" y="198164"/>
                    </a:cubicBezTo>
                    <a:cubicBezTo>
                      <a:pt x="0" y="307607"/>
                      <a:pt x="181951" y="396328"/>
                      <a:pt x="406400" y="396328"/>
                    </a:cubicBezTo>
                    <a:cubicBezTo>
                      <a:pt x="630849" y="396328"/>
                      <a:pt x="812800" y="307607"/>
                      <a:pt x="812800" y="198164"/>
                    </a:cubicBezTo>
                    <a:cubicBezTo>
                      <a:pt x="812800" y="8872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4" name="TextBox 1394"/>
              <p:cNvSpPr txBox="1"/>
              <p:nvPr/>
            </p:nvSpPr>
            <p:spPr>
              <a:xfrm>
                <a:off x="76200" y="-944"/>
                <a:ext cx="660400" cy="360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95" name="Group 1395"/>
            <p:cNvGrpSpPr/>
            <p:nvPr/>
          </p:nvGrpSpPr>
          <p:grpSpPr>
            <a:xfrm rot="-506993">
              <a:off x="446163" y="261615"/>
              <a:ext cx="363950" cy="130325"/>
              <a:chOff x="0" y="0"/>
              <a:chExt cx="812800" cy="291052"/>
            </a:xfrm>
          </p:grpSpPr>
          <p:sp>
            <p:nvSpPr>
              <p:cNvPr id="1396" name="Freeform 1396"/>
              <p:cNvSpPr/>
              <p:nvPr/>
            </p:nvSpPr>
            <p:spPr>
              <a:xfrm>
                <a:off x="0" y="0"/>
                <a:ext cx="812800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91052">
                    <a:moveTo>
                      <a:pt x="406400" y="0"/>
                    </a:moveTo>
                    <a:cubicBezTo>
                      <a:pt x="181951" y="0"/>
                      <a:pt x="0" y="65154"/>
                      <a:pt x="0" y="145526"/>
                    </a:cubicBezTo>
                    <a:cubicBezTo>
                      <a:pt x="0" y="225898"/>
                      <a:pt x="181951" y="291052"/>
                      <a:pt x="406400" y="291052"/>
                    </a:cubicBezTo>
                    <a:cubicBezTo>
                      <a:pt x="630849" y="291052"/>
                      <a:pt x="812800" y="225898"/>
                      <a:pt x="812800" y="145526"/>
                    </a:cubicBezTo>
                    <a:cubicBezTo>
                      <a:pt x="812800" y="65154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7" name="TextBox 1397"/>
              <p:cNvSpPr txBox="1"/>
              <p:nvPr/>
            </p:nvSpPr>
            <p:spPr>
              <a:xfrm>
                <a:off x="76200" y="-10814"/>
                <a:ext cx="660400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98" name="Group 1398"/>
            <p:cNvGrpSpPr/>
            <p:nvPr/>
          </p:nvGrpSpPr>
          <p:grpSpPr>
            <a:xfrm rot="-506993">
              <a:off x="102804" y="23991"/>
              <a:ext cx="222290" cy="130325"/>
              <a:chOff x="0" y="0"/>
              <a:chExt cx="496436" cy="291052"/>
            </a:xfrm>
          </p:grpSpPr>
          <p:sp>
            <p:nvSpPr>
              <p:cNvPr id="1399" name="Freeform 1399"/>
              <p:cNvSpPr/>
              <p:nvPr/>
            </p:nvSpPr>
            <p:spPr>
              <a:xfrm>
                <a:off x="0" y="0"/>
                <a:ext cx="496436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496436" h="291052">
                    <a:moveTo>
                      <a:pt x="248218" y="0"/>
                    </a:moveTo>
                    <a:cubicBezTo>
                      <a:pt x="111131" y="0"/>
                      <a:pt x="0" y="65154"/>
                      <a:pt x="0" y="145526"/>
                    </a:cubicBezTo>
                    <a:cubicBezTo>
                      <a:pt x="0" y="225898"/>
                      <a:pt x="111131" y="291052"/>
                      <a:pt x="248218" y="291052"/>
                    </a:cubicBezTo>
                    <a:cubicBezTo>
                      <a:pt x="385305" y="291052"/>
                      <a:pt x="496436" y="225898"/>
                      <a:pt x="496436" y="145526"/>
                    </a:cubicBezTo>
                    <a:cubicBezTo>
                      <a:pt x="496436" y="65154"/>
                      <a:pt x="385305" y="0"/>
                      <a:pt x="24821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0" name="TextBox 1400"/>
              <p:cNvSpPr txBox="1"/>
              <p:nvPr/>
            </p:nvSpPr>
            <p:spPr>
              <a:xfrm>
                <a:off x="46541" y="-10814"/>
                <a:ext cx="403354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01" name="Group 1401"/>
            <p:cNvGrpSpPr/>
            <p:nvPr/>
          </p:nvGrpSpPr>
          <p:grpSpPr>
            <a:xfrm rot="731334">
              <a:off x="152248" y="24628"/>
              <a:ext cx="245379" cy="113190"/>
              <a:chOff x="0" y="0"/>
              <a:chExt cx="547999" cy="252784"/>
            </a:xfrm>
          </p:grpSpPr>
          <p:sp>
            <p:nvSpPr>
              <p:cNvPr id="1402" name="Freeform 1402"/>
              <p:cNvSpPr/>
              <p:nvPr/>
            </p:nvSpPr>
            <p:spPr>
              <a:xfrm>
                <a:off x="0" y="0"/>
                <a:ext cx="547999" cy="252784"/>
              </a:xfrm>
              <a:custGeom>
                <a:avLst/>
                <a:gdLst/>
                <a:ahLst/>
                <a:cxnLst/>
                <a:rect l="l" t="t" r="r" b="b"/>
                <a:pathLst>
                  <a:path w="547999" h="252784">
                    <a:moveTo>
                      <a:pt x="273999" y="0"/>
                    </a:moveTo>
                    <a:cubicBezTo>
                      <a:pt x="122674" y="0"/>
                      <a:pt x="0" y="56588"/>
                      <a:pt x="0" y="126392"/>
                    </a:cubicBezTo>
                    <a:cubicBezTo>
                      <a:pt x="0" y="196196"/>
                      <a:pt x="122674" y="252784"/>
                      <a:pt x="273999" y="252784"/>
                    </a:cubicBezTo>
                    <a:cubicBezTo>
                      <a:pt x="425325" y="252784"/>
                      <a:pt x="547999" y="196196"/>
                      <a:pt x="547999" y="126392"/>
                    </a:cubicBezTo>
                    <a:cubicBezTo>
                      <a:pt x="547999" y="56588"/>
                      <a:pt x="425325" y="0"/>
                      <a:pt x="27399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3" name="TextBox 1403"/>
              <p:cNvSpPr txBox="1"/>
              <p:nvPr/>
            </p:nvSpPr>
            <p:spPr>
              <a:xfrm>
                <a:off x="51375" y="-14402"/>
                <a:ext cx="445249" cy="2434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04" name="Group 1404"/>
            <p:cNvGrpSpPr/>
            <p:nvPr/>
          </p:nvGrpSpPr>
          <p:grpSpPr>
            <a:xfrm rot="731334">
              <a:off x="320150" y="185106"/>
              <a:ext cx="236825" cy="106478"/>
              <a:chOff x="0" y="0"/>
              <a:chExt cx="528895" cy="237795"/>
            </a:xfrm>
          </p:grpSpPr>
          <p:sp>
            <p:nvSpPr>
              <p:cNvPr id="1405" name="Freeform 1405"/>
              <p:cNvSpPr/>
              <p:nvPr/>
            </p:nvSpPr>
            <p:spPr>
              <a:xfrm>
                <a:off x="0" y="0"/>
                <a:ext cx="528895" cy="237795"/>
              </a:xfrm>
              <a:custGeom>
                <a:avLst/>
                <a:gdLst/>
                <a:ahLst/>
                <a:cxnLst/>
                <a:rect l="l" t="t" r="r" b="b"/>
                <a:pathLst>
                  <a:path w="528895" h="237795">
                    <a:moveTo>
                      <a:pt x="264448" y="0"/>
                    </a:moveTo>
                    <a:cubicBezTo>
                      <a:pt x="118397" y="0"/>
                      <a:pt x="0" y="53232"/>
                      <a:pt x="0" y="118898"/>
                    </a:cubicBezTo>
                    <a:cubicBezTo>
                      <a:pt x="0" y="184563"/>
                      <a:pt x="118397" y="237795"/>
                      <a:pt x="264448" y="237795"/>
                    </a:cubicBezTo>
                    <a:cubicBezTo>
                      <a:pt x="410498" y="237795"/>
                      <a:pt x="528895" y="184563"/>
                      <a:pt x="528895" y="118898"/>
                    </a:cubicBezTo>
                    <a:cubicBezTo>
                      <a:pt x="528895" y="53232"/>
                      <a:pt x="410498" y="0"/>
                      <a:pt x="26444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6" name="TextBox 1406"/>
              <p:cNvSpPr txBox="1"/>
              <p:nvPr/>
            </p:nvSpPr>
            <p:spPr>
              <a:xfrm>
                <a:off x="49584" y="-15807"/>
                <a:ext cx="429728" cy="2313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07" name="Group 1407"/>
            <p:cNvGrpSpPr/>
            <p:nvPr/>
          </p:nvGrpSpPr>
          <p:grpSpPr>
            <a:xfrm rot="570107">
              <a:off x="259232" y="81064"/>
              <a:ext cx="413354" cy="173597"/>
              <a:chOff x="0" y="0"/>
              <a:chExt cx="923134" cy="387690"/>
            </a:xfrm>
          </p:grpSpPr>
          <p:sp>
            <p:nvSpPr>
              <p:cNvPr id="1408" name="Freeform 1408"/>
              <p:cNvSpPr/>
              <p:nvPr/>
            </p:nvSpPr>
            <p:spPr>
              <a:xfrm>
                <a:off x="0" y="0"/>
                <a:ext cx="923134" cy="387690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87690">
                    <a:moveTo>
                      <a:pt x="461567" y="0"/>
                    </a:moveTo>
                    <a:cubicBezTo>
                      <a:pt x="206651" y="0"/>
                      <a:pt x="0" y="86787"/>
                      <a:pt x="0" y="193845"/>
                    </a:cubicBezTo>
                    <a:cubicBezTo>
                      <a:pt x="0" y="300903"/>
                      <a:pt x="206651" y="387690"/>
                      <a:pt x="461567" y="387690"/>
                    </a:cubicBezTo>
                    <a:cubicBezTo>
                      <a:pt x="716483" y="387690"/>
                      <a:pt x="923134" y="300903"/>
                      <a:pt x="923134" y="193845"/>
                    </a:cubicBezTo>
                    <a:cubicBezTo>
                      <a:pt x="923134" y="8678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9" name="TextBox 1409"/>
              <p:cNvSpPr txBox="1"/>
              <p:nvPr/>
            </p:nvSpPr>
            <p:spPr>
              <a:xfrm>
                <a:off x="86544" y="-1754"/>
                <a:ext cx="750046" cy="3530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10" name="Group 1410"/>
            <p:cNvGrpSpPr/>
            <p:nvPr/>
          </p:nvGrpSpPr>
          <p:grpSpPr>
            <a:xfrm rot="2473020">
              <a:off x="105472" y="128699"/>
              <a:ext cx="126321" cy="42967"/>
              <a:chOff x="0" y="0"/>
              <a:chExt cx="282109" cy="95958"/>
            </a:xfrm>
          </p:grpSpPr>
          <p:sp>
            <p:nvSpPr>
              <p:cNvPr id="1411" name="Freeform 1411"/>
              <p:cNvSpPr/>
              <p:nvPr/>
            </p:nvSpPr>
            <p:spPr>
              <a:xfrm>
                <a:off x="0" y="0"/>
                <a:ext cx="282109" cy="95958"/>
              </a:xfrm>
              <a:custGeom>
                <a:avLst/>
                <a:gdLst/>
                <a:ahLst/>
                <a:cxnLst/>
                <a:rect l="l" t="t" r="r" b="b"/>
                <a:pathLst>
                  <a:path w="282109" h="95958">
                    <a:moveTo>
                      <a:pt x="141054" y="0"/>
                    </a:moveTo>
                    <a:cubicBezTo>
                      <a:pt x="63152" y="0"/>
                      <a:pt x="0" y="21481"/>
                      <a:pt x="0" y="47979"/>
                    </a:cubicBezTo>
                    <a:cubicBezTo>
                      <a:pt x="0" y="74477"/>
                      <a:pt x="63152" y="95958"/>
                      <a:pt x="141054" y="95958"/>
                    </a:cubicBezTo>
                    <a:cubicBezTo>
                      <a:pt x="218957" y="95958"/>
                      <a:pt x="282109" y="74477"/>
                      <a:pt x="282109" y="47979"/>
                    </a:cubicBezTo>
                    <a:cubicBezTo>
                      <a:pt x="282109" y="21481"/>
                      <a:pt x="218957" y="0"/>
                      <a:pt x="141054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2" name="TextBox 1412"/>
              <p:cNvSpPr txBox="1"/>
              <p:nvPr/>
            </p:nvSpPr>
            <p:spPr>
              <a:xfrm>
                <a:off x="26448" y="-29104"/>
                <a:ext cx="229213" cy="1160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13" name="AutoShape 1413"/>
            <p:cNvSpPr/>
            <p:nvPr/>
          </p:nvSpPr>
          <p:spPr>
            <a:xfrm>
              <a:off x="612008" y="133987"/>
              <a:ext cx="232060" cy="82498"/>
            </a:xfrm>
            <a:prstGeom prst="line">
              <a:avLst/>
            </a:prstGeom>
            <a:ln w="6114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14" name="Group 1414"/>
            <p:cNvGrpSpPr/>
            <p:nvPr/>
          </p:nvGrpSpPr>
          <p:grpSpPr>
            <a:xfrm rot="570107">
              <a:off x="398398" y="184305"/>
              <a:ext cx="413354" cy="118352"/>
              <a:chOff x="0" y="0"/>
              <a:chExt cx="923134" cy="264313"/>
            </a:xfrm>
          </p:grpSpPr>
          <p:sp>
            <p:nvSpPr>
              <p:cNvPr id="1415" name="Freeform 1415"/>
              <p:cNvSpPr/>
              <p:nvPr/>
            </p:nvSpPr>
            <p:spPr>
              <a:xfrm>
                <a:off x="0" y="0"/>
                <a:ext cx="923134" cy="264313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264313">
                    <a:moveTo>
                      <a:pt x="461567" y="0"/>
                    </a:moveTo>
                    <a:cubicBezTo>
                      <a:pt x="206651" y="0"/>
                      <a:pt x="0" y="59169"/>
                      <a:pt x="0" y="132157"/>
                    </a:cubicBezTo>
                    <a:cubicBezTo>
                      <a:pt x="0" y="205145"/>
                      <a:pt x="206651" y="264313"/>
                      <a:pt x="461567" y="264313"/>
                    </a:cubicBezTo>
                    <a:cubicBezTo>
                      <a:pt x="716483" y="264313"/>
                      <a:pt x="923134" y="205145"/>
                      <a:pt x="923134" y="132157"/>
                    </a:cubicBezTo>
                    <a:cubicBezTo>
                      <a:pt x="923134" y="59169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6" name="TextBox 1416"/>
              <p:cNvSpPr txBox="1"/>
              <p:nvPr/>
            </p:nvSpPr>
            <p:spPr>
              <a:xfrm>
                <a:off x="86544" y="-13321"/>
                <a:ext cx="750046" cy="252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17" name="Group 1417"/>
            <p:cNvGrpSpPr/>
            <p:nvPr/>
          </p:nvGrpSpPr>
          <p:grpSpPr>
            <a:xfrm rot="570107">
              <a:off x="12" y="97457"/>
              <a:ext cx="473850" cy="39532"/>
              <a:chOff x="0" y="0"/>
              <a:chExt cx="1058238" cy="88285"/>
            </a:xfrm>
          </p:grpSpPr>
          <p:sp>
            <p:nvSpPr>
              <p:cNvPr id="1418" name="Freeform 1418"/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9" name="TextBox 1419"/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0" name="Group 1420"/>
            <p:cNvGrpSpPr/>
            <p:nvPr/>
          </p:nvGrpSpPr>
          <p:grpSpPr>
            <a:xfrm rot="-1195036">
              <a:off x="80055" y="67010"/>
              <a:ext cx="69606" cy="19328"/>
              <a:chOff x="0" y="0"/>
              <a:chExt cx="155451" cy="43166"/>
            </a:xfrm>
          </p:grpSpPr>
          <p:sp>
            <p:nvSpPr>
              <p:cNvPr id="1421" name="Freeform 1421"/>
              <p:cNvSpPr/>
              <p:nvPr/>
            </p:nvSpPr>
            <p:spPr>
              <a:xfrm>
                <a:off x="0" y="0"/>
                <a:ext cx="155451" cy="43166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43166">
                    <a:moveTo>
                      <a:pt x="77725" y="0"/>
                    </a:moveTo>
                    <a:cubicBezTo>
                      <a:pt x="34799" y="0"/>
                      <a:pt x="0" y="9663"/>
                      <a:pt x="0" y="21583"/>
                    </a:cubicBezTo>
                    <a:cubicBezTo>
                      <a:pt x="0" y="33503"/>
                      <a:pt x="34799" y="43166"/>
                      <a:pt x="77725" y="43166"/>
                    </a:cubicBezTo>
                    <a:cubicBezTo>
                      <a:pt x="120652" y="43166"/>
                      <a:pt x="155451" y="33503"/>
                      <a:pt x="155451" y="21583"/>
                    </a:cubicBezTo>
                    <a:cubicBezTo>
                      <a:pt x="155451" y="9663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2" name="TextBox 1422"/>
              <p:cNvSpPr txBox="1"/>
              <p:nvPr/>
            </p:nvSpPr>
            <p:spPr>
              <a:xfrm>
                <a:off x="14573" y="-34053"/>
                <a:ext cx="126304" cy="731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3" name="Group 1423"/>
            <p:cNvGrpSpPr/>
            <p:nvPr/>
          </p:nvGrpSpPr>
          <p:grpSpPr>
            <a:xfrm rot="190732">
              <a:off x="69020" y="73207"/>
              <a:ext cx="69606" cy="17282"/>
              <a:chOff x="0" y="0"/>
              <a:chExt cx="155451" cy="38595"/>
            </a:xfrm>
          </p:grpSpPr>
          <p:sp>
            <p:nvSpPr>
              <p:cNvPr id="1424" name="Freeform 1424"/>
              <p:cNvSpPr/>
              <p:nvPr/>
            </p:nvSpPr>
            <p:spPr>
              <a:xfrm>
                <a:off x="0" y="0"/>
                <a:ext cx="155451" cy="38595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38595">
                    <a:moveTo>
                      <a:pt x="77725" y="0"/>
                    </a:moveTo>
                    <a:cubicBezTo>
                      <a:pt x="34799" y="0"/>
                      <a:pt x="0" y="8640"/>
                      <a:pt x="0" y="19297"/>
                    </a:cubicBezTo>
                    <a:cubicBezTo>
                      <a:pt x="0" y="29955"/>
                      <a:pt x="34799" y="38595"/>
                      <a:pt x="77725" y="38595"/>
                    </a:cubicBezTo>
                    <a:cubicBezTo>
                      <a:pt x="120652" y="38595"/>
                      <a:pt x="155451" y="29955"/>
                      <a:pt x="155451" y="19297"/>
                    </a:cubicBezTo>
                    <a:cubicBezTo>
                      <a:pt x="155451" y="8640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5" name="TextBox 1425"/>
              <p:cNvSpPr txBox="1"/>
              <p:nvPr/>
            </p:nvSpPr>
            <p:spPr>
              <a:xfrm>
                <a:off x="14573" y="-34482"/>
                <a:ext cx="126304" cy="694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6" name="Group 1426"/>
            <p:cNvGrpSpPr/>
            <p:nvPr/>
          </p:nvGrpSpPr>
          <p:grpSpPr>
            <a:xfrm>
              <a:off x="545850" y="215817"/>
              <a:ext cx="473850" cy="39532"/>
              <a:chOff x="0" y="0"/>
              <a:chExt cx="1058238" cy="88285"/>
            </a:xfrm>
          </p:grpSpPr>
          <p:sp>
            <p:nvSpPr>
              <p:cNvPr id="1427" name="Freeform 1427"/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8" name="TextBox 1428"/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9" name="Group 1429"/>
            <p:cNvGrpSpPr/>
            <p:nvPr/>
          </p:nvGrpSpPr>
          <p:grpSpPr>
            <a:xfrm rot="-1229729">
              <a:off x="786080" y="254984"/>
              <a:ext cx="205405" cy="18624"/>
              <a:chOff x="0" y="0"/>
              <a:chExt cx="458725" cy="41593"/>
            </a:xfrm>
          </p:grpSpPr>
          <p:sp>
            <p:nvSpPr>
              <p:cNvPr id="1430" name="Freeform 1430"/>
              <p:cNvSpPr/>
              <p:nvPr/>
            </p:nvSpPr>
            <p:spPr>
              <a:xfrm>
                <a:off x="0" y="0"/>
                <a:ext cx="458725" cy="41593"/>
              </a:xfrm>
              <a:custGeom>
                <a:avLst/>
                <a:gdLst/>
                <a:ahLst/>
                <a:cxnLst/>
                <a:rect l="l" t="t" r="r" b="b"/>
                <a:pathLst>
                  <a:path w="458725" h="41593">
                    <a:moveTo>
                      <a:pt x="229363" y="0"/>
                    </a:moveTo>
                    <a:cubicBezTo>
                      <a:pt x="102689" y="0"/>
                      <a:pt x="0" y="9311"/>
                      <a:pt x="0" y="20797"/>
                    </a:cubicBezTo>
                    <a:cubicBezTo>
                      <a:pt x="0" y="32282"/>
                      <a:pt x="102689" y="41593"/>
                      <a:pt x="229363" y="41593"/>
                    </a:cubicBezTo>
                    <a:cubicBezTo>
                      <a:pt x="356036" y="41593"/>
                      <a:pt x="458725" y="32282"/>
                      <a:pt x="458725" y="20797"/>
                    </a:cubicBezTo>
                    <a:cubicBezTo>
                      <a:pt x="458725" y="9311"/>
                      <a:pt x="356036" y="0"/>
                      <a:pt x="2293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1" name="TextBox 1431"/>
              <p:cNvSpPr txBox="1"/>
              <p:nvPr/>
            </p:nvSpPr>
            <p:spPr>
              <a:xfrm>
                <a:off x="43006" y="-34201"/>
                <a:ext cx="372714" cy="718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32" name="Group 1432"/>
            <p:cNvGrpSpPr/>
            <p:nvPr/>
          </p:nvGrpSpPr>
          <p:grpSpPr>
            <a:xfrm rot="-2337051">
              <a:off x="796804" y="270400"/>
              <a:ext cx="94562" cy="25222"/>
              <a:chOff x="0" y="0"/>
              <a:chExt cx="257323" cy="68634"/>
            </a:xfrm>
          </p:grpSpPr>
          <p:sp>
            <p:nvSpPr>
              <p:cNvPr id="1433" name="Freeform 1433"/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4" name="TextBox 1434"/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35" name="Group 1435"/>
            <p:cNvGrpSpPr/>
            <p:nvPr/>
          </p:nvGrpSpPr>
          <p:grpSpPr>
            <a:xfrm rot="-2770450">
              <a:off x="782889" y="294924"/>
              <a:ext cx="64933" cy="17319"/>
              <a:chOff x="0" y="0"/>
              <a:chExt cx="257323" cy="68634"/>
            </a:xfrm>
          </p:grpSpPr>
          <p:sp>
            <p:nvSpPr>
              <p:cNvPr id="1436" name="Freeform 1436"/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7" name="TextBox 1437"/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38" name="Group 1438"/>
            <p:cNvGrpSpPr/>
            <p:nvPr/>
          </p:nvGrpSpPr>
          <p:grpSpPr>
            <a:xfrm rot="-412199">
              <a:off x="874459" y="243074"/>
              <a:ext cx="80113" cy="17319"/>
              <a:chOff x="0" y="0"/>
              <a:chExt cx="317481" cy="68634"/>
            </a:xfrm>
          </p:grpSpPr>
          <p:sp>
            <p:nvSpPr>
              <p:cNvPr id="1439" name="Freeform 1439"/>
              <p:cNvSpPr/>
              <p:nvPr/>
            </p:nvSpPr>
            <p:spPr>
              <a:xfrm>
                <a:off x="0" y="0"/>
                <a:ext cx="317481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317481" h="68634">
                    <a:moveTo>
                      <a:pt x="158740" y="0"/>
                    </a:moveTo>
                    <a:cubicBezTo>
                      <a:pt x="71070" y="0"/>
                      <a:pt x="0" y="15364"/>
                      <a:pt x="0" y="34317"/>
                    </a:cubicBezTo>
                    <a:cubicBezTo>
                      <a:pt x="0" y="53270"/>
                      <a:pt x="71070" y="68634"/>
                      <a:pt x="158740" y="68634"/>
                    </a:cubicBezTo>
                    <a:cubicBezTo>
                      <a:pt x="246410" y="68634"/>
                      <a:pt x="317481" y="53270"/>
                      <a:pt x="317481" y="34317"/>
                    </a:cubicBezTo>
                    <a:cubicBezTo>
                      <a:pt x="317481" y="15364"/>
                      <a:pt x="246410" y="0"/>
                      <a:pt x="15874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0" name="TextBox 1440"/>
              <p:cNvSpPr txBox="1"/>
              <p:nvPr/>
            </p:nvSpPr>
            <p:spPr>
              <a:xfrm>
                <a:off x="29764" y="-31666"/>
                <a:ext cx="257953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41" name="Group 1441"/>
            <p:cNvGrpSpPr/>
            <p:nvPr/>
          </p:nvGrpSpPr>
          <p:grpSpPr>
            <a:xfrm>
              <a:off x="473875" y="208013"/>
              <a:ext cx="473850" cy="27570"/>
              <a:chOff x="0" y="0"/>
              <a:chExt cx="1058238" cy="61571"/>
            </a:xfrm>
          </p:grpSpPr>
          <p:sp>
            <p:nvSpPr>
              <p:cNvPr id="1442" name="Freeform 1442"/>
              <p:cNvSpPr/>
              <p:nvPr/>
            </p:nvSpPr>
            <p:spPr>
              <a:xfrm>
                <a:off x="0" y="0"/>
                <a:ext cx="1058238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61571">
                    <a:moveTo>
                      <a:pt x="529119" y="0"/>
                    </a:moveTo>
                    <a:cubicBezTo>
                      <a:pt x="236895" y="0"/>
                      <a:pt x="0" y="13783"/>
                      <a:pt x="0" y="30785"/>
                    </a:cubicBezTo>
                    <a:cubicBezTo>
                      <a:pt x="0" y="47788"/>
                      <a:pt x="236895" y="61571"/>
                      <a:pt x="529119" y="61571"/>
                    </a:cubicBezTo>
                    <a:cubicBezTo>
                      <a:pt x="821343" y="61571"/>
                      <a:pt x="1058238" y="47788"/>
                      <a:pt x="1058238" y="30785"/>
                    </a:cubicBezTo>
                    <a:cubicBezTo>
                      <a:pt x="1058238" y="1378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3" name="TextBox 1443"/>
              <p:cNvSpPr txBox="1"/>
              <p:nvPr/>
            </p:nvSpPr>
            <p:spPr>
              <a:xfrm>
                <a:off x="99210" y="-32328"/>
                <a:ext cx="859818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44" name="Group 1444"/>
            <p:cNvGrpSpPr/>
            <p:nvPr/>
          </p:nvGrpSpPr>
          <p:grpSpPr>
            <a:xfrm rot="736354">
              <a:off x="643847" y="191921"/>
              <a:ext cx="154374" cy="27570"/>
              <a:chOff x="0" y="0"/>
              <a:chExt cx="344759" cy="61571"/>
            </a:xfrm>
          </p:grpSpPr>
          <p:sp>
            <p:nvSpPr>
              <p:cNvPr id="1445" name="Freeform 1445"/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6" name="TextBox 1446"/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47" name="Group 1447"/>
            <p:cNvGrpSpPr/>
            <p:nvPr/>
          </p:nvGrpSpPr>
          <p:grpSpPr>
            <a:xfrm rot="1272753">
              <a:off x="589470" y="170450"/>
              <a:ext cx="154374" cy="27570"/>
              <a:chOff x="0" y="0"/>
              <a:chExt cx="344759" cy="61571"/>
            </a:xfrm>
          </p:grpSpPr>
          <p:sp>
            <p:nvSpPr>
              <p:cNvPr id="1448" name="Freeform 1448"/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9" name="TextBox 1449"/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50" name="Group 1450"/>
            <p:cNvGrpSpPr/>
            <p:nvPr/>
          </p:nvGrpSpPr>
          <p:grpSpPr>
            <a:xfrm rot="4313152">
              <a:off x="442651" y="429913"/>
              <a:ext cx="134422" cy="31756"/>
              <a:chOff x="0" y="0"/>
              <a:chExt cx="433127" cy="102321"/>
            </a:xfrm>
          </p:grpSpPr>
          <p:sp>
            <p:nvSpPr>
              <p:cNvPr id="1451" name="Freeform 1451"/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2" name="TextBox 1452"/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53" name="Group 1453"/>
            <p:cNvGrpSpPr/>
            <p:nvPr/>
          </p:nvGrpSpPr>
          <p:grpSpPr>
            <a:xfrm rot="3213400">
              <a:off x="531413" y="422726"/>
              <a:ext cx="82942" cy="20671"/>
              <a:chOff x="0" y="0"/>
              <a:chExt cx="267250" cy="66606"/>
            </a:xfrm>
          </p:grpSpPr>
          <p:sp>
            <p:nvSpPr>
              <p:cNvPr id="1454" name="Freeform 1454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5" name="TextBox 1455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56" name="Group 1456"/>
            <p:cNvGrpSpPr/>
            <p:nvPr/>
          </p:nvGrpSpPr>
          <p:grpSpPr>
            <a:xfrm rot="6703353">
              <a:off x="563207" y="469814"/>
              <a:ext cx="48583" cy="12108"/>
              <a:chOff x="0" y="0"/>
              <a:chExt cx="267250" cy="66606"/>
            </a:xfrm>
          </p:grpSpPr>
          <p:sp>
            <p:nvSpPr>
              <p:cNvPr id="1457" name="Freeform 1457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8" name="TextBox 1458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59" name="Group 1459"/>
            <p:cNvGrpSpPr/>
            <p:nvPr/>
          </p:nvGrpSpPr>
          <p:grpSpPr>
            <a:xfrm rot="5846030">
              <a:off x="542843" y="470431"/>
              <a:ext cx="42517" cy="10597"/>
              <a:chOff x="0" y="0"/>
              <a:chExt cx="267250" cy="66606"/>
            </a:xfrm>
          </p:grpSpPr>
          <p:sp>
            <p:nvSpPr>
              <p:cNvPr id="1460" name="Freeform 1460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1" name="TextBox 1461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62" name="AutoShape 1462"/>
            <p:cNvSpPr/>
            <p:nvPr/>
          </p:nvSpPr>
          <p:spPr>
            <a:xfrm>
              <a:off x="520627" y="441943"/>
              <a:ext cx="40725" cy="54865"/>
            </a:xfrm>
            <a:prstGeom prst="line">
              <a:avLst/>
            </a:prstGeom>
            <a:ln w="19870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63" name="Group 1463"/>
            <p:cNvGrpSpPr/>
            <p:nvPr/>
          </p:nvGrpSpPr>
          <p:grpSpPr>
            <a:xfrm rot="6703353">
              <a:off x="551803" y="462766"/>
              <a:ext cx="48583" cy="17753"/>
              <a:chOff x="0" y="0"/>
              <a:chExt cx="267250" cy="97660"/>
            </a:xfrm>
          </p:grpSpPr>
          <p:sp>
            <p:nvSpPr>
              <p:cNvPr id="1464" name="Freeform 1464"/>
              <p:cNvSpPr/>
              <p:nvPr/>
            </p:nvSpPr>
            <p:spPr>
              <a:xfrm>
                <a:off x="0" y="0"/>
                <a:ext cx="267250" cy="97660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97660">
                    <a:moveTo>
                      <a:pt x="133625" y="0"/>
                    </a:moveTo>
                    <a:cubicBezTo>
                      <a:pt x="59826" y="0"/>
                      <a:pt x="0" y="21862"/>
                      <a:pt x="0" y="48830"/>
                    </a:cubicBezTo>
                    <a:cubicBezTo>
                      <a:pt x="0" y="75798"/>
                      <a:pt x="59826" y="97660"/>
                      <a:pt x="133625" y="97660"/>
                    </a:cubicBezTo>
                    <a:cubicBezTo>
                      <a:pt x="207424" y="97660"/>
                      <a:pt x="267250" y="75798"/>
                      <a:pt x="267250" y="48830"/>
                    </a:cubicBezTo>
                    <a:cubicBezTo>
                      <a:pt x="267250" y="21862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5" name="TextBox 1465"/>
              <p:cNvSpPr txBox="1"/>
              <p:nvPr/>
            </p:nvSpPr>
            <p:spPr>
              <a:xfrm>
                <a:off x="25055" y="-28944"/>
                <a:ext cx="217141" cy="1174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66" name="AutoShape 1466"/>
            <p:cNvSpPr/>
            <p:nvPr/>
          </p:nvSpPr>
          <p:spPr>
            <a:xfrm flipV="1">
              <a:off x="587470" y="397097"/>
              <a:ext cx="51024" cy="67503"/>
            </a:xfrm>
            <a:prstGeom prst="line">
              <a:avLst/>
            </a:prstGeom>
            <a:ln w="19870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67" name="Group 1467"/>
            <p:cNvGrpSpPr/>
            <p:nvPr/>
          </p:nvGrpSpPr>
          <p:grpSpPr>
            <a:xfrm rot="8884314">
              <a:off x="653037" y="376059"/>
              <a:ext cx="42517" cy="10597"/>
              <a:chOff x="0" y="0"/>
              <a:chExt cx="267250" cy="66606"/>
            </a:xfrm>
          </p:grpSpPr>
          <p:sp>
            <p:nvSpPr>
              <p:cNvPr id="1468" name="Freeform 1468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9" name="TextBox 1469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70" name="Group 1470"/>
            <p:cNvGrpSpPr/>
            <p:nvPr/>
          </p:nvGrpSpPr>
          <p:grpSpPr>
            <a:xfrm rot="4237270">
              <a:off x="490330" y="460660"/>
              <a:ext cx="70053" cy="16549"/>
              <a:chOff x="0" y="0"/>
              <a:chExt cx="433127" cy="102321"/>
            </a:xfrm>
          </p:grpSpPr>
          <p:sp>
            <p:nvSpPr>
              <p:cNvPr id="1471" name="Freeform 1471"/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2" name="TextBox 1472"/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73" name="AutoShape 1473"/>
            <p:cNvSpPr/>
            <p:nvPr/>
          </p:nvSpPr>
          <p:spPr>
            <a:xfrm flipH="1">
              <a:off x="495956" y="460930"/>
              <a:ext cx="13906" cy="58066"/>
            </a:xfrm>
            <a:prstGeom prst="line">
              <a:avLst/>
            </a:prstGeom>
            <a:ln w="15285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74" name="Group 1474"/>
            <p:cNvGrpSpPr/>
            <p:nvPr/>
          </p:nvGrpSpPr>
          <p:grpSpPr>
            <a:xfrm rot="1303209">
              <a:off x="136311" y="70091"/>
              <a:ext cx="51833" cy="7642"/>
              <a:chOff x="0" y="0"/>
              <a:chExt cx="140396" cy="20701"/>
            </a:xfrm>
          </p:grpSpPr>
          <p:sp>
            <p:nvSpPr>
              <p:cNvPr id="1475" name="Freeform 1475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6" name="TextBox 1476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77" name="AutoShape 1477"/>
            <p:cNvSpPr/>
            <p:nvPr/>
          </p:nvSpPr>
          <p:spPr>
            <a:xfrm flipV="1">
              <a:off x="240579" y="148569"/>
              <a:ext cx="90561" cy="60104"/>
            </a:xfrm>
            <a:prstGeom prst="line">
              <a:avLst/>
            </a:prstGeom>
            <a:ln w="6114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78" name="Group 1478"/>
            <p:cNvGrpSpPr/>
            <p:nvPr/>
          </p:nvGrpSpPr>
          <p:grpSpPr>
            <a:xfrm rot="897649">
              <a:off x="384375" y="131459"/>
              <a:ext cx="282347" cy="48921"/>
              <a:chOff x="0" y="0"/>
              <a:chExt cx="630559" cy="109255"/>
            </a:xfrm>
          </p:grpSpPr>
          <p:sp>
            <p:nvSpPr>
              <p:cNvPr id="1479" name="Freeform 1479"/>
              <p:cNvSpPr/>
              <p:nvPr/>
            </p:nvSpPr>
            <p:spPr>
              <a:xfrm>
                <a:off x="0" y="0"/>
                <a:ext cx="630559" cy="10925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09255">
                    <a:moveTo>
                      <a:pt x="315280" y="0"/>
                    </a:moveTo>
                    <a:cubicBezTo>
                      <a:pt x="141155" y="0"/>
                      <a:pt x="0" y="24458"/>
                      <a:pt x="0" y="54627"/>
                    </a:cubicBezTo>
                    <a:cubicBezTo>
                      <a:pt x="0" y="84797"/>
                      <a:pt x="141155" y="109255"/>
                      <a:pt x="315280" y="109255"/>
                    </a:cubicBezTo>
                    <a:cubicBezTo>
                      <a:pt x="489404" y="109255"/>
                      <a:pt x="630559" y="84797"/>
                      <a:pt x="630559" y="54627"/>
                    </a:cubicBezTo>
                    <a:cubicBezTo>
                      <a:pt x="630559" y="24458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0" name="TextBox 1480"/>
              <p:cNvSpPr txBox="1"/>
              <p:nvPr/>
            </p:nvSpPr>
            <p:spPr>
              <a:xfrm>
                <a:off x="59115" y="-27857"/>
                <a:ext cx="512329" cy="1268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81" name="Group 1481"/>
            <p:cNvGrpSpPr/>
            <p:nvPr/>
          </p:nvGrpSpPr>
          <p:grpSpPr>
            <a:xfrm rot="897649">
              <a:off x="482020" y="184031"/>
              <a:ext cx="282347" cy="58047"/>
              <a:chOff x="0" y="0"/>
              <a:chExt cx="630559" cy="129635"/>
            </a:xfrm>
          </p:grpSpPr>
          <p:sp>
            <p:nvSpPr>
              <p:cNvPr id="1482" name="Freeform 1482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3" name="TextBox 1483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84" name="Group 1484"/>
            <p:cNvGrpSpPr/>
            <p:nvPr/>
          </p:nvGrpSpPr>
          <p:grpSpPr>
            <a:xfrm rot="2272236">
              <a:off x="285421" y="225772"/>
              <a:ext cx="137564" cy="7642"/>
              <a:chOff x="0" y="0"/>
              <a:chExt cx="323064" cy="17948"/>
            </a:xfrm>
          </p:grpSpPr>
          <p:sp>
            <p:nvSpPr>
              <p:cNvPr id="1485" name="Freeform 1485"/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6" name="TextBox 1486"/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87" name="Group 1487"/>
            <p:cNvGrpSpPr/>
            <p:nvPr/>
          </p:nvGrpSpPr>
          <p:grpSpPr>
            <a:xfrm rot="2272236">
              <a:off x="296457" y="228618"/>
              <a:ext cx="137564" cy="7642"/>
              <a:chOff x="0" y="0"/>
              <a:chExt cx="323064" cy="17948"/>
            </a:xfrm>
          </p:grpSpPr>
          <p:sp>
            <p:nvSpPr>
              <p:cNvPr id="1488" name="Freeform 1488"/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9" name="TextBox 1489"/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0" name="Group 1490"/>
            <p:cNvGrpSpPr/>
            <p:nvPr/>
          </p:nvGrpSpPr>
          <p:grpSpPr>
            <a:xfrm rot="-1946651">
              <a:off x="262292" y="164488"/>
              <a:ext cx="135804" cy="48882"/>
              <a:chOff x="0" y="0"/>
              <a:chExt cx="794110" cy="285837"/>
            </a:xfrm>
          </p:grpSpPr>
          <p:sp>
            <p:nvSpPr>
              <p:cNvPr id="1491" name="Freeform 1491"/>
              <p:cNvSpPr/>
              <p:nvPr/>
            </p:nvSpPr>
            <p:spPr>
              <a:xfrm>
                <a:off x="0" y="0"/>
                <a:ext cx="794110" cy="285837"/>
              </a:xfrm>
              <a:custGeom>
                <a:avLst/>
                <a:gdLst/>
                <a:ahLst/>
                <a:cxnLst/>
                <a:rect l="l" t="t" r="r" b="b"/>
                <a:pathLst>
                  <a:path w="794110" h="285837">
                    <a:moveTo>
                      <a:pt x="397055" y="0"/>
                    </a:moveTo>
                    <a:cubicBezTo>
                      <a:pt x="177767" y="0"/>
                      <a:pt x="0" y="63987"/>
                      <a:pt x="0" y="142918"/>
                    </a:cubicBezTo>
                    <a:cubicBezTo>
                      <a:pt x="0" y="221850"/>
                      <a:pt x="177767" y="285837"/>
                      <a:pt x="397055" y="285837"/>
                    </a:cubicBezTo>
                    <a:cubicBezTo>
                      <a:pt x="616342" y="285837"/>
                      <a:pt x="794110" y="221850"/>
                      <a:pt x="794110" y="142918"/>
                    </a:cubicBezTo>
                    <a:cubicBezTo>
                      <a:pt x="794110" y="63987"/>
                      <a:pt x="616342" y="0"/>
                      <a:pt x="397055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2" name="TextBox 1492"/>
              <p:cNvSpPr txBox="1"/>
              <p:nvPr/>
            </p:nvSpPr>
            <p:spPr>
              <a:xfrm>
                <a:off x="74448" y="-11303"/>
                <a:ext cx="645214" cy="2703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3" name="Group 1493"/>
            <p:cNvGrpSpPr/>
            <p:nvPr/>
          </p:nvGrpSpPr>
          <p:grpSpPr>
            <a:xfrm rot="2272236">
              <a:off x="276115" y="219722"/>
              <a:ext cx="133158" cy="12066"/>
              <a:chOff x="0" y="0"/>
              <a:chExt cx="323064" cy="29274"/>
            </a:xfrm>
          </p:grpSpPr>
          <p:sp>
            <p:nvSpPr>
              <p:cNvPr id="1494" name="Freeform 1494"/>
              <p:cNvSpPr/>
              <p:nvPr/>
            </p:nvSpPr>
            <p:spPr>
              <a:xfrm>
                <a:off x="0" y="0"/>
                <a:ext cx="323064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29274">
                    <a:moveTo>
                      <a:pt x="161532" y="0"/>
                    </a:moveTo>
                    <a:cubicBezTo>
                      <a:pt x="72320" y="0"/>
                      <a:pt x="0" y="6553"/>
                      <a:pt x="0" y="14637"/>
                    </a:cubicBezTo>
                    <a:cubicBezTo>
                      <a:pt x="0" y="22721"/>
                      <a:pt x="72320" y="29274"/>
                      <a:pt x="161532" y="29274"/>
                    </a:cubicBezTo>
                    <a:cubicBezTo>
                      <a:pt x="250743" y="29274"/>
                      <a:pt x="323064" y="22721"/>
                      <a:pt x="323064" y="14637"/>
                    </a:cubicBezTo>
                    <a:cubicBezTo>
                      <a:pt x="323064" y="6553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5" name="TextBox 1495"/>
              <p:cNvSpPr txBox="1"/>
              <p:nvPr/>
            </p:nvSpPr>
            <p:spPr>
              <a:xfrm>
                <a:off x="30287" y="-35356"/>
                <a:ext cx="262489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6" name="Group 1496"/>
            <p:cNvGrpSpPr/>
            <p:nvPr/>
          </p:nvGrpSpPr>
          <p:grpSpPr>
            <a:xfrm rot="897649">
              <a:off x="335771" y="135867"/>
              <a:ext cx="363950" cy="170244"/>
              <a:chOff x="0" y="0"/>
              <a:chExt cx="812800" cy="380202"/>
            </a:xfrm>
          </p:grpSpPr>
          <p:sp>
            <p:nvSpPr>
              <p:cNvPr id="1497" name="Freeform 1497"/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8" name="TextBox 1498"/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9" name="Group 1499"/>
            <p:cNvGrpSpPr/>
            <p:nvPr/>
          </p:nvGrpSpPr>
          <p:grpSpPr>
            <a:xfrm rot="897649">
              <a:off x="444301" y="164847"/>
              <a:ext cx="282347" cy="58047"/>
              <a:chOff x="0" y="0"/>
              <a:chExt cx="630559" cy="129635"/>
            </a:xfrm>
          </p:grpSpPr>
          <p:sp>
            <p:nvSpPr>
              <p:cNvPr id="1500" name="Freeform 1500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1" name="TextBox 1501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02" name="Group 1502"/>
            <p:cNvGrpSpPr/>
            <p:nvPr/>
          </p:nvGrpSpPr>
          <p:grpSpPr>
            <a:xfrm rot="897649">
              <a:off x="477159" y="185492"/>
              <a:ext cx="282347" cy="55877"/>
              <a:chOff x="0" y="0"/>
              <a:chExt cx="630559" cy="124789"/>
            </a:xfrm>
          </p:grpSpPr>
          <p:sp>
            <p:nvSpPr>
              <p:cNvPr id="1503" name="Freeform 1503"/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4" name="TextBox 1504"/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05" name="Group 1505"/>
            <p:cNvGrpSpPr/>
            <p:nvPr/>
          </p:nvGrpSpPr>
          <p:grpSpPr>
            <a:xfrm rot="897649">
              <a:off x="520453" y="206397"/>
              <a:ext cx="282347" cy="58047"/>
              <a:chOff x="0" y="0"/>
              <a:chExt cx="630559" cy="129635"/>
            </a:xfrm>
          </p:grpSpPr>
          <p:sp>
            <p:nvSpPr>
              <p:cNvPr id="1506" name="Freeform 1506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7" name="TextBox 1507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08" name="Group 1508"/>
            <p:cNvGrpSpPr/>
            <p:nvPr/>
          </p:nvGrpSpPr>
          <p:grpSpPr>
            <a:xfrm>
              <a:off x="547952" y="235421"/>
              <a:ext cx="282347" cy="58047"/>
              <a:chOff x="0" y="0"/>
              <a:chExt cx="630559" cy="129635"/>
            </a:xfrm>
          </p:grpSpPr>
          <p:sp>
            <p:nvSpPr>
              <p:cNvPr id="1509" name="Freeform 1509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0" name="TextBox 1510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11" name="Group 1511"/>
            <p:cNvGrpSpPr/>
            <p:nvPr/>
          </p:nvGrpSpPr>
          <p:grpSpPr>
            <a:xfrm>
              <a:off x="504423" y="247844"/>
              <a:ext cx="282347" cy="58047"/>
              <a:chOff x="0" y="0"/>
              <a:chExt cx="630559" cy="129635"/>
            </a:xfrm>
          </p:grpSpPr>
          <p:sp>
            <p:nvSpPr>
              <p:cNvPr id="1512" name="Freeform 1512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3" name="TextBox 1513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14" name="Group 1514"/>
            <p:cNvGrpSpPr/>
            <p:nvPr/>
          </p:nvGrpSpPr>
          <p:grpSpPr>
            <a:xfrm>
              <a:off x="618332" y="243769"/>
              <a:ext cx="205464" cy="42241"/>
              <a:chOff x="0" y="0"/>
              <a:chExt cx="630559" cy="129635"/>
            </a:xfrm>
          </p:grpSpPr>
          <p:sp>
            <p:nvSpPr>
              <p:cNvPr id="1515" name="Freeform 1515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6" name="TextBox 1516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17" name="Group 1517"/>
            <p:cNvGrpSpPr/>
            <p:nvPr/>
          </p:nvGrpSpPr>
          <p:grpSpPr>
            <a:xfrm rot="-163743">
              <a:off x="695476" y="249347"/>
              <a:ext cx="134102" cy="33489"/>
              <a:chOff x="0" y="0"/>
              <a:chExt cx="229378" cy="57283"/>
            </a:xfrm>
          </p:grpSpPr>
          <p:sp>
            <p:nvSpPr>
              <p:cNvPr id="1518" name="Freeform 1518"/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9" name="TextBox 1519"/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0" name="Group 1520"/>
            <p:cNvGrpSpPr/>
            <p:nvPr/>
          </p:nvGrpSpPr>
          <p:grpSpPr>
            <a:xfrm rot="897649">
              <a:off x="313368" y="120851"/>
              <a:ext cx="363950" cy="170244"/>
              <a:chOff x="0" y="0"/>
              <a:chExt cx="812800" cy="380202"/>
            </a:xfrm>
          </p:grpSpPr>
          <p:sp>
            <p:nvSpPr>
              <p:cNvPr id="1521" name="Freeform 1521"/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2" name="TextBox 1522"/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3" name="Group 1523"/>
            <p:cNvGrpSpPr/>
            <p:nvPr/>
          </p:nvGrpSpPr>
          <p:grpSpPr>
            <a:xfrm rot="897649">
              <a:off x="421898" y="149831"/>
              <a:ext cx="282347" cy="58047"/>
              <a:chOff x="0" y="0"/>
              <a:chExt cx="630559" cy="129635"/>
            </a:xfrm>
          </p:grpSpPr>
          <p:sp>
            <p:nvSpPr>
              <p:cNvPr id="1524" name="Freeform 1524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5" name="TextBox 1525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6" name="Group 1526"/>
            <p:cNvGrpSpPr/>
            <p:nvPr/>
          </p:nvGrpSpPr>
          <p:grpSpPr>
            <a:xfrm rot="897649">
              <a:off x="454756" y="170476"/>
              <a:ext cx="282347" cy="55877"/>
              <a:chOff x="0" y="0"/>
              <a:chExt cx="630559" cy="124789"/>
            </a:xfrm>
          </p:grpSpPr>
          <p:sp>
            <p:nvSpPr>
              <p:cNvPr id="1527" name="Freeform 1527"/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8" name="TextBox 1528"/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9" name="Group 1529"/>
            <p:cNvGrpSpPr/>
            <p:nvPr/>
          </p:nvGrpSpPr>
          <p:grpSpPr>
            <a:xfrm rot="897649">
              <a:off x="498050" y="191381"/>
              <a:ext cx="282347" cy="58047"/>
              <a:chOff x="0" y="0"/>
              <a:chExt cx="630559" cy="129635"/>
            </a:xfrm>
          </p:grpSpPr>
          <p:sp>
            <p:nvSpPr>
              <p:cNvPr id="1530" name="Freeform 1530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1" name="TextBox 1531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32" name="Group 1532"/>
            <p:cNvGrpSpPr/>
            <p:nvPr/>
          </p:nvGrpSpPr>
          <p:grpSpPr>
            <a:xfrm>
              <a:off x="525549" y="220405"/>
              <a:ext cx="282347" cy="58047"/>
              <a:chOff x="0" y="0"/>
              <a:chExt cx="630559" cy="129635"/>
            </a:xfrm>
          </p:grpSpPr>
          <p:sp>
            <p:nvSpPr>
              <p:cNvPr id="1533" name="Freeform 1533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4" name="TextBox 1534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35" name="Group 1535"/>
            <p:cNvGrpSpPr/>
            <p:nvPr/>
          </p:nvGrpSpPr>
          <p:grpSpPr>
            <a:xfrm>
              <a:off x="482020" y="232828"/>
              <a:ext cx="282347" cy="58047"/>
              <a:chOff x="0" y="0"/>
              <a:chExt cx="630559" cy="129635"/>
            </a:xfrm>
          </p:grpSpPr>
          <p:sp>
            <p:nvSpPr>
              <p:cNvPr id="1536" name="Freeform 1536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7" name="TextBox 1537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38" name="Group 1538"/>
            <p:cNvGrpSpPr/>
            <p:nvPr/>
          </p:nvGrpSpPr>
          <p:grpSpPr>
            <a:xfrm>
              <a:off x="595930" y="228753"/>
              <a:ext cx="205464" cy="42241"/>
              <a:chOff x="0" y="0"/>
              <a:chExt cx="630559" cy="129635"/>
            </a:xfrm>
          </p:grpSpPr>
          <p:sp>
            <p:nvSpPr>
              <p:cNvPr id="1539" name="Freeform 1539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0" name="TextBox 1540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41" name="Group 1541"/>
            <p:cNvGrpSpPr/>
            <p:nvPr/>
          </p:nvGrpSpPr>
          <p:grpSpPr>
            <a:xfrm rot="-163743">
              <a:off x="673073" y="234331"/>
              <a:ext cx="134102" cy="33489"/>
              <a:chOff x="0" y="0"/>
              <a:chExt cx="229378" cy="57283"/>
            </a:xfrm>
          </p:grpSpPr>
          <p:sp>
            <p:nvSpPr>
              <p:cNvPr id="1542" name="Freeform 1542"/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3" name="TextBox 1543"/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44" name="Group 1544"/>
            <p:cNvGrpSpPr/>
            <p:nvPr/>
          </p:nvGrpSpPr>
          <p:grpSpPr>
            <a:xfrm rot="643594">
              <a:off x="73870" y="108233"/>
              <a:ext cx="77948" cy="7642"/>
              <a:chOff x="0" y="0"/>
              <a:chExt cx="229670" cy="22518"/>
            </a:xfrm>
          </p:grpSpPr>
          <p:sp>
            <p:nvSpPr>
              <p:cNvPr id="1545" name="Freeform 1545"/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6" name="TextBox 1546"/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47" name="Group 1547"/>
            <p:cNvGrpSpPr/>
            <p:nvPr/>
          </p:nvGrpSpPr>
          <p:grpSpPr>
            <a:xfrm rot="2272236">
              <a:off x="189849" y="336100"/>
              <a:ext cx="164438" cy="9038"/>
              <a:chOff x="0" y="0"/>
              <a:chExt cx="386175" cy="21226"/>
            </a:xfrm>
          </p:grpSpPr>
          <p:sp>
            <p:nvSpPr>
              <p:cNvPr id="1548" name="Freeform 1548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9" name="TextBox 1549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0" name="Group 1550"/>
            <p:cNvGrpSpPr/>
            <p:nvPr/>
          </p:nvGrpSpPr>
          <p:grpSpPr>
            <a:xfrm rot="2272236">
              <a:off x="191483" y="330769"/>
              <a:ext cx="164438" cy="9038"/>
              <a:chOff x="0" y="0"/>
              <a:chExt cx="386175" cy="21226"/>
            </a:xfrm>
          </p:grpSpPr>
          <p:sp>
            <p:nvSpPr>
              <p:cNvPr id="1551" name="Freeform 1551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2" name="TextBox 1552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3" name="Group 1553"/>
            <p:cNvGrpSpPr/>
            <p:nvPr/>
          </p:nvGrpSpPr>
          <p:grpSpPr>
            <a:xfrm rot="2272236">
              <a:off x="199405" y="327160"/>
              <a:ext cx="164438" cy="9038"/>
              <a:chOff x="0" y="0"/>
              <a:chExt cx="386175" cy="21226"/>
            </a:xfrm>
          </p:grpSpPr>
          <p:sp>
            <p:nvSpPr>
              <p:cNvPr id="1554" name="Freeform 1554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5" name="TextBox 1555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6" name="Group 1556"/>
            <p:cNvGrpSpPr/>
            <p:nvPr/>
          </p:nvGrpSpPr>
          <p:grpSpPr>
            <a:xfrm rot="2272236">
              <a:off x="199405" y="320614"/>
              <a:ext cx="164438" cy="9038"/>
              <a:chOff x="0" y="0"/>
              <a:chExt cx="386175" cy="21226"/>
            </a:xfrm>
          </p:grpSpPr>
          <p:sp>
            <p:nvSpPr>
              <p:cNvPr id="1557" name="Freeform 1557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8" name="TextBox 1558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9" name="Group 1559"/>
            <p:cNvGrpSpPr/>
            <p:nvPr/>
          </p:nvGrpSpPr>
          <p:grpSpPr>
            <a:xfrm rot="2272236">
              <a:off x="199405" y="311472"/>
              <a:ext cx="164438" cy="9038"/>
              <a:chOff x="0" y="0"/>
              <a:chExt cx="386175" cy="21226"/>
            </a:xfrm>
          </p:grpSpPr>
          <p:sp>
            <p:nvSpPr>
              <p:cNvPr id="1560" name="Freeform 1560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1" name="TextBox 1561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62" name="Group 1562"/>
            <p:cNvGrpSpPr/>
            <p:nvPr/>
          </p:nvGrpSpPr>
          <p:grpSpPr>
            <a:xfrm rot="2272236">
              <a:off x="205453" y="307215"/>
              <a:ext cx="164438" cy="9038"/>
              <a:chOff x="0" y="0"/>
              <a:chExt cx="386175" cy="21226"/>
            </a:xfrm>
          </p:grpSpPr>
          <p:sp>
            <p:nvSpPr>
              <p:cNvPr id="1563" name="Freeform 1563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4" name="TextBox 1564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65" name="Group 1565"/>
            <p:cNvGrpSpPr/>
            <p:nvPr/>
          </p:nvGrpSpPr>
          <p:grpSpPr>
            <a:xfrm rot="2272236">
              <a:off x="210290" y="302402"/>
              <a:ext cx="164438" cy="9038"/>
              <a:chOff x="0" y="0"/>
              <a:chExt cx="386175" cy="21226"/>
            </a:xfrm>
          </p:grpSpPr>
          <p:sp>
            <p:nvSpPr>
              <p:cNvPr id="1566" name="Freeform 1566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7" name="TextBox 1567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68" name="Group 1568"/>
            <p:cNvGrpSpPr/>
            <p:nvPr/>
          </p:nvGrpSpPr>
          <p:grpSpPr>
            <a:xfrm rot="2272236">
              <a:off x="210290" y="295603"/>
              <a:ext cx="164438" cy="9038"/>
              <a:chOff x="0" y="0"/>
              <a:chExt cx="386175" cy="21226"/>
            </a:xfrm>
          </p:grpSpPr>
          <p:sp>
            <p:nvSpPr>
              <p:cNvPr id="1569" name="Freeform 1569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0" name="TextBox 1570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71" name="Group 1571"/>
            <p:cNvGrpSpPr/>
            <p:nvPr/>
          </p:nvGrpSpPr>
          <p:grpSpPr>
            <a:xfrm rot="2272236">
              <a:off x="214011" y="289549"/>
              <a:ext cx="164438" cy="9038"/>
              <a:chOff x="0" y="0"/>
              <a:chExt cx="386175" cy="21226"/>
            </a:xfrm>
          </p:grpSpPr>
          <p:sp>
            <p:nvSpPr>
              <p:cNvPr id="1572" name="Freeform 1572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3" name="TextBox 1573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74" name="Group 1574"/>
            <p:cNvGrpSpPr/>
            <p:nvPr/>
          </p:nvGrpSpPr>
          <p:grpSpPr>
            <a:xfrm rot="2272236">
              <a:off x="214011" y="282060"/>
              <a:ext cx="164438" cy="9038"/>
              <a:chOff x="0" y="0"/>
              <a:chExt cx="386175" cy="21226"/>
            </a:xfrm>
          </p:grpSpPr>
          <p:sp>
            <p:nvSpPr>
              <p:cNvPr id="1575" name="Freeform 1575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6" name="TextBox 1576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77" name="Group 1577"/>
            <p:cNvGrpSpPr/>
            <p:nvPr/>
          </p:nvGrpSpPr>
          <p:grpSpPr>
            <a:xfrm rot="2272236">
              <a:off x="214011" y="274023"/>
              <a:ext cx="164438" cy="9038"/>
              <a:chOff x="0" y="0"/>
              <a:chExt cx="386175" cy="21226"/>
            </a:xfrm>
          </p:grpSpPr>
          <p:sp>
            <p:nvSpPr>
              <p:cNvPr id="1578" name="Freeform 1578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9" name="TextBox 1579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0" name="Group 1580"/>
            <p:cNvGrpSpPr/>
            <p:nvPr/>
          </p:nvGrpSpPr>
          <p:grpSpPr>
            <a:xfrm rot="2272236">
              <a:off x="221933" y="270414"/>
              <a:ext cx="164438" cy="9038"/>
              <a:chOff x="0" y="0"/>
              <a:chExt cx="386175" cy="21226"/>
            </a:xfrm>
          </p:grpSpPr>
          <p:sp>
            <p:nvSpPr>
              <p:cNvPr id="1581" name="Freeform 1581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2" name="TextBox 1582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3" name="Group 1583"/>
            <p:cNvGrpSpPr/>
            <p:nvPr/>
          </p:nvGrpSpPr>
          <p:grpSpPr>
            <a:xfrm rot="2272236">
              <a:off x="221933" y="263869"/>
              <a:ext cx="164438" cy="9038"/>
              <a:chOff x="0" y="0"/>
              <a:chExt cx="386175" cy="21226"/>
            </a:xfrm>
          </p:grpSpPr>
          <p:sp>
            <p:nvSpPr>
              <p:cNvPr id="1584" name="Freeform 1584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5" name="TextBox 1585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6" name="Group 1586"/>
            <p:cNvGrpSpPr/>
            <p:nvPr/>
          </p:nvGrpSpPr>
          <p:grpSpPr>
            <a:xfrm rot="2272236">
              <a:off x="221933" y="254727"/>
              <a:ext cx="164438" cy="9038"/>
              <a:chOff x="0" y="0"/>
              <a:chExt cx="386175" cy="21226"/>
            </a:xfrm>
          </p:grpSpPr>
          <p:sp>
            <p:nvSpPr>
              <p:cNvPr id="1587" name="Freeform 1587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8" name="TextBox 1588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9" name="Group 1589"/>
            <p:cNvGrpSpPr/>
            <p:nvPr/>
          </p:nvGrpSpPr>
          <p:grpSpPr>
            <a:xfrm rot="2272236">
              <a:off x="227981" y="250470"/>
              <a:ext cx="164438" cy="9038"/>
              <a:chOff x="0" y="0"/>
              <a:chExt cx="386175" cy="21226"/>
            </a:xfrm>
          </p:grpSpPr>
          <p:sp>
            <p:nvSpPr>
              <p:cNvPr id="1590" name="Freeform 1590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1" name="TextBox 1591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92" name="Group 1592"/>
            <p:cNvGrpSpPr/>
            <p:nvPr/>
          </p:nvGrpSpPr>
          <p:grpSpPr>
            <a:xfrm rot="2272236">
              <a:off x="232818" y="245656"/>
              <a:ext cx="164438" cy="9038"/>
              <a:chOff x="0" y="0"/>
              <a:chExt cx="386175" cy="21226"/>
            </a:xfrm>
          </p:grpSpPr>
          <p:sp>
            <p:nvSpPr>
              <p:cNvPr id="1593" name="Freeform 1593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4" name="TextBox 1594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95" name="Group 1595"/>
            <p:cNvGrpSpPr/>
            <p:nvPr/>
          </p:nvGrpSpPr>
          <p:grpSpPr>
            <a:xfrm rot="2272236">
              <a:off x="239650" y="241202"/>
              <a:ext cx="156802" cy="9038"/>
              <a:chOff x="0" y="0"/>
              <a:chExt cx="368243" cy="21226"/>
            </a:xfrm>
          </p:grpSpPr>
          <p:sp>
            <p:nvSpPr>
              <p:cNvPr id="1596" name="Freeform 1596"/>
              <p:cNvSpPr/>
              <p:nvPr/>
            </p:nvSpPr>
            <p:spPr>
              <a:xfrm>
                <a:off x="0" y="0"/>
                <a:ext cx="368243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68243" h="21226">
                    <a:moveTo>
                      <a:pt x="184121" y="0"/>
                    </a:moveTo>
                    <a:cubicBezTo>
                      <a:pt x="82434" y="0"/>
                      <a:pt x="0" y="4752"/>
                      <a:pt x="0" y="10613"/>
                    </a:cubicBezTo>
                    <a:cubicBezTo>
                      <a:pt x="0" y="16474"/>
                      <a:pt x="82434" y="21226"/>
                      <a:pt x="184121" y="21226"/>
                    </a:cubicBezTo>
                    <a:cubicBezTo>
                      <a:pt x="285809" y="21226"/>
                      <a:pt x="368243" y="16474"/>
                      <a:pt x="368243" y="10613"/>
                    </a:cubicBezTo>
                    <a:cubicBezTo>
                      <a:pt x="368243" y="4752"/>
                      <a:pt x="285809" y="0"/>
                      <a:pt x="18412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" name="TextBox 1597"/>
              <p:cNvSpPr txBox="1"/>
              <p:nvPr/>
            </p:nvSpPr>
            <p:spPr>
              <a:xfrm>
                <a:off x="34523" y="-36110"/>
                <a:ext cx="299197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98" name="Group 1598"/>
            <p:cNvGrpSpPr/>
            <p:nvPr/>
          </p:nvGrpSpPr>
          <p:grpSpPr>
            <a:xfrm rot="2272236">
              <a:off x="255215" y="239211"/>
              <a:ext cx="142389" cy="12465"/>
              <a:chOff x="0" y="0"/>
              <a:chExt cx="334393" cy="29274"/>
            </a:xfrm>
          </p:grpSpPr>
          <p:sp>
            <p:nvSpPr>
              <p:cNvPr id="1599" name="Freeform 1599"/>
              <p:cNvSpPr/>
              <p:nvPr/>
            </p:nvSpPr>
            <p:spPr>
              <a:xfrm>
                <a:off x="0" y="0"/>
                <a:ext cx="334393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29274">
                    <a:moveTo>
                      <a:pt x="167196" y="0"/>
                    </a:moveTo>
                    <a:cubicBezTo>
                      <a:pt x="74856" y="0"/>
                      <a:pt x="0" y="6553"/>
                      <a:pt x="0" y="14637"/>
                    </a:cubicBezTo>
                    <a:cubicBezTo>
                      <a:pt x="0" y="22721"/>
                      <a:pt x="74856" y="29274"/>
                      <a:pt x="167196" y="29274"/>
                    </a:cubicBezTo>
                    <a:cubicBezTo>
                      <a:pt x="259536" y="29274"/>
                      <a:pt x="334393" y="22721"/>
                      <a:pt x="334393" y="14637"/>
                    </a:cubicBezTo>
                    <a:cubicBezTo>
                      <a:pt x="334393" y="6553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" name="TextBox 1600"/>
              <p:cNvSpPr txBox="1"/>
              <p:nvPr/>
            </p:nvSpPr>
            <p:spPr>
              <a:xfrm>
                <a:off x="31349" y="-35356"/>
                <a:ext cx="271694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01" name="Group 1601"/>
            <p:cNvGrpSpPr/>
            <p:nvPr/>
          </p:nvGrpSpPr>
          <p:grpSpPr>
            <a:xfrm rot="2272236">
              <a:off x="255430" y="232351"/>
              <a:ext cx="140340" cy="12465"/>
              <a:chOff x="0" y="0"/>
              <a:chExt cx="329582" cy="29274"/>
            </a:xfrm>
          </p:grpSpPr>
          <p:sp>
            <p:nvSpPr>
              <p:cNvPr id="1602" name="Freeform 1602"/>
              <p:cNvSpPr/>
              <p:nvPr/>
            </p:nvSpPr>
            <p:spPr>
              <a:xfrm>
                <a:off x="0" y="0"/>
                <a:ext cx="329582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9582" h="29274">
                    <a:moveTo>
                      <a:pt x="164791" y="0"/>
                    </a:moveTo>
                    <a:cubicBezTo>
                      <a:pt x="73780" y="0"/>
                      <a:pt x="0" y="6553"/>
                      <a:pt x="0" y="14637"/>
                    </a:cubicBezTo>
                    <a:cubicBezTo>
                      <a:pt x="0" y="22721"/>
                      <a:pt x="73780" y="29274"/>
                      <a:pt x="164791" y="29274"/>
                    </a:cubicBezTo>
                    <a:cubicBezTo>
                      <a:pt x="255803" y="29274"/>
                      <a:pt x="329582" y="22721"/>
                      <a:pt x="329582" y="14637"/>
                    </a:cubicBezTo>
                    <a:cubicBezTo>
                      <a:pt x="329582" y="6553"/>
                      <a:pt x="255803" y="0"/>
                      <a:pt x="16479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3" name="TextBox 1603"/>
              <p:cNvSpPr txBox="1"/>
              <p:nvPr/>
            </p:nvSpPr>
            <p:spPr>
              <a:xfrm>
                <a:off x="30898" y="-35356"/>
                <a:ext cx="267786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04" name="Group 1604"/>
            <p:cNvGrpSpPr/>
            <p:nvPr/>
          </p:nvGrpSpPr>
          <p:grpSpPr>
            <a:xfrm rot="2272236">
              <a:off x="263147" y="228735"/>
              <a:ext cx="128922" cy="9842"/>
              <a:chOff x="0" y="0"/>
              <a:chExt cx="323324" cy="24682"/>
            </a:xfrm>
          </p:grpSpPr>
          <p:sp>
            <p:nvSpPr>
              <p:cNvPr id="1605" name="Freeform 1605"/>
              <p:cNvSpPr/>
              <p:nvPr/>
            </p:nvSpPr>
            <p:spPr>
              <a:xfrm>
                <a:off x="0" y="0"/>
                <a:ext cx="323324" cy="24682"/>
              </a:xfrm>
              <a:custGeom>
                <a:avLst/>
                <a:gdLst/>
                <a:ahLst/>
                <a:cxnLst/>
                <a:rect l="l" t="t" r="r" b="b"/>
                <a:pathLst>
                  <a:path w="323324" h="24682">
                    <a:moveTo>
                      <a:pt x="161662" y="0"/>
                    </a:moveTo>
                    <a:cubicBezTo>
                      <a:pt x="72378" y="0"/>
                      <a:pt x="0" y="5525"/>
                      <a:pt x="0" y="12341"/>
                    </a:cubicBezTo>
                    <a:cubicBezTo>
                      <a:pt x="0" y="19157"/>
                      <a:pt x="72378" y="24682"/>
                      <a:pt x="161662" y="24682"/>
                    </a:cubicBezTo>
                    <a:cubicBezTo>
                      <a:pt x="250945" y="24682"/>
                      <a:pt x="323324" y="19157"/>
                      <a:pt x="323324" y="12341"/>
                    </a:cubicBezTo>
                    <a:cubicBezTo>
                      <a:pt x="323324" y="5525"/>
                      <a:pt x="250945" y="0"/>
                      <a:pt x="16166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6" name="TextBox 1606"/>
              <p:cNvSpPr txBox="1"/>
              <p:nvPr/>
            </p:nvSpPr>
            <p:spPr>
              <a:xfrm>
                <a:off x="30312" y="-35786"/>
                <a:ext cx="262701" cy="581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07" name="Group 1607"/>
            <p:cNvGrpSpPr/>
            <p:nvPr/>
          </p:nvGrpSpPr>
          <p:grpSpPr>
            <a:xfrm rot="2272236">
              <a:off x="273005" y="230373"/>
              <a:ext cx="120446" cy="6465"/>
              <a:chOff x="0" y="0"/>
              <a:chExt cx="334393" cy="17948"/>
            </a:xfrm>
          </p:grpSpPr>
          <p:sp>
            <p:nvSpPr>
              <p:cNvPr id="1608" name="Freeform 1608"/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9" name="TextBox 1609"/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10" name="Group 1610"/>
            <p:cNvGrpSpPr/>
            <p:nvPr/>
          </p:nvGrpSpPr>
          <p:grpSpPr>
            <a:xfrm rot="2272236">
              <a:off x="271244" y="226703"/>
              <a:ext cx="130786" cy="7020"/>
              <a:chOff x="0" y="0"/>
              <a:chExt cx="334393" cy="17948"/>
            </a:xfrm>
          </p:grpSpPr>
          <p:sp>
            <p:nvSpPr>
              <p:cNvPr id="1611" name="Freeform 1611"/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2" name="TextBox 1612"/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613" name="AutoShape 1613"/>
            <p:cNvSpPr/>
            <p:nvPr/>
          </p:nvSpPr>
          <p:spPr>
            <a:xfrm>
              <a:off x="190926" y="246082"/>
              <a:ext cx="135483" cy="155568"/>
            </a:xfrm>
            <a:prstGeom prst="line">
              <a:avLst/>
            </a:prstGeom>
            <a:ln w="6114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14" name="Group 1614"/>
            <p:cNvGrpSpPr/>
            <p:nvPr/>
          </p:nvGrpSpPr>
          <p:grpSpPr>
            <a:xfrm rot="2272236">
              <a:off x="200208" y="343404"/>
              <a:ext cx="143721" cy="7900"/>
              <a:chOff x="0" y="0"/>
              <a:chExt cx="386175" cy="21226"/>
            </a:xfrm>
          </p:grpSpPr>
          <p:sp>
            <p:nvSpPr>
              <p:cNvPr id="1615" name="Freeform 1615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6" name="TextBox 1616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17" name="Group 1617"/>
            <p:cNvGrpSpPr/>
            <p:nvPr/>
          </p:nvGrpSpPr>
          <p:grpSpPr>
            <a:xfrm rot="2272236">
              <a:off x="200208" y="350203"/>
              <a:ext cx="143721" cy="7900"/>
              <a:chOff x="0" y="0"/>
              <a:chExt cx="386175" cy="21226"/>
            </a:xfrm>
          </p:grpSpPr>
          <p:sp>
            <p:nvSpPr>
              <p:cNvPr id="1618" name="Freeform 1618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9" name="TextBox 1619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0" name="Group 1620"/>
            <p:cNvGrpSpPr/>
            <p:nvPr/>
          </p:nvGrpSpPr>
          <p:grpSpPr>
            <a:xfrm rot="2148467">
              <a:off x="254442" y="373277"/>
              <a:ext cx="83575" cy="4594"/>
              <a:chOff x="0" y="0"/>
              <a:chExt cx="386175" cy="21226"/>
            </a:xfrm>
          </p:grpSpPr>
          <p:sp>
            <p:nvSpPr>
              <p:cNvPr id="1621" name="Freeform 1621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2" name="TextBox 1622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3" name="Group 1623"/>
            <p:cNvGrpSpPr/>
            <p:nvPr/>
          </p:nvGrpSpPr>
          <p:grpSpPr>
            <a:xfrm rot="2148467">
              <a:off x="254442" y="376877"/>
              <a:ext cx="83575" cy="4594"/>
              <a:chOff x="0" y="0"/>
              <a:chExt cx="386175" cy="21226"/>
            </a:xfrm>
          </p:grpSpPr>
          <p:sp>
            <p:nvSpPr>
              <p:cNvPr id="1624" name="Freeform 1624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5" name="TextBox 1625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6" name="Group 1626"/>
            <p:cNvGrpSpPr/>
            <p:nvPr/>
          </p:nvGrpSpPr>
          <p:grpSpPr>
            <a:xfrm rot="1482167">
              <a:off x="305469" y="397788"/>
              <a:ext cx="26961" cy="5035"/>
              <a:chOff x="0" y="0"/>
              <a:chExt cx="386175" cy="72123"/>
            </a:xfrm>
          </p:grpSpPr>
          <p:sp>
            <p:nvSpPr>
              <p:cNvPr id="1627" name="Freeform 1627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8" name="TextBox 1628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9" name="Group 1629"/>
            <p:cNvGrpSpPr/>
            <p:nvPr/>
          </p:nvGrpSpPr>
          <p:grpSpPr>
            <a:xfrm rot="1482167">
              <a:off x="307084" y="394179"/>
              <a:ext cx="26961" cy="5035"/>
              <a:chOff x="0" y="0"/>
              <a:chExt cx="386175" cy="72123"/>
            </a:xfrm>
          </p:grpSpPr>
          <p:sp>
            <p:nvSpPr>
              <p:cNvPr id="1630" name="Freeform 1630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1" name="TextBox 1631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32" name="Group 1632"/>
            <p:cNvGrpSpPr/>
            <p:nvPr/>
          </p:nvGrpSpPr>
          <p:grpSpPr>
            <a:xfrm rot="1482167">
              <a:off x="305469" y="386810"/>
              <a:ext cx="26961" cy="5035"/>
              <a:chOff x="0" y="0"/>
              <a:chExt cx="386175" cy="72123"/>
            </a:xfrm>
          </p:grpSpPr>
          <p:sp>
            <p:nvSpPr>
              <p:cNvPr id="1633" name="Freeform 1633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4" name="TextBox 1634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35" name="Group 1635"/>
            <p:cNvGrpSpPr/>
            <p:nvPr/>
          </p:nvGrpSpPr>
          <p:grpSpPr>
            <a:xfrm rot="1482167">
              <a:off x="296048" y="378889"/>
              <a:ext cx="26961" cy="5035"/>
              <a:chOff x="0" y="0"/>
              <a:chExt cx="386175" cy="72123"/>
            </a:xfrm>
          </p:grpSpPr>
          <p:sp>
            <p:nvSpPr>
              <p:cNvPr id="1636" name="Freeform 1636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7" name="TextBox 1637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38" name="Group 1638"/>
            <p:cNvGrpSpPr/>
            <p:nvPr/>
          </p:nvGrpSpPr>
          <p:grpSpPr>
            <a:xfrm rot="2329935">
              <a:off x="303889" y="363923"/>
              <a:ext cx="33901" cy="6331"/>
              <a:chOff x="0" y="0"/>
              <a:chExt cx="386175" cy="72123"/>
            </a:xfrm>
          </p:grpSpPr>
          <p:sp>
            <p:nvSpPr>
              <p:cNvPr id="1639" name="Freeform 1639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0" name="TextBox 1640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41" name="Group 1641"/>
            <p:cNvGrpSpPr/>
            <p:nvPr/>
          </p:nvGrpSpPr>
          <p:grpSpPr>
            <a:xfrm rot="2329935">
              <a:off x="328048" y="308568"/>
              <a:ext cx="33901" cy="6331"/>
              <a:chOff x="0" y="0"/>
              <a:chExt cx="386175" cy="72123"/>
            </a:xfrm>
          </p:grpSpPr>
          <p:sp>
            <p:nvSpPr>
              <p:cNvPr id="1642" name="Freeform 1642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3" name="TextBox 1643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44" name="Group 1644"/>
            <p:cNvGrpSpPr/>
            <p:nvPr/>
          </p:nvGrpSpPr>
          <p:grpSpPr>
            <a:xfrm rot="2329935">
              <a:off x="303889" y="348064"/>
              <a:ext cx="33901" cy="6331"/>
              <a:chOff x="0" y="0"/>
              <a:chExt cx="386175" cy="72123"/>
            </a:xfrm>
          </p:grpSpPr>
          <p:sp>
            <p:nvSpPr>
              <p:cNvPr id="1645" name="Freeform 1645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6" name="TextBox 1646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47" name="Group 1647"/>
            <p:cNvGrpSpPr/>
            <p:nvPr/>
          </p:nvGrpSpPr>
          <p:grpSpPr>
            <a:xfrm rot="85615">
              <a:off x="207881" y="139759"/>
              <a:ext cx="33901" cy="6331"/>
              <a:chOff x="0" y="0"/>
              <a:chExt cx="386175" cy="72123"/>
            </a:xfrm>
          </p:grpSpPr>
          <p:sp>
            <p:nvSpPr>
              <p:cNvPr id="1648" name="Freeform 1648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9" name="TextBox 1649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0" name="Group 1650"/>
            <p:cNvGrpSpPr/>
            <p:nvPr/>
          </p:nvGrpSpPr>
          <p:grpSpPr>
            <a:xfrm rot="85615">
              <a:off x="219413" y="141916"/>
              <a:ext cx="33901" cy="6331"/>
              <a:chOff x="0" y="0"/>
              <a:chExt cx="386175" cy="72123"/>
            </a:xfrm>
          </p:grpSpPr>
          <p:sp>
            <p:nvSpPr>
              <p:cNvPr id="1651" name="Freeform 1651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2" name="TextBox 1652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3" name="Group 1653"/>
            <p:cNvGrpSpPr/>
            <p:nvPr/>
          </p:nvGrpSpPr>
          <p:grpSpPr>
            <a:xfrm rot="421745">
              <a:off x="219413" y="146933"/>
              <a:ext cx="33901" cy="6331"/>
              <a:chOff x="0" y="0"/>
              <a:chExt cx="386175" cy="72123"/>
            </a:xfrm>
          </p:grpSpPr>
          <p:sp>
            <p:nvSpPr>
              <p:cNvPr id="1654" name="Freeform 1654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5" name="TextBox 1655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6" name="Group 1656"/>
            <p:cNvGrpSpPr/>
            <p:nvPr/>
          </p:nvGrpSpPr>
          <p:grpSpPr>
            <a:xfrm rot="421745">
              <a:off x="202202" y="134543"/>
              <a:ext cx="33901" cy="6331"/>
              <a:chOff x="0" y="0"/>
              <a:chExt cx="386175" cy="72123"/>
            </a:xfrm>
          </p:grpSpPr>
          <p:sp>
            <p:nvSpPr>
              <p:cNvPr id="1657" name="Freeform 1657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8" name="TextBox 1658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9" name="Group 1659"/>
            <p:cNvGrpSpPr/>
            <p:nvPr/>
          </p:nvGrpSpPr>
          <p:grpSpPr>
            <a:xfrm rot="1777252">
              <a:off x="132279" y="112908"/>
              <a:ext cx="33901" cy="11990"/>
              <a:chOff x="0" y="0"/>
              <a:chExt cx="386175" cy="136585"/>
            </a:xfrm>
          </p:grpSpPr>
          <p:sp>
            <p:nvSpPr>
              <p:cNvPr id="1660" name="Freeform 1660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1" name="TextBox 1661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62" name="Group 1662"/>
            <p:cNvGrpSpPr/>
            <p:nvPr/>
          </p:nvGrpSpPr>
          <p:grpSpPr>
            <a:xfrm rot="1777252">
              <a:off x="121019" y="112908"/>
              <a:ext cx="33901" cy="11990"/>
              <a:chOff x="0" y="0"/>
              <a:chExt cx="386175" cy="136585"/>
            </a:xfrm>
          </p:grpSpPr>
          <p:sp>
            <p:nvSpPr>
              <p:cNvPr id="1663" name="Freeform 1663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4" name="TextBox 1664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65" name="Group 1665"/>
            <p:cNvGrpSpPr/>
            <p:nvPr/>
          </p:nvGrpSpPr>
          <p:grpSpPr>
            <a:xfrm rot="1777252">
              <a:off x="149978" y="118124"/>
              <a:ext cx="33901" cy="11990"/>
              <a:chOff x="0" y="0"/>
              <a:chExt cx="386175" cy="136585"/>
            </a:xfrm>
          </p:grpSpPr>
          <p:sp>
            <p:nvSpPr>
              <p:cNvPr id="1666" name="Freeform 1666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7" name="TextBox 1667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68" name="Group 1668"/>
            <p:cNvGrpSpPr/>
            <p:nvPr/>
          </p:nvGrpSpPr>
          <p:grpSpPr>
            <a:xfrm rot="1777252">
              <a:off x="116527" y="112393"/>
              <a:ext cx="33901" cy="19865"/>
              <a:chOff x="0" y="0"/>
              <a:chExt cx="386175" cy="226288"/>
            </a:xfrm>
          </p:grpSpPr>
          <p:sp>
            <p:nvSpPr>
              <p:cNvPr id="1669" name="Freeform 1669"/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0" name="TextBox 1670"/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671" name="AutoShape 1671"/>
            <p:cNvSpPr/>
            <p:nvPr/>
          </p:nvSpPr>
          <p:spPr>
            <a:xfrm>
              <a:off x="135998" y="131805"/>
              <a:ext cx="103028" cy="162589"/>
            </a:xfrm>
            <a:prstGeom prst="line">
              <a:avLst/>
            </a:prstGeom>
            <a:ln w="6114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72" name="Group 1672"/>
            <p:cNvGrpSpPr/>
            <p:nvPr/>
          </p:nvGrpSpPr>
          <p:grpSpPr>
            <a:xfrm rot="2700000">
              <a:off x="110280" y="165306"/>
              <a:ext cx="225771" cy="79852"/>
              <a:chOff x="0" y="0"/>
              <a:chExt cx="386175" cy="136585"/>
            </a:xfrm>
          </p:grpSpPr>
          <p:sp>
            <p:nvSpPr>
              <p:cNvPr id="1673" name="Freeform 1673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4" name="TextBox 1674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75" name="Group 1675"/>
            <p:cNvGrpSpPr/>
            <p:nvPr/>
          </p:nvGrpSpPr>
          <p:grpSpPr>
            <a:xfrm rot="2700000">
              <a:off x="128362" y="200102"/>
              <a:ext cx="225771" cy="79852"/>
              <a:chOff x="0" y="0"/>
              <a:chExt cx="386175" cy="136585"/>
            </a:xfrm>
          </p:grpSpPr>
          <p:sp>
            <p:nvSpPr>
              <p:cNvPr id="1676" name="Freeform 1676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7" name="TextBox 1677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78" name="Group 1678"/>
            <p:cNvGrpSpPr/>
            <p:nvPr/>
          </p:nvGrpSpPr>
          <p:grpSpPr>
            <a:xfrm rot="2847246">
              <a:off x="178571" y="253402"/>
              <a:ext cx="159752" cy="79852"/>
              <a:chOff x="0" y="0"/>
              <a:chExt cx="273253" cy="136585"/>
            </a:xfrm>
          </p:grpSpPr>
          <p:sp>
            <p:nvSpPr>
              <p:cNvPr id="1679" name="Freeform 1679"/>
              <p:cNvSpPr/>
              <p:nvPr/>
            </p:nvSpPr>
            <p:spPr>
              <a:xfrm>
                <a:off x="0" y="0"/>
                <a:ext cx="273253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273253" h="136585">
                    <a:moveTo>
                      <a:pt x="136626" y="0"/>
                    </a:moveTo>
                    <a:cubicBezTo>
                      <a:pt x="61170" y="0"/>
                      <a:pt x="0" y="30576"/>
                      <a:pt x="0" y="68293"/>
                    </a:cubicBezTo>
                    <a:cubicBezTo>
                      <a:pt x="0" y="106010"/>
                      <a:pt x="61170" y="136585"/>
                      <a:pt x="136626" y="136585"/>
                    </a:cubicBezTo>
                    <a:cubicBezTo>
                      <a:pt x="212083" y="136585"/>
                      <a:pt x="273253" y="106010"/>
                      <a:pt x="273253" y="68293"/>
                    </a:cubicBezTo>
                    <a:cubicBezTo>
                      <a:pt x="273253" y="30576"/>
                      <a:pt x="212083" y="0"/>
                      <a:pt x="13662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0" name="TextBox 1680"/>
              <p:cNvSpPr txBox="1"/>
              <p:nvPr/>
            </p:nvSpPr>
            <p:spPr>
              <a:xfrm>
                <a:off x="25617" y="-25295"/>
                <a:ext cx="22201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81" name="Group 1681"/>
            <p:cNvGrpSpPr/>
            <p:nvPr/>
          </p:nvGrpSpPr>
          <p:grpSpPr>
            <a:xfrm rot="2847246">
              <a:off x="190037" y="319467"/>
              <a:ext cx="147865" cy="37644"/>
              <a:chOff x="0" y="0"/>
              <a:chExt cx="270365" cy="68830"/>
            </a:xfrm>
          </p:grpSpPr>
          <p:sp>
            <p:nvSpPr>
              <p:cNvPr id="1682" name="Freeform 1682"/>
              <p:cNvSpPr/>
              <p:nvPr/>
            </p:nvSpPr>
            <p:spPr>
              <a:xfrm>
                <a:off x="0" y="0"/>
                <a:ext cx="270365" cy="68830"/>
              </a:xfrm>
              <a:custGeom>
                <a:avLst/>
                <a:gdLst/>
                <a:ahLst/>
                <a:cxnLst/>
                <a:rect l="l" t="t" r="r" b="b"/>
                <a:pathLst>
                  <a:path w="270365" h="68830">
                    <a:moveTo>
                      <a:pt x="135182" y="0"/>
                    </a:moveTo>
                    <a:cubicBezTo>
                      <a:pt x="60523" y="0"/>
                      <a:pt x="0" y="15408"/>
                      <a:pt x="0" y="34415"/>
                    </a:cubicBezTo>
                    <a:cubicBezTo>
                      <a:pt x="0" y="53422"/>
                      <a:pt x="60523" y="68830"/>
                      <a:pt x="135182" y="68830"/>
                    </a:cubicBezTo>
                    <a:cubicBezTo>
                      <a:pt x="209842" y="68830"/>
                      <a:pt x="270365" y="53422"/>
                      <a:pt x="270365" y="34415"/>
                    </a:cubicBezTo>
                    <a:cubicBezTo>
                      <a:pt x="270365" y="15408"/>
                      <a:pt x="209842" y="0"/>
                      <a:pt x="13518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3" name="TextBox 1683"/>
              <p:cNvSpPr txBox="1"/>
              <p:nvPr/>
            </p:nvSpPr>
            <p:spPr>
              <a:xfrm>
                <a:off x="25347" y="-31647"/>
                <a:ext cx="219671" cy="94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84" name="Group 1684"/>
            <p:cNvGrpSpPr/>
            <p:nvPr/>
          </p:nvGrpSpPr>
          <p:grpSpPr>
            <a:xfrm rot="85615">
              <a:off x="211602" y="150519"/>
              <a:ext cx="33901" cy="6331"/>
              <a:chOff x="0" y="0"/>
              <a:chExt cx="386175" cy="72123"/>
            </a:xfrm>
          </p:grpSpPr>
          <p:sp>
            <p:nvSpPr>
              <p:cNvPr id="1685" name="Freeform 1685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6" name="TextBox 1686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87" name="Group 1687"/>
            <p:cNvGrpSpPr/>
            <p:nvPr/>
          </p:nvGrpSpPr>
          <p:grpSpPr>
            <a:xfrm rot="986270">
              <a:off x="214149" y="153336"/>
              <a:ext cx="33901" cy="6331"/>
              <a:chOff x="0" y="0"/>
              <a:chExt cx="386175" cy="72123"/>
            </a:xfrm>
          </p:grpSpPr>
          <p:sp>
            <p:nvSpPr>
              <p:cNvPr id="1688" name="Freeform 1688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9" name="TextBox 1689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0" name="Group 1690"/>
            <p:cNvGrpSpPr/>
            <p:nvPr/>
          </p:nvGrpSpPr>
          <p:grpSpPr>
            <a:xfrm rot="284880">
              <a:off x="185891" y="133884"/>
              <a:ext cx="33901" cy="6331"/>
              <a:chOff x="0" y="0"/>
              <a:chExt cx="386175" cy="72123"/>
            </a:xfrm>
          </p:grpSpPr>
          <p:sp>
            <p:nvSpPr>
              <p:cNvPr id="1691" name="Freeform 1691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2" name="TextBox 1692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3" name="Group 1693"/>
            <p:cNvGrpSpPr/>
            <p:nvPr/>
          </p:nvGrpSpPr>
          <p:grpSpPr>
            <a:xfrm rot="284880">
              <a:off x="196995" y="139087"/>
              <a:ext cx="33901" cy="14038"/>
              <a:chOff x="0" y="0"/>
              <a:chExt cx="386175" cy="159916"/>
            </a:xfrm>
          </p:grpSpPr>
          <p:sp>
            <p:nvSpPr>
              <p:cNvPr id="1694" name="Freeform 1694"/>
              <p:cNvSpPr/>
              <p:nvPr/>
            </p:nvSpPr>
            <p:spPr>
              <a:xfrm>
                <a:off x="0" y="0"/>
                <a:ext cx="386175" cy="15991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59916">
                    <a:moveTo>
                      <a:pt x="193088" y="0"/>
                    </a:moveTo>
                    <a:cubicBezTo>
                      <a:pt x="86448" y="0"/>
                      <a:pt x="0" y="35798"/>
                      <a:pt x="0" y="79958"/>
                    </a:cubicBezTo>
                    <a:cubicBezTo>
                      <a:pt x="0" y="124118"/>
                      <a:pt x="86448" y="159916"/>
                      <a:pt x="193088" y="159916"/>
                    </a:cubicBezTo>
                    <a:cubicBezTo>
                      <a:pt x="299727" y="159916"/>
                      <a:pt x="386175" y="124118"/>
                      <a:pt x="386175" y="79958"/>
                    </a:cubicBezTo>
                    <a:cubicBezTo>
                      <a:pt x="386175" y="35798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5" name="TextBox 1695"/>
              <p:cNvSpPr txBox="1"/>
              <p:nvPr/>
            </p:nvSpPr>
            <p:spPr>
              <a:xfrm>
                <a:off x="36204" y="-23108"/>
                <a:ext cx="313768" cy="1680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6" name="Group 1696"/>
            <p:cNvGrpSpPr/>
            <p:nvPr/>
          </p:nvGrpSpPr>
          <p:grpSpPr>
            <a:xfrm rot="421745">
              <a:off x="103728" y="110516"/>
              <a:ext cx="33901" cy="7642"/>
              <a:chOff x="0" y="0"/>
              <a:chExt cx="386175" cy="87058"/>
            </a:xfrm>
          </p:grpSpPr>
          <p:sp>
            <p:nvSpPr>
              <p:cNvPr id="1697" name="Freeform 1697"/>
              <p:cNvSpPr/>
              <p:nvPr/>
            </p:nvSpPr>
            <p:spPr>
              <a:xfrm>
                <a:off x="0" y="0"/>
                <a:ext cx="386175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87058">
                    <a:moveTo>
                      <a:pt x="193088" y="0"/>
                    </a:moveTo>
                    <a:cubicBezTo>
                      <a:pt x="86448" y="0"/>
                      <a:pt x="0" y="19489"/>
                      <a:pt x="0" y="43529"/>
                    </a:cubicBezTo>
                    <a:cubicBezTo>
                      <a:pt x="0" y="67570"/>
                      <a:pt x="86448" y="87058"/>
                      <a:pt x="193088" y="87058"/>
                    </a:cubicBezTo>
                    <a:cubicBezTo>
                      <a:pt x="299727" y="87058"/>
                      <a:pt x="386175" y="67570"/>
                      <a:pt x="386175" y="43529"/>
                    </a:cubicBezTo>
                    <a:cubicBezTo>
                      <a:pt x="386175" y="1948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8" name="TextBox 1698"/>
              <p:cNvSpPr txBox="1"/>
              <p:nvPr/>
            </p:nvSpPr>
            <p:spPr>
              <a:xfrm>
                <a:off x="36204" y="-29938"/>
                <a:ext cx="313768" cy="1088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9" name="Group 1699"/>
            <p:cNvGrpSpPr/>
            <p:nvPr/>
          </p:nvGrpSpPr>
          <p:grpSpPr>
            <a:xfrm rot="3077611">
              <a:off x="99892" y="118707"/>
              <a:ext cx="33901" cy="10823"/>
              <a:chOff x="0" y="0"/>
              <a:chExt cx="386175" cy="123288"/>
            </a:xfrm>
          </p:grpSpPr>
          <p:sp>
            <p:nvSpPr>
              <p:cNvPr id="1700" name="Freeform 1700"/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1" name="TextBox 1701"/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02" name="Group 1702"/>
            <p:cNvGrpSpPr/>
            <p:nvPr/>
          </p:nvGrpSpPr>
          <p:grpSpPr>
            <a:xfrm rot="3077611">
              <a:off x="118143" y="136084"/>
              <a:ext cx="33901" cy="10823"/>
              <a:chOff x="0" y="0"/>
              <a:chExt cx="386175" cy="123288"/>
            </a:xfrm>
          </p:grpSpPr>
          <p:sp>
            <p:nvSpPr>
              <p:cNvPr id="1703" name="Freeform 1703"/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4" name="TextBox 1704"/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05" name="Group 1705"/>
            <p:cNvGrpSpPr/>
            <p:nvPr/>
          </p:nvGrpSpPr>
          <p:grpSpPr>
            <a:xfrm rot="3077611">
              <a:off x="142599" y="160540"/>
              <a:ext cx="33901" cy="10823"/>
              <a:chOff x="0" y="0"/>
              <a:chExt cx="386175" cy="123288"/>
            </a:xfrm>
          </p:grpSpPr>
          <p:sp>
            <p:nvSpPr>
              <p:cNvPr id="1706" name="Freeform 1706"/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7" name="TextBox 1707"/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08" name="Group 1708"/>
            <p:cNvGrpSpPr/>
            <p:nvPr/>
          </p:nvGrpSpPr>
          <p:grpSpPr>
            <a:xfrm rot="-2172567">
              <a:off x="266753" y="192934"/>
              <a:ext cx="33901" cy="19865"/>
              <a:chOff x="0" y="0"/>
              <a:chExt cx="386175" cy="226288"/>
            </a:xfrm>
          </p:grpSpPr>
          <p:sp>
            <p:nvSpPr>
              <p:cNvPr id="1709" name="Freeform 1709"/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0" name="TextBox 1710"/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11" name="Group 1711"/>
            <p:cNvGrpSpPr/>
            <p:nvPr/>
          </p:nvGrpSpPr>
          <p:grpSpPr>
            <a:xfrm rot="643594">
              <a:off x="63046" y="93357"/>
              <a:ext cx="77948" cy="7642"/>
              <a:chOff x="0" y="0"/>
              <a:chExt cx="229670" cy="22518"/>
            </a:xfrm>
          </p:grpSpPr>
          <p:sp>
            <p:nvSpPr>
              <p:cNvPr id="1712" name="Freeform 1712"/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3" name="TextBox 1713"/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14" name="Group 1714"/>
            <p:cNvGrpSpPr/>
            <p:nvPr/>
          </p:nvGrpSpPr>
          <p:grpSpPr>
            <a:xfrm rot="430258">
              <a:off x="932" y="74635"/>
              <a:ext cx="112935" cy="22007"/>
              <a:chOff x="0" y="0"/>
              <a:chExt cx="193172" cy="37643"/>
            </a:xfrm>
          </p:grpSpPr>
          <p:sp>
            <p:nvSpPr>
              <p:cNvPr id="1715" name="Freeform 1715"/>
              <p:cNvSpPr/>
              <p:nvPr/>
            </p:nvSpPr>
            <p:spPr>
              <a:xfrm>
                <a:off x="0" y="0"/>
                <a:ext cx="193172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93172" h="37643">
                    <a:moveTo>
                      <a:pt x="96586" y="0"/>
                    </a:moveTo>
                    <a:cubicBezTo>
                      <a:pt x="43243" y="0"/>
                      <a:pt x="0" y="8427"/>
                      <a:pt x="0" y="18821"/>
                    </a:cubicBezTo>
                    <a:cubicBezTo>
                      <a:pt x="0" y="29216"/>
                      <a:pt x="43243" y="37643"/>
                      <a:pt x="96586" y="37643"/>
                    </a:cubicBezTo>
                    <a:cubicBezTo>
                      <a:pt x="149929" y="37643"/>
                      <a:pt x="193172" y="29216"/>
                      <a:pt x="193172" y="18821"/>
                    </a:cubicBezTo>
                    <a:cubicBezTo>
                      <a:pt x="193172" y="8427"/>
                      <a:pt x="149929" y="0"/>
                      <a:pt x="96586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6" name="TextBox 1716"/>
              <p:cNvSpPr txBox="1"/>
              <p:nvPr/>
            </p:nvSpPr>
            <p:spPr>
              <a:xfrm>
                <a:off x="18110" y="-34571"/>
                <a:ext cx="156952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17" name="Group 1717"/>
            <p:cNvGrpSpPr/>
            <p:nvPr/>
          </p:nvGrpSpPr>
          <p:grpSpPr>
            <a:xfrm rot="430258">
              <a:off x="20221" y="83161"/>
              <a:ext cx="103971" cy="22007"/>
              <a:chOff x="0" y="0"/>
              <a:chExt cx="177839" cy="37643"/>
            </a:xfrm>
          </p:grpSpPr>
          <p:sp>
            <p:nvSpPr>
              <p:cNvPr id="1718" name="Freeform 1718"/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9" name="TextBox 1719"/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0" name="Group 1720"/>
            <p:cNvGrpSpPr/>
            <p:nvPr/>
          </p:nvGrpSpPr>
          <p:grpSpPr>
            <a:xfrm rot="430258">
              <a:off x="63415" y="96646"/>
              <a:ext cx="65760" cy="13919"/>
              <a:chOff x="0" y="0"/>
              <a:chExt cx="177839" cy="37643"/>
            </a:xfrm>
          </p:grpSpPr>
          <p:sp>
            <p:nvSpPr>
              <p:cNvPr id="1721" name="Freeform 1721"/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2" name="TextBox 1722"/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3" name="Group 1723"/>
            <p:cNvGrpSpPr/>
            <p:nvPr/>
          </p:nvGrpSpPr>
          <p:grpSpPr>
            <a:xfrm rot="-104681">
              <a:off x="66259" y="73509"/>
              <a:ext cx="40083" cy="12743"/>
              <a:chOff x="0" y="0"/>
              <a:chExt cx="118406" cy="37643"/>
            </a:xfrm>
          </p:grpSpPr>
          <p:sp>
            <p:nvSpPr>
              <p:cNvPr id="1724" name="Freeform 1724"/>
              <p:cNvSpPr/>
              <p:nvPr/>
            </p:nvSpPr>
            <p:spPr>
              <a:xfrm>
                <a:off x="0" y="0"/>
                <a:ext cx="118406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18406" h="37643">
                    <a:moveTo>
                      <a:pt x="59203" y="0"/>
                    </a:moveTo>
                    <a:cubicBezTo>
                      <a:pt x="26506" y="0"/>
                      <a:pt x="0" y="8427"/>
                      <a:pt x="0" y="18821"/>
                    </a:cubicBezTo>
                    <a:cubicBezTo>
                      <a:pt x="0" y="29216"/>
                      <a:pt x="26506" y="37643"/>
                      <a:pt x="59203" y="37643"/>
                    </a:cubicBezTo>
                    <a:cubicBezTo>
                      <a:pt x="91900" y="37643"/>
                      <a:pt x="118406" y="29216"/>
                      <a:pt x="118406" y="18821"/>
                    </a:cubicBezTo>
                    <a:cubicBezTo>
                      <a:pt x="118406" y="8427"/>
                      <a:pt x="91900" y="0"/>
                      <a:pt x="59203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5" name="TextBox 1725"/>
              <p:cNvSpPr txBox="1"/>
              <p:nvPr/>
            </p:nvSpPr>
            <p:spPr>
              <a:xfrm>
                <a:off x="11101" y="-34571"/>
                <a:ext cx="96205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6" name="Group 1726"/>
            <p:cNvGrpSpPr/>
            <p:nvPr/>
          </p:nvGrpSpPr>
          <p:grpSpPr>
            <a:xfrm>
              <a:off x="78454" y="81515"/>
              <a:ext cx="47649" cy="7642"/>
              <a:chOff x="0" y="0"/>
              <a:chExt cx="140396" cy="22518"/>
            </a:xfrm>
          </p:grpSpPr>
          <p:sp>
            <p:nvSpPr>
              <p:cNvPr id="1727" name="Freeform 1727"/>
              <p:cNvSpPr/>
              <p:nvPr/>
            </p:nvSpPr>
            <p:spPr>
              <a:xfrm>
                <a:off x="0" y="0"/>
                <a:ext cx="140396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2518">
                    <a:moveTo>
                      <a:pt x="70198" y="0"/>
                    </a:moveTo>
                    <a:cubicBezTo>
                      <a:pt x="31429" y="0"/>
                      <a:pt x="0" y="5041"/>
                      <a:pt x="0" y="11259"/>
                    </a:cubicBezTo>
                    <a:cubicBezTo>
                      <a:pt x="0" y="17477"/>
                      <a:pt x="31429" y="22518"/>
                      <a:pt x="70198" y="22518"/>
                    </a:cubicBezTo>
                    <a:cubicBezTo>
                      <a:pt x="108967" y="22518"/>
                      <a:pt x="140396" y="17477"/>
                      <a:pt x="140396" y="11259"/>
                    </a:cubicBezTo>
                    <a:cubicBezTo>
                      <a:pt x="140396" y="5041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8" name="TextBox 1728"/>
              <p:cNvSpPr txBox="1"/>
              <p:nvPr/>
            </p:nvSpPr>
            <p:spPr>
              <a:xfrm>
                <a:off x="13162" y="-35989"/>
                <a:ext cx="114072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9" name="Group 1729"/>
            <p:cNvGrpSpPr/>
            <p:nvPr/>
          </p:nvGrpSpPr>
          <p:grpSpPr>
            <a:xfrm rot="643594">
              <a:off x="27188" y="92523"/>
              <a:ext cx="77948" cy="7642"/>
              <a:chOff x="0" y="0"/>
              <a:chExt cx="229670" cy="22518"/>
            </a:xfrm>
          </p:grpSpPr>
          <p:sp>
            <p:nvSpPr>
              <p:cNvPr id="1730" name="Freeform 1730"/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1" name="TextBox 1731"/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32" name="Group 1732"/>
            <p:cNvGrpSpPr/>
            <p:nvPr/>
          </p:nvGrpSpPr>
          <p:grpSpPr>
            <a:xfrm>
              <a:off x="191473" y="69510"/>
              <a:ext cx="109487" cy="7694"/>
              <a:chOff x="0" y="0"/>
              <a:chExt cx="140396" cy="9866"/>
            </a:xfrm>
          </p:grpSpPr>
          <p:sp>
            <p:nvSpPr>
              <p:cNvPr id="1733" name="Freeform 1733"/>
              <p:cNvSpPr/>
              <p:nvPr/>
            </p:nvSpPr>
            <p:spPr>
              <a:xfrm>
                <a:off x="0" y="0"/>
                <a:ext cx="140396" cy="9866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9866">
                    <a:moveTo>
                      <a:pt x="70198" y="0"/>
                    </a:moveTo>
                    <a:cubicBezTo>
                      <a:pt x="31429" y="0"/>
                      <a:pt x="0" y="2209"/>
                      <a:pt x="0" y="4933"/>
                    </a:cubicBezTo>
                    <a:cubicBezTo>
                      <a:pt x="0" y="7657"/>
                      <a:pt x="31429" y="9866"/>
                      <a:pt x="70198" y="9866"/>
                    </a:cubicBezTo>
                    <a:cubicBezTo>
                      <a:pt x="108967" y="9866"/>
                      <a:pt x="140396" y="7657"/>
                      <a:pt x="140396" y="4933"/>
                    </a:cubicBezTo>
                    <a:cubicBezTo>
                      <a:pt x="140396" y="2209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4" name="TextBox 1734"/>
              <p:cNvSpPr txBox="1"/>
              <p:nvPr/>
            </p:nvSpPr>
            <p:spPr>
              <a:xfrm>
                <a:off x="13162" y="-37175"/>
                <a:ext cx="114072" cy="46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35" name="Group 1735"/>
            <p:cNvGrpSpPr/>
            <p:nvPr/>
          </p:nvGrpSpPr>
          <p:grpSpPr>
            <a:xfrm>
              <a:off x="194361" y="75702"/>
              <a:ext cx="98213" cy="7642"/>
              <a:chOff x="0" y="0"/>
              <a:chExt cx="140396" cy="10925"/>
            </a:xfrm>
          </p:grpSpPr>
          <p:sp>
            <p:nvSpPr>
              <p:cNvPr id="1736" name="Freeform 1736"/>
              <p:cNvSpPr/>
              <p:nvPr/>
            </p:nvSpPr>
            <p:spPr>
              <a:xfrm>
                <a:off x="0" y="0"/>
                <a:ext cx="140396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10925">
                    <a:moveTo>
                      <a:pt x="70198" y="0"/>
                    </a:moveTo>
                    <a:cubicBezTo>
                      <a:pt x="31429" y="0"/>
                      <a:pt x="0" y="2446"/>
                      <a:pt x="0" y="5462"/>
                    </a:cubicBezTo>
                    <a:cubicBezTo>
                      <a:pt x="0" y="8479"/>
                      <a:pt x="31429" y="10925"/>
                      <a:pt x="70198" y="10925"/>
                    </a:cubicBezTo>
                    <a:cubicBezTo>
                      <a:pt x="108967" y="10925"/>
                      <a:pt x="140396" y="8479"/>
                      <a:pt x="140396" y="5462"/>
                    </a:cubicBezTo>
                    <a:cubicBezTo>
                      <a:pt x="140396" y="2446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7" name="TextBox 1737"/>
              <p:cNvSpPr txBox="1"/>
              <p:nvPr/>
            </p:nvSpPr>
            <p:spPr>
              <a:xfrm>
                <a:off x="13162" y="-37076"/>
                <a:ext cx="114072" cy="469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38" name="Group 1738"/>
            <p:cNvGrpSpPr/>
            <p:nvPr/>
          </p:nvGrpSpPr>
          <p:grpSpPr>
            <a:xfrm>
              <a:off x="183016" y="69259"/>
              <a:ext cx="39510" cy="29505"/>
              <a:chOff x="0" y="0"/>
              <a:chExt cx="52962" cy="39551"/>
            </a:xfrm>
          </p:grpSpPr>
          <p:sp>
            <p:nvSpPr>
              <p:cNvPr id="1739" name="Freeform 1739"/>
              <p:cNvSpPr/>
              <p:nvPr/>
            </p:nvSpPr>
            <p:spPr>
              <a:xfrm>
                <a:off x="0" y="0"/>
                <a:ext cx="52962" cy="39551"/>
              </a:xfrm>
              <a:custGeom>
                <a:avLst/>
                <a:gdLst/>
                <a:ahLst/>
                <a:cxnLst/>
                <a:rect l="l" t="t" r="r" b="b"/>
                <a:pathLst>
                  <a:path w="52962" h="39551">
                    <a:moveTo>
                      <a:pt x="26481" y="0"/>
                    </a:moveTo>
                    <a:cubicBezTo>
                      <a:pt x="11856" y="0"/>
                      <a:pt x="0" y="8854"/>
                      <a:pt x="0" y="19776"/>
                    </a:cubicBezTo>
                    <a:cubicBezTo>
                      <a:pt x="0" y="30697"/>
                      <a:pt x="11856" y="39551"/>
                      <a:pt x="26481" y="39551"/>
                    </a:cubicBezTo>
                    <a:cubicBezTo>
                      <a:pt x="41106" y="39551"/>
                      <a:pt x="52962" y="30697"/>
                      <a:pt x="52962" y="19776"/>
                    </a:cubicBezTo>
                    <a:cubicBezTo>
                      <a:pt x="52962" y="8854"/>
                      <a:pt x="41106" y="0"/>
                      <a:pt x="2648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0" name="TextBox 1740"/>
              <p:cNvSpPr txBox="1"/>
              <p:nvPr/>
            </p:nvSpPr>
            <p:spPr>
              <a:xfrm>
                <a:off x="4965" y="-34392"/>
                <a:ext cx="43032" cy="702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41" name="Group 1741"/>
            <p:cNvGrpSpPr/>
            <p:nvPr/>
          </p:nvGrpSpPr>
          <p:grpSpPr>
            <a:xfrm>
              <a:off x="187719" y="69510"/>
              <a:ext cx="30104" cy="27668"/>
              <a:chOff x="0" y="0"/>
              <a:chExt cx="40957" cy="37643"/>
            </a:xfrm>
          </p:grpSpPr>
          <p:sp>
            <p:nvSpPr>
              <p:cNvPr id="1742" name="Freeform 1742"/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3" name="TextBox 1743"/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44" name="Group 1744"/>
            <p:cNvGrpSpPr/>
            <p:nvPr/>
          </p:nvGrpSpPr>
          <p:grpSpPr>
            <a:xfrm>
              <a:off x="187719" y="70845"/>
              <a:ext cx="28651" cy="26333"/>
              <a:chOff x="0" y="0"/>
              <a:chExt cx="40957" cy="37643"/>
            </a:xfrm>
          </p:grpSpPr>
          <p:sp>
            <p:nvSpPr>
              <p:cNvPr id="1745" name="Freeform 1745"/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6" name="TextBox 1746"/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47" name="Group 1747"/>
            <p:cNvGrpSpPr/>
            <p:nvPr/>
          </p:nvGrpSpPr>
          <p:grpSpPr>
            <a:xfrm rot="430258">
              <a:off x="195176" y="77052"/>
              <a:ext cx="13737" cy="13919"/>
              <a:chOff x="0" y="0"/>
              <a:chExt cx="37149" cy="37643"/>
            </a:xfrm>
          </p:grpSpPr>
          <p:sp>
            <p:nvSpPr>
              <p:cNvPr id="1748" name="Freeform 1748"/>
              <p:cNvSpPr/>
              <p:nvPr/>
            </p:nvSpPr>
            <p:spPr>
              <a:xfrm>
                <a:off x="0" y="0"/>
                <a:ext cx="3714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37149" h="37643">
                    <a:moveTo>
                      <a:pt x="18574" y="0"/>
                    </a:moveTo>
                    <a:cubicBezTo>
                      <a:pt x="8316" y="0"/>
                      <a:pt x="0" y="8427"/>
                      <a:pt x="0" y="18821"/>
                    </a:cubicBezTo>
                    <a:cubicBezTo>
                      <a:pt x="0" y="29216"/>
                      <a:pt x="8316" y="37643"/>
                      <a:pt x="18574" y="37643"/>
                    </a:cubicBezTo>
                    <a:cubicBezTo>
                      <a:pt x="28833" y="37643"/>
                      <a:pt x="37149" y="29216"/>
                      <a:pt x="37149" y="18821"/>
                    </a:cubicBezTo>
                    <a:cubicBezTo>
                      <a:pt x="37149" y="8427"/>
                      <a:pt x="28833" y="0"/>
                      <a:pt x="18574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9" name="TextBox 1749"/>
              <p:cNvSpPr txBox="1"/>
              <p:nvPr/>
            </p:nvSpPr>
            <p:spPr>
              <a:xfrm>
                <a:off x="3483" y="-34571"/>
                <a:ext cx="30183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0" name="Group 1750"/>
            <p:cNvGrpSpPr/>
            <p:nvPr/>
          </p:nvGrpSpPr>
          <p:grpSpPr>
            <a:xfrm rot="-3184323">
              <a:off x="538761" y="477218"/>
              <a:ext cx="72706" cy="19239"/>
              <a:chOff x="0" y="0"/>
              <a:chExt cx="162373" cy="42966"/>
            </a:xfrm>
          </p:grpSpPr>
          <p:sp>
            <p:nvSpPr>
              <p:cNvPr id="1751" name="Freeform 1751"/>
              <p:cNvSpPr/>
              <p:nvPr/>
            </p:nvSpPr>
            <p:spPr>
              <a:xfrm>
                <a:off x="0" y="0"/>
                <a:ext cx="162373" cy="42966"/>
              </a:xfrm>
              <a:custGeom>
                <a:avLst/>
                <a:gdLst/>
                <a:ahLst/>
                <a:cxnLst/>
                <a:rect l="l" t="t" r="r" b="b"/>
                <a:pathLst>
                  <a:path w="162373" h="42966">
                    <a:moveTo>
                      <a:pt x="81186" y="0"/>
                    </a:moveTo>
                    <a:cubicBezTo>
                      <a:pt x="36348" y="0"/>
                      <a:pt x="0" y="9618"/>
                      <a:pt x="0" y="21483"/>
                    </a:cubicBezTo>
                    <a:cubicBezTo>
                      <a:pt x="0" y="33348"/>
                      <a:pt x="36348" y="42966"/>
                      <a:pt x="81186" y="42966"/>
                    </a:cubicBezTo>
                    <a:cubicBezTo>
                      <a:pt x="126024" y="42966"/>
                      <a:pt x="162373" y="33348"/>
                      <a:pt x="162373" y="21483"/>
                    </a:cubicBezTo>
                    <a:cubicBezTo>
                      <a:pt x="162373" y="9618"/>
                      <a:pt x="126024" y="0"/>
                      <a:pt x="81186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2" name="TextBox 1752"/>
              <p:cNvSpPr txBox="1"/>
              <p:nvPr/>
            </p:nvSpPr>
            <p:spPr>
              <a:xfrm>
                <a:off x="15222" y="-34072"/>
                <a:ext cx="131928" cy="730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3" name="Group 1753"/>
            <p:cNvGrpSpPr/>
            <p:nvPr/>
          </p:nvGrpSpPr>
          <p:grpSpPr>
            <a:xfrm rot="-3574489">
              <a:off x="553170" y="492144"/>
              <a:ext cx="43924" cy="12941"/>
              <a:chOff x="0" y="0"/>
              <a:chExt cx="98094" cy="28900"/>
            </a:xfrm>
          </p:grpSpPr>
          <p:sp>
            <p:nvSpPr>
              <p:cNvPr id="1754" name="Freeform 1754"/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5" name="TextBox 1755"/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6" name="Group 1756"/>
            <p:cNvGrpSpPr/>
            <p:nvPr/>
          </p:nvGrpSpPr>
          <p:grpSpPr>
            <a:xfrm rot="-4373836">
              <a:off x="533732" y="489601"/>
              <a:ext cx="43924" cy="7642"/>
              <a:chOff x="0" y="0"/>
              <a:chExt cx="98094" cy="17068"/>
            </a:xfrm>
          </p:grpSpPr>
          <p:sp>
            <p:nvSpPr>
              <p:cNvPr id="1757" name="Freeform 1757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8" name="TextBox 1758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9" name="Group 1759"/>
            <p:cNvGrpSpPr/>
            <p:nvPr/>
          </p:nvGrpSpPr>
          <p:grpSpPr>
            <a:xfrm rot="-2534921">
              <a:off x="490385" y="501769"/>
              <a:ext cx="43924" cy="12941"/>
              <a:chOff x="0" y="0"/>
              <a:chExt cx="98094" cy="28900"/>
            </a:xfrm>
          </p:grpSpPr>
          <p:sp>
            <p:nvSpPr>
              <p:cNvPr id="1760" name="Freeform 1760"/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1" name="TextBox 1761"/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62" name="Group 1762"/>
            <p:cNvGrpSpPr/>
            <p:nvPr/>
          </p:nvGrpSpPr>
          <p:grpSpPr>
            <a:xfrm rot="-2534921">
              <a:off x="495792" y="501769"/>
              <a:ext cx="43924" cy="12941"/>
              <a:chOff x="0" y="0"/>
              <a:chExt cx="98094" cy="28900"/>
            </a:xfrm>
          </p:grpSpPr>
          <p:sp>
            <p:nvSpPr>
              <p:cNvPr id="1763" name="Freeform 1763"/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4" name="TextBox 1764"/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65" name="Group 1765"/>
            <p:cNvGrpSpPr/>
            <p:nvPr/>
          </p:nvGrpSpPr>
          <p:grpSpPr>
            <a:xfrm rot="-2272342">
              <a:off x="484754" y="500267"/>
              <a:ext cx="43924" cy="7642"/>
              <a:chOff x="0" y="0"/>
              <a:chExt cx="98094" cy="17068"/>
            </a:xfrm>
          </p:grpSpPr>
          <p:sp>
            <p:nvSpPr>
              <p:cNvPr id="1766" name="Freeform 1766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7" name="TextBox 1767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68" name="Group 1768"/>
            <p:cNvGrpSpPr/>
            <p:nvPr/>
          </p:nvGrpSpPr>
          <p:grpSpPr>
            <a:xfrm rot="-2272342">
              <a:off x="486605" y="504418"/>
              <a:ext cx="43924" cy="7642"/>
              <a:chOff x="0" y="0"/>
              <a:chExt cx="98094" cy="17068"/>
            </a:xfrm>
          </p:grpSpPr>
          <p:sp>
            <p:nvSpPr>
              <p:cNvPr id="1769" name="Freeform 1769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0" name="TextBox 1770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71" name="Group 1771"/>
            <p:cNvGrpSpPr/>
            <p:nvPr/>
          </p:nvGrpSpPr>
          <p:grpSpPr>
            <a:xfrm rot="-2272342">
              <a:off x="499938" y="510552"/>
              <a:ext cx="41360" cy="7196"/>
              <a:chOff x="0" y="0"/>
              <a:chExt cx="98094" cy="17068"/>
            </a:xfrm>
          </p:grpSpPr>
          <p:sp>
            <p:nvSpPr>
              <p:cNvPr id="1772" name="Freeform 1772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3" name="TextBox 1773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74" name="Group 1774"/>
            <p:cNvGrpSpPr/>
            <p:nvPr/>
          </p:nvGrpSpPr>
          <p:grpSpPr>
            <a:xfrm rot="2359592">
              <a:off x="134630" y="83231"/>
              <a:ext cx="51833" cy="7642"/>
              <a:chOff x="0" y="0"/>
              <a:chExt cx="140396" cy="20701"/>
            </a:xfrm>
          </p:grpSpPr>
          <p:sp>
            <p:nvSpPr>
              <p:cNvPr id="1775" name="Freeform 1775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6" name="TextBox 1776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77" name="Group 1777"/>
            <p:cNvGrpSpPr/>
            <p:nvPr/>
          </p:nvGrpSpPr>
          <p:grpSpPr>
            <a:xfrm rot="1986950">
              <a:off x="138455" y="77844"/>
              <a:ext cx="51833" cy="7642"/>
              <a:chOff x="0" y="0"/>
              <a:chExt cx="140396" cy="20701"/>
            </a:xfrm>
          </p:grpSpPr>
          <p:sp>
            <p:nvSpPr>
              <p:cNvPr id="1778" name="Freeform 1778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9" name="TextBox 1779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80" name="Group 1780"/>
            <p:cNvGrpSpPr/>
            <p:nvPr/>
          </p:nvGrpSpPr>
          <p:grpSpPr>
            <a:xfrm rot="2700000">
              <a:off x="124872" y="83231"/>
              <a:ext cx="51833" cy="7642"/>
              <a:chOff x="0" y="0"/>
              <a:chExt cx="140396" cy="20701"/>
            </a:xfrm>
          </p:grpSpPr>
          <p:sp>
            <p:nvSpPr>
              <p:cNvPr id="1781" name="Freeform 1781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2" name="TextBox 1782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83" name="Group 1783"/>
            <p:cNvGrpSpPr/>
            <p:nvPr/>
          </p:nvGrpSpPr>
          <p:grpSpPr>
            <a:xfrm rot="1674115">
              <a:off x="115108" y="76197"/>
              <a:ext cx="51833" cy="7642"/>
              <a:chOff x="0" y="0"/>
              <a:chExt cx="140396" cy="20701"/>
            </a:xfrm>
          </p:grpSpPr>
          <p:sp>
            <p:nvSpPr>
              <p:cNvPr id="1784" name="Freeform 1784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5" name="TextBox 1785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</p:grpSp>
      <p:sp>
        <p:nvSpPr>
          <p:cNvPr id="1786" name="Freeform 1786"/>
          <p:cNvSpPr/>
          <p:nvPr/>
        </p:nvSpPr>
        <p:spPr>
          <a:xfrm flipH="1">
            <a:off x="11073404" y="2967410"/>
            <a:ext cx="1811157" cy="1362896"/>
          </a:xfrm>
          <a:custGeom>
            <a:avLst/>
            <a:gdLst/>
            <a:ahLst/>
            <a:cxnLst/>
            <a:rect l="l" t="t" r="r" b="b"/>
            <a:pathLst>
              <a:path w="1811157" h="1362896">
                <a:moveTo>
                  <a:pt x="1811158" y="0"/>
                </a:moveTo>
                <a:lnTo>
                  <a:pt x="0" y="0"/>
                </a:lnTo>
                <a:lnTo>
                  <a:pt x="0" y="1362896"/>
                </a:lnTo>
                <a:lnTo>
                  <a:pt x="1811158" y="1362896"/>
                </a:lnTo>
                <a:lnTo>
                  <a:pt x="1811158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B407A-D785-ABA0-FE30-EACC77901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C1E5C797-FB61-CDAE-38CD-B3A3AB7944D4}"/>
              </a:ext>
            </a:extLst>
          </p:cNvPr>
          <p:cNvSpPr/>
          <p:nvPr/>
        </p:nvSpPr>
        <p:spPr>
          <a:xfrm>
            <a:off x="668051" y="1191964"/>
            <a:ext cx="98082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7EDA240-211C-19CF-9333-80635A3BF8E7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805F4263-0327-B24F-FD06-EFE1E1765F24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BC2046C4-4DC4-703C-0DE2-C89EBFB3FCA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124C8B8C-82C8-F030-D6D2-FC94D9393B0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9487B2E5-B8A9-37CC-24D0-988F7ACF636A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4DF9E953-433D-71B8-755A-837421F4AE7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65B0FA9F-77CA-9796-1DF0-2A78B584B7F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CFBA1BAF-4B52-4004-6AC6-28046B1EDA23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0F3339BB-A933-2569-16FC-DD851889758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A8996CC7-9B5D-1C57-8BAC-EDE85D3E924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82B2D2E8-C05F-5ED5-BF5C-F6C35F528D5C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C5ABFA58-3786-EE67-C44A-C69C8AF775EC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AD6CAEFF-E3B0-98A2-6414-D67FE167038C}"/>
              </a:ext>
            </a:extLst>
          </p:cNvPr>
          <p:cNvSpPr/>
          <p:nvPr/>
        </p:nvSpPr>
        <p:spPr>
          <a:xfrm rot="-10800000">
            <a:off x="-180249" y="1417154"/>
            <a:ext cx="18648499" cy="8718173"/>
          </a:xfrm>
          <a:custGeom>
            <a:avLst/>
            <a:gdLst/>
            <a:ahLst/>
            <a:cxnLst/>
            <a:rect l="l" t="t" r="r" b="b"/>
            <a:pathLst>
              <a:path w="18648499" h="8718173">
                <a:moveTo>
                  <a:pt x="0" y="0"/>
                </a:moveTo>
                <a:lnTo>
                  <a:pt x="18648498" y="0"/>
                </a:lnTo>
                <a:lnTo>
                  <a:pt x="18648498" y="8718174"/>
                </a:lnTo>
                <a:lnTo>
                  <a:pt x="0" y="87181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85FAA5A0-8E33-822E-90BB-BEF07BEB33C0}"/>
              </a:ext>
            </a:extLst>
          </p:cNvPr>
          <p:cNvSpPr txBox="1"/>
          <p:nvPr/>
        </p:nvSpPr>
        <p:spPr>
          <a:xfrm>
            <a:off x="668051" y="337101"/>
            <a:ext cx="980820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Croeso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i'ch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taith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afon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!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1D377354-BBB7-BA86-61B6-F99E99A93661}"/>
              </a:ext>
            </a:extLst>
          </p:cNvPr>
          <p:cNvSpPr txBox="1"/>
          <p:nvPr/>
        </p:nvSpPr>
        <p:spPr>
          <a:xfrm>
            <a:off x="286436" y="4273156"/>
            <a:ext cx="2265983" cy="861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Gweithdy</a:t>
            </a: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1:</a:t>
            </a:r>
          </a:p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Heddiw 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332DCD62-3673-E17D-58F2-E8F9649DC656}"/>
              </a:ext>
            </a:extLst>
          </p:cNvPr>
          <p:cNvSpPr/>
          <p:nvPr/>
        </p:nvSpPr>
        <p:spPr>
          <a:xfrm>
            <a:off x="10915203" y="7734111"/>
            <a:ext cx="2404082" cy="2310924"/>
          </a:xfrm>
          <a:custGeom>
            <a:avLst/>
            <a:gdLst/>
            <a:ahLst/>
            <a:cxnLst/>
            <a:rect l="l" t="t" r="r" b="b"/>
            <a:pathLst>
              <a:path w="2404082" h="2310924">
                <a:moveTo>
                  <a:pt x="0" y="0"/>
                </a:moveTo>
                <a:lnTo>
                  <a:pt x="2404082" y="0"/>
                </a:lnTo>
                <a:lnTo>
                  <a:pt x="2404082" y="2310924"/>
                </a:lnTo>
                <a:lnTo>
                  <a:pt x="0" y="2310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5578B978-3FCB-BE1D-1DEC-A1DB4F64A62D}"/>
              </a:ext>
            </a:extLst>
          </p:cNvPr>
          <p:cNvGrpSpPr/>
          <p:nvPr/>
        </p:nvGrpSpPr>
        <p:grpSpPr>
          <a:xfrm rot="800003">
            <a:off x="159789" y="1945373"/>
            <a:ext cx="2265708" cy="1650573"/>
            <a:chOff x="0" y="0"/>
            <a:chExt cx="3020944" cy="2200764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A981DB9D-1F28-F6D1-97C1-EE526CD360A3}"/>
                </a:ext>
              </a:extLst>
            </p:cNvPr>
            <p:cNvSpPr/>
            <p:nvPr/>
          </p:nvSpPr>
          <p:spPr>
            <a:xfrm rot="690824">
              <a:off x="140904" y="256386"/>
              <a:ext cx="2739135" cy="1687992"/>
            </a:xfrm>
            <a:custGeom>
              <a:avLst/>
              <a:gdLst/>
              <a:ahLst/>
              <a:cxnLst/>
              <a:rect l="l" t="t" r="r" b="b"/>
              <a:pathLst>
                <a:path w="2739135" h="1687992">
                  <a:moveTo>
                    <a:pt x="0" y="0"/>
                  </a:moveTo>
                  <a:lnTo>
                    <a:pt x="2739136" y="0"/>
                  </a:lnTo>
                  <a:lnTo>
                    <a:pt x="2739136" y="1687992"/>
                  </a:lnTo>
                  <a:lnTo>
                    <a:pt x="0" y="1687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B40E316A-3957-0E07-BF75-A809CA0DFE89}"/>
                </a:ext>
              </a:extLst>
            </p:cNvPr>
            <p:cNvSpPr/>
            <p:nvPr/>
          </p:nvSpPr>
          <p:spPr>
            <a:xfrm>
              <a:off x="2862265" y="748345"/>
              <a:ext cx="48960" cy="45378"/>
            </a:xfrm>
            <a:prstGeom prst="line">
              <a:avLst/>
            </a:prstGeom>
            <a:ln w="39091" cap="flat">
              <a:solidFill>
                <a:srgbClr val="4C230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55E876D9-23CF-0459-9C0A-27051640F5C8}"/>
                </a:ext>
              </a:extLst>
            </p:cNvPr>
            <p:cNvGrpSpPr/>
            <p:nvPr/>
          </p:nvGrpSpPr>
          <p:grpSpPr>
            <a:xfrm rot="-1047729">
              <a:off x="2889493" y="686836"/>
              <a:ext cx="43465" cy="115013"/>
              <a:chOff x="0" y="0"/>
              <a:chExt cx="28770" cy="76129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3E6EAB4B-6E86-2EC3-1D71-5AF2D30A30C7}"/>
                  </a:ext>
                </a:extLst>
              </p:cNvPr>
              <p:cNvSpPr/>
              <p:nvPr/>
            </p:nvSpPr>
            <p:spPr>
              <a:xfrm>
                <a:off x="0" y="0"/>
                <a:ext cx="28770" cy="76129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76129">
                    <a:moveTo>
                      <a:pt x="0" y="0"/>
                    </a:moveTo>
                    <a:lnTo>
                      <a:pt x="28770" y="0"/>
                    </a:lnTo>
                    <a:lnTo>
                      <a:pt x="28770" y="76129"/>
                    </a:lnTo>
                    <a:lnTo>
                      <a:pt x="0" y="76129"/>
                    </a:lnTo>
                    <a:close/>
                  </a:path>
                </a:pathLst>
              </a:custGeom>
              <a:solidFill>
                <a:srgbClr val="754A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D3BCE772-BA1B-399C-270B-74C85229E5E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770" cy="114229"/>
              </a:xfrm>
              <a:prstGeom prst="rect">
                <a:avLst/>
              </a:prstGeom>
            </p:spPr>
            <p:txBody>
              <a:bodyPr lIns="40210" tIns="40210" rIns="40210" bIns="40210" rtlCol="0" anchor="ctr"/>
              <a:lstStyle/>
              <a:p>
                <a:pPr algn="ctr">
                  <a:lnSpc>
                    <a:spcPts val="2138"/>
                  </a:lnSpc>
                </a:pPr>
                <a:endParaRPr/>
              </a:p>
            </p:txBody>
          </p:sp>
        </p:grpSp>
        <p:grpSp>
          <p:nvGrpSpPr>
            <p:cNvPr id="25" name="Group 25">
              <a:extLst>
                <a:ext uri="{FF2B5EF4-FFF2-40B4-BE49-F238E27FC236}">
                  <a16:creationId xmlns:a16="http://schemas.microsoft.com/office/drawing/2014/main" id="{0679CB46-894D-DD10-F6A8-CB70019703BB}"/>
                </a:ext>
              </a:extLst>
            </p:cNvPr>
            <p:cNvGrpSpPr/>
            <p:nvPr/>
          </p:nvGrpSpPr>
          <p:grpSpPr>
            <a:xfrm rot="-2159051">
              <a:off x="2867133" y="675568"/>
              <a:ext cx="43465" cy="145555"/>
              <a:chOff x="0" y="0"/>
              <a:chExt cx="28770" cy="96346"/>
            </a:xfrm>
          </p:grpSpPr>
          <p:sp>
            <p:nvSpPr>
              <p:cNvPr id="26" name="Freeform 26">
                <a:extLst>
                  <a:ext uri="{FF2B5EF4-FFF2-40B4-BE49-F238E27FC236}">
                    <a16:creationId xmlns:a16="http://schemas.microsoft.com/office/drawing/2014/main" id="{A7430940-F8C3-1F17-B1AD-B6CA842068BA}"/>
                  </a:ext>
                </a:extLst>
              </p:cNvPr>
              <p:cNvSpPr/>
              <p:nvPr/>
            </p:nvSpPr>
            <p:spPr>
              <a:xfrm>
                <a:off x="0" y="0"/>
                <a:ext cx="28770" cy="96346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96346">
                    <a:moveTo>
                      <a:pt x="0" y="0"/>
                    </a:moveTo>
                    <a:lnTo>
                      <a:pt x="28770" y="0"/>
                    </a:lnTo>
                    <a:lnTo>
                      <a:pt x="28770" y="96346"/>
                    </a:lnTo>
                    <a:lnTo>
                      <a:pt x="0" y="96346"/>
                    </a:lnTo>
                    <a:close/>
                  </a:path>
                </a:pathLst>
              </a:custGeom>
              <a:solidFill>
                <a:srgbClr val="754A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TextBox 27">
                <a:extLst>
                  <a:ext uri="{FF2B5EF4-FFF2-40B4-BE49-F238E27FC236}">
                    <a16:creationId xmlns:a16="http://schemas.microsoft.com/office/drawing/2014/main" id="{EF8C8F5A-C127-24C4-A080-60AF1F3E788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770" cy="134446"/>
              </a:xfrm>
              <a:prstGeom prst="rect">
                <a:avLst/>
              </a:prstGeom>
            </p:spPr>
            <p:txBody>
              <a:bodyPr lIns="40210" tIns="40210" rIns="40210" bIns="40210" rtlCol="0" anchor="ctr"/>
              <a:lstStyle/>
              <a:p>
                <a:pPr algn="ctr">
                  <a:lnSpc>
                    <a:spcPts val="2138"/>
                  </a:lnSpc>
                </a:pPr>
                <a:endParaRPr/>
              </a:p>
            </p:txBody>
          </p:sp>
        </p:grpSp>
      </p:grpSp>
      <p:sp>
        <p:nvSpPr>
          <p:cNvPr id="28" name="Freeform 28">
            <a:extLst>
              <a:ext uri="{FF2B5EF4-FFF2-40B4-BE49-F238E27FC236}">
                <a16:creationId xmlns:a16="http://schemas.microsoft.com/office/drawing/2014/main" id="{E921247C-9C35-194E-C3FD-9BA2432C6F5C}"/>
              </a:ext>
            </a:extLst>
          </p:cNvPr>
          <p:cNvSpPr/>
          <p:nvPr/>
        </p:nvSpPr>
        <p:spPr>
          <a:xfrm>
            <a:off x="4389755" y="4197110"/>
            <a:ext cx="1349246" cy="2447611"/>
          </a:xfrm>
          <a:custGeom>
            <a:avLst/>
            <a:gdLst/>
            <a:ahLst/>
            <a:cxnLst/>
            <a:rect l="l" t="t" r="r" b="b"/>
            <a:pathLst>
              <a:path w="1349246" h="2447611">
                <a:moveTo>
                  <a:pt x="0" y="0"/>
                </a:moveTo>
                <a:lnTo>
                  <a:pt x="1349246" y="0"/>
                </a:lnTo>
                <a:lnTo>
                  <a:pt x="1349246" y="2447611"/>
                </a:lnTo>
                <a:lnTo>
                  <a:pt x="0" y="24476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9" name="Group 29">
            <a:extLst>
              <a:ext uri="{FF2B5EF4-FFF2-40B4-BE49-F238E27FC236}">
                <a16:creationId xmlns:a16="http://schemas.microsoft.com/office/drawing/2014/main" id="{ABE6E8DD-6E18-1EDD-41FB-2274F67F0439}"/>
              </a:ext>
            </a:extLst>
          </p:cNvPr>
          <p:cNvGrpSpPr/>
          <p:nvPr/>
        </p:nvGrpSpPr>
        <p:grpSpPr>
          <a:xfrm>
            <a:off x="3467983" y="7783438"/>
            <a:ext cx="1470469" cy="620420"/>
            <a:chOff x="0" y="0"/>
            <a:chExt cx="1960625" cy="827226"/>
          </a:xfrm>
        </p:grpSpPr>
        <p:grpSp>
          <p:nvGrpSpPr>
            <p:cNvPr id="30" name="Group 30">
              <a:extLst>
                <a:ext uri="{FF2B5EF4-FFF2-40B4-BE49-F238E27FC236}">
                  <a16:creationId xmlns:a16="http://schemas.microsoft.com/office/drawing/2014/main" id="{B0744E8F-B014-3048-3C57-0B8C473358B7}"/>
                </a:ext>
              </a:extLst>
            </p:cNvPr>
            <p:cNvGrpSpPr/>
            <p:nvPr/>
          </p:nvGrpSpPr>
          <p:grpSpPr>
            <a:xfrm rot="-2239114">
              <a:off x="786403" y="88357"/>
              <a:ext cx="413741" cy="362023"/>
              <a:chOff x="0" y="0"/>
              <a:chExt cx="812800" cy="711200"/>
            </a:xfrm>
          </p:grpSpPr>
          <p:sp>
            <p:nvSpPr>
              <p:cNvPr id="31" name="Freeform 31">
                <a:extLst>
                  <a:ext uri="{FF2B5EF4-FFF2-40B4-BE49-F238E27FC236}">
                    <a16:creationId xmlns:a16="http://schemas.microsoft.com/office/drawing/2014/main" id="{8CE24394-1ED2-8DE2-C732-DCF01A11F15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TextBox 32">
                <a:extLst>
                  <a:ext uri="{FF2B5EF4-FFF2-40B4-BE49-F238E27FC236}">
                    <a16:creationId xmlns:a16="http://schemas.microsoft.com/office/drawing/2014/main" id="{684A6123-1B7D-5E20-908F-B86643359811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" name="Group 33">
              <a:extLst>
                <a:ext uri="{FF2B5EF4-FFF2-40B4-BE49-F238E27FC236}">
                  <a16:creationId xmlns:a16="http://schemas.microsoft.com/office/drawing/2014/main" id="{67ED7814-34D3-86CB-DBAD-FF4543BD4C6A}"/>
                </a:ext>
              </a:extLst>
            </p:cNvPr>
            <p:cNvGrpSpPr/>
            <p:nvPr/>
          </p:nvGrpSpPr>
          <p:grpSpPr>
            <a:xfrm rot="-6751217">
              <a:off x="811086" y="130234"/>
              <a:ext cx="163500" cy="167953"/>
              <a:chOff x="0" y="0"/>
              <a:chExt cx="747806" cy="768176"/>
            </a:xfrm>
          </p:grpSpPr>
          <p:sp>
            <p:nvSpPr>
              <p:cNvPr id="34" name="Freeform 34">
                <a:extLst>
                  <a:ext uri="{FF2B5EF4-FFF2-40B4-BE49-F238E27FC236}">
                    <a16:creationId xmlns:a16="http://schemas.microsoft.com/office/drawing/2014/main" id="{B0B6E9DD-2CFB-8A12-2E47-7F8A71807CB9}"/>
                  </a:ext>
                </a:extLst>
              </p:cNvPr>
              <p:cNvSpPr/>
              <p:nvPr/>
            </p:nvSpPr>
            <p:spPr>
              <a:xfrm>
                <a:off x="0" y="0"/>
                <a:ext cx="747806" cy="768176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68176">
                    <a:moveTo>
                      <a:pt x="373903" y="0"/>
                    </a:moveTo>
                    <a:lnTo>
                      <a:pt x="747806" y="768176"/>
                    </a:lnTo>
                    <a:lnTo>
                      <a:pt x="0" y="768176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TextBox 35">
                <a:extLst>
                  <a:ext uri="{FF2B5EF4-FFF2-40B4-BE49-F238E27FC236}">
                    <a16:creationId xmlns:a16="http://schemas.microsoft.com/office/drawing/2014/main" id="{84B4F441-0FC6-BF80-EB18-DF9AA840BACD}"/>
                  </a:ext>
                </a:extLst>
              </p:cNvPr>
              <p:cNvSpPr txBox="1"/>
              <p:nvPr/>
            </p:nvSpPr>
            <p:spPr>
              <a:xfrm>
                <a:off x="116845" y="309028"/>
                <a:ext cx="514117" cy="40427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" name="Group 36">
              <a:extLst>
                <a:ext uri="{FF2B5EF4-FFF2-40B4-BE49-F238E27FC236}">
                  <a16:creationId xmlns:a16="http://schemas.microsoft.com/office/drawing/2014/main" id="{D023F101-5B60-8AE3-6C81-D98BE58454D9}"/>
                </a:ext>
              </a:extLst>
            </p:cNvPr>
            <p:cNvGrpSpPr/>
            <p:nvPr/>
          </p:nvGrpSpPr>
          <p:grpSpPr>
            <a:xfrm rot="-3865383">
              <a:off x="962400" y="57291"/>
              <a:ext cx="20109" cy="193791"/>
              <a:chOff x="0" y="0"/>
              <a:chExt cx="24256" cy="233747"/>
            </a:xfrm>
          </p:grpSpPr>
          <p:sp>
            <p:nvSpPr>
              <p:cNvPr id="37" name="Freeform 37">
                <a:extLst>
                  <a:ext uri="{FF2B5EF4-FFF2-40B4-BE49-F238E27FC236}">
                    <a16:creationId xmlns:a16="http://schemas.microsoft.com/office/drawing/2014/main" id="{7562D339-9C0D-ABDF-9D5E-B96C0BC29974}"/>
                  </a:ext>
                </a:extLst>
              </p:cNvPr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TextBox 38">
                <a:extLst>
                  <a:ext uri="{FF2B5EF4-FFF2-40B4-BE49-F238E27FC236}">
                    <a16:creationId xmlns:a16="http://schemas.microsoft.com/office/drawing/2014/main" id="{84BAD5BA-8150-75C0-8281-4458FEB5C20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4256" cy="28137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" name="Group 39">
              <a:extLst>
                <a:ext uri="{FF2B5EF4-FFF2-40B4-BE49-F238E27FC236}">
                  <a16:creationId xmlns:a16="http://schemas.microsoft.com/office/drawing/2014/main" id="{947DF520-A5EA-1547-68B7-8FB53AC39CB1}"/>
                </a:ext>
              </a:extLst>
            </p:cNvPr>
            <p:cNvGrpSpPr/>
            <p:nvPr/>
          </p:nvGrpSpPr>
          <p:grpSpPr>
            <a:xfrm rot="-3610039">
              <a:off x="940556" y="39158"/>
              <a:ext cx="15959" cy="161680"/>
              <a:chOff x="0" y="0"/>
              <a:chExt cx="19249" cy="195016"/>
            </a:xfrm>
          </p:grpSpPr>
          <p:sp>
            <p:nvSpPr>
              <p:cNvPr id="40" name="Freeform 40">
                <a:extLst>
                  <a:ext uri="{FF2B5EF4-FFF2-40B4-BE49-F238E27FC236}">
                    <a16:creationId xmlns:a16="http://schemas.microsoft.com/office/drawing/2014/main" id="{6EBDF0A1-5DCF-5C7C-9819-F89EF94EE96A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TextBox 41">
                <a:extLst>
                  <a:ext uri="{FF2B5EF4-FFF2-40B4-BE49-F238E27FC236}">
                    <a16:creationId xmlns:a16="http://schemas.microsoft.com/office/drawing/2014/main" id="{7C6B08E6-BAEE-26BF-3687-C0B6D847BAC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" name="Group 42">
              <a:extLst>
                <a:ext uri="{FF2B5EF4-FFF2-40B4-BE49-F238E27FC236}">
                  <a16:creationId xmlns:a16="http://schemas.microsoft.com/office/drawing/2014/main" id="{37C91C48-A941-6D9E-4421-A4EA9E335126}"/>
                </a:ext>
              </a:extLst>
            </p:cNvPr>
            <p:cNvGrpSpPr/>
            <p:nvPr/>
          </p:nvGrpSpPr>
          <p:grpSpPr>
            <a:xfrm rot="-614711">
              <a:off x="886517" y="71980"/>
              <a:ext cx="15959" cy="161680"/>
              <a:chOff x="0" y="0"/>
              <a:chExt cx="19249" cy="195016"/>
            </a:xfrm>
          </p:grpSpPr>
          <p:sp>
            <p:nvSpPr>
              <p:cNvPr id="43" name="Freeform 43">
                <a:extLst>
                  <a:ext uri="{FF2B5EF4-FFF2-40B4-BE49-F238E27FC236}">
                    <a16:creationId xmlns:a16="http://schemas.microsoft.com/office/drawing/2014/main" id="{8C6C9293-5B4E-BBE6-1A4C-8C8E9B4B463D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TextBox 44">
                <a:extLst>
                  <a:ext uri="{FF2B5EF4-FFF2-40B4-BE49-F238E27FC236}">
                    <a16:creationId xmlns:a16="http://schemas.microsoft.com/office/drawing/2014/main" id="{B77ACE9D-6918-27DD-CD5C-39E29F8033E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" name="Group 45">
              <a:extLst>
                <a:ext uri="{FF2B5EF4-FFF2-40B4-BE49-F238E27FC236}">
                  <a16:creationId xmlns:a16="http://schemas.microsoft.com/office/drawing/2014/main" id="{F6AC96A9-FE18-7548-09A3-64C80FBC8329}"/>
                </a:ext>
              </a:extLst>
            </p:cNvPr>
            <p:cNvGrpSpPr/>
            <p:nvPr/>
          </p:nvGrpSpPr>
          <p:grpSpPr>
            <a:xfrm rot="-3444223">
              <a:off x="1044044" y="128611"/>
              <a:ext cx="25929" cy="129141"/>
              <a:chOff x="0" y="0"/>
              <a:chExt cx="31275" cy="155767"/>
            </a:xfrm>
          </p:grpSpPr>
          <p:sp>
            <p:nvSpPr>
              <p:cNvPr id="46" name="Freeform 46">
                <a:extLst>
                  <a:ext uri="{FF2B5EF4-FFF2-40B4-BE49-F238E27FC236}">
                    <a16:creationId xmlns:a16="http://schemas.microsoft.com/office/drawing/2014/main" id="{E460071A-87A0-19E2-AFDC-A62918C6AA94}"/>
                  </a:ext>
                </a:extLst>
              </p:cNvPr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TextBox 47">
                <a:extLst>
                  <a:ext uri="{FF2B5EF4-FFF2-40B4-BE49-F238E27FC236}">
                    <a16:creationId xmlns:a16="http://schemas.microsoft.com/office/drawing/2014/main" id="{A204A952-25E2-7010-CDCA-0844FB1E996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" name="Group 48">
              <a:extLst>
                <a:ext uri="{FF2B5EF4-FFF2-40B4-BE49-F238E27FC236}">
                  <a16:creationId xmlns:a16="http://schemas.microsoft.com/office/drawing/2014/main" id="{9A03CB9C-41B9-9C0E-CC44-5C83D5620EA2}"/>
                </a:ext>
              </a:extLst>
            </p:cNvPr>
            <p:cNvGrpSpPr/>
            <p:nvPr/>
          </p:nvGrpSpPr>
          <p:grpSpPr>
            <a:xfrm rot="-3314711">
              <a:off x="910882" y="77992"/>
              <a:ext cx="37664" cy="105869"/>
              <a:chOff x="0" y="0"/>
              <a:chExt cx="45429" cy="127697"/>
            </a:xfrm>
          </p:grpSpPr>
          <p:sp>
            <p:nvSpPr>
              <p:cNvPr id="49" name="Freeform 49">
                <a:extLst>
                  <a:ext uri="{FF2B5EF4-FFF2-40B4-BE49-F238E27FC236}">
                    <a16:creationId xmlns:a16="http://schemas.microsoft.com/office/drawing/2014/main" id="{5EE20C99-51F3-6AC6-F75F-99FAFD9E0E7F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TextBox 50">
                <a:extLst>
                  <a:ext uri="{FF2B5EF4-FFF2-40B4-BE49-F238E27FC236}">
                    <a16:creationId xmlns:a16="http://schemas.microsoft.com/office/drawing/2014/main" id="{86240B5E-93E3-EDC8-55F8-E7C7C9B2081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1" name="Group 51">
              <a:extLst>
                <a:ext uri="{FF2B5EF4-FFF2-40B4-BE49-F238E27FC236}">
                  <a16:creationId xmlns:a16="http://schemas.microsoft.com/office/drawing/2014/main" id="{F61DBF38-4538-09EC-6588-43AE7078C559}"/>
                </a:ext>
              </a:extLst>
            </p:cNvPr>
            <p:cNvGrpSpPr/>
            <p:nvPr/>
          </p:nvGrpSpPr>
          <p:grpSpPr>
            <a:xfrm rot="1517708">
              <a:off x="855606" y="140247"/>
              <a:ext cx="37664" cy="105869"/>
              <a:chOff x="0" y="0"/>
              <a:chExt cx="45429" cy="127697"/>
            </a:xfrm>
          </p:grpSpPr>
          <p:sp>
            <p:nvSpPr>
              <p:cNvPr id="52" name="Freeform 52">
                <a:extLst>
                  <a:ext uri="{FF2B5EF4-FFF2-40B4-BE49-F238E27FC236}">
                    <a16:creationId xmlns:a16="http://schemas.microsoft.com/office/drawing/2014/main" id="{1F791FDE-58CF-B139-0758-396B704E2618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TextBox 53">
                <a:extLst>
                  <a:ext uri="{FF2B5EF4-FFF2-40B4-BE49-F238E27FC236}">
                    <a16:creationId xmlns:a16="http://schemas.microsoft.com/office/drawing/2014/main" id="{D4C234D6-234D-A434-BAE1-7935B08A2D3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" name="Group 54">
              <a:extLst>
                <a:ext uri="{FF2B5EF4-FFF2-40B4-BE49-F238E27FC236}">
                  <a16:creationId xmlns:a16="http://schemas.microsoft.com/office/drawing/2014/main" id="{F0358898-ADCA-E704-CD8D-E707D3C44D96}"/>
                </a:ext>
              </a:extLst>
            </p:cNvPr>
            <p:cNvGrpSpPr/>
            <p:nvPr/>
          </p:nvGrpSpPr>
          <p:grpSpPr>
            <a:xfrm rot="1843551">
              <a:off x="895918" y="158983"/>
              <a:ext cx="263368" cy="39814"/>
              <a:chOff x="0" y="0"/>
              <a:chExt cx="488005" cy="73772"/>
            </a:xfrm>
          </p:grpSpPr>
          <p:sp>
            <p:nvSpPr>
              <p:cNvPr id="55" name="Freeform 55">
                <a:extLst>
                  <a:ext uri="{FF2B5EF4-FFF2-40B4-BE49-F238E27FC236}">
                    <a16:creationId xmlns:a16="http://schemas.microsoft.com/office/drawing/2014/main" id="{821F292D-52BC-BCF6-1B87-84836D74AD72}"/>
                  </a:ext>
                </a:extLst>
              </p:cNvPr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" name="TextBox 56">
                <a:extLst>
                  <a:ext uri="{FF2B5EF4-FFF2-40B4-BE49-F238E27FC236}">
                    <a16:creationId xmlns:a16="http://schemas.microsoft.com/office/drawing/2014/main" id="{4B250D40-62A2-A340-C5C8-6AA12B689E12}"/>
                  </a:ext>
                </a:extLst>
              </p:cNvPr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" name="Group 57">
              <a:extLst>
                <a:ext uri="{FF2B5EF4-FFF2-40B4-BE49-F238E27FC236}">
                  <a16:creationId xmlns:a16="http://schemas.microsoft.com/office/drawing/2014/main" id="{26A86335-2A3B-A79A-024D-1B09D16D58B8}"/>
                </a:ext>
              </a:extLst>
            </p:cNvPr>
            <p:cNvGrpSpPr/>
            <p:nvPr/>
          </p:nvGrpSpPr>
          <p:grpSpPr>
            <a:xfrm rot="-282818">
              <a:off x="871561" y="70120"/>
              <a:ext cx="18617" cy="105869"/>
              <a:chOff x="0" y="0"/>
              <a:chExt cx="22455" cy="127697"/>
            </a:xfrm>
          </p:grpSpPr>
          <p:sp>
            <p:nvSpPr>
              <p:cNvPr id="58" name="Freeform 58">
                <a:extLst>
                  <a:ext uri="{FF2B5EF4-FFF2-40B4-BE49-F238E27FC236}">
                    <a16:creationId xmlns:a16="http://schemas.microsoft.com/office/drawing/2014/main" id="{BACE82E8-E4C7-21E4-1223-4489EC5803D2}"/>
                  </a:ext>
                </a:extLst>
              </p:cNvPr>
              <p:cNvSpPr/>
              <p:nvPr/>
            </p:nvSpPr>
            <p:spPr>
              <a:xfrm>
                <a:off x="0" y="0"/>
                <a:ext cx="22455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22455" h="127697">
                    <a:moveTo>
                      <a:pt x="11228" y="0"/>
                    </a:moveTo>
                    <a:lnTo>
                      <a:pt x="11228" y="0"/>
                    </a:lnTo>
                    <a:cubicBezTo>
                      <a:pt x="17429" y="0"/>
                      <a:pt x="22455" y="5027"/>
                      <a:pt x="22455" y="11228"/>
                    </a:cubicBezTo>
                    <a:lnTo>
                      <a:pt x="22455" y="116469"/>
                    </a:lnTo>
                    <a:cubicBezTo>
                      <a:pt x="22455" y="122670"/>
                      <a:pt x="17429" y="127697"/>
                      <a:pt x="11228" y="127697"/>
                    </a:cubicBezTo>
                    <a:lnTo>
                      <a:pt x="11228" y="127697"/>
                    </a:lnTo>
                    <a:cubicBezTo>
                      <a:pt x="8250" y="127697"/>
                      <a:pt x="5394" y="126514"/>
                      <a:pt x="3289" y="124408"/>
                    </a:cubicBezTo>
                    <a:cubicBezTo>
                      <a:pt x="1183" y="122303"/>
                      <a:pt x="0" y="119447"/>
                      <a:pt x="0" y="116469"/>
                    </a:cubicBezTo>
                    <a:lnTo>
                      <a:pt x="0" y="11228"/>
                    </a:lnTo>
                    <a:cubicBezTo>
                      <a:pt x="0" y="8250"/>
                      <a:pt x="1183" y="5394"/>
                      <a:pt x="3289" y="3289"/>
                    </a:cubicBezTo>
                    <a:cubicBezTo>
                      <a:pt x="5394" y="1183"/>
                      <a:pt x="8250" y="0"/>
                      <a:pt x="112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" name="TextBox 59">
                <a:extLst>
                  <a:ext uri="{FF2B5EF4-FFF2-40B4-BE49-F238E27FC236}">
                    <a16:creationId xmlns:a16="http://schemas.microsoft.com/office/drawing/2014/main" id="{7B340660-943D-266F-DFE9-013309F5B52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2455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" name="Group 60">
              <a:extLst>
                <a:ext uri="{FF2B5EF4-FFF2-40B4-BE49-F238E27FC236}">
                  <a16:creationId xmlns:a16="http://schemas.microsoft.com/office/drawing/2014/main" id="{4B6ABD82-37FA-FA28-D602-DD74CD2196ED}"/>
                </a:ext>
              </a:extLst>
            </p:cNvPr>
            <p:cNvGrpSpPr/>
            <p:nvPr/>
          </p:nvGrpSpPr>
          <p:grpSpPr>
            <a:xfrm rot="-9801436">
              <a:off x="575860" y="418769"/>
              <a:ext cx="78829" cy="119586"/>
              <a:chOff x="0" y="0"/>
              <a:chExt cx="95083" cy="144243"/>
            </a:xfrm>
          </p:grpSpPr>
          <p:sp>
            <p:nvSpPr>
              <p:cNvPr id="61" name="Freeform 61">
                <a:extLst>
                  <a:ext uri="{FF2B5EF4-FFF2-40B4-BE49-F238E27FC236}">
                    <a16:creationId xmlns:a16="http://schemas.microsoft.com/office/drawing/2014/main" id="{FF82FF08-117C-07FC-43C6-03A9E0406391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" name="TextBox 62">
                <a:extLst>
                  <a:ext uri="{FF2B5EF4-FFF2-40B4-BE49-F238E27FC236}">
                    <a16:creationId xmlns:a16="http://schemas.microsoft.com/office/drawing/2014/main" id="{8CF5BF9D-FFEB-A188-BDEA-9DF3D83CD73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" name="Group 63">
              <a:extLst>
                <a:ext uri="{FF2B5EF4-FFF2-40B4-BE49-F238E27FC236}">
                  <a16:creationId xmlns:a16="http://schemas.microsoft.com/office/drawing/2014/main" id="{0C04F08B-48D9-F60D-C611-E499A3F4BAE6}"/>
                </a:ext>
              </a:extLst>
            </p:cNvPr>
            <p:cNvGrpSpPr/>
            <p:nvPr/>
          </p:nvGrpSpPr>
          <p:grpSpPr>
            <a:xfrm rot="-6559536">
              <a:off x="502776" y="543327"/>
              <a:ext cx="84026" cy="127697"/>
              <a:chOff x="0" y="0"/>
              <a:chExt cx="101350" cy="154025"/>
            </a:xfrm>
          </p:grpSpPr>
          <p:sp>
            <p:nvSpPr>
              <p:cNvPr id="64" name="Freeform 64">
                <a:extLst>
                  <a:ext uri="{FF2B5EF4-FFF2-40B4-BE49-F238E27FC236}">
                    <a16:creationId xmlns:a16="http://schemas.microsoft.com/office/drawing/2014/main" id="{EA6D6849-1932-3D96-5900-92EB6B74A47F}"/>
                  </a:ext>
                </a:extLst>
              </p:cNvPr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" name="TextBox 65">
                <a:extLst>
                  <a:ext uri="{FF2B5EF4-FFF2-40B4-BE49-F238E27FC236}">
                    <a16:creationId xmlns:a16="http://schemas.microsoft.com/office/drawing/2014/main" id="{7502EAC4-FEAF-6B4D-55CE-BF184E6386E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66" name="AutoShape 66">
              <a:extLst>
                <a:ext uri="{FF2B5EF4-FFF2-40B4-BE49-F238E27FC236}">
                  <a16:creationId xmlns:a16="http://schemas.microsoft.com/office/drawing/2014/main" id="{D13CC76D-EF3F-F3C5-2F65-CDC8D55B5FA4}"/>
                </a:ext>
              </a:extLst>
            </p:cNvPr>
            <p:cNvSpPr/>
            <p:nvPr/>
          </p:nvSpPr>
          <p:spPr>
            <a:xfrm flipV="1">
              <a:off x="485913" y="426271"/>
              <a:ext cx="109656" cy="163989"/>
            </a:xfrm>
            <a:prstGeom prst="line">
              <a:avLst/>
            </a:prstGeom>
            <a:ln w="16277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67" name="Group 67">
              <a:extLst>
                <a:ext uri="{FF2B5EF4-FFF2-40B4-BE49-F238E27FC236}">
                  <a16:creationId xmlns:a16="http://schemas.microsoft.com/office/drawing/2014/main" id="{80EC131D-C3D8-DF94-C90E-BFBFAC4E9044}"/>
                </a:ext>
              </a:extLst>
            </p:cNvPr>
            <p:cNvGrpSpPr/>
            <p:nvPr/>
          </p:nvGrpSpPr>
          <p:grpSpPr>
            <a:xfrm rot="-6440590">
              <a:off x="536500" y="503025"/>
              <a:ext cx="99314" cy="159563"/>
              <a:chOff x="0" y="0"/>
              <a:chExt cx="119791" cy="192462"/>
            </a:xfrm>
          </p:grpSpPr>
          <p:sp>
            <p:nvSpPr>
              <p:cNvPr id="68" name="Freeform 68">
                <a:extLst>
                  <a:ext uri="{FF2B5EF4-FFF2-40B4-BE49-F238E27FC236}">
                    <a16:creationId xmlns:a16="http://schemas.microsoft.com/office/drawing/2014/main" id="{B24B12CF-3501-111F-3E22-AD3731BF9347}"/>
                  </a:ext>
                </a:extLst>
              </p:cNvPr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" name="TextBox 69">
                <a:extLst>
                  <a:ext uri="{FF2B5EF4-FFF2-40B4-BE49-F238E27FC236}">
                    <a16:creationId xmlns:a16="http://schemas.microsoft.com/office/drawing/2014/main" id="{35D77C31-BCD1-4B64-E575-14A7A3A5369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" name="Group 70">
              <a:extLst>
                <a:ext uri="{FF2B5EF4-FFF2-40B4-BE49-F238E27FC236}">
                  <a16:creationId xmlns:a16="http://schemas.microsoft.com/office/drawing/2014/main" id="{609CD95E-0DD6-BBE4-F1FB-0534E644F835}"/>
                </a:ext>
              </a:extLst>
            </p:cNvPr>
            <p:cNvGrpSpPr/>
            <p:nvPr/>
          </p:nvGrpSpPr>
          <p:grpSpPr>
            <a:xfrm rot="-9801436">
              <a:off x="611620" y="498733"/>
              <a:ext cx="78829" cy="114625"/>
              <a:chOff x="0" y="0"/>
              <a:chExt cx="95083" cy="138259"/>
            </a:xfrm>
          </p:grpSpPr>
          <p:sp>
            <p:nvSpPr>
              <p:cNvPr id="71" name="Freeform 71">
                <a:extLst>
                  <a:ext uri="{FF2B5EF4-FFF2-40B4-BE49-F238E27FC236}">
                    <a16:creationId xmlns:a16="http://schemas.microsoft.com/office/drawing/2014/main" id="{FA841978-A104-4BBB-B082-E527694D47AD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" name="TextBox 72">
                <a:extLst>
                  <a:ext uri="{FF2B5EF4-FFF2-40B4-BE49-F238E27FC236}">
                    <a16:creationId xmlns:a16="http://schemas.microsoft.com/office/drawing/2014/main" id="{7CA9FD11-9A00-5C1F-F5B3-7C83D523BED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" name="Group 73">
              <a:extLst>
                <a:ext uri="{FF2B5EF4-FFF2-40B4-BE49-F238E27FC236}">
                  <a16:creationId xmlns:a16="http://schemas.microsoft.com/office/drawing/2014/main" id="{CC853B18-6660-C3E7-770C-602654FE90A7}"/>
                </a:ext>
              </a:extLst>
            </p:cNvPr>
            <p:cNvGrpSpPr/>
            <p:nvPr/>
          </p:nvGrpSpPr>
          <p:grpSpPr>
            <a:xfrm rot="9555401">
              <a:off x="622270" y="423016"/>
              <a:ext cx="59645" cy="136698"/>
              <a:chOff x="0" y="0"/>
              <a:chExt cx="71943" cy="164882"/>
            </a:xfrm>
          </p:grpSpPr>
          <p:sp>
            <p:nvSpPr>
              <p:cNvPr id="74" name="Freeform 74">
                <a:extLst>
                  <a:ext uri="{FF2B5EF4-FFF2-40B4-BE49-F238E27FC236}">
                    <a16:creationId xmlns:a16="http://schemas.microsoft.com/office/drawing/2014/main" id="{DDAA88E4-849E-2DCE-D5C1-8ACD290F571C}"/>
                  </a:ext>
                </a:extLst>
              </p:cNvPr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" name="TextBox 75">
                <a:extLst>
                  <a:ext uri="{FF2B5EF4-FFF2-40B4-BE49-F238E27FC236}">
                    <a16:creationId xmlns:a16="http://schemas.microsoft.com/office/drawing/2014/main" id="{CA03DAB2-C378-11B0-5B59-547A00CA4C5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" name="Group 76">
              <a:extLst>
                <a:ext uri="{FF2B5EF4-FFF2-40B4-BE49-F238E27FC236}">
                  <a16:creationId xmlns:a16="http://schemas.microsoft.com/office/drawing/2014/main" id="{ED574F88-90BE-53F4-01DB-17F0BA42E1C2}"/>
                </a:ext>
              </a:extLst>
            </p:cNvPr>
            <p:cNvGrpSpPr/>
            <p:nvPr/>
          </p:nvGrpSpPr>
          <p:grpSpPr>
            <a:xfrm rot="-9923663">
              <a:off x="562359" y="420113"/>
              <a:ext cx="92645" cy="159563"/>
              <a:chOff x="0" y="0"/>
              <a:chExt cx="111747" cy="192462"/>
            </a:xfrm>
          </p:grpSpPr>
          <p:sp>
            <p:nvSpPr>
              <p:cNvPr id="77" name="Freeform 77">
                <a:extLst>
                  <a:ext uri="{FF2B5EF4-FFF2-40B4-BE49-F238E27FC236}">
                    <a16:creationId xmlns:a16="http://schemas.microsoft.com/office/drawing/2014/main" id="{9B0BBDF7-A055-A550-5AE0-04419BBD1D48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TextBox 78">
                <a:extLst>
                  <a:ext uri="{FF2B5EF4-FFF2-40B4-BE49-F238E27FC236}">
                    <a16:creationId xmlns:a16="http://schemas.microsoft.com/office/drawing/2014/main" id="{F8CC6BD3-3AE9-4926-829A-1EB1A2B7658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" name="Group 79">
              <a:extLst>
                <a:ext uri="{FF2B5EF4-FFF2-40B4-BE49-F238E27FC236}">
                  <a16:creationId xmlns:a16="http://schemas.microsoft.com/office/drawing/2014/main" id="{304BDE01-9851-9EBF-E0D5-AB5A9670303E}"/>
                </a:ext>
              </a:extLst>
            </p:cNvPr>
            <p:cNvGrpSpPr/>
            <p:nvPr/>
          </p:nvGrpSpPr>
          <p:grpSpPr>
            <a:xfrm rot="-6701516">
              <a:off x="494480" y="526202"/>
              <a:ext cx="92645" cy="159563"/>
              <a:chOff x="0" y="0"/>
              <a:chExt cx="111747" cy="192462"/>
            </a:xfrm>
          </p:grpSpPr>
          <p:sp>
            <p:nvSpPr>
              <p:cNvPr id="80" name="Freeform 80">
                <a:extLst>
                  <a:ext uri="{FF2B5EF4-FFF2-40B4-BE49-F238E27FC236}">
                    <a16:creationId xmlns:a16="http://schemas.microsoft.com/office/drawing/2014/main" id="{28D3A11D-DAF3-C5EA-DE5B-B0FBE1A57083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TextBox 81">
                <a:extLst>
                  <a:ext uri="{FF2B5EF4-FFF2-40B4-BE49-F238E27FC236}">
                    <a16:creationId xmlns:a16="http://schemas.microsoft.com/office/drawing/2014/main" id="{573CDB1C-6450-E99D-EA05-59FDBD1A4FB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" name="Group 82">
              <a:extLst>
                <a:ext uri="{FF2B5EF4-FFF2-40B4-BE49-F238E27FC236}">
                  <a16:creationId xmlns:a16="http://schemas.microsoft.com/office/drawing/2014/main" id="{F5271285-5342-B8D3-13D2-0B3E5481F6CB}"/>
                </a:ext>
              </a:extLst>
            </p:cNvPr>
            <p:cNvGrpSpPr/>
            <p:nvPr/>
          </p:nvGrpSpPr>
          <p:grpSpPr>
            <a:xfrm rot="-8687532">
              <a:off x="612525" y="412015"/>
              <a:ext cx="78829" cy="119586"/>
              <a:chOff x="0" y="0"/>
              <a:chExt cx="95083" cy="144243"/>
            </a:xfrm>
          </p:grpSpPr>
          <p:sp>
            <p:nvSpPr>
              <p:cNvPr id="83" name="Freeform 83">
                <a:extLst>
                  <a:ext uri="{FF2B5EF4-FFF2-40B4-BE49-F238E27FC236}">
                    <a16:creationId xmlns:a16="http://schemas.microsoft.com/office/drawing/2014/main" id="{54F7DC40-54E6-B070-A259-EF3A5950141B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TextBox 84">
                <a:extLst>
                  <a:ext uri="{FF2B5EF4-FFF2-40B4-BE49-F238E27FC236}">
                    <a16:creationId xmlns:a16="http://schemas.microsoft.com/office/drawing/2014/main" id="{DBED828C-EBB3-1195-066B-4339BDA65EF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" name="Group 85">
              <a:extLst>
                <a:ext uri="{FF2B5EF4-FFF2-40B4-BE49-F238E27FC236}">
                  <a16:creationId xmlns:a16="http://schemas.microsoft.com/office/drawing/2014/main" id="{E6BC4690-CDFF-AB78-6B22-0687720E0BA7}"/>
                </a:ext>
              </a:extLst>
            </p:cNvPr>
            <p:cNvGrpSpPr/>
            <p:nvPr/>
          </p:nvGrpSpPr>
          <p:grpSpPr>
            <a:xfrm rot="-5445632">
              <a:off x="502161" y="507438"/>
              <a:ext cx="84026" cy="127697"/>
              <a:chOff x="0" y="0"/>
              <a:chExt cx="101350" cy="154025"/>
            </a:xfrm>
          </p:grpSpPr>
          <p:sp>
            <p:nvSpPr>
              <p:cNvPr id="86" name="Freeform 86">
                <a:extLst>
                  <a:ext uri="{FF2B5EF4-FFF2-40B4-BE49-F238E27FC236}">
                    <a16:creationId xmlns:a16="http://schemas.microsoft.com/office/drawing/2014/main" id="{1297CED0-FA9D-DD91-2E85-0F393F2FF64A}"/>
                  </a:ext>
                </a:extLst>
              </p:cNvPr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" name="TextBox 87">
                <a:extLst>
                  <a:ext uri="{FF2B5EF4-FFF2-40B4-BE49-F238E27FC236}">
                    <a16:creationId xmlns:a16="http://schemas.microsoft.com/office/drawing/2014/main" id="{711A29CD-F701-141E-0FDC-153F6E381C4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88" name="AutoShape 88">
              <a:extLst>
                <a:ext uri="{FF2B5EF4-FFF2-40B4-BE49-F238E27FC236}">
                  <a16:creationId xmlns:a16="http://schemas.microsoft.com/office/drawing/2014/main" id="{CFABF9C7-89E3-47C4-A601-60EE3C653747}"/>
                </a:ext>
              </a:extLst>
            </p:cNvPr>
            <p:cNvSpPr/>
            <p:nvPr/>
          </p:nvSpPr>
          <p:spPr>
            <a:xfrm flipV="1">
              <a:off x="493747" y="415964"/>
              <a:ext cx="156161" cy="120543"/>
            </a:xfrm>
            <a:prstGeom prst="line">
              <a:avLst/>
            </a:prstGeom>
            <a:ln w="16277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9" name="Group 89">
              <a:extLst>
                <a:ext uri="{FF2B5EF4-FFF2-40B4-BE49-F238E27FC236}">
                  <a16:creationId xmlns:a16="http://schemas.microsoft.com/office/drawing/2014/main" id="{F306308E-B81B-32F6-1FD4-53E577C42183}"/>
                </a:ext>
              </a:extLst>
            </p:cNvPr>
            <p:cNvGrpSpPr/>
            <p:nvPr/>
          </p:nvGrpSpPr>
          <p:grpSpPr>
            <a:xfrm rot="-5326687">
              <a:off x="541491" y="481576"/>
              <a:ext cx="99314" cy="159563"/>
              <a:chOff x="0" y="0"/>
              <a:chExt cx="119791" cy="192462"/>
            </a:xfrm>
          </p:grpSpPr>
          <p:sp>
            <p:nvSpPr>
              <p:cNvPr id="90" name="Freeform 90">
                <a:extLst>
                  <a:ext uri="{FF2B5EF4-FFF2-40B4-BE49-F238E27FC236}">
                    <a16:creationId xmlns:a16="http://schemas.microsoft.com/office/drawing/2014/main" id="{EC395C34-9DB5-D45A-9B7D-3238DBCC8E5B}"/>
                  </a:ext>
                </a:extLst>
              </p:cNvPr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" name="TextBox 91">
                <a:extLst>
                  <a:ext uri="{FF2B5EF4-FFF2-40B4-BE49-F238E27FC236}">
                    <a16:creationId xmlns:a16="http://schemas.microsoft.com/office/drawing/2014/main" id="{0432E759-DF3E-D42E-2F7E-EEA17C572AB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" name="Group 92">
              <a:extLst>
                <a:ext uri="{FF2B5EF4-FFF2-40B4-BE49-F238E27FC236}">
                  <a16:creationId xmlns:a16="http://schemas.microsoft.com/office/drawing/2014/main" id="{AF823EF0-0C20-C062-8436-B501F90DA867}"/>
                </a:ext>
              </a:extLst>
            </p:cNvPr>
            <p:cNvGrpSpPr/>
            <p:nvPr/>
          </p:nvGrpSpPr>
          <p:grpSpPr>
            <a:xfrm rot="-8687532">
              <a:off x="621755" y="499332"/>
              <a:ext cx="78829" cy="114625"/>
              <a:chOff x="0" y="0"/>
              <a:chExt cx="95083" cy="138259"/>
            </a:xfrm>
          </p:grpSpPr>
          <p:sp>
            <p:nvSpPr>
              <p:cNvPr id="93" name="Freeform 93">
                <a:extLst>
                  <a:ext uri="{FF2B5EF4-FFF2-40B4-BE49-F238E27FC236}">
                    <a16:creationId xmlns:a16="http://schemas.microsoft.com/office/drawing/2014/main" id="{E6A0A82C-398C-61D9-FE1F-F4E3FE96ED85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" name="TextBox 94">
                <a:extLst>
                  <a:ext uri="{FF2B5EF4-FFF2-40B4-BE49-F238E27FC236}">
                    <a16:creationId xmlns:a16="http://schemas.microsoft.com/office/drawing/2014/main" id="{FA8BAC4B-8AE5-31F3-F0E6-738B956268C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" name="Group 95">
              <a:extLst>
                <a:ext uri="{FF2B5EF4-FFF2-40B4-BE49-F238E27FC236}">
                  <a16:creationId xmlns:a16="http://schemas.microsoft.com/office/drawing/2014/main" id="{48AA6B0A-7DC6-006E-535B-D83EB249BFEC}"/>
                </a:ext>
              </a:extLst>
            </p:cNvPr>
            <p:cNvGrpSpPr/>
            <p:nvPr/>
          </p:nvGrpSpPr>
          <p:grpSpPr>
            <a:xfrm rot="10669305">
              <a:off x="652943" y="427318"/>
              <a:ext cx="59645" cy="136698"/>
              <a:chOff x="0" y="0"/>
              <a:chExt cx="71943" cy="164882"/>
            </a:xfrm>
          </p:grpSpPr>
          <p:sp>
            <p:nvSpPr>
              <p:cNvPr id="96" name="Freeform 96">
                <a:extLst>
                  <a:ext uri="{FF2B5EF4-FFF2-40B4-BE49-F238E27FC236}">
                    <a16:creationId xmlns:a16="http://schemas.microsoft.com/office/drawing/2014/main" id="{656E34CC-72E5-6EF2-1D5B-2805E92859C7}"/>
                  </a:ext>
                </a:extLst>
              </p:cNvPr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" name="TextBox 97">
                <a:extLst>
                  <a:ext uri="{FF2B5EF4-FFF2-40B4-BE49-F238E27FC236}">
                    <a16:creationId xmlns:a16="http://schemas.microsoft.com/office/drawing/2014/main" id="{E9EE824D-C608-2484-AAC2-8539CF4BCEF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" name="Group 98">
              <a:extLst>
                <a:ext uri="{FF2B5EF4-FFF2-40B4-BE49-F238E27FC236}">
                  <a16:creationId xmlns:a16="http://schemas.microsoft.com/office/drawing/2014/main" id="{5D6EC82E-7860-BE26-C8DE-3350F6092F08}"/>
                </a:ext>
              </a:extLst>
            </p:cNvPr>
            <p:cNvGrpSpPr/>
            <p:nvPr/>
          </p:nvGrpSpPr>
          <p:grpSpPr>
            <a:xfrm rot="-8809760">
              <a:off x="592575" y="410149"/>
              <a:ext cx="92645" cy="159563"/>
              <a:chOff x="0" y="0"/>
              <a:chExt cx="111747" cy="192462"/>
            </a:xfrm>
          </p:grpSpPr>
          <p:sp>
            <p:nvSpPr>
              <p:cNvPr id="99" name="Freeform 99">
                <a:extLst>
                  <a:ext uri="{FF2B5EF4-FFF2-40B4-BE49-F238E27FC236}">
                    <a16:creationId xmlns:a16="http://schemas.microsoft.com/office/drawing/2014/main" id="{E68ACD49-C60A-AC93-4894-95E6444B9483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" name="TextBox 100">
                <a:extLst>
                  <a:ext uri="{FF2B5EF4-FFF2-40B4-BE49-F238E27FC236}">
                    <a16:creationId xmlns:a16="http://schemas.microsoft.com/office/drawing/2014/main" id="{81995090-9C50-BD36-2EF2-395F116C11D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" name="Group 101">
              <a:extLst>
                <a:ext uri="{FF2B5EF4-FFF2-40B4-BE49-F238E27FC236}">
                  <a16:creationId xmlns:a16="http://schemas.microsoft.com/office/drawing/2014/main" id="{437DBD98-76B3-B7D4-4F33-3899E80E3506}"/>
                </a:ext>
              </a:extLst>
            </p:cNvPr>
            <p:cNvGrpSpPr/>
            <p:nvPr/>
          </p:nvGrpSpPr>
          <p:grpSpPr>
            <a:xfrm rot="-5587613">
              <a:off x="494452" y="489107"/>
              <a:ext cx="92645" cy="159563"/>
              <a:chOff x="0" y="0"/>
              <a:chExt cx="111747" cy="192462"/>
            </a:xfrm>
          </p:grpSpPr>
          <p:sp>
            <p:nvSpPr>
              <p:cNvPr id="102" name="Freeform 102">
                <a:extLst>
                  <a:ext uri="{FF2B5EF4-FFF2-40B4-BE49-F238E27FC236}">
                    <a16:creationId xmlns:a16="http://schemas.microsoft.com/office/drawing/2014/main" id="{FE323C44-F04E-3156-81F8-C40F6BB22D67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" name="TextBox 103">
                <a:extLst>
                  <a:ext uri="{FF2B5EF4-FFF2-40B4-BE49-F238E27FC236}">
                    <a16:creationId xmlns:a16="http://schemas.microsoft.com/office/drawing/2014/main" id="{596B2CA7-CBFA-5213-2540-6EF2F838AED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" name="Group 104">
              <a:extLst>
                <a:ext uri="{FF2B5EF4-FFF2-40B4-BE49-F238E27FC236}">
                  <a16:creationId xmlns:a16="http://schemas.microsoft.com/office/drawing/2014/main" id="{4394B293-CB0D-B39D-D102-3930F984B61A}"/>
                </a:ext>
              </a:extLst>
            </p:cNvPr>
            <p:cNvGrpSpPr/>
            <p:nvPr/>
          </p:nvGrpSpPr>
          <p:grpSpPr>
            <a:xfrm rot="89227">
              <a:off x="582270" y="394469"/>
              <a:ext cx="1090008" cy="276496"/>
              <a:chOff x="0" y="0"/>
              <a:chExt cx="1429368" cy="362579"/>
            </a:xfrm>
          </p:grpSpPr>
          <p:sp>
            <p:nvSpPr>
              <p:cNvPr id="105" name="Freeform 105">
                <a:extLst>
                  <a:ext uri="{FF2B5EF4-FFF2-40B4-BE49-F238E27FC236}">
                    <a16:creationId xmlns:a16="http://schemas.microsoft.com/office/drawing/2014/main" id="{2561CD69-BE0A-79F1-98A2-2C0DDD9116C8}"/>
                  </a:ext>
                </a:extLst>
              </p:cNvPr>
              <p:cNvSpPr/>
              <p:nvPr/>
            </p:nvSpPr>
            <p:spPr>
              <a:xfrm>
                <a:off x="0" y="0"/>
                <a:ext cx="1429368" cy="362579"/>
              </a:xfrm>
              <a:custGeom>
                <a:avLst/>
                <a:gdLst/>
                <a:ahLst/>
                <a:cxnLst/>
                <a:rect l="l" t="t" r="r" b="b"/>
                <a:pathLst>
                  <a:path w="1429368" h="362579">
                    <a:moveTo>
                      <a:pt x="714684" y="0"/>
                    </a:moveTo>
                    <a:cubicBezTo>
                      <a:pt x="319975" y="0"/>
                      <a:pt x="0" y="81166"/>
                      <a:pt x="0" y="181289"/>
                    </a:cubicBezTo>
                    <a:cubicBezTo>
                      <a:pt x="0" y="281413"/>
                      <a:pt x="319975" y="362579"/>
                      <a:pt x="714684" y="362579"/>
                    </a:cubicBezTo>
                    <a:cubicBezTo>
                      <a:pt x="1109393" y="362579"/>
                      <a:pt x="1429368" y="281413"/>
                      <a:pt x="1429368" y="181289"/>
                    </a:cubicBezTo>
                    <a:cubicBezTo>
                      <a:pt x="1429368" y="81166"/>
                      <a:pt x="1109393" y="0"/>
                      <a:pt x="714684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" name="TextBox 106">
                <a:extLst>
                  <a:ext uri="{FF2B5EF4-FFF2-40B4-BE49-F238E27FC236}">
                    <a16:creationId xmlns:a16="http://schemas.microsoft.com/office/drawing/2014/main" id="{820A8AD6-6A67-7B24-1AF1-9DE78355F1EB}"/>
                  </a:ext>
                </a:extLst>
              </p:cNvPr>
              <p:cNvSpPr txBox="1"/>
              <p:nvPr/>
            </p:nvSpPr>
            <p:spPr>
              <a:xfrm>
                <a:off x="134003" y="-13633"/>
                <a:ext cx="1161361" cy="34222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" name="Group 107">
              <a:extLst>
                <a:ext uri="{FF2B5EF4-FFF2-40B4-BE49-F238E27FC236}">
                  <a16:creationId xmlns:a16="http://schemas.microsoft.com/office/drawing/2014/main" id="{F0E07C64-4077-B764-2038-72483DFBE09F}"/>
                </a:ext>
              </a:extLst>
            </p:cNvPr>
            <p:cNvGrpSpPr/>
            <p:nvPr/>
          </p:nvGrpSpPr>
          <p:grpSpPr>
            <a:xfrm rot="-316353">
              <a:off x="1058746" y="484532"/>
              <a:ext cx="714330" cy="172623"/>
              <a:chOff x="0" y="0"/>
              <a:chExt cx="1329862" cy="321371"/>
            </a:xfrm>
          </p:grpSpPr>
          <p:sp>
            <p:nvSpPr>
              <p:cNvPr id="108" name="Freeform 108">
                <a:extLst>
                  <a:ext uri="{FF2B5EF4-FFF2-40B4-BE49-F238E27FC236}">
                    <a16:creationId xmlns:a16="http://schemas.microsoft.com/office/drawing/2014/main" id="{29DCFC70-165C-F274-E9DA-74282849DEFE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" name="TextBox 109">
                <a:extLst>
                  <a:ext uri="{FF2B5EF4-FFF2-40B4-BE49-F238E27FC236}">
                    <a16:creationId xmlns:a16="http://schemas.microsoft.com/office/drawing/2014/main" id="{94AFD46C-CF74-6B35-A6A6-6DD7EAFD791E}"/>
                  </a:ext>
                </a:extLst>
              </p:cNvPr>
              <p:cNvSpPr txBox="1"/>
              <p:nvPr/>
            </p:nvSpPr>
            <p:spPr>
              <a:xfrm>
                <a:off x="124675" y="-17496"/>
                <a:ext cx="1080513" cy="30873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" name="Group 110">
              <a:extLst>
                <a:ext uri="{FF2B5EF4-FFF2-40B4-BE49-F238E27FC236}">
                  <a16:creationId xmlns:a16="http://schemas.microsoft.com/office/drawing/2014/main" id="{2807C98F-2B5A-A451-990E-9609CD8EBE28}"/>
                </a:ext>
              </a:extLst>
            </p:cNvPr>
            <p:cNvGrpSpPr/>
            <p:nvPr/>
          </p:nvGrpSpPr>
          <p:grpSpPr>
            <a:xfrm rot="-316353">
              <a:off x="1202834" y="529894"/>
              <a:ext cx="714330" cy="90066"/>
              <a:chOff x="0" y="0"/>
              <a:chExt cx="1329862" cy="167675"/>
            </a:xfrm>
          </p:grpSpPr>
          <p:sp>
            <p:nvSpPr>
              <p:cNvPr id="111" name="Freeform 111">
                <a:extLst>
                  <a:ext uri="{FF2B5EF4-FFF2-40B4-BE49-F238E27FC236}">
                    <a16:creationId xmlns:a16="http://schemas.microsoft.com/office/drawing/2014/main" id="{CA64F942-7F92-F116-1EEE-9B6C3AC65CFC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" name="TextBox 112">
                <a:extLst>
                  <a:ext uri="{FF2B5EF4-FFF2-40B4-BE49-F238E27FC236}">
                    <a16:creationId xmlns:a16="http://schemas.microsoft.com/office/drawing/2014/main" id="{C4B9025D-74E0-D4F6-5489-EB00B1FFC3BB}"/>
                  </a:ext>
                </a:extLst>
              </p:cNvPr>
              <p:cNvSpPr txBox="1"/>
              <p:nvPr/>
            </p:nvSpPr>
            <p:spPr>
              <a:xfrm>
                <a:off x="124675" y="-31905"/>
                <a:ext cx="1080513" cy="18386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" name="Group 113">
              <a:extLst>
                <a:ext uri="{FF2B5EF4-FFF2-40B4-BE49-F238E27FC236}">
                  <a16:creationId xmlns:a16="http://schemas.microsoft.com/office/drawing/2014/main" id="{66835976-B486-2AFB-E7B8-EF40CE36B31E}"/>
                </a:ext>
              </a:extLst>
            </p:cNvPr>
            <p:cNvGrpSpPr/>
            <p:nvPr/>
          </p:nvGrpSpPr>
          <p:grpSpPr>
            <a:xfrm rot="776564">
              <a:off x="265530" y="477284"/>
              <a:ext cx="573497" cy="32007"/>
              <a:chOff x="0" y="0"/>
              <a:chExt cx="1329862" cy="74220"/>
            </a:xfrm>
          </p:grpSpPr>
          <p:sp>
            <p:nvSpPr>
              <p:cNvPr id="114" name="Freeform 114">
                <a:extLst>
                  <a:ext uri="{FF2B5EF4-FFF2-40B4-BE49-F238E27FC236}">
                    <a16:creationId xmlns:a16="http://schemas.microsoft.com/office/drawing/2014/main" id="{ED103444-7228-6947-EE84-518C00A83AB8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" name="TextBox 115">
                <a:extLst>
                  <a:ext uri="{FF2B5EF4-FFF2-40B4-BE49-F238E27FC236}">
                    <a16:creationId xmlns:a16="http://schemas.microsoft.com/office/drawing/2014/main" id="{A7E69848-81C7-2E0C-F9B1-099DFF06658A}"/>
                  </a:ext>
                </a:extLst>
              </p:cNvPr>
              <p:cNvSpPr txBox="1"/>
              <p:nvPr/>
            </p:nvSpPr>
            <p:spPr>
              <a:xfrm>
                <a:off x="124675" y="-40667"/>
                <a:ext cx="1080513" cy="107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" name="Group 116">
              <a:extLst>
                <a:ext uri="{FF2B5EF4-FFF2-40B4-BE49-F238E27FC236}">
                  <a16:creationId xmlns:a16="http://schemas.microsoft.com/office/drawing/2014/main" id="{90A89A46-7F9E-231B-D04B-F71F3B626A71}"/>
                </a:ext>
              </a:extLst>
            </p:cNvPr>
            <p:cNvGrpSpPr/>
            <p:nvPr/>
          </p:nvGrpSpPr>
          <p:grpSpPr>
            <a:xfrm rot="1194821">
              <a:off x="703426" y="448031"/>
              <a:ext cx="98208" cy="31434"/>
              <a:chOff x="0" y="0"/>
              <a:chExt cx="1391177" cy="445281"/>
            </a:xfrm>
          </p:grpSpPr>
          <p:sp>
            <p:nvSpPr>
              <p:cNvPr id="117" name="Freeform 117">
                <a:extLst>
                  <a:ext uri="{FF2B5EF4-FFF2-40B4-BE49-F238E27FC236}">
                    <a16:creationId xmlns:a16="http://schemas.microsoft.com/office/drawing/2014/main" id="{FDE41A22-E00C-A860-B3A7-3195F66FDCF8}"/>
                  </a:ext>
                </a:extLst>
              </p:cNvPr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" name="TextBox 118">
                <a:extLst>
                  <a:ext uri="{FF2B5EF4-FFF2-40B4-BE49-F238E27FC236}">
                    <a16:creationId xmlns:a16="http://schemas.microsoft.com/office/drawing/2014/main" id="{5432E749-BAFE-60CA-3314-0BBC0B7AF475}"/>
                  </a:ext>
                </a:extLst>
              </p:cNvPr>
              <p:cNvSpPr txBox="1"/>
              <p:nvPr/>
            </p:nvSpPr>
            <p:spPr>
              <a:xfrm>
                <a:off x="130423" y="-5880"/>
                <a:ext cx="1130332" cy="409416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19" name="AutoShape 119">
              <a:extLst>
                <a:ext uri="{FF2B5EF4-FFF2-40B4-BE49-F238E27FC236}">
                  <a16:creationId xmlns:a16="http://schemas.microsoft.com/office/drawing/2014/main" id="{FE1E7A63-5778-D1AD-5254-3E2CC7F9AEF7}"/>
                </a:ext>
              </a:extLst>
            </p:cNvPr>
            <p:cNvSpPr/>
            <p:nvPr/>
          </p:nvSpPr>
          <p:spPr>
            <a:xfrm>
              <a:off x="334341" y="413636"/>
              <a:ext cx="379770" cy="34858"/>
            </a:xfrm>
            <a:prstGeom prst="line">
              <a:avLst/>
            </a:prstGeom>
            <a:ln w="9766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20" name="Group 120">
              <a:extLst>
                <a:ext uri="{FF2B5EF4-FFF2-40B4-BE49-F238E27FC236}">
                  <a16:creationId xmlns:a16="http://schemas.microsoft.com/office/drawing/2014/main" id="{2890DAB7-3AB8-D96A-82EE-ECDCB1443E3E}"/>
                </a:ext>
              </a:extLst>
            </p:cNvPr>
            <p:cNvGrpSpPr/>
            <p:nvPr/>
          </p:nvGrpSpPr>
          <p:grpSpPr>
            <a:xfrm rot="547964">
              <a:off x="447488" y="457668"/>
              <a:ext cx="262756" cy="57809"/>
              <a:chOff x="0" y="0"/>
              <a:chExt cx="3722085" cy="818900"/>
            </a:xfrm>
          </p:grpSpPr>
          <p:sp>
            <p:nvSpPr>
              <p:cNvPr id="121" name="Freeform 121">
                <a:extLst>
                  <a:ext uri="{FF2B5EF4-FFF2-40B4-BE49-F238E27FC236}">
                    <a16:creationId xmlns:a16="http://schemas.microsoft.com/office/drawing/2014/main" id="{1F17D7E3-FD5E-BC02-A359-7D4105BCC3B1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" name="TextBox 122">
                <a:extLst>
                  <a:ext uri="{FF2B5EF4-FFF2-40B4-BE49-F238E27FC236}">
                    <a16:creationId xmlns:a16="http://schemas.microsoft.com/office/drawing/2014/main" id="{095320BC-B4CC-97E6-62F5-938A1AF02204}"/>
                  </a:ext>
                </a:extLst>
              </p:cNvPr>
              <p:cNvSpPr txBox="1"/>
              <p:nvPr/>
            </p:nvSpPr>
            <p:spPr>
              <a:xfrm>
                <a:off x="348946" y="29147"/>
                <a:ext cx="3024194" cy="71298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" name="Group 123">
              <a:extLst>
                <a:ext uri="{FF2B5EF4-FFF2-40B4-BE49-F238E27FC236}">
                  <a16:creationId xmlns:a16="http://schemas.microsoft.com/office/drawing/2014/main" id="{01BB81CD-DD00-D40E-37E5-3E75FB792C50}"/>
                </a:ext>
              </a:extLst>
            </p:cNvPr>
            <p:cNvGrpSpPr/>
            <p:nvPr/>
          </p:nvGrpSpPr>
          <p:grpSpPr>
            <a:xfrm rot="326193">
              <a:off x="571029" y="452057"/>
              <a:ext cx="148296" cy="68979"/>
              <a:chOff x="0" y="0"/>
              <a:chExt cx="3722085" cy="1731304"/>
            </a:xfrm>
          </p:grpSpPr>
          <p:sp>
            <p:nvSpPr>
              <p:cNvPr id="124" name="Freeform 124">
                <a:extLst>
                  <a:ext uri="{FF2B5EF4-FFF2-40B4-BE49-F238E27FC236}">
                    <a16:creationId xmlns:a16="http://schemas.microsoft.com/office/drawing/2014/main" id="{D764D481-9881-9E22-C42C-57F94F192DF0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" name="TextBox 125">
                <a:extLst>
                  <a:ext uri="{FF2B5EF4-FFF2-40B4-BE49-F238E27FC236}">
                    <a16:creationId xmlns:a16="http://schemas.microsoft.com/office/drawing/2014/main" id="{D50BE816-EDED-F373-0D43-86F6836D91D7}"/>
                  </a:ext>
                </a:extLst>
              </p:cNvPr>
              <p:cNvSpPr txBox="1"/>
              <p:nvPr/>
            </p:nvSpPr>
            <p:spPr>
              <a:xfrm>
                <a:off x="348946" y="114685"/>
                <a:ext cx="3024194" cy="145431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" name="Group 126">
              <a:extLst>
                <a:ext uri="{FF2B5EF4-FFF2-40B4-BE49-F238E27FC236}">
                  <a16:creationId xmlns:a16="http://schemas.microsoft.com/office/drawing/2014/main" id="{F3590174-FE08-8333-89C7-BA514A2677DE}"/>
                </a:ext>
              </a:extLst>
            </p:cNvPr>
            <p:cNvGrpSpPr/>
            <p:nvPr/>
          </p:nvGrpSpPr>
          <p:grpSpPr>
            <a:xfrm rot="89227">
              <a:off x="1516139" y="451034"/>
              <a:ext cx="319088" cy="57711"/>
              <a:chOff x="0" y="0"/>
              <a:chExt cx="418431" cy="75679"/>
            </a:xfrm>
          </p:grpSpPr>
          <p:sp>
            <p:nvSpPr>
              <p:cNvPr id="127" name="Freeform 127">
                <a:extLst>
                  <a:ext uri="{FF2B5EF4-FFF2-40B4-BE49-F238E27FC236}">
                    <a16:creationId xmlns:a16="http://schemas.microsoft.com/office/drawing/2014/main" id="{8A455D32-2375-6E17-61A7-9F5846FF40A8}"/>
                  </a:ext>
                </a:extLst>
              </p:cNvPr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" name="TextBox 128">
                <a:extLst>
                  <a:ext uri="{FF2B5EF4-FFF2-40B4-BE49-F238E27FC236}">
                    <a16:creationId xmlns:a16="http://schemas.microsoft.com/office/drawing/2014/main" id="{82C932F5-C627-8E39-FBE1-21612527A7A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18431" cy="12330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29" name="AutoShape 129">
              <a:extLst>
                <a:ext uri="{FF2B5EF4-FFF2-40B4-BE49-F238E27FC236}">
                  <a16:creationId xmlns:a16="http://schemas.microsoft.com/office/drawing/2014/main" id="{35FE195E-44BD-28C9-3B2E-F0C321C3DE22}"/>
                </a:ext>
              </a:extLst>
            </p:cNvPr>
            <p:cNvSpPr/>
            <p:nvPr/>
          </p:nvSpPr>
          <p:spPr>
            <a:xfrm flipV="1">
              <a:off x="1830809" y="455511"/>
              <a:ext cx="56575" cy="72264"/>
            </a:xfrm>
            <a:prstGeom prst="line">
              <a:avLst/>
            </a:prstGeom>
            <a:ln w="19532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" name="AutoShape 130">
              <a:extLst>
                <a:ext uri="{FF2B5EF4-FFF2-40B4-BE49-F238E27FC236}">
                  <a16:creationId xmlns:a16="http://schemas.microsoft.com/office/drawing/2014/main" id="{15BDA1AD-8056-7348-5D37-D41A1E3054C3}"/>
                </a:ext>
              </a:extLst>
            </p:cNvPr>
            <p:cNvSpPr/>
            <p:nvPr/>
          </p:nvSpPr>
          <p:spPr>
            <a:xfrm>
              <a:off x="1768198" y="492421"/>
              <a:ext cx="158218" cy="23231"/>
            </a:xfrm>
            <a:prstGeom prst="line">
              <a:avLst/>
            </a:prstGeom>
            <a:ln w="9766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1" name="Group 131">
              <a:extLst>
                <a:ext uri="{FF2B5EF4-FFF2-40B4-BE49-F238E27FC236}">
                  <a16:creationId xmlns:a16="http://schemas.microsoft.com/office/drawing/2014/main" id="{C1CF3980-9610-8388-64E8-E0EEFFD37524}"/>
                </a:ext>
              </a:extLst>
            </p:cNvPr>
            <p:cNvGrpSpPr/>
            <p:nvPr/>
          </p:nvGrpSpPr>
          <p:grpSpPr>
            <a:xfrm rot="1653808">
              <a:off x="1906633" y="515368"/>
              <a:ext cx="16382" cy="41917"/>
              <a:chOff x="0" y="0"/>
              <a:chExt cx="115942" cy="296675"/>
            </a:xfrm>
          </p:grpSpPr>
          <p:sp>
            <p:nvSpPr>
              <p:cNvPr id="132" name="Freeform 132">
                <a:extLst>
                  <a:ext uri="{FF2B5EF4-FFF2-40B4-BE49-F238E27FC236}">
                    <a16:creationId xmlns:a16="http://schemas.microsoft.com/office/drawing/2014/main" id="{720B18CA-2750-A4FA-5895-F0D62056EE52}"/>
                  </a:ext>
                </a:extLst>
              </p:cNvPr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" name="TextBox 133">
                <a:extLst>
                  <a:ext uri="{FF2B5EF4-FFF2-40B4-BE49-F238E27FC236}">
                    <a16:creationId xmlns:a16="http://schemas.microsoft.com/office/drawing/2014/main" id="{10A637D8-DE6A-A163-B8B6-EF484C24CAD0}"/>
                  </a:ext>
                </a:extLst>
              </p:cNvPr>
              <p:cNvSpPr txBox="1"/>
              <p:nvPr/>
            </p:nvSpPr>
            <p:spPr>
              <a:xfrm>
                <a:off x="10870" y="-19812"/>
                <a:ext cx="94203" cy="28867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" name="Group 134">
              <a:extLst>
                <a:ext uri="{FF2B5EF4-FFF2-40B4-BE49-F238E27FC236}">
                  <a16:creationId xmlns:a16="http://schemas.microsoft.com/office/drawing/2014/main" id="{4356AA77-1C04-157F-E8E9-51D261BC7DB7}"/>
                </a:ext>
              </a:extLst>
            </p:cNvPr>
            <p:cNvGrpSpPr/>
            <p:nvPr/>
          </p:nvGrpSpPr>
          <p:grpSpPr>
            <a:xfrm rot="4108516">
              <a:off x="1889815" y="529880"/>
              <a:ext cx="15526" cy="43179"/>
              <a:chOff x="0" y="0"/>
              <a:chExt cx="109886" cy="305605"/>
            </a:xfrm>
          </p:grpSpPr>
          <p:sp>
            <p:nvSpPr>
              <p:cNvPr id="135" name="Freeform 135">
                <a:extLst>
                  <a:ext uri="{FF2B5EF4-FFF2-40B4-BE49-F238E27FC236}">
                    <a16:creationId xmlns:a16="http://schemas.microsoft.com/office/drawing/2014/main" id="{8B657003-4C4D-F0D5-0284-290586E3FA70}"/>
                  </a:ext>
                </a:extLst>
              </p:cNvPr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" name="TextBox 136">
                <a:extLst>
                  <a:ext uri="{FF2B5EF4-FFF2-40B4-BE49-F238E27FC236}">
                    <a16:creationId xmlns:a16="http://schemas.microsoft.com/office/drawing/2014/main" id="{C56FED54-84BE-3275-A9F5-4072E7831463}"/>
                  </a:ext>
                </a:extLst>
              </p:cNvPr>
              <p:cNvSpPr txBox="1"/>
              <p:nvPr/>
            </p:nvSpPr>
            <p:spPr>
              <a:xfrm>
                <a:off x="10302" y="-18975"/>
                <a:ext cx="8928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" name="Group 137">
              <a:extLst>
                <a:ext uri="{FF2B5EF4-FFF2-40B4-BE49-F238E27FC236}">
                  <a16:creationId xmlns:a16="http://schemas.microsoft.com/office/drawing/2014/main" id="{8FCE0448-99C0-C4A9-46A4-324690AC478A}"/>
                </a:ext>
              </a:extLst>
            </p:cNvPr>
            <p:cNvGrpSpPr/>
            <p:nvPr/>
          </p:nvGrpSpPr>
          <p:grpSpPr>
            <a:xfrm rot="3477730">
              <a:off x="1899183" y="501068"/>
              <a:ext cx="18698" cy="43179"/>
              <a:chOff x="0" y="0"/>
              <a:chExt cx="132336" cy="305605"/>
            </a:xfrm>
          </p:grpSpPr>
          <p:sp>
            <p:nvSpPr>
              <p:cNvPr id="138" name="Freeform 138">
                <a:extLst>
                  <a:ext uri="{FF2B5EF4-FFF2-40B4-BE49-F238E27FC236}">
                    <a16:creationId xmlns:a16="http://schemas.microsoft.com/office/drawing/2014/main" id="{F0C378BE-41B2-52D7-2A45-13111B60BF90}"/>
                  </a:ext>
                </a:extLst>
              </p:cNvPr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" name="TextBox 139">
                <a:extLst>
                  <a:ext uri="{FF2B5EF4-FFF2-40B4-BE49-F238E27FC236}">
                    <a16:creationId xmlns:a16="http://schemas.microsoft.com/office/drawing/2014/main" id="{3A512B55-CFA3-DEDF-5F86-34ABDA2ECE7F}"/>
                  </a:ext>
                </a:extLst>
              </p:cNvPr>
              <p:cNvSpPr txBox="1"/>
              <p:nvPr/>
            </p:nvSpPr>
            <p:spPr>
              <a:xfrm>
                <a:off x="12407" y="-18975"/>
                <a:ext cx="10752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" name="Group 140">
              <a:extLst>
                <a:ext uri="{FF2B5EF4-FFF2-40B4-BE49-F238E27FC236}">
                  <a16:creationId xmlns:a16="http://schemas.microsoft.com/office/drawing/2014/main" id="{10057C30-E774-5198-D6BB-7A2BCF6ECF00}"/>
                </a:ext>
              </a:extLst>
            </p:cNvPr>
            <p:cNvGrpSpPr/>
            <p:nvPr/>
          </p:nvGrpSpPr>
          <p:grpSpPr>
            <a:xfrm rot="89227">
              <a:off x="1729689" y="500413"/>
              <a:ext cx="103797" cy="48336"/>
              <a:chOff x="0" y="0"/>
              <a:chExt cx="136113" cy="63384"/>
            </a:xfrm>
          </p:grpSpPr>
          <p:sp>
            <p:nvSpPr>
              <p:cNvPr id="141" name="Freeform 141">
                <a:extLst>
                  <a:ext uri="{FF2B5EF4-FFF2-40B4-BE49-F238E27FC236}">
                    <a16:creationId xmlns:a16="http://schemas.microsoft.com/office/drawing/2014/main" id="{78FC093C-0CC5-56BB-09F8-06D986EA9CAD}"/>
                  </a:ext>
                </a:extLst>
              </p:cNvPr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" name="TextBox 142">
                <a:extLst>
                  <a:ext uri="{FF2B5EF4-FFF2-40B4-BE49-F238E27FC236}">
                    <a16:creationId xmlns:a16="http://schemas.microsoft.com/office/drawing/2014/main" id="{392BB463-8293-540C-8567-01D4614A998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36113" cy="11100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" name="Group 143">
              <a:extLst>
                <a:ext uri="{FF2B5EF4-FFF2-40B4-BE49-F238E27FC236}">
                  <a16:creationId xmlns:a16="http://schemas.microsoft.com/office/drawing/2014/main" id="{B38469A2-6976-B06A-3366-964987458F92}"/>
                </a:ext>
              </a:extLst>
            </p:cNvPr>
            <p:cNvGrpSpPr/>
            <p:nvPr/>
          </p:nvGrpSpPr>
          <p:grpSpPr>
            <a:xfrm rot="89227">
              <a:off x="1869748" y="522652"/>
              <a:ext cx="32134" cy="21822"/>
              <a:chOff x="0" y="0"/>
              <a:chExt cx="42138" cy="28616"/>
            </a:xfrm>
          </p:grpSpPr>
          <p:sp>
            <p:nvSpPr>
              <p:cNvPr id="144" name="Freeform 144">
                <a:extLst>
                  <a:ext uri="{FF2B5EF4-FFF2-40B4-BE49-F238E27FC236}">
                    <a16:creationId xmlns:a16="http://schemas.microsoft.com/office/drawing/2014/main" id="{EF7FA3A2-7BA3-9939-7F22-11003734ED37}"/>
                  </a:ext>
                </a:extLst>
              </p:cNvPr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" name="TextBox 145">
                <a:extLst>
                  <a:ext uri="{FF2B5EF4-FFF2-40B4-BE49-F238E27FC236}">
                    <a16:creationId xmlns:a16="http://schemas.microsoft.com/office/drawing/2014/main" id="{F48716CA-59CF-AA76-ED9A-DFF0487E446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2138" cy="762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" name="Group 146">
              <a:extLst>
                <a:ext uri="{FF2B5EF4-FFF2-40B4-BE49-F238E27FC236}">
                  <a16:creationId xmlns:a16="http://schemas.microsoft.com/office/drawing/2014/main" id="{FDD58282-DC6E-0603-E31D-65D58A56C77D}"/>
                </a:ext>
              </a:extLst>
            </p:cNvPr>
            <p:cNvGrpSpPr/>
            <p:nvPr/>
          </p:nvGrpSpPr>
          <p:grpSpPr>
            <a:xfrm rot="276120">
              <a:off x="318928" y="436234"/>
              <a:ext cx="199483" cy="48741"/>
              <a:chOff x="0" y="0"/>
              <a:chExt cx="261590" cy="63916"/>
            </a:xfrm>
          </p:grpSpPr>
          <p:sp>
            <p:nvSpPr>
              <p:cNvPr id="147" name="Freeform 147">
                <a:extLst>
                  <a:ext uri="{FF2B5EF4-FFF2-40B4-BE49-F238E27FC236}">
                    <a16:creationId xmlns:a16="http://schemas.microsoft.com/office/drawing/2014/main" id="{918DA7CA-86CD-028A-CB4C-849F345ACF11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" name="TextBox 148">
                <a:extLst>
                  <a:ext uri="{FF2B5EF4-FFF2-40B4-BE49-F238E27FC236}">
                    <a16:creationId xmlns:a16="http://schemas.microsoft.com/office/drawing/2014/main" id="{2C4208F6-9572-81E7-AA8E-3F8704DBAE1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61590" cy="1115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" name="Group 149">
              <a:extLst>
                <a:ext uri="{FF2B5EF4-FFF2-40B4-BE49-F238E27FC236}">
                  <a16:creationId xmlns:a16="http://schemas.microsoft.com/office/drawing/2014/main" id="{98D19305-75A3-4C8A-E6EB-D3FE2F9A5BA1}"/>
                </a:ext>
              </a:extLst>
            </p:cNvPr>
            <p:cNvGrpSpPr/>
            <p:nvPr/>
          </p:nvGrpSpPr>
          <p:grpSpPr>
            <a:xfrm rot="276120">
              <a:off x="281308" y="424396"/>
              <a:ext cx="199483" cy="42925"/>
              <a:chOff x="0" y="0"/>
              <a:chExt cx="261590" cy="56289"/>
            </a:xfrm>
          </p:grpSpPr>
          <p:sp>
            <p:nvSpPr>
              <p:cNvPr id="150" name="Freeform 150">
                <a:extLst>
                  <a:ext uri="{FF2B5EF4-FFF2-40B4-BE49-F238E27FC236}">
                    <a16:creationId xmlns:a16="http://schemas.microsoft.com/office/drawing/2014/main" id="{F057339E-BE93-27D6-E364-5418A90E1803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" name="TextBox 151">
                <a:extLst>
                  <a:ext uri="{FF2B5EF4-FFF2-40B4-BE49-F238E27FC236}">
                    <a16:creationId xmlns:a16="http://schemas.microsoft.com/office/drawing/2014/main" id="{FB992667-31E9-AD90-ED77-E6BB4931F37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61590" cy="10391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" name="Group 152">
              <a:extLst>
                <a:ext uri="{FF2B5EF4-FFF2-40B4-BE49-F238E27FC236}">
                  <a16:creationId xmlns:a16="http://schemas.microsoft.com/office/drawing/2014/main" id="{3378710B-2FF0-A878-8566-80DED8CC8CB9}"/>
                </a:ext>
              </a:extLst>
            </p:cNvPr>
            <p:cNvGrpSpPr/>
            <p:nvPr/>
          </p:nvGrpSpPr>
          <p:grpSpPr>
            <a:xfrm rot="-1911480">
              <a:off x="35121" y="229363"/>
              <a:ext cx="225716" cy="197501"/>
              <a:chOff x="0" y="0"/>
              <a:chExt cx="812800" cy="711200"/>
            </a:xfrm>
          </p:grpSpPr>
          <p:sp>
            <p:nvSpPr>
              <p:cNvPr id="153" name="Freeform 153">
                <a:extLst>
                  <a:ext uri="{FF2B5EF4-FFF2-40B4-BE49-F238E27FC236}">
                    <a16:creationId xmlns:a16="http://schemas.microsoft.com/office/drawing/2014/main" id="{8D4B0C9C-B9F6-3A81-B705-FBFA3C8D156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" name="TextBox 154">
                <a:extLst>
                  <a:ext uri="{FF2B5EF4-FFF2-40B4-BE49-F238E27FC236}">
                    <a16:creationId xmlns:a16="http://schemas.microsoft.com/office/drawing/2014/main" id="{35D686A1-C81A-ABA9-456F-DA7352C0F805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" name="Group 155">
              <a:extLst>
                <a:ext uri="{FF2B5EF4-FFF2-40B4-BE49-F238E27FC236}">
                  <a16:creationId xmlns:a16="http://schemas.microsoft.com/office/drawing/2014/main" id="{D1AD9B56-3320-C3CB-0972-A21C0AF73608}"/>
                </a:ext>
              </a:extLst>
            </p:cNvPr>
            <p:cNvGrpSpPr/>
            <p:nvPr/>
          </p:nvGrpSpPr>
          <p:grpSpPr>
            <a:xfrm rot="-1911480">
              <a:off x="45352" y="405171"/>
              <a:ext cx="225716" cy="197501"/>
              <a:chOff x="0" y="0"/>
              <a:chExt cx="812800" cy="711200"/>
            </a:xfrm>
          </p:grpSpPr>
          <p:sp>
            <p:nvSpPr>
              <p:cNvPr id="156" name="Freeform 156">
                <a:extLst>
                  <a:ext uri="{FF2B5EF4-FFF2-40B4-BE49-F238E27FC236}">
                    <a16:creationId xmlns:a16="http://schemas.microsoft.com/office/drawing/2014/main" id="{73325F0A-C2D2-584A-FE06-713B82EA3B4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" name="TextBox 157">
                <a:extLst>
                  <a:ext uri="{FF2B5EF4-FFF2-40B4-BE49-F238E27FC236}">
                    <a16:creationId xmlns:a16="http://schemas.microsoft.com/office/drawing/2014/main" id="{035D4D5A-3BE2-BC02-E898-D7193255850A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58" name="AutoShape 158">
              <a:extLst>
                <a:ext uri="{FF2B5EF4-FFF2-40B4-BE49-F238E27FC236}">
                  <a16:creationId xmlns:a16="http://schemas.microsoft.com/office/drawing/2014/main" id="{10CE0BB8-19AC-2E3B-F796-1838EAA3869D}"/>
                </a:ext>
              </a:extLst>
            </p:cNvPr>
            <p:cNvSpPr/>
            <p:nvPr/>
          </p:nvSpPr>
          <p:spPr>
            <a:xfrm flipH="1">
              <a:off x="51412" y="546976"/>
              <a:ext cx="286258" cy="128202"/>
            </a:xfrm>
            <a:prstGeom prst="line">
              <a:avLst/>
            </a:prstGeom>
            <a:ln w="9766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59" name="Group 159">
              <a:extLst>
                <a:ext uri="{FF2B5EF4-FFF2-40B4-BE49-F238E27FC236}">
                  <a16:creationId xmlns:a16="http://schemas.microsoft.com/office/drawing/2014/main" id="{F8D7EC30-C55B-A321-41AD-675741441D03}"/>
                </a:ext>
              </a:extLst>
            </p:cNvPr>
            <p:cNvGrpSpPr/>
            <p:nvPr/>
          </p:nvGrpSpPr>
          <p:grpSpPr>
            <a:xfrm rot="-199826">
              <a:off x="62292" y="435271"/>
              <a:ext cx="199662" cy="202461"/>
              <a:chOff x="0" y="0"/>
              <a:chExt cx="801563" cy="812800"/>
            </a:xfrm>
          </p:grpSpPr>
          <p:sp>
            <p:nvSpPr>
              <p:cNvPr id="160" name="Freeform 160">
                <a:extLst>
                  <a:ext uri="{FF2B5EF4-FFF2-40B4-BE49-F238E27FC236}">
                    <a16:creationId xmlns:a16="http://schemas.microsoft.com/office/drawing/2014/main" id="{ADB2ACC5-E811-3F6C-D064-39A6E9A4E11F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" name="TextBox 161">
                <a:extLst>
                  <a:ext uri="{FF2B5EF4-FFF2-40B4-BE49-F238E27FC236}">
                    <a16:creationId xmlns:a16="http://schemas.microsoft.com/office/drawing/2014/main" id="{1A0F7CE4-24B5-E520-D437-B4EFE2B2F000}"/>
                  </a:ext>
                </a:extLst>
              </p:cNvPr>
              <p:cNvSpPr txBox="1"/>
              <p:nvPr/>
            </p:nvSpPr>
            <p:spPr>
              <a:xfrm>
                <a:off x="75147" y="28575"/>
                <a:ext cx="651270" cy="7080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2" name="Group 162">
              <a:extLst>
                <a:ext uri="{FF2B5EF4-FFF2-40B4-BE49-F238E27FC236}">
                  <a16:creationId xmlns:a16="http://schemas.microsoft.com/office/drawing/2014/main" id="{D2C18DA8-D45C-BD80-7000-C502F0ED28CB}"/>
                </a:ext>
              </a:extLst>
            </p:cNvPr>
            <p:cNvGrpSpPr/>
            <p:nvPr/>
          </p:nvGrpSpPr>
          <p:grpSpPr>
            <a:xfrm rot="-535806">
              <a:off x="40536" y="224173"/>
              <a:ext cx="58399" cy="198273"/>
              <a:chOff x="0" y="0"/>
              <a:chExt cx="231837" cy="787122"/>
            </a:xfrm>
          </p:grpSpPr>
          <p:sp>
            <p:nvSpPr>
              <p:cNvPr id="163" name="Freeform 163">
                <a:extLst>
                  <a:ext uri="{FF2B5EF4-FFF2-40B4-BE49-F238E27FC236}">
                    <a16:creationId xmlns:a16="http://schemas.microsoft.com/office/drawing/2014/main" id="{CE67B6EB-5C28-4E7B-B9F1-E9C09F61D54C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" name="TextBox 164">
                <a:extLst>
                  <a:ext uri="{FF2B5EF4-FFF2-40B4-BE49-F238E27FC236}">
                    <a16:creationId xmlns:a16="http://schemas.microsoft.com/office/drawing/2014/main" id="{81778280-1F45-EEFF-E3BC-8E2C2F9F2E5F}"/>
                  </a:ext>
                </a:extLst>
              </p:cNvPr>
              <p:cNvSpPr txBox="1"/>
              <p:nvPr/>
            </p:nvSpPr>
            <p:spPr>
              <a:xfrm>
                <a:off x="21735" y="26168"/>
                <a:ext cx="188368" cy="687162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" name="Group 165">
              <a:extLst>
                <a:ext uri="{FF2B5EF4-FFF2-40B4-BE49-F238E27FC236}">
                  <a16:creationId xmlns:a16="http://schemas.microsoft.com/office/drawing/2014/main" id="{F163B653-793A-8ACF-4B8A-F5E35358DFB8}"/>
                </a:ext>
              </a:extLst>
            </p:cNvPr>
            <p:cNvGrpSpPr/>
            <p:nvPr/>
          </p:nvGrpSpPr>
          <p:grpSpPr>
            <a:xfrm rot="-7187674">
              <a:off x="78505" y="551200"/>
              <a:ext cx="58399" cy="168127"/>
              <a:chOff x="0" y="0"/>
              <a:chExt cx="231837" cy="667446"/>
            </a:xfrm>
          </p:grpSpPr>
          <p:sp>
            <p:nvSpPr>
              <p:cNvPr id="166" name="Freeform 166">
                <a:extLst>
                  <a:ext uri="{FF2B5EF4-FFF2-40B4-BE49-F238E27FC236}">
                    <a16:creationId xmlns:a16="http://schemas.microsoft.com/office/drawing/2014/main" id="{7FE13D14-B821-9B93-32BB-5B5D217731B7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" name="TextBox 167">
                <a:extLst>
                  <a:ext uri="{FF2B5EF4-FFF2-40B4-BE49-F238E27FC236}">
                    <a16:creationId xmlns:a16="http://schemas.microsoft.com/office/drawing/2014/main" id="{0450835B-1378-207C-A320-617A304BB762}"/>
                  </a:ext>
                </a:extLst>
              </p:cNvPr>
              <p:cNvSpPr txBox="1"/>
              <p:nvPr/>
            </p:nvSpPr>
            <p:spPr>
              <a:xfrm>
                <a:off x="21735" y="14948"/>
                <a:ext cx="188368" cy="5899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" name="Group 168">
              <a:extLst>
                <a:ext uri="{FF2B5EF4-FFF2-40B4-BE49-F238E27FC236}">
                  <a16:creationId xmlns:a16="http://schemas.microsoft.com/office/drawing/2014/main" id="{EB37F866-EB66-3465-6AD0-78E0E2FC9B98}"/>
                </a:ext>
              </a:extLst>
            </p:cNvPr>
            <p:cNvGrpSpPr/>
            <p:nvPr/>
          </p:nvGrpSpPr>
          <p:grpSpPr>
            <a:xfrm rot="-7187674">
              <a:off x="209088" y="440747"/>
              <a:ext cx="58399" cy="272916"/>
              <a:chOff x="0" y="0"/>
              <a:chExt cx="231837" cy="1083449"/>
            </a:xfrm>
          </p:grpSpPr>
          <p:sp>
            <p:nvSpPr>
              <p:cNvPr id="169" name="Freeform 169">
                <a:extLst>
                  <a:ext uri="{FF2B5EF4-FFF2-40B4-BE49-F238E27FC236}">
                    <a16:creationId xmlns:a16="http://schemas.microsoft.com/office/drawing/2014/main" id="{FDB61488-FCF6-B567-9505-B4076BE7E39E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" name="TextBox 170">
                <a:extLst>
                  <a:ext uri="{FF2B5EF4-FFF2-40B4-BE49-F238E27FC236}">
                    <a16:creationId xmlns:a16="http://schemas.microsoft.com/office/drawing/2014/main" id="{DE839FDD-1817-E0D7-05ED-9A065F2BA4C1}"/>
                  </a:ext>
                </a:extLst>
              </p:cNvPr>
              <p:cNvSpPr txBox="1"/>
              <p:nvPr/>
            </p:nvSpPr>
            <p:spPr>
              <a:xfrm>
                <a:off x="21735" y="53948"/>
                <a:ext cx="188368" cy="92792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" name="Group 171">
              <a:extLst>
                <a:ext uri="{FF2B5EF4-FFF2-40B4-BE49-F238E27FC236}">
                  <a16:creationId xmlns:a16="http://schemas.microsoft.com/office/drawing/2014/main" id="{B33C8E3F-384A-77BB-49EA-81206AA0B887}"/>
                </a:ext>
              </a:extLst>
            </p:cNvPr>
            <p:cNvGrpSpPr/>
            <p:nvPr/>
          </p:nvGrpSpPr>
          <p:grpSpPr>
            <a:xfrm rot="937101">
              <a:off x="57164" y="500376"/>
              <a:ext cx="33896" cy="182482"/>
              <a:chOff x="0" y="0"/>
              <a:chExt cx="40619" cy="218673"/>
            </a:xfrm>
          </p:grpSpPr>
          <p:sp>
            <p:nvSpPr>
              <p:cNvPr id="172" name="Freeform 172">
                <a:extLst>
                  <a:ext uri="{FF2B5EF4-FFF2-40B4-BE49-F238E27FC236}">
                    <a16:creationId xmlns:a16="http://schemas.microsoft.com/office/drawing/2014/main" id="{9A22EBF1-FE83-16A5-78DA-F9A1F5A92A40}"/>
                  </a:ext>
                </a:extLst>
              </p:cNvPr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" name="TextBox 173">
                <a:extLst>
                  <a:ext uri="{FF2B5EF4-FFF2-40B4-BE49-F238E27FC236}">
                    <a16:creationId xmlns:a16="http://schemas.microsoft.com/office/drawing/2014/main" id="{B60698B8-0B47-3AA8-19B0-90BC0502563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0619" cy="26629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" name="Group 174">
              <a:extLst>
                <a:ext uri="{FF2B5EF4-FFF2-40B4-BE49-F238E27FC236}">
                  <a16:creationId xmlns:a16="http://schemas.microsoft.com/office/drawing/2014/main" id="{8832AF6C-A810-1C97-968E-39517D3CB791}"/>
                </a:ext>
              </a:extLst>
            </p:cNvPr>
            <p:cNvGrpSpPr/>
            <p:nvPr/>
          </p:nvGrpSpPr>
          <p:grpSpPr>
            <a:xfrm rot="937101">
              <a:off x="69865" y="596060"/>
              <a:ext cx="38207" cy="34444"/>
              <a:chOff x="0" y="0"/>
              <a:chExt cx="45785" cy="41275"/>
            </a:xfrm>
          </p:grpSpPr>
          <p:sp>
            <p:nvSpPr>
              <p:cNvPr id="175" name="Freeform 175">
                <a:extLst>
                  <a:ext uri="{FF2B5EF4-FFF2-40B4-BE49-F238E27FC236}">
                    <a16:creationId xmlns:a16="http://schemas.microsoft.com/office/drawing/2014/main" id="{1DFBAD7B-13F1-307A-581A-55D5746F4159}"/>
                  </a:ext>
                </a:extLst>
              </p:cNvPr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" name="TextBox 176">
                <a:extLst>
                  <a:ext uri="{FF2B5EF4-FFF2-40B4-BE49-F238E27FC236}">
                    <a16:creationId xmlns:a16="http://schemas.microsoft.com/office/drawing/2014/main" id="{A5F321F1-E782-3D14-3042-FEF34358BB6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785" cy="8890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" name="Group 177">
              <a:extLst>
                <a:ext uri="{FF2B5EF4-FFF2-40B4-BE49-F238E27FC236}">
                  <a16:creationId xmlns:a16="http://schemas.microsoft.com/office/drawing/2014/main" id="{E5C41CD3-560F-DAED-1AD1-6C5134CBDF3E}"/>
                </a:ext>
              </a:extLst>
            </p:cNvPr>
            <p:cNvGrpSpPr/>
            <p:nvPr/>
          </p:nvGrpSpPr>
          <p:grpSpPr>
            <a:xfrm rot="1787212">
              <a:off x="114326" y="331364"/>
              <a:ext cx="245556" cy="167780"/>
              <a:chOff x="0" y="0"/>
              <a:chExt cx="294256" cy="201055"/>
            </a:xfrm>
          </p:grpSpPr>
          <p:sp>
            <p:nvSpPr>
              <p:cNvPr id="178" name="Freeform 178">
                <a:extLst>
                  <a:ext uri="{FF2B5EF4-FFF2-40B4-BE49-F238E27FC236}">
                    <a16:creationId xmlns:a16="http://schemas.microsoft.com/office/drawing/2014/main" id="{8F3F6E45-CAB5-C815-A60B-65CBDBA21F59}"/>
                  </a:ext>
                </a:extLst>
              </p:cNvPr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" name="TextBox 179">
                <a:extLst>
                  <a:ext uri="{FF2B5EF4-FFF2-40B4-BE49-F238E27FC236}">
                    <a16:creationId xmlns:a16="http://schemas.microsoft.com/office/drawing/2014/main" id="{4F29DFA0-94DF-018B-E7DA-0BC3FDFC837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94256" cy="24868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" name="Group 180">
              <a:extLst>
                <a:ext uri="{FF2B5EF4-FFF2-40B4-BE49-F238E27FC236}">
                  <a16:creationId xmlns:a16="http://schemas.microsoft.com/office/drawing/2014/main" id="{DA002885-1D6B-0C2C-6F7E-2FB086BCCCA8}"/>
                </a:ext>
              </a:extLst>
            </p:cNvPr>
            <p:cNvGrpSpPr/>
            <p:nvPr/>
          </p:nvGrpSpPr>
          <p:grpSpPr>
            <a:xfrm rot="-6472851">
              <a:off x="10859" y="407640"/>
              <a:ext cx="183062" cy="58008"/>
              <a:chOff x="0" y="0"/>
              <a:chExt cx="219368" cy="69513"/>
            </a:xfrm>
          </p:grpSpPr>
          <p:sp>
            <p:nvSpPr>
              <p:cNvPr id="181" name="Freeform 181">
                <a:extLst>
                  <a:ext uri="{FF2B5EF4-FFF2-40B4-BE49-F238E27FC236}">
                    <a16:creationId xmlns:a16="http://schemas.microsoft.com/office/drawing/2014/main" id="{4E4170F8-404C-867D-891E-F71EBF893B3A}"/>
                  </a:ext>
                </a:extLst>
              </p:cNvPr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" name="TextBox 182">
                <a:extLst>
                  <a:ext uri="{FF2B5EF4-FFF2-40B4-BE49-F238E27FC236}">
                    <a16:creationId xmlns:a16="http://schemas.microsoft.com/office/drawing/2014/main" id="{8A37D756-F696-3D36-9F60-E89C3061FD6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19368" cy="11713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" name="Group 183">
              <a:extLst>
                <a:ext uri="{FF2B5EF4-FFF2-40B4-BE49-F238E27FC236}">
                  <a16:creationId xmlns:a16="http://schemas.microsoft.com/office/drawing/2014/main" id="{AAE76939-A3A8-30B3-2570-71228990C295}"/>
                </a:ext>
              </a:extLst>
            </p:cNvPr>
            <p:cNvGrpSpPr/>
            <p:nvPr/>
          </p:nvGrpSpPr>
          <p:grpSpPr>
            <a:xfrm rot="-8774296">
              <a:off x="33147" y="253495"/>
              <a:ext cx="183426" cy="74608"/>
              <a:chOff x="0" y="0"/>
              <a:chExt cx="219804" cy="89405"/>
            </a:xfrm>
          </p:grpSpPr>
          <p:sp>
            <p:nvSpPr>
              <p:cNvPr id="184" name="Freeform 184">
                <a:extLst>
                  <a:ext uri="{FF2B5EF4-FFF2-40B4-BE49-F238E27FC236}">
                    <a16:creationId xmlns:a16="http://schemas.microsoft.com/office/drawing/2014/main" id="{1527F982-442C-7103-5A41-9131BBEC22FC}"/>
                  </a:ext>
                </a:extLst>
              </p:cNvPr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" name="TextBox 185">
                <a:extLst>
                  <a:ext uri="{FF2B5EF4-FFF2-40B4-BE49-F238E27FC236}">
                    <a16:creationId xmlns:a16="http://schemas.microsoft.com/office/drawing/2014/main" id="{74C0625C-0AB1-AE1D-2884-EB951C20677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19804" cy="13703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" name="Group 186">
              <a:extLst>
                <a:ext uri="{FF2B5EF4-FFF2-40B4-BE49-F238E27FC236}">
                  <a16:creationId xmlns:a16="http://schemas.microsoft.com/office/drawing/2014/main" id="{7DA41FE7-9252-4BA7-752D-5FD204A22D91}"/>
                </a:ext>
              </a:extLst>
            </p:cNvPr>
            <p:cNvGrpSpPr/>
            <p:nvPr/>
          </p:nvGrpSpPr>
          <p:grpSpPr>
            <a:xfrm rot="-199826">
              <a:off x="52574" y="524265"/>
              <a:ext cx="73378" cy="117779"/>
              <a:chOff x="0" y="0"/>
              <a:chExt cx="801563" cy="1286579"/>
            </a:xfrm>
          </p:grpSpPr>
          <p:sp>
            <p:nvSpPr>
              <p:cNvPr id="187" name="Freeform 187">
                <a:extLst>
                  <a:ext uri="{FF2B5EF4-FFF2-40B4-BE49-F238E27FC236}">
                    <a16:creationId xmlns:a16="http://schemas.microsoft.com/office/drawing/2014/main" id="{F7A2A0E5-5D2A-A6A2-D588-42B73DF1A1A2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" name="TextBox 188">
                <a:extLst>
                  <a:ext uri="{FF2B5EF4-FFF2-40B4-BE49-F238E27FC236}">
                    <a16:creationId xmlns:a16="http://schemas.microsoft.com/office/drawing/2014/main" id="{ABC67106-ADDE-B282-1455-B9D8873F9997}"/>
                  </a:ext>
                </a:extLst>
              </p:cNvPr>
              <p:cNvSpPr txBox="1"/>
              <p:nvPr/>
            </p:nvSpPr>
            <p:spPr>
              <a:xfrm>
                <a:off x="75147" y="72992"/>
                <a:ext cx="651270" cy="1092971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" name="Group 189">
              <a:extLst>
                <a:ext uri="{FF2B5EF4-FFF2-40B4-BE49-F238E27FC236}">
                  <a16:creationId xmlns:a16="http://schemas.microsoft.com/office/drawing/2014/main" id="{59E9FCA9-D57C-51AC-7EA3-C02A712088B8}"/>
                </a:ext>
              </a:extLst>
            </p:cNvPr>
            <p:cNvGrpSpPr/>
            <p:nvPr/>
          </p:nvGrpSpPr>
          <p:grpSpPr>
            <a:xfrm rot="-333792">
              <a:off x="64391" y="353040"/>
              <a:ext cx="73378" cy="131180"/>
              <a:chOff x="0" y="0"/>
              <a:chExt cx="801563" cy="1432970"/>
            </a:xfrm>
          </p:grpSpPr>
          <p:sp>
            <p:nvSpPr>
              <p:cNvPr id="190" name="Freeform 190">
                <a:extLst>
                  <a:ext uri="{FF2B5EF4-FFF2-40B4-BE49-F238E27FC236}">
                    <a16:creationId xmlns:a16="http://schemas.microsoft.com/office/drawing/2014/main" id="{F4E4E5C8-0A34-1263-93FD-13842A05B3BE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" name="TextBox 191">
                <a:extLst>
                  <a:ext uri="{FF2B5EF4-FFF2-40B4-BE49-F238E27FC236}">
                    <a16:creationId xmlns:a16="http://schemas.microsoft.com/office/drawing/2014/main" id="{FE3E3508-E5EB-7307-BFAF-6C01A48E0057}"/>
                  </a:ext>
                </a:extLst>
              </p:cNvPr>
              <p:cNvSpPr txBox="1"/>
              <p:nvPr/>
            </p:nvSpPr>
            <p:spPr>
              <a:xfrm>
                <a:off x="75147" y="86716"/>
                <a:ext cx="651270" cy="1211913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" name="Group 192">
              <a:extLst>
                <a:ext uri="{FF2B5EF4-FFF2-40B4-BE49-F238E27FC236}">
                  <a16:creationId xmlns:a16="http://schemas.microsoft.com/office/drawing/2014/main" id="{958F4F6D-2F8E-EEE8-AD8E-57E30BEC6F11}"/>
                </a:ext>
              </a:extLst>
            </p:cNvPr>
            <p:cNvGrpSpPr/>
            <p:nvPr/>
          </p:nvGrpSpPr>
          <p:grpSpPr>
            <a:xfrm rot="-9124287">
              <a:off x="42582" y="230364"/>
              <a:ext cx="92929" cy="26984"/>
              <a:chOff x="0" y="0"/>
              <a:chExt cx="111359" cy="32335"/>
            </a:xfrm>
          </p:grpSpPr>
          <p:sp>
            <p:nvSpPr>
              <p:cNvPr id="193" name="Freeform 193">
                <a:extLst>
                  <a:ext uri="{FF2B5EF4-FFF2-40B4-BE49-F238E27FC236}">
                    <a16:creationId xmlns:a16="http://schemas.microsoft.com/office/drawing/2014/main" id="{3C70369A-2529-50F1-BC28-84FC1F87C5A5}"/>
                  </a:ext>
                </a:extLst>
              </p:cNvPr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" name="TextBox 194">
                <a:extLst>
                  <a:ext uri="{FF2B5EF4-FFF2-40B4-BE49-F238E27FC236}">
                    <a16:creationId xmlns:a16="http://schemas.microsoft.com/office/drawing/2014/main" id="{C305258B-0BE5-78B4-45DE-7E192F86659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359" cy="7996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" name="Group 195">
              <a:extLst>
                <a:ext uri="{FF2B5EF4-FFF2-40B4-BE49-F238E27FC236}">
                  <a16:creationId xmlns:a16="http://schemas.microsoft.com/office/drawing/2014/main" id="{9FA17D6A-7C8B-C4A5-F405-D6F9F10B9051}"/>
                </a:ext>
              </a:extLst>
            </p:cNvPr>
            <p:cNvGrpSpPr/>
            <p:nvPr/>
          </p:nvGrpSpPr>
          <p:grpSpPr>
            <a:xfrm rot="-535806">
              <a:off x="32056" y="211156"/>
              <a:ext cx="47127" cy="161500"/>
              <a:chOff x="0" y="0"/>
              <a:chExt cx="187091" cy="641138"/>
            </a:xfrm>
          </p:grpSpPr>
          <p:sp>
            <p:nvSpPr>
              <p:cNvPr id="196" name="Freeform 196">
                <a:extLst>
                  <a:ext uri="{FF2B5EF4-FFF2-40B4-BE49-F238E27FC236}">
                    <a16:creationId xmlns:a16="http://schemas.microsoft.com/office/drawing/2014/main" id="{78BC6C16-98EC-4586-3EBD-FF1231DC1186}"/>
                  </a:ext>
                </a:extLst>
              </p:cNvPr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" name="TextBox 197">
                <a:extLst>
                  <a:ext uri="{FF2B5EF4-FFF2-40B4-BE49-F238E27FC236}">
                    <a16:creationId xmlns:a16="http://schemas.microsoft.com/office/drawing/2014/main" id="{71F49D04-BFB7-3152-E81F-022C73F8F42F}"/>
                  </a:ext>
                </a:extLst>
              </p:cNvPr>
              <p:cNvSpPr txBox="1"/>
              <p:nvPr/>
            </p:nvSpPr>
            <p:spPr>
              <a:xfrm>
                <a:off x="17540" y="12482"/>
                <a:ext cx="152012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" name="Group 198">
              <a:extLst>
                <a:ext uri="{FF2B5EF4-FFF2-40B4-BE49-F238E27FC236}">
                  <a16:creationId xmlns:a16="http://schemas.microsoft.com/office/drawing/2014/main" id="{3E045CFA-EA6B-C5F9-E8DE-FED4D64F336C}"/>
                </a:ext>
              </a:extLst>
            </p:cNvPr>
            <p:cNvGrpSpPr/>
            <p:nvPr/>
          </p:nvGrpSpPr>
          <p:grpSpPr>
            <a:xfrm rot="-1227287">
              <a:off x="38079" y="203533"/>
              <a:ext cx="47746" cy="161500"/>
              <a:chOff x="0" y="0"/>
              <a:chExt cx="189546" cy="641138"/>
            </a:xfrm>
          </p:grpSpPr>
          <p:sp>
            <p:nvSpPr>
              <p:cNvPr id="199" name="Freeform 199">
                <a:extLst>
                  <a:ext uri="{FF2B5EF4-FFF2-40B4-BE49-F238E27FC236}">
                    <a16:creationId xmlns:a16="http://schemas.microsoft.com/office/drawing/2014/main" id="{DD0230D6-1DC5-A8E0-3FD1-A6946835965B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" name="TextBox 200">
                <a:extLst>
                  <a:ext uri="{FF2B5EF4-FFF2-40B4-BE49-F238E27FC236}">
                    <a16:creationId xmlns:a16="http://schemas.microsoft.com/office/drawing/2014/main" id="{D9270B06-5AD6-BBD1-9927-01D224C985A9}"/>
                  </a:ext>
                </a:extLst>
              </p:cNvPr>
              <p:cNvSpPr txBox="1"/>
              <p:nvPr/>
            </p:nvSpPr>
            <p:spPr>
              <a:xfrm>
                <a:off x="17770" y="12482"/>
                <a:ext cx="154006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" name="Group 201">
              <a:extLst>
                <a:ext uri="{FF2B5EF4-FFF2-40B4-BE49-F238E27FC236}">
                  <a16:creationId xmlns:a16="http://schemas.microsoft.com/office/drawing/2014/main" id="{20EC3E2A-7C08-1B78-8AF5-94E5634429C0}"/>
                </a:ext>
              </a:extLst>
            </p:cNvPr>
            <p:cNvGrpSpPr/>
            <p:nvPr/>
          </p:nvGrpSpPr>
          <p:grpSpPr>
            <a:xfrm rot="-2149172">
              <a:off x="39422" y="194560"/>
              <a:ext cx="47746" cy="134484"/>
              <a:chOff x="0" y="0"/>
              <a:chExt cx="189546" cy="533889"/>
            </a:xfrm>
          </p:grpSpPr>
          <p:sp>
            <p:nvSpPr>
              <p:cNvPr id="202" name="Freeform 202">
                <a:extLst>
                  <a:ext uri="{FF2B5EF4-FFF2-40B4-BE49-F238E27FC236}">
                    <a16:creationId xmlns:a16="http://schemas.microsoft.com/office/drawing/2014/main" id="{368F8873-3B0B-0A00-58B7-2CC7CFDBA15A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" name="TextBox 203">
                <a:extLst>
                  <a:ext uri="{FF2B5EF4-FFF2-40B4-BE49-F238E27FC236}">
                    <a16:creationId xmlns:a16="http://schemas.microsoft.com/office/drawing/2014/main" id="{34525B72-D44D-72D7-3E59-15641C390709}"/>
                  </a:ext>
                </a:extLst>
              </p:cNvPr>
              <p:cNvSpPr txBox="1"/>
              <p:nvPr/>
            </p:nvSpPr>
            <p:spPr>
              <a:xfrm>
                <a:off x="17770" y="2427"/>
                <a:ext cx="154006" cy="48140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04" name="AutoShape 204">
              <a:extLst>
                <a:ext uri="{FF2B5EF4-FFF2-40B4-BE49-F238E27FC236}">
                  <a16:creationId xmlns:a16="http://schemas.microsoft.com/office/drawing/2014/main" id="{BF633B7A-A056-8E0D-85FA-23142871DC87}"/>
                </a:ext>
              </a:extLst>
            </p:cNvPr>
            <p:cNvSpPr/>
            <p:nvPr/>
          </p:nvSpPr>
          <p:spPr>
            <a:xfrm flipV="1">
              <a:off x="197637" y="384008"/>
              <a:ext cx="144284" cy="55024"/>
            </a:xfrm>
            <a:prstGeom prst="line">
              <a:avLst/>
            </a:prstGeom>
            <a:ln w="13022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05" name="Group 205">
              <a:extLst>
                <a:ext uri="{FF2B5EF4-FFF2-40B4-BE49-F238E27FC236}">
                  <a16:creationId xmlns:a16="http://schemas.microsoft.com/office/drawing/2014/main" id="{213F6001-648F-6571-DFFC-DEF55D472CFC}"/>
                </a:ext>
              </a:extLst>
            </p:cNvPr>
            <p:cNvGrpSpPr/>
            <p:nvPr/>
          </p:nvGrpSpPr>
          <p:grpSpPr>
            <a:xfrm rot="-837714">
              <a:off x="117981" y="472291"/>
              <a:ext cx="388030" cy="93838"/>
              <a:chOff x="0" y="0"/>
              <a:chExt cx="1320469" cy="319333"/>
            </a:xfrm>
          </p:grpSpPr>
          <p:sp>
            <p:nvSpPr>
              <p:cNvPr id="206" name="Freeform 206">
                <a:extLst>
                  <a:ext uri="{FF2B5EF4-FFF2-40B4-BE49-F238E27FC236}">
                    <a16:creationId xmlns:a16="http://schemas.microsoft.com/office/drawing/2014/main" id="{13F903EC-FCE4-056D-1B50-5837559627A4}"/>
                  </a:ext>
                </a:extLst>
              </p:cNvPr>
              <p:cNvSpPr/>
              <p:nvPr/>
            </p:nvSpPr>
            <p:spPr>
              <a:xfrm>
                <a:off x="0" y="0"/>
                <a:ext cx="1320469" cy="319333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19333">
                    <a:moveTo>
                      <a:pt x="660235" y="0"/>
                    </a:moveTo>
                    <a:cubicBezTo>
                      <a:pt x="295597" y="0"/>
                      <a:pt x="0" y="71485"/>
                      <a:pt x="0" y="159667"/>
                    </a:cubicBezTo>
                    <a:cubicBezTo>
                      <a:pt x="0" y="247848"/>
                      <a:pt x="295597" y="319333"/>
                      <a:pt x="660235" y="319333"/>
                    </a:cubicBezTo>
                    <a:cubicBezTo>
                      <a:pt x="1024872" y="319333"/>
                      <a:pt x="1320469" y="247848"/>
                      <a:pt x="1320469" y="159667"/>
                    </a:cubicBezTo>
                    <a:cubicBezTo>
                      <a:pt x="1320469" y="71485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" name="TextBox 207">
                <a:extLst>
                  <a:ext uri="{FF2B5EF4-FFF2-40B4-BE49-F238E27FC236}">
                    <a16:creationId xmlns:a16="http://schemas.microsoft.com/office/drawing/2014/main" id="{0BABFB58-993F-56DA-F8BC-A29EB9175C1C}"/>
                  </a:ext>
                </a:extLst>
              </p:cNvPr>
              <p:cNvSpPr txBox="1"/>
              <p:nvPr/>
            </p:nvSpPr>
            <p:spPr>
              <a:xfrm>
                <a:off x="123794" y="-17688"/>
                <a:ext cx="1072881" cy="307083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08" name="AutoShape 208">
              <a:extLst>
                <a:ext uri="{FF2B5EF4-FFF2-40B4-BE49-F238E27FC236}">
                  <a16:creationId xmlns:a16="http://schemas.microsoft.com/office/drawing/2014/main" id="{ADFEB949-37BC-1484-746F-449FB42341C7}"/>
                </a:ext>
              </a:extLst>
            </p:cNvPr>
            <p:cNvSpPr/>
            <p:nvPr/>
          </p:nvSpPr>
          <p:spPr>
            <a:xfrm>
              <a:off x="197637" y="330671"/>
              <a:ext cx="292817" cy="55221"/>
            </a:xfrm>
            <a:prstGeom prst="line">
              <a:avLst/>
            </a:prstGeom>
            <a:ln w="3255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09" name="Group 209">
              <a:extLst>
                <a:ext uri="{FF2B5EF4-FFF2-40B4-BE49-F238E27FC236}">
                  <a16:creationId xmlns:a16="http://schemas.microsoft.com/office/drawing/2014/main" id="{3E8338A2-2FF5-E154-AC9A-4EAAE60116AF}"/>
                </a:ext>
              </a:extLst>
            </p:cNvPr>
            <p:cNvGrpSpPr/>
            <p:nvPr/>
          </p:nvGrpSpPr>
          <p:grpSpPr>
            <a:xfrm rot="397721">
              <a:off x="254115" y="400599"/>
              <a:ext cx="388030" cy="90483"/>
              <a:chOff x="0" y="0"/>
              <a:chExt cx="1320469" cy="307914"/>
            </a:xfrm>
          </p:grpSpPr>
          <p:sp>
            <p:nvSpPr>
              <p:cNvPr id="210" name="Freeform 210">
                <a:extLst>
                  <a:ext uri="{FF2B5EF4-FFF2-40B4-BE49-F238E27FC236}">
                    <a16:creationId xmlns:a16="http://schemas.microsoft.com/office/drawing/2014/main" id="{BD246FD6-D055-C55C-6CCE-ADB2D7997F15}"/>
                  </a:ext>
                </a:extLst>
              </p:cNvPr>
              <p:cNvSpPr/>
              <p:nvPr/>
            </p:nvSpPr>
            <p:spPr>
              <a:xfrm>
                <a:off x="0" y="0"/>
                <a:ext cx="1320469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07914">
                    <a:moveTo>
                      <a:pt x="660235" y="0"/>
                    </a:moveTo>
                    <a:cubicBezTo>
                      <a:pt x="295597" y="0"/>
                      <a:pt x="0" y="68929"/>
                      <a:pt x="0" y="153957"/>
                    </a:cubicBezTo>
                    <a:cubicBezTo>
                      <a:pt x="0" y="238985"/>
                      <a:pt x="295597" y="307914"/>
                      <a:pt x="660235" y="307914"/>
                    </a:cubicBezTo>
                    <a:cubicBezTo>
                      <a:pt x="1024872" y="307914"/>
                      <a:pt x="1320469" y="238985"/>
                      <a:pt x="1320469" y="153957"/>
                    </a:cubicBezTo>
                    <a:cubicBezTo>
                      <a:pt x="1320469" y="68929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" name="TextBox 211">
                <a:extLst>
                  <a:ext uri="{FF2B5EF4-FFF2-40B4-BE49-F238E27FC236}">
                    <a16:creationId xmlns:a16="http://schemas.microsoft.com/office/drawing/2014/main" id="{3432328E-6D9B-8062-1786-8D62EDF1BAFD}"/>
                  </a:ext>
                </a:extLst>
              </p:cNvPr>
              <p:cNvSpPr txBox="1"/>
              <p:nvPr/>
            </p:nvSpPr>
            <p:spPr>
              <a:xfrm>
                <a:off x="123794" y="-18758"/>
                <a:ext cx="1072881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2" name="Group 212">
              <a:extLst>
                <a:ext uri="{FF2B5EF4-FFF2-40B4-BE49-F238E27FC236}">
                  <a16:creationId xmlns:a16="http://schemas.microsoft.com/office/drawing/2014/main" id="{2423E046-33E6-B6E2-68D6-D3323A230680}"/>
                </a:ext>
              </a:extLst>
            </p:cNvPr>
            <p:cNvGrpSpPr/>
            <p:nvPr/>
          </p:nvGrpSpPr>
          <p:grpSpPr>
            <a:xfrm>
              <a:off x="236355" y="380371"/>
              <a:ext cx="222465" cy="171098"/>
              <a:chOff x="0" y="0"/>
              <a:chExt cx="757050" cy="582249"/>
            </a:xfrm>
          </p:grpSpPr>
          <p:sp>
            <p:nvSpPr>
              <p:cNvPr id="213" name="Freeform 213">
                <a:extLst>
                  <a:ext uri="{FF2B5EF4-FFF2-40B4-BE49-F238E27FC236}">
                    <a16:creationId xmlns:a16="http://schemas.microsoft.com/office/drawing/2014/main" id="{53F37255-6034-703F-73C1-A7070C40E04D}"/>
                  </a:ext>
                </a:extLst>
              </p:cNvPr>
              <p:cNvSpPr/>
              <p:nvPr/>
            </p:nvSpPr>
            <p:spPr>
              <a:xfrm>
                <a:off x="0" y="0"/>
                <a:ext cx="757050" cy="582249"/>
              </a:xfrm>
              <a:custGeom>
                <a:avLst/>
                <a:gdLst/>
                <a:ahLst/>
                <a:cxnLst/>
                <a:rect l="l" t="t" r="r" b="b"/>
                <a:pathLst>
                  <a:path w="757050" h="582249">
                    <a:moveTo>
                      <a:pt x="378525" y="0"/>
                    </a:moveTo>
                    <a:cubicBezTo>
                      <a:pt x="169471" y="0"/>
                      <a:pt x="0" y="130341"/>
                      <a:pt x="0" y="291125"/>
                    </a:cubicBezTo>
                    <a:cubicBezTo>
                      <a:pt x="0" y="451908"/>
                      <a:pt x="169471" y="582249"/>
                      <a:pt x="378525" y="582249"/>
                    </a:cubicBezTo>
                    <a:cubicBezTo>
                      <a:pt x="587579" y="582249"/>
                      <a:pt x="757050" y="451908"/>
                      <a:pt x="757050" y="291125"/>
                    </a:cubicBezTo>
                    <a:cubicBezTo>
                      <a:pt x="757050" y="130341"/>
                      <a:pt x="587579" y="0"/>
                      <a:pt x="37852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" name="TextBox 214">
                <a:extLst>
                  <a:ext uri="{FF2B5EF4-FFF2-40B4-BE49-F238E27FC236}">
                    <a16:creationId xmlns:a16="http://schemas.microsoft.com/office/drawing/2014/main" id="{9DF271BB-0BA2-7EF6-B6A0-9C7FFDE03A1F}"/>
                  </a:ext>
                </a:extLst>
              </p:cNvPr>
              <p:cNvSpPr txBox="1"/>
              <p:nvPr/>
            </p:nvSpPr>
            <p:spPr>
              <a:xfrm>
                <a:off x="70973" y="6961"/>
                <a:ext cx="615103" cy="52070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5" name="Group 215">
              <a:extLst>
                <a:ext uri="{FF2B5EF4-FFF2-40B4-BE49-F238E27FC236}">
                  <a16:creationId xmlns:a16="http://schemas.microsoft.com/office/drawing/2014/main" id="{29019FE0-397C-856E-E1DB-25BCCE5CBA2F}"/>
                </a:ext>
              </a:extLst>
            </p:cNvPr>
            <p:cNvGrpSpPr/>
            <p:nvPr/>
          </p:nvGrpSpPr>
          <p:grpSpPr>
            <a:xfrm rot="397721">
              <a:off x="380825" y="451573"/>
              <a:ext cx="293558" cy="90483"/>
              <a:chOff x="0" y="0"/>
              <a:chExt cx="998981" cy="307914"/>
            </a:xfrm>
          </p:grpSpPr>
          <p:sp>
            <p:nvSpPr>
              <p:cNvPr id="216" name="Freeform 216">
                <a:extLst>
                  <a:ext uri="{FF2B5EF4-FFF2-40B4-BE49-F238E27FC236}">
                    <a16:creationId xmlns:a16="http://schemas.microsoft.com/office/drawing/2014/main" id="{60B089FF-B924-C9F1-4A59-862FA9BB2E74}"/>
                  </a:ext>
                </a:extLst>
              </p:cNvPr>
              <p:cNvSpPr/>
              <p:nvPr/>
            </p:nvSpPr>
            <p:spPr>
              <a:xfrm>
                <a:off x="0" y="0"/>
                <a:ext cx="998981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998981" h="307914">
                    <a:moveTo>
                      <a:pt x="499491" y="0"/>
                    </a:moveTo>
                    <a:cubicBezTo>
                      <a:pt x="223630" y="0"/>
                      <a:pt x="0" y="68929"/>
                      <a:pt x="0" y="153957"/>
                    </a:cubicBezTo>
                    <a:cubicBezTo>
                      <a:pt x="0" y="238985"/>
                      <a:pt x="223630" y="307914"/>
                      <a:pt x="499491" y="307914"/>
                    </a:cubicBezTo>
                    <a:cubicBezTo>
                      <a:pt x="775352" y="307914"/>
                      <a:pt x="998981" y="238985"/>
                      <a:pt x="998981" y="153957"/>
                    </a:cubicBezTo>
                    <a:cubicBezTo>
                      <a:pt x="998981" y="68929"/>
                      <a:pt x="775352" y="0"/>
                      <a:pt x="49949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7" name="TextBox 217">
                <a:extLst>
                  <a:ext uri="{FF2B5EF4-FFF2-40B4-BE49-F238E27FC236}">
                    <a16:creationId xmlns:a16="http://schemas.microsoft.com/office/drawing/2014/main" id="{432784A6-8EBC-941D-46E0-328DE4BD2951}"/>
                  </a:ext>
                </a:extLst>
              </p:cNvPr>
              <p:cNvSpPr txBox="1"/>
              <p:nvPr/>
            </p:nvSpPr>
            <p:spPr>
              <a:xfrm>
                <a:off x="93655" y="-18758"/>
                <a:ext cx="811672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18" name="AutoShape 218">
              <a:extLst>
                <a:ext uri="{FF2B5EF4-FFF2-40B4-BE49-F238E27FC236}">
                  <a16:creationId xmlns:a16="http://schemas.microsoft.com/office/drawing/2014/main" id="{5B1353A2-2610-712F-AE62-037F8C807930}"/>
                </a:ext>
              </a:extLst>
            </p:cNvPr>
            <p:cNvSpPr/>
            <p:nvPr/>
          </p:nvSpPr>
          <p:spPr>
            <a:xfrm flipV="1">
              <a:off x="506533" y="482190"/>
              <a:ext cx="1327734" cy="6585"/>
            </a:xfrm>
            <a:prstGeom prst="line">
              <a:avLst/>
            </a:prstGeom>
            <a:ln w="32554" cap="flat">
              <a:solidFill>
                <a:srgbClr val="D6D4D2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19" name="Group 219">
              <a:extLst>
                <a:ext uri="{FF2B5EF4-FFF2-40B4-BE49-F238E27FC236}">
                  <a16:creationId xmlns:a16="http://schemas.microsoft.com/office/drawing/2014/main" id="{57137809-2DB6-7886-FCCB-3B513749A950}"/>
                </a:ext>
              </a:extLst>
            </p:cNvPr>
            <p:cNvGrpSpPr/>
            <p:nvPr/>
          </p:nvGrpSpPr>
          <p:grpSpPr>
            <a:xfrm>
              <a:off x="401537" y="332432"/>
              <a:ext cx="1414010" cy="248933"/>
              <a:chOff x="0" y="0"/>
              <a:chExt cx="1706104" cy="300355"/>
            </a:xfrm>
          </p:grpSpPr>
          <p:sp>
            <p:nvSpPr>
              <p:cNvPr id="220" name="Freeform 220">
                <a:extLst>
                  <a:ext uri="{FF2B5EF4-FFF2-40B4-BE49-F238E27FC236}">
                    <a16:creationId xmlns:a16="http://schemas.microsoft.com/office/drawing/2014/main" id="{EC064E80-ADB7-9C91-BE6B-F21EF2CAA1F3}"/>
                  </a:ext>
                </a:extLst>
              </p:cNvPr>
              <p:cNvSpPr/>
              <p:nvPr/>
            </p:nvSpPr>
            <p:spPr>
              <a:xfrm>
                <a:off x="0" y="0"/>
                <a:ext cx="1706104" cy="300355"/>
              </a:xfrm>
              <a:custGeom>
                <a:avLst/>
                <a:gdLst/>
                <a:ahLst/>
                <a:cxnLst/>
                <a:rect l="l" t="t" r="r" b="b"/>
                <a:pathLst>
                  <a:path w="1706104" h="300355">
                    <a:moveTo>
                      <a:pt x="853052" y="0"/>
                    </a:moveTo>
                    <a:cubicBezTo>
                      <a:pt x="381924" y="0"/>
                      <a:pt x="0" y="67237"/>
                      <a:pt x="0" y="150178"/>
                    </a:cubicBezTo>
                    <a:cubicBezTo>
                      <a:pt x="0" y="233119"/>
                      <a:pt x="381924" y="300355"/>
                      <a:pt x="853052" y="300355"/>
                    </a:cubicBezTo>
                    <a:cubicBezTo>
                      <a:pt x="1324180" y="300355"/>
                      <a:pt x="1706104" y="233119"/>
                      <a:pt x="1706104" y="150178"/>
                    </a:cubicBezTo>
                    <a:cubicBezTo>
                      <a:pt x="1706104" y="67237"/>
                      <a:pt x="1324180" y="0"/>
                      <a:pt x="853052" y="0"/>
                    </a:cubicBezTo>
                    <a:close/>
                  </a:path>
                </a:pathLst>
              </a:custGeom>
              <a:solidFill>
                <a:srgbClr val="CACAC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1" name="TextBox 221">
                <a:extLst>
                  <a:ext uri="{FF2B5EF4-FFF2-40B4-BE49-F238E27FC236}">
                    <a16:creationId xmlns:a16="http://schemas.microsoft.com/office/drawing/2014/main" id="{A5A62C1E-055F-0696-6F56-A79A3F578212}"/>
                  </a:ext>
                </a:extLst>
              </p:cNvPr>
              <p:cNvSpPr txBox="1"/>
              <p:nvPr/>
            </p:nvSpPr>
            <p:spPr>
              <a:xfrm>
                <a:off x="159947" y="-19467"/>
                <a:ext cx="1386210" cy="29166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2" name="Group 222">
              <a:extLst>
                <a:ext uri="{FF2B5EF4-FFF2-40B4-BE49-F238E27FC236}">
                  <a16:creationId xmlns:a16="http://schemas.microsoft.com/office/drawing/2014/main" id="{CE5D6390-69D0-429C-18E5-0B6D540281AF}"/>
                </a:ext>
              </a:extLst>
            </p:cNvPr>
            <p:cNvGrpSpPr/>
            <p:nvPr/>
          </p:nvGrpSpPr>
          <p:grpSpPr>
            <a:xfrm>
              <a:off x="382825" y="370075"/>
              <a:ext cx="1421827" cy="157833"/>
              <a:chOff x="0" y="0"/>
              <a:chExt cx="1715536" cy="190437"/>
            </a:xfrm>
          </p:grpSpPr>
          <p:sp>
            <p:nvSpPr>
              <p:cNvPr id="223" name="Freeform 223">
                <a:extLst>
                  <a:ext uri="{FF2B5EF4-FFF2-40B4-BE49-F238E27FC236}">
                    <a16:creationId xmlns:a16="http://schemas.microsoft.com/office/drawing/2014/main" id="{40E2C347-461C-851E-E548-A24A4E105512}"/>
                  </a:ext>
                </a:extLst>
              </p:cNvPr>
              <p:cNvSpPr/>
              <p:nvPr/>
            </p:nvSpPr>
            <p:spPr>
              <a:xfrm>
                <a:off x="0" y="0"/>
                <a:ext cx="1715536" cy="190437"/>
              </a:xfrm>
              <a:custGeom>
                <a:avLst/>
                <a:gdLst/>
                <a:ahLst/>
                <a:cxnLst/>
                <a:rect l="l" t="t" r="r" b="b"/>
                <a:pathLst>
                  <a:path w="1715536" h="190437">
                    <a:moveTo>
                      <a:pt x="857768" y="0"/>
                    </a:moveTo>
                    <a:cubicBezTo>
                      <a:pt x="384036" y="0"/>
                      <a:pt x="0" y="42631"/>
                      <a:pt x="0" y="95219"/>
                    </a:cubicBezTo>
                    <a:cubicBezTo>
                      <a:pt x="0" y="147806"/>
                      <a:pt x="384036" y="190437"/>
                      <a:pt x="857768" y="190437"/>
                    </a:cubicBezTo>
                    <a:cubicBezTo>
                      <a:pt x="1331500" y="190437"/>
                      <a:pt x="1715536" y="147806"/>
                      <a:pt x="1715536" y="95219"/>
                    </a:cubicBezTo>
                    <a:cubicBezTo>
                      <a:pt x="1715536" y="42631"/>
                      <a:pt x="1331500" y="0"/>
                      <a:pt x="85776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4" name="TextBox 224">
                <a:extLst>
                  <a:ext uri="{FF2B5EF4-FFF2-40B4-BE49-F238E27FC236}">
                    <a16:creationId xmlns:a16="http://schemas.microsoft.com/office/drawing/2014/main" id="{153211EB-C547-0DBA-4E97-37F8A49BE834}"/>
                  </a:ext>
                </a:extLst>
              </p:cNvPr>
              <p:cNvSpPr txBox="1"/>
              <p:nvPr/>
            </p:nvSpPr>
            <p:spPr>
              <a:xfrm>
                <a:off x="160831" y="-29772"/>
                <a:ext cx="1393873" cy="20235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5" name="Group 225">
              <a:extLst>
                <a:ext uri="{FF2B5EF4-FFF2-40B4-BE49-F238E27FC236}">
                  <a16:creationId xmlns:a16="http://schemas.microsoft.com/office/drawing/2014/main" id="{10CE21AC-171F-6AB1-7E01-C15989F4BFDC}"/>
                </a:ext>
              </a:extLst>
            </p:cNvPr>
            <p:cNvGrpSpPr/>
            <p:nvPr/>
          </p:nvGrpSpPr>
          <p:grpSpPr>
            <a:xfrm rot="751719">
              <a:off x="1326922" y="309023"/>
              <a:ext cx="576690" cy="102895"/>
              <a:chOff x="0" y="0"/>
              <a:chExt cx="1329862" cy="237279"/>
            </a:xfrm>
          </p:grpSpPr>
          <p:sp>
            <p:nvSpPr>
              <p:cNvPr id="226" name="Freeform 226">
                <a:extLst>
                  <a:ext uri="{FF2B5EF4-FFF2-40B4-BE49-F238E27FC236}">
                    <a16:creationId xmlns:a16="http://schemas.microsoft.com/office/drawing/2014/main" id="{EA3AB834-CC54-1794-5278-07644076C952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7" name="TextBox 227">
                <a:extLst>
                  <a:ext uri="{FF2B5EF4-FFF2-40B4-BE49-F238E27FC236}">
                    <a16:creationId xmlns:a16="http://schemas.microsoft.com/office/drawing/2014/main" id="{A1F6B4C7-7BC6-3E8A-B20B-EB3086FDCE47}"/>
                  </a:ext>
                </a:extLst>
              </p:cNvPr>
              <p:cNvSpPr txBox="1"/>
              <p:nvPr/>
            </p:nvSpPr>
            <p:spPr>
              <a:xfrm>
                <a:off x="124675" y="-25380"/>
                <a:ext cx="1080513" cy="24041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8" name="Group 228">
              <a:extLst>
                <a:ext uri="{FF2B5EF4-FFF2-40B4-BE49-F238E27FC236}">
                  <a16:creationId xmlns:a16="http://schemas.microsoft.com/office/drawing/2014/main" id="{E220FE9F-DE3D-5189-39EA-9728410BD85D}"/>
                </a:ext>
              </a:extLst>
            </p:cNvPr>
            <p:cNvGrpSpPr/>
            <p:nvPr/>
          </p:nvGrpSpPr>
          <p:grpSpPr>
            <a:xfrm rot="1752864">
              <a:off x="444181" y="297297"/>
              <a:ext cx="224457" cy="81415"/>
              <a:chOff x="0" y="0"/>
              <a:chExt cx="517605" cy="187745"/>
            </a:xfrm>
          </p:grpSpPr>
          <p:sp>
            <p:nvSpPr>
              <p:cNvPr id="229" name="Freeform 229">
                <a:extLst>
                  <a:ext uri="{FF2B5EF4-FFF2-40B4-BE49-F238E27FC236}">
                    <a16:creationId xmlns:a16="http://schemas.microsoft.com/office/drawing/2014/main" id="{03851594-110B-BB15-13E2-9758F01DDD71}"/>
                  </a:ext>
                </a:extLst>
              </p:cNvPr>
              <p:cNvSpPr/>
              <p:nvPr/>
            </p:nvSpPr>
            <p:spPr>
              <a:xfrm>
                <a:off x="0" y="0"/>
                <a:ext cx="517605" cy="187745"/>
              </a:xfrm>
              <a:custGeom>
                <a:avLst/>
                <a:gdLst/>
                <a:ahLst/>
                <a:cxnLst/>
                <a:rect l="l" t="t" r="r" b="b"/>
                <a:pathLst>
                  <a:path w="517605" h="187745">
                    <a:moveTo>
                      <a:pt x="258802" y="0"/>
                    </a:moveTo>
                    <a:cubicBezTo>
                      <a:pt x="115870" y="0"/>
                      <a:pt x="0" y="42028"/>
                      <a:pt x="0" y="93872"/>
                    </a:cubicBezTo>
                    <a:cubicBezTo>
                      <a:pt x="0" y="145717"/>
                      <a:pt x="115870" y="187745"/>
                      <a:pt x="258802" y="187745"/>
                    </a:cubicBezTo>
                    <a:cubicBezTo>
                      <a:pt x="401735" y="187745"/>
                      <a:pt x="517605" y="145717"/>
                      <a:pt x="517605" y="93872"/>
                    </a:cubicBezTo>
                    <a:cubicBezTo>
                      <a:pt x="517605" y="42028"/>
                      <a:pt x="401735" y="0"/>
                      <a:pt x="258802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0" name="TextBox 230">
                <a:extLst>
                  <a:ext uri="{FF2B5EF4-FFF2-40B4-BE49-F238E27FC236}">
                    <a16:creationId xmlns:a16="http://schemas.microsoft.com/office/drawing/2014/main" id="{D169162F-5084-0DFF-10F9-0C2756C275EA}"/>
                  </a:ext>
                </a:extLst>
              </p:cNvPr>
              <p:cNvSpPr txBox="1"/>
              <p:nvPr/>
            </p:nvSpPr>
            <p:spPr>
              <a:xfrm>
                <a:off x="48525" y="-30024"/>
                <a:ext cx="420554" cy="20016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1" name="Group 231">
              <a:extLst>
                <a:ext uri="{FF2B5EF4-FFF2-40B4-BE49-F238E27FC236}">
                  <a16:creationId xmlns:a16="http://schemas.microsoft.com/office/drawing/2014/main" id="{05D03817-92B8-BB85-710E-A69F6656AF93}"/>
                </a:ext>
              </a:extLst>
            </p:cNvPr>
            <p:cNvGrpSpPr/>
            <p:nvPr/>
          </p:nvGrpSpPr>
          <p:grpSpPr>
            <a:xfrm>
              <a:off x="578866" y="247698"/>
              <a:ext cx="1160919" cy="249565"/>
              <a:chOff x="0" y="0"/>
              <a:chExt cx="1632284" cy="350896"/>
            </a:xfrm>
          </p:grpSpPr>
          <p:sp>
            <p:nvSpPr>
              <p:cNvPr id="232" name="Freeform 232">
                <a:extLst>
                  <a:ext uri="{FF2B5EF4-FFF2-40B4-BE49-F238E27FC236}">
                    <a16:creationId xmlns:a16="http://schemas.microsoft.com/office/drawing/2014/main" id="{9F451E72-2965-EA7C-63E2-B9F204C43D66}"/>
                  </a:ext>
                </a:extLst>
              </p:cNvPr>
              <p:cNvSpPr/>
              <p:nvPr/>
            </p:nvSpPr>
            <p:spPr>
              <a:xfrm>
                <a:off x="0" y="0"/>
                <a:ext cx="1632284" cy="350896"/>
              </a:xfrm>
              <a:custGeom>
                <a:avLst/>
                <a:gdLst/>
                <a:ahLst/>
                <a:cxnLst/>
                <a:rect l="l" t="t" r="r" b="b"/>
                <a:pathLst>
                  <a:path w="1632284" h="350896">
                    <a:moveTo>
                      <a:pt x="816142" y="0"/>
                    </a:moveTo>
                    <a:cubicBezTo>
                      <a:pt x="365399" y="0"/>
                      <a:pt x="0" y="78551"/>
                      <a:pt x="0" y="175448"/>
                    </a:cubicBezTo>
                    <a:cubicBezTo>
                      <a:pt x="0" y="272345"/>
                      <a:pt x="365399" y="350896"/>
                      <a:pt x="816142" y="350896"/>
                    </a:cubicBezTo>
                    <a:cubicBezTo>
                      <a:pt x="1266885" y="350896"/>
                      <a:pt x="1632284" y="272345"/>
                      <a:pt x="1632284" y="175448"/>
                    </a:cubicBezTo>
                    <a:cubicBezTo>
                      <a:pt x="1632284" y="78551"/>
                      <a:pt x="1266885" y="0"/>
                      <a:pt x="816142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3" name="TextBox 233">
                <a:extLst>
                  <a:ext uri="{FF2B5EF4-FFF2-40B4-BE49-F238E27FC236}">
                    <a16:creationId xmlns:a16="http://schemas.microsoft.com/office/drawing/2014/main" id="{44943958-DBB7-31AB-1FFE-8297D59D82DB}"/>
                  </a:ext>
                </a:extLst>
              </p:cNvPr>
              <p:cNvSpPr txBox="1"/>
              <p:nvPr/>
            </p:nvSpPr>
            <p:spPr>
              <a:xfrm>
                <a:off x="153027" y="-14729"/>
                <a:ext cx="1326231" cy="33272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4" name="Group 234">
              <a:extLst>
                <a:ext uri="{FF2B5EF4-FFF2-40B4-BE49-F238E27FC236}">
                  <a16:creationId xmlns:a16="http://schemas.microsoft.com/office/drawing/2014/main" id="{86C52979-3D1E-579A-F908-719C982F1F2C}"/>
                </a:ext>
              </a:extLst>
            </p:cNvPr>
            <p:cNvGrpSpPr/>
            <p:nvPr/>
          </p:nvGrpSpPr>
          <p:grpSpPr>
            <a:xfrm rot="428276">
              <a:off x="1058601" y="232981"/>
              <a:ext cx="576690" cy="72776"/>
              <a:chOff x="0" y="0"/>
              <a:chExt cx="1329862" cy="167823"/>
            </a:xfrm>
          </p:grpSpPr>
          <p:sp>
            <p:nvSpPr>
              <p:cNvPr id="235" name="Freeform 235">
                <a:extLst>
                  <a:ext uri="{FF2B5EF4-FFF2-40B4-BE49-F238E27FC236}">
                    <a16:creationId xmlns:a16="http://schemas.microsoft.com/office/drawing/2014/main" id="{FBBBBE77-D0D6-A517-94B3-2B9E045BCD63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6" name="TextBox 236">
                <a:extLst>
                  <a:ext uri="{FF2B5EF4-FFF2-40B4-BE49-F238E27FC236}">
                    <a16:creationId xmlns:a16="http://schemas.microsoft.com/office/drawing/2014/main" id="{3609D311-7095-940F-A963-09927DF28392}"/>
                  </a:ext>
                </a:extLst>
              </p:cNvPr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7" name="Group 237">
              <a:extLst>
                <a:ext uri="{FF2B5EF4-FFF2-40B4-BE49-F238E27FC236}">
                  <a16:creationId xmlns:a16="http://schemas.microsoft.com/office/drawing/2014/main" id="{FB4BDF79-5AAD-7B8F-C696-DB74F10F0ACD}"/>
                </a:ext>
              </a:extLst>
            </p:cNvPr>
            <p:cNvGrpSpPr/>
            <p:nvPr/>
          </p:nvGrpSpPr>
          <p:grpSpPr>
            <a:xfrm rot="-69683">
              <a:off x="383862" y="353540"/>
              <a:ext cx="563907" cy="108032"/>
              <a:chOff x="0" y="0"/>
              <a:chExt cx="1300385" cy="249126"/>
            </a:xfrm>
          </p:grpSpPr>
          <p:sp>
            <p:nvSpPr>
              <p:cNvPr id="238" name="Freeform 238">
                <a:extLst>
                  <a:ext uri="{FF2B5EF4-FFF2-40B4-BE49-F238E27FC236}">
                    <a16:creationId xmlns:a16="http://schemas.microsoft.com/office/drawing/2014/main" id="{3751A125-7983-1585-893B-2C0BF7833A62}"/>
                  </a:ext>
                </a:extLst>
              </p:cNvPr>
              <p:cNvSpPr/>
              <p:nvPr/>
            </p:nvSpPr>
            <p:spPr>
              <a:xfrm>
                <a:off x="0" y="0"/>
                <a:ext cx="1300385" cy="249126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249126">
                    <a:moveTo>
                      <a:pt x="650193" y="0"/>
                    </a:moveTo>
                    <a:cubicBezTo>
                      <a:pt x="291101" y="0"/>
                      <a:pt x="0" y="55769"/>
                      <a:pt x="0" y="124563"/>
                    </a:cubicBezTo>
                    <a:cubicBezTo>
                      <a:pt x="0" y="193357"/>
                      <a:pt x="291101" y="249126"/>
                      <a:pt x="650193" y="249126"/>
                    </a:cubicBezTo>
                    <a:cubicBezTo>
                      <a:pt x="1009284" y="249126"/>
                      <a:pt x="1300385" y="193357"/>
                      <a:pt x="1300385" y="124563"/>
                    </a:cubicBezTo>
                    <a:cubicBezTo>
                      <a:pt x="1300385" y="55769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9" name="TextBox 239">
                <a:extLst>
                  <a:ext uri="{FF2B5EF4-FFF2-40B4-BE49-F238E27FC236}">
                    <a16:creationId xmlns:a16="http://schemas.microsoft.com/office/drawing/2014/main" id="{43CBA56A-6281-8CAF-AA11-13C4BC6089B3}"/>
                  </a:ext>
                </a:extLst>
              </p:cNvPr>
              <p:cNvSpPr txBox="1"/>
              <p:nvPr/>
            </p:nvSpPr>
            <p:spPr>
              <a:xfrm>
                <a:off x="121911" y="-24269"/>
                <a:ext cx="1056563" cy="250040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0" name="Group 240">
              <a:extLst>
                <a:ext uri="{FF2B5EF4-FFF2-40B4-BE49-F238E27FC236}">
                  <a16:creationId xmlns:a16="http://schemas.microsoft.com/office/drawing/2014/main" id="{35801001-2043-FABB-8588-C2FA90ED2818}"/>
                </a:ext>
              </a:extLst>
            </p:cNvPr>
            <p:cNvGrpSpPr/>
            <p:nvPr/>
          </p:nvGrpSpPr>
          <p:grpSpPr>
            <a:xfrm rot="919753">
              <a:off x="1559511" y="400070"/>
              <a:ext cx="152916" cy="55681"/>
              <a:chOff x="0" y="0"/>
              <a:chExt cx="199414" cy="72613"/>
            </a:xfrm>
          </p:grpSpPr>
          <p:sp>
            <p:nvSpPr>
              <p:cNvPr id="241" name="Freeform 241">
                <a:extLst>
                  <a:ext uri="{FF2B5EF4-FFF2-40B4-BE49-F238E27FC236}">
                    <a16:creationId xmlns:a16="http://schemas.microsoft.com/office/drawing/2014/main" id="{36CB1433-26F1-E006-8044-BA707F1AAE95}"/>
                  </a:ext>
                </a:extLst>
              </p:cNvPr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2" name="TextBox 242">
                <a:extLst>
                  <a:ext uri="{FF2B5EF4-FFF2-40B4-BE49-F238E27FC236}">
                    <a16:creationId xmlns:a16="http://schemas.microsoft.com/office/drawing/2014/main" id="{908634F3-4512-613C-9E69-D7077B214F3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9414" cy="12023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3" name="Group 243">
              <a:extLst>
                <a:ext uri="{FF2B5EF4-FFF2-40B4-BE49-F238E27FC236}">
                  <a16:creationId xmlns:a16="http://schemas.microsoft.com/office/drawing/2014/main" id="{BE0168AB-5006-111D-BFCC-A087B022F9CD}"/>
                </a:ext>
              </a:extLst>
            </p:cNvPr>
            <p:cNvGrpSpPr/>
            <p:nvPr/>
          </p:nvGrpSpPr>
          <p:grpSpPr>
            <a:xfrm rot="-624248">
              <a:off x="1668653" y="407012"/>
              <a:ext cx="179899" cy="48470"/>
              <a:chOff x="0" y="0"/>
              <a:chExt cx="234602" cy="63208"/>
            </a:xfrm>
          </p:grpSpPr>
          <p:sp>
            <p:nvSpPr>
              <p:cNvPr id="244" name="Freeform 244">
                <a:extLst>
                  <a:ext uri="{FF2B5EF4-FFF2-40B4-BE49-F238E27FC236}">
                    <a16:creationId xmlns:a16="http://schemas.microsoft.com/office/drawing/2014/main" id="{7D8709F6-C99C-0D6A-F802-ECDB9A4776DF}"/>
                  </a:ext>
                </a:extLst>
              </p:cNvPr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" name="TextBox 245">
                <a:extLst>
                  <a:ext uri="{FF2B5EF4-FFF2-40B4-BE49-F238E27FC236}">
                    <a16:creationId xmlns:a16="http://schemas.microsoft.com/office/drawing/2014/main" id="{97FDDD2C-2F1B-73BA-E640-E611A1A1CA4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34602" cy="11083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6" name="Group 246">
              <a:extLst>
                <a:ext uri="{FF2B5EF4-FFF2-40B4-BE49-F238E27FC236}">
                  <a16:creationId xmlns:a16="http://schemas.microsoft.com/office/drawing/2014/main" id="{A19E58D0-231F-0E15-44D2-90088AB91564}"/>
                </a:ext>
              </a:extLst>
            </p:cNvPr>
            <p:cNvGrpSpPr/>
            <p:nvPr/>
          </p:nvGrpSpPr>
          <p:grpSpPr>
            <a:xfrm rot="948547">
              <a:off x="1376976" y="320725"/>
              <a:ext cx="569924" cy="106097"/>
              <a:chOff x="0" y="0"/>
              <a:chExt cx="1314260" cy="244663"/>
            </a:xfrm>
          </p:grpSpPr>
          <p:sp>
            <p:nvSpPr>
              <p:cNvPr id="247" name="Freeform 247">
                <a:extLst>
                  <a:ext uri="{FF2B5EF4-FFF2-40B4-BE49-F238E27FC236}">
                    <a16:creationId xmlns:a16="http://schemas.microsoft.com/office/drawing/2014/main" id="{D26A33AA-3533-497E-2A30-BA9BC15CA61C}"/>
                  </a:ext>
                </a:extLst>
              </p:cNvPr>
              <p:cNvSpPr/>
              <p:nvPr/>
            </p:nvSpPr>
            <p:spPr>
              <a:xfrm>
                <a:off x="0" y="0"/>
                <a:ext cx="1314260" cy="244663"/>
              </a:xfrm>
              <a:custGeom>
                <a:avLst/>
                <a:gdLst/>
                <a:ahLst/>
                <a:cxnLst/>
                <a:rect l="l" t="t" r="r" b="b"/>
                <a:pathLst>
                  <a:path w="1314260" h="244663">
                    <a:moveTo>
                      <a:pt x="657130" y="0"/>
                    </a:moveTo>
                    <a:cubicBezTo>
                      <a:pt x="294207" y="0"/>
                      <a:pt x="0" y="54770"/>
                      <a:pt x="0" y="122331"/>
                    </a:cubicBezTo>
                    <a:cubicBezTo>
                      <a:pt x="0" y="189893"/>
                      <a:pt x="294207" y="244663"/>
                      <a:pt x="657130" y="244663"/>
                    </a:cubicBezTo>
                    <a:cubicBezTo>
                      <a:pt x="1020053" y="244663"/>
                      <a:pt x="1314260" y="189893"/>
                      <a:pt x="1314260" y="122331"/>
                    </a:cubicBezTo>
                    <a:cubicBezTo>
                      <a:pt x="1314260" y="54770"/>
                      <a:pt x="1020053" y="0"/>
                      <a:pt x="657130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8" name="TextBox 248">
                <a:extLst>
                  <a:ext uri="{FF2B5EF4-FFF2-40B4-BE49-F238E27FC236}">
                    <a16:creationId xmlns:a16="http://schemas.microsoft.com/office/drawing/2014/main" id="{3EAE6365-A0F7-DF11-29B5-27D260186A86}"/>
                  </a:ext>
                </a:extLst>
              </p:cNvPr>
              <p:cNvSpPr txBox="1"/>
              <p:nvPr/>
            </p:nvSpPr>
            <p:spPr>
              <a:xfrm>
                <a:off x="123212" y="-24688"/>
                <a:ext cx="1067836" cy="24641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9" name="Group 249">
              <a:extLst>
                <a:ext uri="{FF2B5EF4-FFF2-40B4-BE49-F238E27FC236}">
                  <a16:creationId xmlns:a16="http://schemas.microsoft.com/office/drawing/2014/main" id="{8A50DC9E-9089-82BD-CADB-166A13657937}"/>
                </a:ext>
              </a:extLst>
            </p:cNvPr>
            <p:cNvGrpSpPr/>
            <p:nvPr/>
          </p:nvGrpSpPr>
          <p:grpSpPr>
            <a:xfrm rot="1316217">
              <a:off x="1688106" y="376989"/>
              <a:ext cx="264311" cy="95169"/>
              <a:chOff x="0" y="0"/>
              <a:chExt cx="609509" cy="219461"/>
            </a:xfrm>
          </p:grpSpPr>
          <p:sp>
            <p:nvSpPr>
              <p:cNvPr id="250" name="Freeform 250">
                <a:extLst>
                  <a:ext uri="{FF2B5EF4-FFF2-40B4-BE49-F238E27FC236}">
                    <a16:creationId xmlns:a16="http://schemas.microsoft.com/office/drawing/2014/main" id="{87AE4DC7-C739-93E5-69F3-26786E49137F}"/>
                  </a:ext>
                </a:extLst>
              </p:cNvPr>
              <p:cNvSpPr/>
              <p:nvPr/>
            </p:nvSpPr>
            <p:spPr>
              <a:xfrm>
                <a:off x="0" y="0"/>
                <a:ext cx="609509" cy="219461"/>
              </a:xfrm>
              <a:custGeom>
                <a:avLst/>
                <a:gdLst/>
                <a:ahLst/>
                <a:cxnLst/>
                <a:rect l="l" t="t" r="r" b="b"/>
                <a:pathLst>
                  <a:path w="609509" h="219461">
                    <a:moveTo>
                      <a:pt x="304754" y="0"/>
                    </a:moveTo>
                    <a:cubicBezTo>
                      <a:pt x="136443" y="0"/>
                      <a:pt x="0" y="49128"/>
                      <a:pt x="0" y="109731"/>
                    </a:cubicBezTo>
                    <a:cubicBezTo>
                      <a:pt x="0" y="170333"/>
                      <a:pt x="136443" y="219461"/>
                      <a:pt x="304754" y="219461"/>
                    </a:cubicBezTo>
                    <a:cubicBezTo>
                      <a:pt x="473066" y="219461"/>
                      <a:pt x="609509" y="170333"/>
                      <a:pt x="609509" y="109731"/>
                    </a:cubicBezTo>
                    <a:cubicBezTo>
                      <a:pt x="609509" y="49128"/>
                      <a:pt x="473066" y="0"/>
                      <a:pt x="304754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1" name="TextBox 251">
                <a:extLst>
                  <a:ext uri="{FF2B5EF4-FFF2-40B4-BE49-F238E27FC236}">
                    <a16:creationId xmlns:a16="http://schemas.microsoft.com/office/drawing/2014/main" id="{4B0B4F5C-4D74-909B-A593-7AEF3E9882A6}"/>
                  </a:ext>
                </a:extLst>
              </p:cNvPr>
              <p:cNvSpPr txBox="1"/>
              <p:nvPr/>
            </p:nvSpPr>
            <p:spPr>
              <a:xfrm>
                <a:off x="57141" y="-27050"/>
                <a:ext cx="495226" cy="225937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2" name="Group 252">
              <a:extLst>
                <a:ext uri="{FF2B5EF4-FFF2-40B4-BE49-F238E27FC236}">
                  <a16:creationId xmlns:a16="http://schemas.microsoft.com/office/drawing/2014/main" id="{9E817FF1-4742-D96C-B88C-73060497671A}"/>
                </a:ext>
              </a:extLst>
            </p:cNvPr>
            <p:cNvGrpSpPr/>
            <p:nvPr/>
          </p:nvGrpSpPr>
          <p:grpSpPr>
            <a:xfrm rot="1316217">
              <a:off x="1440419" y="308392"/>
              <a:ext cx="428656" cy="150552"/>
              <a:chOff x="0" y="0"/>
              <a:chExt cx="988491" cy="347176"/>
            </a:xfrm>
          </p:grpSpPr>
          <p:sp>
            <p:nvSpPr>
              <p:cNvPr id="253" name="Freeform 253">
                <a:extLst>
                  <a:ext uri="{FF2B5EF4-FFF2-40B4-BE49-F238E27FC236}">
                    <a16:creationId xmlns:a16="http://schemas.microsoft.com/office/drawing/2014/main" id="{9D3C0929-1AD8-AD83-D5CD-8C3DC9AAEF2F}"/>
                  </a:ext>
                </a:extLst>
              </p:cNvPr>
              <p:cNvSpPr/>
              <p:nvPr/>
            </p:nvSpPr>
            <p:spPr>
              <a:xfrm>
                <a:off x="0" y="0"/>
                <a:ext cx="988491" cy="347176"/>
              </a:xfrm>
              <a:custGeom>
                <a:avLst/>
                <a:gdLst/>
                <a:ahLst/>
                <a:cxnLst/>
                <a:rect l="l" t="t" r="r" b="b"/>
                <a:pathLst>
                  <a:path w="988491" h="347176">
                    <a:moveTo>
                      <a:pt x="494245" y="0"/>
                    </a:moveTo>
                    <a:cubicBezTo>
                      <a:pt x="221281" y="0"/>
                      <a:pt x="0" y="77718"/>
                      <a:pt x="0" y="173588"/>
                    </a:cubicBezTo>
                    <a:cubicBezTo>
                      <a:pt x="0" y="269458"/>
                      <a:pt x="221281" y="347176"/>
                      <a:pt x="494245" y="347176"/>
                    </a:cubicBezTo>
                    <a:cubicBezTo>
                      <a:pt x="767210" y="347176"/>
                      <a:pt x="988491" y="269458"/>
                      <a:pt x="988491" y="173588"/>
                    </a:cubicBezTo>
                    <a:cubicBezTo>
                      <a:pt x="988491" y="77718"/>
                      <a:pt x="767210" y="0"/>
                      <a:pt x="494245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4" name="TextBox 254">
                <a:extLst>
                  <a:ext uri="{FF2B5EF4-FFF2-40B4-BE49-F238E27FC236}">
                    <a16:creationId xmlns:a16="http://schemas.microsoft.com/office/drawing/2014/main" id="{5279B2B3-E9D1-D7CE-C93D-08361AC664B2}"/>
                  </a:ext>
                </a:extLst>
              </p:cNvPr>
              <p:cNvSpPr txBox="1"/>
              <p:nvPr/>
            </p:nvSpPr>
            <p:spPr>
              <a:xfrm>
                <a:off x="92671" y="-15077"/>
                <a:ext cx="803149" cy="329705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5" name="Group 255">
              <a:extLst>
                <a:ext uri="{FF2B5EF4-FFF2-40B4-BE49-F238E27FC236}">
                  <a16:creationId xmlns:a16="http://schemas.microsoft.com/office/drawing/2014/main" id="{77AC209E-C49D-318F-3F40-75D35C71F064}"/>
                </a:ext>
              </a:extLst>
            </p:cNvPr>
            <p:cNvGrpSpPr/>
            <p:nvPr/>
          </p:nvGrpSpPr>
          <p:grpSpPr>
            <a:xfrm rot="-397910">
              <a:off x="698604" y="235471"/>
              <a:ext cx="576690" cy="72776"/>
              <a:chOff x="0" y="0"/>
              <a:chExt cx="1329862" cy="167823"/>
            </a:xfrm>
          </p:grpSpPr>
          <p:sp>
            <p:nvSpPr>
              <p:cNvPr id="256" name="Freeform 256">
                <a:extLst>
                  <a:ext uri="{FF2B5EF4-FFF2-40B4-BE49-F238E27FC236}">
                    <a16:creationId xmlns:a16="http://schemas.microsoft.com/office/drawing/2014/main" id="{07AE405E-52D2-FB98-E45D-105589AF5129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7" name="TextBox 257">
                <a:extLst>
                  <a:ext uri="{FF2B5EF4-FFF2-40B4-BE49-F238E27FC236}">
                    <a16:creationId xmlns:a16="http://schemas.microsoft.com/office/drawing/2014/main" id="{9753EFC4-76F7-6D1E-A2B4-8A407805D31B}"/>
                  </a:ext>
                </a:extLst>
              </p:cNvPr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8" name="Group 258">
              <a:extLst>
                <a:ext uri="{FF2B5EF4-FFF2-40B4-BE49-F238E27FC236}">
                  <a16:creationId xmlns:a16="http://schemas.microsoft.com/office/drawing/2014/main" id="{CBF9609D-0E88-CC30-4196-86029CED5DAE}"/>
                </a:ext>
              </a:extLst>
            </p:cNvPr>
            <p:cNvGrpSpPr/>
            <p:nvPr/>
          </p:nvGrpSpPr>
          <p:grpSpPr>
            <a:xfrm rot="1436388">
              <a:off x="1068419" y="712958"/>
              <a:ext cx="36769" cy="53661"/>
              <a:chOff x="0" y="0"/>
              <a:chExt cx="56480" cy="82427"/>
            </a:xfrm>
          </p:grpSpPr>
          <p:sp>
            <p:nvSpPr>
              <p:cNvPr id="259" name="Freeform 259">
                <a:extLst>
                  <a:ext uri="{FF2B5EF4-FFF2-40B4-BE49-F238E27FC236}">
                    <a16:creationId xmlns:a16="http://schemas.microsoft.com/office/drawing/2014/main" id="{73CE5ED8-CDFB-E074-BA7B-4440F2D820FC}"/>
                  </a:ext>
                </a:extLst>
              </p:cNvPr>
              <p:cNvSpPr/>
              <p:nvPr/>
            </p:nvSpPr>
            <p:spPr>
              <a:xfrm>
                <a:off x="0" y="0"/>
                <a:ext cx="56480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56480" h="82427">
                    <a:moveTo>
                      <a:pt x="28240" y="0"/>
                    </a:moveTo>
                    <a:lnTo>
                      <a:pt x="28240" y="0"/>
                    </a:lnTo>
                    <a:cubicBezTo>
                      <a:pt x="43837" y="0"/>
                      <a:pt x="56480" y="12644"/>
                      <a:pt x="56480" y="28240"/>
                    </a:cubicBezTo>
                    <a:lnTo>
                      <a:pt x="56480" y="54187"/>
                    </a:lnTo>
                    <a:cubicBezTo>
                      <a:pt x="56480" y="69784"/>
                      <a:pt x="43837" y="82427"/>
                      <a:pt x="28240" y="82427"/>
                    </a:cubicBezTo>
                    <a:lnTo>
                      <a:pt x="28240" y="82427"/>
                    </a:lnTo>
                    <a:cubicBezTo>
                      <a:pt x="12644" y="82427"/>
                      <a:pt x="0" y="69784"/>
                      <a:pt x="0" y="54187"/>
                    </a:cubicBezTo>
                    <a:lnTo>
                      <a:pt x="0" y="28240"/>
                    </a:lnTo>
                    <a:cubicBezTo>
                      <a:pt x="0" y="12644"/>
                      <a:pt x="12644" y="0"/>
                      <a:pt x="282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0" name="TextBox 260">
                <a:extLst>
                  <a:ext uri="{FF2B5EF4-FFF2-40B4-BE49-F238E27FC236}">
                    <a16:creationId xmlns:a16="http://schemas.microsoft.com/office/drawing/2014/main" id="{2CE9964B-0079-02AA-7599-85143280F47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6480" cy="130052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1" name="Group 261">
              <a:extLst>
                <a:ext uri="{FF2B5EF4-FFF2-40B4-BE49-F238E27FC236}">
                  <a16:creationId xmlns:a16="http://schemas.microsoft.com/office/drawing/2014/main" id="{2E460F55-9ED9-545E-B893-5860A854252E}"/>
                </a:ext>
              </a:extLst>
            </p:cNvPr>
            <p:cNvGrpSpPr/>
            <p:nvPr/>
          </p:nvGrpSpPr>
          <p:grpSpPr>
            <a:xfrm rot="3099338">
              <a:off x="1043638" y="692544"/>
              <a:ext cx="43325" cy="100271"/>
              <a:chOff x="0" y="0"/>
              <a:chExt cx="66550" cy="154025"/>
            </a:xfrm>
          </p:grpSpPr>
          <p:sp>
            <p:nvSpPr>
              <p:cNvPr id="262" name="Freeform 262">
                <a:extLst>
                  <a:ext uri="{FF2B5EF4-FFF2-40B4-BE49-F238E27FC236}">
                    <a16:creationId xmlns:a16="http://schemas.microsoft.com/office/drawing/2014/main" id="{D1CA8221-DF8F-6100-903C-9B85E133337C}"/>
                  </a:ext>
                </a:extLst>
              </p:cNvPr>
              <p:cNvSpPr/>
              <p:nvPr/>
            </p:nvSpPr>
            <p:spPr>
              <a:xfrm>
                <a:off x="0" y="0"/>
                <a:ext cx="665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66550" h="154025">
                    <a:moveTo>
                      <a:pt x="33275" y="0"/>
                    </a:moveTo>
                    <a:lnTo>
                      <a:pt x="33275" y="0"/>
                    </a:lnTo>
                    <a:cubicBezTo>
                      <a:pt x="51653" y="0"/>
                      <a:pt x="66550" y="14898"/>
                      <a:pt x="66550" y="33275"/>
                    </a:cubicBezTo>
                    <a:lnTo>
                      <a:pt x="66550" y="120750"/>
                    </a:lnTo>
                    <a:cubicBezTo>
                      <a:pt x="66550" y="129575"/>
                      <a:pt x="63045" y="138039"/>
                      <a:pt x="56804" y="144279"/>
                    </a:cubicBezTo>
                    <a:cubicBezTo>
                      <a:pt x="50564" y="150520"/>
                      <a:pt x="42100" y="154025"/>
                      <a:pt x="33275" y="154025"/>
                    </a:cubicBezTo>
                    <a:lnTo>
                      <a:pt x="33275" y="154025"/>
                    </a:lnTo>
                    <a:cubicBezTo>
                      <a:pt x="24450" y="154025"/>
                      <a:pt x="15986" y="150520"/>
                      <a:pt x="9746" y="144279"/>
                    </a:cubicBezTo>
                    <a:cubicBezTo>
                      <a:pt x="3506" y="138039"/>
                      <a:pt x="0" y="129575"/>
                      <a:pt x="0" y="120750"/>
                    </a:cubicBezTo>
                    <a:lnTo>
                      <a:pt x="0" y="33275"/>
                    </a:lnTo>
                    <a:cubicBezTo>
                      <a:pt x="0" y="24450"/>
                      <a:pt x="3506" y="15986"/>
                      <a:pt x="9746" y="9746"/>
                    </a:cubicBezTo>
                    <a:cubicBezTo>
                      <a:pt x="15986" y="3506"/>
                      <a:pt x="24450" y="0"/>
                      <a:pt x="3327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3" name="TextBox 263">
                <a:extLst>
                  <a:ext uri="{FF2B5EF4-FFF2-40B4-BE49-F238E27FC236}">
                    <a16:creationId xmlns:a16="http://schemas.microsoft.com/office/drawing/2014/main" id="{894721E2-70E0-B414-B7AB-EF3A3C8FE2F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6550" cy="20165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4" name="Group 264">
              <a:extLst>
                <a:ext uri="{FF2B5EF4-FFF2-40B4-BE49-F238E27FC236}">
                  <a16:creationId xmlns:a16="http://schemas.microsoft.com/office/drawing/2014/main" id="{D6D3F245-7970-89D9-54EA-9BEC3E2C92DD}"/>
                </a:ext>
              </a:extLst>
            </p:cNvPr>
            <p:cNvGrpSpPr/>
            <p:nvPr/>
          </p:nvGrpSpPr>
          <p:grpSpPr>
            <a:xfrm rot="-2431160">
              <a:off x="1037949" y="642283"/>
              <a:ext cx="57604" cy="54477"/>
              <a:chOff x="0" y="0"/>
              <a:chExt cx="88484" cy="83681"/>
            </a:xfrm>
          </p:grpSpPr>
          <p:sp>
            <p:nvSpPr>
              <p:cNvPr id="265" name="Freeform 265">
                <a:extLst>
                  <a:ext uri="{FF2B5EF4-FFF2-40B4-BE49-F238E27FC236}">
                    <a16:creationId xmlns:a16="http://schemas.microsoft.com/office/drawing/2014/main" id="{F5ACDF67-0B5A-FE91-EC54-533D46E839DC}"/>
                  </a:ext>
                </a:extLst>
              </p:cNvPr>
              <p:cNvSpPr/>
              <p:nvPr/>
            </p:nvSpPr>
            <p:spPr>
              <a:xfrm>
                <a:off x="0" y="0"/>
                <a:ext cx="88484" cy="83681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83681">
                    <a:moveTo>
                      <a:pt x="41841" y="0"/>
                    </a:moveTo>
                    <a:lnTo>
                      <a:pt x="46644" y="0"/>
                    </a:lnTo>
                    <a:cubicBezTo>
                      <a:pt x="57741" y="0"/>
                      <a:pt x="68383" y="4408"/>
                      <a:pt x="76230" y="12255"/>
                    </a:cubicBezTo>
                    <a:cubicBezTo>
                      <a:pt x="84076" y="20102"/>
                      <a:pt x="88484" y="30744"/>
                      <a:pt x="88484" y="41841"/>
                    </a:cubicBezTo>
                    <a:lnTo>
                      <a:pt x="88484" y="41841"/>
                    </a:lnTo>
                    <a:cubicBezTo>
                      <a:pt x="88484" y="64949"/>
                      <a:pt x="69752" y="83681"/>
                      <a:pt x="46644" y="83681"/>
                    </a:cubicBezTo>
                    <a:lnTo>
                      <a:pt x="41841" y="83681"/>
                    </a:lnTo>
                    <a:cubicBezTo>
                      <a:pt x="30744" y="83681"/>
                      <a:pt x="20102" y="79273"/>
                      <a:pt x="12255" y="71427"/>
                    </a:cubicBezTo>
                    <a:cubicBezTo>
                      <a:pt x="4408" y="63580"/>
                      <a:pt x="0" y="52938"/>
                      <a:pt x="0" y="41841"/>
                    </a:cubicBezTo>
                    <a:lnTo>
                      <a:pt x="0" y="41841"/>
                    </a:lnTo>
                    <a:cubicBezTo>
                      <a:pt x="0" y="30744"/>
                      <a:pt x="4408" y="20102"/>
                      <a:pt x="12255" y="12255"/>
                    </a:cubicBezTo>
                    <a:cubicBezTo>
                      <a:pt x="20102" y="4408"/>
                      <a:pt x="30744" y="0"/>
                      <a:pt x="418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" name="TextBox 266">
                <a:extLst>
                  <a:ext uri="{FF2B5EF4-FFF2-40B4-BE49-F238E27FC236}">
                    <a16:creationId xmlns:a16="http://schemas.microsoft.com/office/drawing/2014/main" id="{667B5D06-4082-D7F3-1155-B3E89C288C4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8484" cy="131306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7" name="Group 267">
              <a:extLst>
                <a:ext uri="{FF2B5EF4-FFF2-40B4-BE49-F238E27FC236}">
                  <a16:creationId xmlns:a16="http://schemas.microsoft.com/office/drawing/2014/main" id="{CC9DF78F-6F9C-4551-61AF-311F3C3CC672}"/>
                </a:ext>
              </a:extLst>
            </p:cNvPr>
            <p:cNvGrpSpPr/>
            <p:nvPr/>
          </p:nvGrpSpPr>
          <p:grpSpPr>
            <a:xfrm rot="2911921">
              <a:off x="1053236" y="620343"/>
              <a:ext cx="34703" cy="82974"/>
              <a:chOff x="0" y="0"/>
              <a:chExt cx="53307" cy="127455"/>
            </a:xfrm>
          </p:grpSpPr>
          <p:sp>
            <p:nvSpPr>
              <p:cNvPr id="268" name="Freeform 268">
                <a:extLst>
                  <a:ext uri="{FF2B5EF4-FFF2-40B4-BE49-F238E27FC236}">
                    <a16:creationId xmlns:a16="http://schemas.microsoft.com/office/drawing/2014/main" id="{AFC6E0FC-557D-CABA-B024-3359372D4521}"/>
                  </a:ext>
                </a:extLst>
              </p:cNvPr>
              <p:cNvSpPr/>
              <p:nvPr/>
            </p:nvSpPr>
            <p:spPr>
              <a:xfrm>
                <a:off x="0" y="0"/>
                <a:ext cx="53307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53307" h="127455">
                    <a:moveTo>
                      <a:pt x="26654" y="0"/>
                    </a:moveTo>
                    <a:lnTo>
                      <a:pt x="26654" y="0"/>
                    </a:lnTo>
                    <a:cubicBezTo>
                      <a:pt x="41374" y="0"/>
                      <a:pt x="53307" y="11933"/>
                      <a:pt x="53307" y="26654"/>
                    </a:cubicBezTo>
                    <a:lnTo>
                      <a:pt x="53307" y="100801"/>
                    </a:lnTo>
                    <a:cubicBezTo>
                      <a:pt x="53307" y="107870"/>
                      <a:pt x="50499" y="114650"/>
                      <a:pt x="45501" y="119648"/>
                    </a:cubicBezTo>
                    <a:cubicBezTo>
                      <a:pt x="40502" y="124647"/>
                      <a:pt x="33723" y="127455"/>
                      <a:pt x="26654" y="127455"/>
                    </a:cubicBezTo>
                    <a:lnTo>
                      <a:pt x="26654" y="127455"/>
                    </a:lnTo>
                    <a:cubicBezTo>
                      <a:pt x="11933" y="127455"/>
                      <a:pt x="0" y="115522"/>
                      <a:pt x="0" y="100801"/>
                    </a:cubicBezTo>
                    <a:lnTo>
                      <a:pt x="0" y="26654"/>
                    </a:lnTo>
                    <a:cubicBezTo>
                      <a:pt x="0" y="19585"/>
                      <a:pt x="2808" y="12805"/>
                      <a:pt x="7807" y="7807"/>
                    </a:cubicBezTo>
                    <a:cubicBezTo>
                      <a:pt x="12805" y="2808"/>
                      <a:pt x="19585" y="0"/>
                      <a:pt x="2665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9" name="TextBox 269">
                <a:extLst>
                  <a:ext uri="{FF2B5EF4-FFF2-40B4-BE49-F238E27FC236}">
                    <a16:creationId xmlns:a16="http://schemas.microsoft.com/office/drawing/2014/main" id="{BCD558E5-CCE9-B8D8-5DF2-391CE7EA8BD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307" cy="17508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0" name="Group 270">
              <a:extLst>
                <a:ext uri="{FF2B5EF4-FFF2-40B4-BE49-F238E27FC236}">
                  <a16:creationId xmlns:a16="http://schemas.microsoft.com/office/drawing/2014/main" id="{F26CA356-E24D-231E-CFE1-50A66A5C1847}"/>
                </a:ext>
              </a:extLst>
            </p:cNvPr>
            <p:cNvGrpSpPr/>
            <p:nvPr/>
          </p:nvGrpSpPr>
          <p:grpSpPr>
            <a:xfrm rot="-87011">
              <a:off x="1064765" y="635403"/>
              <a:ext cx="49668" cy="95779"/>
              <a:chOff x="0" y="0"/>
              <a:chExt cx="76294" cy="147126"/>
            </a:xfrm>
          </p:grpSpPr>
          <p:sp>
            <p:nvSpPr>
              <p:cNvPr id="271" name="Freeform 271">
                <a:extLst>
                  <a:ext uri="{FF2B5EF4-FFF2-40B4-BE49-F238E27FC236}">
                    <a16:creationId xmlns:a16="http://schemas.microsoft.com/office/drawing/2014/main" id="{05859253-E67D-1CE0-B6C9-3067CB9A5E88}"/>
                  </a:ext>
                </a:extLst>
              </p:cNvPr>
              <p:cNvSpPr/>
              <p:nvPr/>
            </p:nvSpPr>
            <p:spPr>
              <a:xfrm>
                <a:off x="0" y="0"/>
                <a:ext cx="76294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76294" h="147126">
                    <a:moveTo>
                      <a:pt x="38147" y="0"/>
                    </a:moveTo>
                    <a:lnTo>
                      <a:pt x="38147" y="0"/>
                    </a:lnTo>
                    <a:cubicBezTo>
                      <a:pt x="59215" y="0"/>
                      <a:pt x="76294" y="17079"/>
                      <a:pt x="76294" y="38147"/>
                    </a:cubicBezTo>
                    <a:lnTo>
                      <a:pt x="76294" y="108979"/>
                    </a:lnTo>
                    <a:cubicBezTo>
                      <a:pt x="76294" y="130047"/>
                      <a:pt x="59215" y="147126"/>
                      <a:pt x="38147" y="147126"/>
                    </a:cubicBezTo>
                    <a:lnTo>
                      <a:pt x="38147" y="147126"/>
                    </a:lnTo>
                    <a:cubicBezTo>
                      <a:pt x="17079" y="147126"/>
                      <a:pt x="0" y="130047"/>
                      <a:pt x="0" y="108979"/>
                    </a:cubicBezTo>
                    <a:lnTo>
                      <a:pt x="0" y="38147"/>
                    </a:lnTo>
                    <a:cubicBezTo>
                      <a:pt x="0" y="17079"/>
                      <a:pt x="17079" y="0"/>
                      <a:pt x="38147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2" name="TextBox 272">
                <a:extLst>
                  <a:ext uri="{FF2B5EF4-FFF2-40B4-BE49-F238E27FC236}">
                    <a16:creationId xmlns:a16="http://schemas.microsoft.com/office/drawing/2014/main" id="{D36D041E-4DA2-ECD1-642A-6BC6EFB5DB1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6294" cy="19475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3" name="Group 273">
              <a:extLst>
                <a:ext uri="{FF2B5EF4-FFF2-40B4-BE49-F238E27FC236}">
                  <a16:creationId xmlns:a16="http://schemas.microsoft.com/office/drawing/2014/main" id="{F77E5E0D-00C3-604F-4C93-54B489949684}"/>
                </a:ext>
              </a:extLst>
            </p:cNvPr>
            <p:cNvGrpSpPr/>
            <p:nvPr/>
          </p:nvGrpSpPr>
          <p:grpSpPr>
            <a:xfrm rot="1687345">
              <a:off x="981600" y="678635"/>
              <a:ext cx="58123" cy="114686"/>
              <a:chOff x="0" y="0"/>
              <a:chExt cx="89283" cy="176168"/>
            </a:xfrm>
          </p:grpSpPr>
          <p:sp>
            <p:nvSpPr>
              <p:cNvPr id="274" name="Freeform 274">
                <a:extLst>
                  <a:ext uri="{FF2B5EF4-FFF2-40B4-BE49-F238E27FC236}">
                    <a16:creationId xmlns:a16="http://schemas.microsoft.com/office/drawing/2014/main" id="{63342056-188C-32A1-BA11-015A9B173830}"/>
                  </a:ext>
                </a:extLst>
              </p:cNvPr>
              <p:cNvSpPr/>
              <p:nvPr/>
            </p:nvSpPr>
            <p:spPr>
              <a:xfrm>
                <a:off x="0" y="0"/>
                <a:ext cx="8928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89283" h="176168">
                    <a:moveTo>
                      <a:pt x="44641" y="0"/>
                    </a:moveTo>
                    <a:lnTo>
                      <a:pt x="44641" y="0"/>
                    </a:lnTo>
                    <a:cubicBezTo>
                      <a:pt x="56481" y="0"/>
                      <a:pt x="67836" y="4703"/>
                      <a:pt x="76207" y="13075"/>
                    </a:cubicBezTo>
                    <a:cubicBezTo>
                      <a:pt x="84579" y="21447"/>
                      <a:pt x="89283" y="32802"/>
                      <a:pt x="89283" y="44641"/>
                    </a:cubicBezTo>
                    <a:lnTo>
                      <a:pt x="89283" y="131527"/>
                    </a:lnTo>
                    <a:cubicBezTo>
                      <a:pt x="89283" y="143366"/>
                      <a:pt x="84579" y="154721"/>
                      <a:pt x="76207" y="163093"/>
                    </a:cubicBezTo>
                    <a:cubicBezTo>
                      <a:pt x="67836" y="171465"/>
                      <a:pt x="56481" y="176168"/>
                      <a:pt x="44641" y="176168"/>
                    </a:cubicBezTo>
                    <a:lnTo>
                      <a:pt x="44641" y="176168"/>
                    </a:lnTo>
                    <a:cubicBezTo>
                      <a:pt x="19987" y="176168"/>
                      <a:pt x="0" y="156181"/>
                      <a:pt x="0" y="131527"/>
                    </a:cubicBezTo>
                    <a:lnTo>
                      <a:pt x="0" y="44641"/>
                    </a:lnTo>
                    <a:cubicBezTo>
                      <a:pt x="0" y="19987"/>
                      <a:pt x="19987" y="0"/>
                      <a:pt x="446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5" name="TextBox 275">
                <a:extLst>
                  <a:ext uri="{FF2B5EF4-FFF2-40B4-BE49-F238E27FC236}">
                    <a16:creationId xmlns:a16="http://schemas.microsoft.com/office/drawing/2014/main" id="{BC131B27-A23E-F0B7-8303-1BE65BA656A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9283" cy="22379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6" name="Group 276">
              <a:extLst>
                <a:ext uri="{FF2B5EF4-FFF2-40B4-BE49-F238E27FC236}">
                  <a16:creationId xmlns:a16="http://schemas.microsoft.com/office/drawing/2014/main" id="{CBDB89C9-B6AA-3048-88AB-EED40C53F792}"/>
                </a:ext>
              </a:extLst>
            </p:cNvPr>
            <p:cNvGrpSpPr/>
            <p:nvPr/>
          </p:nvGrpSpPr>
          <p:grpSpPr>
            <a:xfrm rot="1580367">
              <a:off x="997783" y="673155"/>
              <a:ext cx="99097" cy="139319"/>
              <a:chOff x="0" y="0"/>
              <a:chExt cx="152222" cy="214006"/>
            </a:xfrm>
          </p:grpSpPr>
          <p:sp>
            <p:nvSpPr>
              <p:cNvPr id="277" name="Freeform 277">
                <a:extLst>
                  <a:ext uri="{FF2B5EF4-FFF2-40B4-BE49-F238E27FC236}">
                    <a16:creationId xmlns:a16="http://schemas.microsoft.com/office/drawing/2014/main" id="{0D3D9808-F89A-230C-2944-C8D5CC4EF34E}"/>
                  </a:ext>
                </a:extLst>
              </p:cNvPr>
              <p:cNvSpPr/>
              <p:nvPr/>
            </p:nvSpPr>
            <p:spPr>
              <a:xfrm>
                <a:off x="0" y="0"/>
                <a:ext cx="15222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52222" h="214006">
                    <a:moveTo>
                      <a:pt x="76111" y="0"/>
                    </a:moveTo>
                    <a:lnTo>
                      <a:pt x="76111" y="0"/>
                    </a:lnTo>
                    <a:cubicBezTo>
                      <a:pt x="118146" y="0"/>
                      <a:pt x="152222" y="34076"/>
                      <a:pt x="152222" y="76111"/>
                    </a:cubicBezTo>
                    <a:lnTo>
                      <a:pt x="152222" y="137895"/>
                    </a:lnTo>
                    <a:cubicBezTo>
                      <a:pt x="152222" y="179930"/>
                      <a:pt x="118146" y="214006"/>
                      <a:pt x="76111" y="214006"/>
                    </a:cubicBezTo>
                    <a:lnTo>
                      <a:pt x="76111" y="214006"/>
                    </a:lnTo>
                    <a:cubicBezTo>
                      <a:pt x="34076" y="214006"/>
                      <a:pt x="0" y="179930"/>
                      <a:pt x="0" y="137895"/>
                    </a:cubicBezTo>
                    <a:lnTo>
                      <a:pt x="0" y="76111"/>
                    </a:lnTo>
                    <a:cubicBezTo>
                      <a:pt x="0" y="34076"/>
                      <a:pt x="34076" y="0"/>
                      <a:pt x="7611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8" name="TextBox 278">
                <a:extLst>
                  <a:ext uri="{FF2B5EF4-FFF2-40B4-BE49-F238E27FC236}">
                    <a16:creationId xmlns:a16="http://schemas.microsoft.com/office/drawing/2014/main" id="{6028F36C-40B0-CF09-20AC-DDA95CB8554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52222" cy="26163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79" name="AutoShape 279">
              <a:extLst>
                <a:ext uri="{FF2B5EF4-FFF2-40B4-BE49-F238E27FC236}">
                  <a16:creationId xmlns:a16="http://schemas.microsoft.com/office/drawing/2014/main" id="{3A0A9B87-7E8F-D153-4FD6-833FAF133835}"/>
                </a:ext>
              </a:extLst>
            </p:cNvPr>
            <p:cNvSpPr/>
            <p:nvPr/>
          </p:nvSpPr>
          <p:spPr>
            <a:xfrm flipH="1">
              <a:off x="989313" y="645176"/>
              <a:ext cx="95834" cy="90685"/>
            </a:xfrm>
            <a:prstGeom prst="line">
              <a:avLst/>
            </a:prstGeom>
            <a:ln w="9766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80" name="Group 280">
              <a:extLst>
                <a:ext uri="{FF2B5EF4-FFF2-40B4-BE49-F238E27FC236}">
                  <a16:creationId xmlns:a16="http://schemas.microsoft.com/office/drawing/2014/main" id="{012EE807-BCBB-2B53-B04A-4AB25D807DF3}"/>
                </a:ext>
              </a:extLst>
            </p:cNvPr>
            <p:cNvGrpSpPr/>
            <p:nvPr/>
          </p:nvGrpSpPr>
          <p:grpSpPr>
            <a:xfrm rot="-1941172">
              <a:off x="1049084" y="638749"/>
              <a:ext cx="40627" cy="27334"/>
              <a:chOff x="0" y="0"/>
              <a:chExt cx="62407" cy="41988"/>
            </a:xfrm>
          </p:grpSpPr>
          <p:sp>
            <p:nvSpPr>
              <p:cNvPr id="281" name="Freeform 281">
                <a:extLst>
                  <a:ext uri="{FF2B5EF4-FFF2-40B4-BE49-F238E27FC236}">
                    <a16:creationId xmlns:a16="http://schemas.microsoft.com/office/drawing/2014/main" id="{2A1CB987-3E90-47CC-3C9F-31F74698FC24}"/>
                  </a:ext>
                </a:extLst>
              </p:cNvPr>
              <p:cNvSpPr/>
              <p:nvPr/>
            </p:nvSpPr>
            <p:spPr>
              <a:xfrm>
                <a:off x="0" y="0"/>
                <a:ext cx="62407" cy="41988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41988">
                    <a:moveTo>
                      <a:pt x="20994" y="0"/>
                    </a:moveTo>
                    <a:lnTo>
                      <a:pt x="41413" y="0"/>
                    </a:lnTo>
                    <a:cubicBezTo>
                      <a:pt x="46981" y="0"/>
                      <a:pt x="52320" y="2212"/>
                      <a:pt x="56258" y="6149"/>
                    </a:cubicBezTo>
                    <a:cubicBezTo>
                      <a:pt x="60195" y="10086"/>
                      <a:pt x="62407" y="15426"/>
                      <a:pt x="62407" y="20994"/>
                    </a:cubicBezTo>
                    <a:lnTo>
                      <a:pt x="62407" y="20994"/>
                    </a:lnTo>
                    <a:cubicBezTo>
                      <a:pt x="62407" y="32589"/>
                      <a:pt x="53007" y="41988"/>
                      <a:pt x="41413" y="41988"/>
                    </a:cubicBezTo>
                    <a:lnTo>
                      <a:pt x="20994" y="41988"/>
                    </a:lnTo>
                    <a:cubicBezTo>
                      <a:pt x="9399" y="41988"/>
                      <a:pt x="0" y="32589"/>
                      <a:pt x="0" y="20994"/>
                    </a:cubicBezTo>
                    <a:lnTo>
                      <a:pt x="0" y="20994"/>
                    </a:lnTo>
                    <a:cubicBezTo>
                      <a:pt x="0" y="9399"/>
                      <a:pt x="9399" y="0"/>
                      <a:pt x="209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2" name="TextBox 282">
                <a:extLst>
                  <a:ext uri="{FF2B5EF4-FFF2-40B4-BE49-F238E27FC236}">
                    <a16:creationId xmlns:a16="http://schemas.microsoft.com/office/drawing/2014/main" id="{9E4434DB-80C1-4DF4-45DD-E08A85B9396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407" cy="8961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3" name="Group 283">
              <a:extLst>
                <a:ext uri="{FF2B5EF4-FFF2-40B4-BE49-F238E27FC236}">
                  <a16:creationId xmlns:a16="http://schemas.microsoft.com/office/drawing/2014/main" id="{BB8303AD-A434-AEDC-AF3A-E71561BB0C1A}"/>
                </a:ext>
              </a:extLst>
            </p:cNvPr>
            <p:cNvGrpSpPr/>
            <p:nvPr/>
          </p:nvGrpSpPr>
          <p:grpSpPr>
            <a:xfrm rot="-8013893">
              <a:off x="1454429" y="630791"/>
              <a:ext cx="24925" cy="43033"/>
              <a:chOff x="0" y="0"/>
              <a:chExt cx="47742" cy="82427"/>
            </a:xfrm>
          </p:grpSpPr>
          <p:sp>
            <p:nvSpPr>
              <p:cNvPr id="284" name="Freeform 284">
                <a:extLst>
                  <a:ext uri="{FF2B5EF4-FFF2-40B4-BE49-F238E27FC236}">
                    <a16:creationId xmlns:a16="http://schemas.microsoft.com/office/drawing/2014/main" id="{B2D959F4-73AD-9566-BB89-77E951D8CDD5}"/>
                  </a:ext>
                </a:extLst>
              </p:cNvPr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5" name="TextBox 285">
                <a:extLst>
                  <a:ext uri="{FF2B5EF4-FFF2-40B4-BE49-F238E27FC236}">
                    <a16:creationId xmlns:a16="http://schemas.microsoft.com/office/drawing/2014/main" id="{5F1209C4-139D-E738-76DF-4F17CFE1021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6" name="Group 286">
              <a:extLst>
                <a:ext uri="{FF2B5EF4-FFF2-40B4-BE49-F238E27FC236}">
                  <a16:creationId xmlns:a16="http://schemas.microsoft.com/office/drawing/2014/main" id="{06923B02-F0D1-F471-C6DD-ECEC63B9CCFA}"/>
                </a:ext>
              </a:extLst>
            </p:cNvPr>
            <p:cNvGrpSpPr/>
            <p:nvPr/>
          </p:nvGrpSpPr>
          <p:grpSpPr>
            <a:xfrm rot="-6350943">
              <a:off x="1468891" y="615307"/>
              <a:ext cx="28134" cy="80412"/>
              <a:chOff x="0" y="0"/>
              <a:chExt cx="53889" cy="154025"/>
            </a:xfrm>
          </p:grpSpPr>
          <p:sp>
            <p:nvSpPr>
              <p:cNvPr id="287" name="Freeform 287">
                <a:extLst>
                  <a:ext uri="{FF2B5EF4-FFF2-40B4-BE49-F238E27FC236}">
                    <a16:creationId xmlns:a16="http://schemas.microsoft.com/office/drawing/2014/main" id="{AFF426C4-0420-0B29-E009-769BF87EDAA5}"/>
                  </a:ext>
                </a:extLst>
              </p:cNvPr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8" name="TextBox 288">
                <a:extLst>
                  <a:ext uri="{FF2B5EF4-FFF2-40B4-BE49-F238E27FC236}">
                    <a16:creationId xmlns:a16="http://schemas.microsoft.com/office/drawing/2014/main" id="{80A34A86-8770-20A1-D6B6-CAB9C2159BF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9" name="Group 289">
              <a:extLst>
                <a:ext uri="{FF2B5EF4-FFF2-40B4-BE49-F238E27FC236}">
                  <a16:creationId xmlns:a16="http://schemas.microsoft.com/office/drawing/2014/main" id="{DDCA216C-DD22-C5EE-87D8-63287F8E7475}"/>
                </a:ext>
              </a:extLst>
            </p:cNvPr>
            <p:cNvGrpSpPr/>
            <p:nvPr/>
          </p:nvGrpSpPr>
          <p:grpSpPr>
            <a:xfrm rot="9718557">
              <a:off x="1434294" y="687208"/>
              <a:ext cx="46195" cy="37336"/>
              <a:chOff x="0" y="0"/>
              <a:chExt cx="88484" cy="71515"/>
            </a:xfrm>
          </p:grpSpPr>
          <p:sp>
            <p:nvSpPr>
              <p:cNvPr id="290" name="Freeform 290">
                <a:extLst>
                  <a:ext uri="{FF2B5EF4-FFF2-40B4-BE49-F238E27FC236}">
                    <a16:creationId xmlns:a16="http://schemas.microsoft.com/office/drawing/2014/main" id="{9D7771E4-4467-1C35-BA1F-6C55750740D6}"/>
                  </a:ext>
                </a:extLst>
              </p:cNvPr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1" name="TextBox 291">
                <a:extLst>
                  <a:ext uri="{FF2B5EF4-FFF2-40B4-BE49-F238E27FC236}">
                    <a16:creationId xmlns:a16="http://schemas.microsoft.com/office/drawing/2014/main" id="{8D07A6FA-1562-E94C-FDE7-DED1983A2EF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2" name="Group 292">
              <a:extLst>
                <a:ext uri="{FF2B5EF4-FFF2-40B4-BE49-F238E27FC236}">
                  <a16:creationId xmlns:a16="http://schemas.microsoft.com/office/drawing/2014/main" id="{52858F4E-18F4-0028-D9D4-46B3C34D2C59}"/>
                </a:ext>
              </a:extLst>
            </p:cNvPr>
            <p:cNvGrpSpPr/>
            <p:nvPr/>
          </p:nvGrpSpPr>
          <p:grpSpPr>
            <a:xfrm rot="-9537293">
              <a:off x="1431878" y="652389"/>
              <a:ext cx="28187" cy="76810"/>
              <a:chOff x="0" y="0"/>
              <a:chExt cx="53991" cy="147126"/>
            </a:xfrm>
          </p:grpSpPr>
          <p:sp>
            <p:nvSpPr>
              <p:cNvPr id="293" name="Freeform 293">
                <a:extLst>
                  <a:ext uri="{FF2B5EF4-FFF2-40B4-BE49-F238E27FC236}">
                    <a16:creationId xmlns:a16="http://schemas.microsoft.com/office/drawing/2014/main" id="{2AC661B0-4B61-1005-87F3-02AC37472A2F}"/>
                  </a:ext>
                </a:extLst>
              </p:cNvPr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4" name="TextBox 294">
                <a:extLst>
                  <a:ext uri="{FF2B5EF4-FFF2-40B4-BE49-F238E27FC236}">
                    <a16:creationId xmlns:a16="http://schemas.microsoft.com/office/drawing/2014/main" id="{3360D0C3-D922-792B-A92E-B623BF8C5CE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5" name="Group 295">
              <a:extLst>
                <a:ext uri="{FF2B5EF4-FFF2-40B4-BE49-F238E27FC236}">
                  <a16:creationId xmlns:a16="http://schemas.microsoft.com/office/drawing/2014/main" id="{3B8CA022-9D0E-C4BC-9940-5C242B63E709}"/>
                </a:ext>
              </a:extLst>
            </p:cNvPr>
            <p:cNvGrpSpPr/>
            <p:nvPr/>
          </p:nvGrpSpPr>
          <p:grpSpPr>
            <a:xfrm rot="-7762935">
              <a:off x="1499275" y="627410"/>
              <a:ext cx="39590" cy="91972"/>
              <a:chOff x="0" y="0"/>
              <a:chExt cx="75833" cy="176168"/>
            </a:xfrm>
          </p:grpSpPr>
          <p:sp>
            <p:nvSpPr>
              <p:cNvPr id="296" name="Freeform 296">
                <a:extLst>
                  <a:ext uri="{FF2B5EF4-FFF2-40B4-BE49-F238E27FC236}">
                    <a16:creationId xmlns:a16="http://schemas.microsoft.com/office/drawing/2014/main" id="{F8D24443-D04B-B47C-BA49-2D2E16B02B1B}"/>
                  </a:ext>
                </a:extLst>
              </p:cNvPr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7" name="TextBox 297">
                <a:extLst>
                  <a:ext uri="{FF2B5EF4-FFF2-40B4-BE49-F238E27FC236}">
                    <a16:creationId xmlns:a16="http://schemas.microsoft.com/office/drawing/2014/main" id="{26FEADD2-3A37-0243-14A2-861A3885EAC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8" name="Group 298">
              <a:extLst>
                <a:ext uri="{FF2B5EF4-FFF2-40B4-BE49-F238E27FC236}">
                  <a16:creationId xmlns:a16="http://schemas.microsoft.com/office/drawing/2014/main" id="{F42DE0D2-CA3B-F795-62C1-CE7AB2873C3E}"/>
                </a:ext>
              </a:extLst>
            </p:cNvPr>
            <p:cNvGrpSpPr/>
            <p:nvPr/>
          </p:nvGrpSpPr>
          <p:grpSpPr>
            <a:xfrm rot="-7869913">
              <a:off x="1461691" y="603910"/>
              <a:ext cx="67854" cy="111726"/>
              <a:chOff x="0" y="0"/>
              <a:chExt cx="129972" cy="214006"/>
            </a:xfrm>
          </p:grpSpPr>
          <p:sp>
            <p:nvSpPr>
              <p:cNvPr id="299" name="Freeform 299">
                <a:extLst>
                  <a:ext uri="{FF2B5EF4-FFF2-40B4-BE49-F238E27FC236}">
                    <a16:creationId xmlns:a16="http://schemas.microsoft.com/office/drawing/2014/main" id="{60BFE7C3-B95E-6274-0A4C-17041EC3988B}"/>
                  </a:ext>
                </a:extLst>
              </p:cNvPr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0" name="TextBox 300">
                <a:extLst>
                  <a:ext uri="{FF2B5EF4-FFF2-40B4-BE49-F238E27FC236}">
                    <a16:creationId xmlns:a16="http://schemas.microsoft.com/office/drawing/2014/main" id="{9AD29896-8A81-AF86-6BC0-0EEF59B2C9D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01" name="Group 301">
              <a:extLst>
                <a:ext uri="{FF2B5EF4-FFF2-40B4-BE49-F238E27FC236}">
                  <a16:creationId xmlns:a16="http://schemas.microsoft.com/office/drawing/2014/main" id="{5271F13E-4A82-8832-5C3C-F47BBA4CDE36}"/>
                </a:ext>
              </a:extLst>
            </p:cNvPr>
            <p:cNvGrpSpPr/>
            <p:nvPr/>
          </p:nvGrpSpPr>
          <p:grpSpPr>
            <a:xfrm rot="-6538360">
              <a:off x="1440658" y="677008"/>
              <a:ext cx="22917" cy="66540"/>
              <a:chOff x="0" y="0"/>
              <a:chExt cx="43896" cy="127455"/>
            </a:xfrm>
          </p:grpSpPr>
          <p:sp>
            <p:nvSpPr>
              <p:cNvPr id="302" name="Freeform 302">
                <a:extLst>
                  <a:ext uri="{FF2B5EF4-FFF2-40B4-BE49-F238E27FC236}">
                    <a16:creationId xmlns:a16="http://schemas.microsoft.com/office/drawing/2014/main" id="{93039965-1DC4-2DBC-63EC-6C83C8EB3D68}"/>
                  </a:ext>
                </a:extLst>
              </p:cNvPr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3" name="TextBox 303">
                <a:extLst>
                  <a:ext uri="{FF2B5EF4-FFF2-40B4-BE49-F238E27FC236}">
                    <a16:creationId xmlns:a16="http://schemas.microsoft.com/office/drawing/2014/main" id="{F9F93D1E-0344-9884-0609-6C9D38F3AD5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304" name="AutoShape 304">
              <a:extLst>
                <a:ext uri="{FF2B5EF4-FFF2-40B4-BE49-F238E27FC236}">
                  <a16:creationId xmlns:a16="http://schemas.microsoft.com/office/drawing/2014/main" id="{484F3F18-A455-D1C9-556B-93EED7F68EF1}"/>
                </a:ext>
              </a:extLst>
            </p:cNvPr>
            <p:cNvSpPr/>
            <p:nvPr/>
          </p:nvSpPr>
          <p:spPr>
            <a:xfrm flipV="1">
              <a:off x="1436307" y="678649"/>
              <a:ext cx="97711" cy="39646"/>
            </a:xfrm>
            <a:prstGeom prst="line">
              <a:avLst/>
            </a:prstGeom>
            <a:ln w="9766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305" name="Group 305">
              <a:extLst>
                <a:ext uri="{FF2B5EF4-FFF2-40B4-BE49-F238E27FC236}">
                  <a16:creationId xmlns:a16="http://schemas.microsoft.com/office/drawing/2014/main" id="{DC0C47CE-AC61-1BB7-27EA-FC27DCF05518}"/>
                </a:ext>
              </a:extLst>
            </p:cNvPr>
            <p:cNvGrpSpPr/>
            <p:nvPr/>
          </p:nvGrpSpPr>
          <p:grpSpPr>
            <a:xfrm rot="10208545">
              <a:off x="1433504" y="708149"/>
              <a:ext cx="32581" cy="17885"/>
              <a:chOff x="0" y="0"/>
              <a:chExt cx="62407" cy="34257"/>
            </a:xfrm>
          </p:grpSpPr>
          <p:sp>
            <p:nvSpPr>
              <p:cNvPr id="306" name="Freeform 306">
                <a:extLst>
                  <a:ext uri="{FF2B5EF4-FFF2-40B4-BE49-F238E27FC236}">
                    <a16:creationId xmlns:a16="http://schemas.microsoft.com/office/drawing/2014/main" id="{019C9288-3D20-A674-AFC4-76D001828C16}"/>
                  </a:ext>
                </a:extLst>
              </p:cNvPr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7" name="TextBox 307">
                <a:extLst>
                  <a:ext uri="{FF2B5EF4-FFF2-40B4-BE49-F238E27FC236}">
                    <a16:creationId xmlns:a16="http://schemas.microsoft.com/office/drawing/2014/main" id="{7EFD1EE2-6855-7C8F-74B0-301CDECCB7C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08" name="Group 308">
              <a:extLst>
                <a:ext uri="{FF2B5EF4-FFF2-40B4-BE49-F238E27FC236}">
                  <a16:creationId xmlns:a16="http://schemas.microsoft.com/office/drawing/2014/main" id="{10861BD4-1C16-8CFF-F823-8BB3C223E520}"/>
                </a:ext>
              </a:extLst>
            </p:cNvPr>
            <p:cNvGrpSpPr/>
            <p:nvPr/>
          </p:nvGrpSpPr>
          <p:grpSpPr>
            <a:xfrm rot="8785891">
              <a:off x="1518481" y="624241"/>
              <a:ext cx="63761" cy="42889"/>
              <a:chOff x="0" y="0"/>
              <a:chExt cx="122131" cy="82153"/>
            </a:xfrm>
          </p:grpSpPr>
          <p:sp>
            <p:nvSpPr>
              <p:cNvPr id="309" name="Freeform 309">
                <a:extLst>
                  <a:ext uri="{FF2B5EF4-FFF2-40B4-BE49-F238E27FC236}">
                    <a16:creationId xmlns:a16="http://schemas.microsoft.com/office/drawing/2014/main" id="{1D898265-0A50-6D10-EBF7-16858C378826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0" name="TextBox 310">
                <a:extLst>
                  <a:ext uri="{FF2B5EF4-FFF2-40B4-BE49-F238E27FC236}">
                    <a16:creationId xmlns:a16="http://schemas.microsoft.com/office/drawing/2014/main" id="{E0F0BD59-4CE5-85C3-C922-609E9ABB6C3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29778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1" name="Group 311">
              <a:extLst>
                <a:ext uri="{FF2B5EF4-FFF2-40B4-BE49-F238E27FC236}">
                  <a16:creationId xmlns:a16="http://schemas.microsoft.com/office/drawing/2014/main" id="{A964BC19-CE8A-E60F-4B7D-3C6F75919343}"/>
                </a:ext>
              </a:extLst>
            </p:cNvPr>
            <p:cNvGrpSpPr/>
            <p:nvPr/>
          </p:nvGrpSpPr>
          <p:grpSpPr>
            <a:xfrm rot="10609020">
              <a:off x="1489579" y="604014"/>
              <a:ext cx="84675" cy="34184"/>
              <a:chOff x="0" y="0"/>
              <a:chExt cx="162191" cy="65478"/>
            </a:xfrm>
          </p:grpSpPr>
          <p:sp>
            <p:nvSpPr>
              <p:cNvPr id="312" name="Freeform 312">
                <a:extLst>
                  <a:ext uri="{FF2B5EF4-FFF2-40B4-BE49-F238E27FC236}">
                    <a16:creationId xmlns:a16="http://schemas.microsoft.com/office/drawing/2014/main" id="{722FF4C4-6A03-4EA2-5E60-9665D4538196}"/>
                  </a:ext>
                </a:extLst>
              </p:cNvPr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3" name="TextBox 313">
                <a:extLst>
                  <a:ext uri="{FF2B5EF4-FFF2-40B4-BE49-F238E27FC236}">
                    <a16:creationId xmlns:a16="http://schemas.microsoft.com/office/drawing/2014/main" id="{3BF06355-82CF-5BA8-1139-267C0B72BA6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62191" cy="11310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4" name="Group 314">
              <a:extLst>
                <a:ext uri="{FF2B5EF4-FFF2-40B4-BE49-F238E27FC236}">
                  <a16:creationId xmlns:a16="http://schemas.microsoft.com/office/drawing/2014/main" id="{D842E5B7-6B7D-994D-CA3A-03ED6B558169}"/>
                </a:ext>
              </a:extLst>
            </p:cNvPr>
            <p:cNvGrpSpPr/>
            <p:nvPr/>
          </p:nvGrpSpPr>
          <p:grpSpPr>
            <a:xfrm rot="10609020">
              <a:off x="1460564" y="604898"/>
              <a:ext cx="63761" cy="43895"/>
              <a:chOff x="0" y="0"/>
              <a:chExt cx="122131" cy="84080"/>
            </a:xfrm>
          </p:grpSpPr>
          <p:sp>
            <p:nvSpPr>
              <p:cNvPr id="315" name="Freeform 315">
                <a:extLst>
                  <a:ext uri="{FF2B5EF4-FFF2-40B4-BE49-F238E27FC236}">
                    <a16:creationId xmlns:a16="http://schemas.microsoft.com/office/drawing/2014/main" id="{33F95CFB-6818-DEB0-F696-734B05054CC4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6" name="TextBox 316">
                <a:extLst>
                  <a:ext uri="{FF2B5EF4-FFF2-40B4-BE49-F238E27FC236}">
                    <a16:creationId xmlns:a16="http://schemas.microsoft.com/office/drawing/2014/main" id="{1480E646-C1D2-58AB-54F6-D009201B2B4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3170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7" name="Group 317">
              <a:extLst>
                <a:ext uri="{FF2B5EF4-FFF2-40B4-BE49-F238E27FC236}">
                  <a16:creationId xmlns:a16="http://schemas.microsoft.com/office/drawing/2014/main" id="{239FE506-7F32-2A2E-01F5-40DF3BF55D17}"/>
                </a:ext>
              </a:extLst>
            </p:cNvPr>
            <p:cNvGrpSpPr/>
            <p:nvPr/>
          </p:nvGrpSpPr>
          <p:grpSpPr>
            <a:xfrm rot="10609020">
              <a:off x="1446686" y="627048"/>
              <a:ext cx="63761" cy="43180"/>
              <a:chOff x="0" y="0"/>
              <a:chExt cx="122131" cy="82710"/>
            </a:xfrm>
          </p:grpSpPr>
          <p:sp>
            <p:nvSpPr>
              <p:cNvPr id="318" name="Freeform 318">
                <a:extLst>
                  <a:ext uri="{FF2B5EF4-FFF2-40B4-BE49-F238E27FC236}">
                    <a16:creationId xmlns:a16="http://schemas.microsoft.com/office/drawing/2014/main" id="{C4E0DD35-004C-496C-C726-A70E008816E3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9" name="TextBox 319">
                <a:extLst>
                  <a:ext uri="{FF2B5EF4-FFF2-40B4-BE49-F238E27FC236}">
                    <a16:creationId xmlns:a16="http://schemas.microsoft.com/office/drawing/2014/main" id="{AFCE2928-65CB-B080-F484-667B82A991C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3033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0" name="Group 320">
              <a:extLst>
                <a:ext uri="{FF2B5EF4-FFF2-40B4-BE49-F238E27FC236}">
                  <a16:creationId xmlns:a16="http://schemas.microsoft.com/office/drawing/2014/main" id="{21D15433-2299-E8B4-65AC-C24D664A72B4}"/>
                </a:ext>
              </a:extLst>
            </p:cNvPr>
            <p:cNvGrpSpPr/>
            <p:nvPr/>
          </p:nvGrpSpPr>
          <p:grpSpPr>
            <a:xfrm>
              <a:off x="1748920" y="402409"/>
              <a:ext cx="60686" cy="60686"/>
              <a:chOff x="0" y="0"/>
              <a:chExt cx="812800" cy="812800"/>
            </a:xfrm>
          </p:grpSpPr>
          <p:sp>
            <p:nvSpPr>
              <p:cNvPr id="321" name="Freeform 321">
                <a:extLst>
                  <a:ext uri="{FF2B5EF4-FFF2-40B4-BE49-F238E27FC236}">
                    <a16:creationId xmlns:a16="http://schemas.microsoft.com/office/drawing/2014/main" id="{8A03642D-EE5E-F87A-D44C-78289C881B6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2" name="TextBox 322">
                <a:extLst>
                  <a:ext uri="{FF2B5EF4-FFF2-40B4-BE49-F238E27FC236}">
                    <a16:creationId xmlns:a16="http://schemas.microsoft.com/office/drawing/2014/main" id="{28A9DFC6-CD4F-E717-23A0-E04848D24ACD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3" name="Group 323">
              <a:extLst>
                <a:ext uri="{FF2B5EF4-FFF2-40B4-BE49-F238E27FC236}">
                  <a16:creationId xmlns:a16="http://schemas.microsoft.com/office/drawing/2014/main" id="{0D0F6AB9-1747-593E-5DB1-FEB50E805DC0}"/>
                </a:ext>
              </a:extLst>
            </p:cNvPr>
            <p:cNvGrpSpPr/>
            <p:nvPr/>
          </p:nvGrpSpPr>
          <p:grpSpPr>
            <a:xfrm>
              <a:off x="1766873" y="420363"/>
              <a:ext cx="24779" cy="24779"/>
              <a:chOff x="0" y="0"/>
              <a:chExt cx="812800" cy="812800"/>
            </a:xfrm>
          </p:grpSpPr>
          <p:sp>
            <p:nvSpPr>
              <p:cNvPr id="324" name="Freeform 324">
                <a:extLst>
                  <a:ext uri="{FF2B5EF4-FFF2-40B4-BE49-F238E27FC236}">
                    <a16:creationId xmlns:a16="http://schemas.microsoft.com/office/drawing/2014/main" id="{6B611DFD-C946-8DC0-693F-AA5744DFB6B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5" name="TextBox 325">
                <a:extLst>
                  <a:ext uri="{FF2B5EF4-FFF2-40B4-BE49-F238E27FC236}">
                    <a16:creationId xmlns:a16="http://schemas.microsoft.com/office/drawing/2014/main" id="{DACE98A5-7738-16CE-6BFE-8190FF1CC0C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6" name="Group 326">
              <a:extLst>
                <a:ext uri="{FF2B5EF4-FFF2-40B4-BE49-F238E27FC236}">
                  <a16:creationId xmlns:a16="http://schemas.microsoft.com/office/drawing/2014/main" id="{0D5231F2-3253-4065-6FF3-8B641CCBD0EC}"/>
                </a:ext>
              </a:extLst>
            </p:cNvPr>
            <p:cNvGrpSpPr/>
            <p:nvPr/>
          </p:nvGrpSpPr>
          <p:grpSpPr>
            <a:xfrm>
              <a:off x="760750" y="432630"/>
              <a:ext cx="13013" cy="13013"/>
              <a:chOff x="0" y="0"/>
              <a:chExt cx="812800" cy="812800"/>
            </a:xfrm>
          </p:grpSpPr>
          <p:sp>
            <p:nvSpPr>
              <p:cNvPr id="327" name="Freeform 327">
                <a:extLst>
                  <a:ext uri="{FF2B5EF4-FFF2-40B4-BE49-F238E27FC236}">
                    <a16:creationId xmlns:a16="http://schemas.microsoft.com/office/drawing/2014/main" id="{5AD01A1F-148E-BF77-4C6E-05E9AAFB13F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" name="TextBox 328">
                <a:extLst>
                  <a:ext uri="{FF2B5EF4-FFF2-40B4-BE49-F238E27FC236}">
                    <a16:creationId xmlns:a16="http://schemas.microsoft.com/office/drawing/2014/main" id="{5E6B6B7B-4463-CF36-B6D9-41C6313FD0BB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9" name="Group 329">
              <a:extLst>
                <a:ext uri="{FF2B5EF4-FFF2-40B4-BE49-F238E27FC236}">
                  <a16:creationId xmlns:a16="http://schemas.microsoft.com/office/drawing/2014/main" id="{D6CDDEAB-10DF-0E05-641C-A751B60FF87E}"/>
                </a:ext>
              </a:extLst>
            </p:cNvPr>
            <p:cNvGrpSpPr/>
            <p:nvPr/>
          </p:nvGrpSpPr>
          <p:grpSpPr>
            <a:xfrm>
              <a:off x="890510" y="406206"/>
              <a:ext cx="21654" cy="21654"/>
              <a:chOff x="0" y="0"/>
              <a:chExt cx="812800" cy="812800"/>
            </a:xfrm>
          </p:grpSpPr>
          <p:sp>
            <p:nvSpPr>
              <p:cNvPr id="330" name="Freeform 330">
                <a:extLst>
                  <a:ext uri="{FF2B5EF4-FFF2-40B4-BE49-F238E27FC236}">
                    <a16:creationId xmlns:a16="http://schemas.microsoft.com/office/drawing/2014/main" id="{6DA4B7B9-A584-2747-7782-21344118056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1" name="TextBox 331">
                <a:extLst>
                  <a:ext uri="{FF2B5EF4-FFF2-40B4-BE49-F238E27FC236}">
                    <a16:creationId xmlns:a16="http://schemas.microsoft.com/office/drawing/2014/main" id="{B230B049-70AC-45AC-22FC-99CC64FAE72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2" name="Group 332">
              <a:extLst>
                <a:ext uri="{FF2B5EF4-FFF2-40B4-BE49-F238E27FC236}">
                  <a16:creationId xmlns:a16="http://schemas.microsoft.com/office/drawing/2014/main" id="{15459368-55D0-F22B-14DA-8069FFC27D18}"/>
                </a:ext>
              </a:extLst>
            </p:cNvPr>
            <p:cNvGrpSpPr/>
            <p:nvPr/>
          </p:nvGrpSpPr>
          <p:grpSpPr>
            <a:xfrm>
              <a:off x="892850" y="375044"/>
              <a:ext cx="8487" cy="8487"/>
              <a:chOff x="0" y="0"/>
              <a:chExt cx="812800" cy="812800"/>
            </a:xfrm>
          </p:grpSpPr>
          <p:sp>
            <p:nvSpPr>
              <p:cNvPr id="333" name="Freeform 333">
                <a:extLst>
                  <a:ext uri="{FF2B5EF4-FFF2-40B4-BE49-F238E27FC236}">
                    <a16:creationId xmlns:a16="http://schemas.microsoft.com/office/drawing/2014/main" id="{ACB0BB5E-AB2E-1993-5B2E-FAC0C6BF309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4" name="TextBox 334">
                <a:extLst>
                  <a:ext uri="{FF2B5EF4-FFF2-40B4-BE49-F238E27FC236}">
                    <a16:creationId xmlns:a16="http://schemas.microsoft.com/office/drawing/2014/main" id="{A0F1A80F-5199-1516-4686-AD39FB7D78C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5" name="Group 335">
              <a:extLst>
                <a:ext uri="{FF2B5EF4-FFF2-40B4-BE49-F238E27FC236}">
                  <a16:creationId xmlns:a16="http://schemas.microsoft.com/office/drawing/2014/main" id="{625C28CB-2096-8BA9-1AB9-B9B386C1BD84}"/>
                </a:ext>
              </a:extLst>
            </p:cNvPr>
            <p:cNvGrpSpPr/>
            <p:nvPr/>
          </p:nvGrpSpPr>
          <p:grpSpPr>
            <a:xfrm>
              <a:off x="641358" y="462840"/>
              <a:ext cx="8487" cy="8487"/>
              <a:chOff x="0" y="0"/>
              <a:chExt cx="812800" cy="812800"/>
            </a:xfrm>
          </p:grpSpPr>
          <p:sp>
            <p:nvSpPr>
              <p:cNvPr id="336" name="Freeform 336">
                <a:extLst>
                  <a:ext uri="{FF2B5EF4-FFF2-40B4-BE49-F238E27FC236}">
                    <a16:creationId xmlns:a16="http://schemas.microsoft.com/office/drawing/2014/main" id="{38166D1E-0651-A0C2-3825-953AB7918AD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7" name="TextBox 337">
                <a:extLst>
                  <a:ext uri="{FF2B5EF4-FFF2-40B4-BE49-F238E27FC236}">
                    <a16:creationId xmlns:a16="http://schemas.microsoft.com/office/drawing/2014/main" id="{9E99B79A-9BEF-4B81-6E38-2C575433A4D1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8" name="Group 338">
              <a:extLst>
                <a:ext uri="{FF2B5EF4-FFF2-40B4-BE49-F238E27FC236}">
                  <a16:creationId xmlns:a16="http://schemas.microsoft.com/office/drawing/2014/main" id="{29EA60D8-6209-C6D1-7C03-6C4244C935C5}"/>
                </a:ext>
              </a:extLst>
            </p:cNvPr>
            <p:cNvGrpSpPr/>
            <p:nvPr/>
          </p:nvGrpSpPr>
          <p:grpSpPr>
            <a:xfrm>
              <a:off x="715441" y="401963"/>
              <a:ext cx="8487" cy="8487"/>
              <a:chOff x="0" y="0"/>
              <a:chExt cx="812800" cy="812800"/>
            </a:xfrm>
          </p:grpSpPr>
          <p:sp>
            <p:nvSpPr>
              <p:cNvPr id="339" name="Freeform 339">
                <a:extLst>
                  <a:ext uri="{FF2B5EF4-FFF2-40B4-BE49-F238E27FC236}">
                    <a16:creationId xmlns:a16="http://schemas.microsoft.com/office/drawing/2014/main" id="{418C6D42-8A7F-E666-8FAB-71CE3BD5A43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0" name="TextBox 340">
                <a:extLst>
                  <a:ext uri="{FF2B5EF4-FFF2-40B4-BE49-F238E27FC236}">
                    <a16:creationId xmlns:a16="http://schemas.microsoft.com/office/drawing/2014/main" id="{CC2202E3-41BB-759B-B050-C55BE8A4185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1" name="Group 341">
              <a:extLst>
                <a:ext uri="{FF2B5EF4-FFF2-40B4-BE49-F238E27FC236}">
                  <a16:creationId xmlns:a16="http://schemas.microsoft.com/office/drawing/2014/main" id="{883D9FAB-8CFB-1656-7C84-4AFB46EA3231}"/>
                </a:ext>
              </a:extLst>
            </p:cNvPr>
            <p:cNvGrpSpPr/>
            <p:nvPr/>
          </p:nvGrpSpPr>
          <p:grpSpPr>
            <a:xfrm>
              <a:off x="802976" y="402987"/>
              <a:ext cx="8487" cy="8487"/>
              <a:chOff x="0" y="0"/>
              <a:chExt cx="812800" cy="812800"/>
            </a:xfrm>
          </p:grpSpPr>
          <p:sp>
            <p:nvSpPr>
              <p:cNvPr id="342" name="Freeform 342">
                <a:extLst>
                  <a:ext uri="{FF2B5EF4-FFF2-40B4-BE49-F238E27FC236}">
                    <a16:creationId xmlns:a16="http://schemas.microsoft.com/office/drawing/2014/main" id="{D9B466FF-025F-8C27-B5C9-8176DB1E0E5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3" name="TextBox 343">
                <a:extLst>
                  <a:ext uri="{FF2B5EF4-FFF2-40B4-BE49-F238E27FC236}">
                    <a16:creationId xmlns:a16="http://schemas.microsoft.com/office/drawing/2014/main" id="{46BE999F-FE09-18AC-3311-BF8BE89634FC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4" name="Group 344">
              <a:extLst>
                <a:ext uri="{FF2B5EF4-FFF2-40B4-BE49-F238E27FC236}">
                  <a16:creationId xmlns:a16="http://schemas.microsoft.com/office/drawing/2014/main" id="{E55D2294-D5E7-7AEB-9CDD-7E0848CBD944}"/>
                </a:ext>
              </a:extLst>
            </p:cNvPr>
            <p:cNvGrpSpPr/>
            <p:nvPr/>
          </p:nvGrpSpPr>
          <p:grpSpPr>
            <a:xfrm>
              <a:off x="971411" y="393476"/>
              <a:ext cx="8487" cy="8487"/>
              <a:chOff x="0" y="0"/>
              <a:chExt cx="812800" cy="812800"/>
            </a:xfrm>
          </p:grpSpPr>
          <p:sp>
            <p:nvSpPr>
              <p:cNvPr id="345" name="Freeform 345">
                <a:extLst>
                  <a:ext uri="{FF2B5EF4-FFF2-40B4-BE49-F238E27FC236}">
                    <a16:creationId xmlns:a16="http://schemas.microsoft.com/office/drawing/2014/main" id="{A493C1B4-CF58-9778-C38D-036FA889B7A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6" name="TextBox 346">
                <a:extLst>
                  <a:ext uri="{FF2B5EF4-FFF2-40B4-BE49-F238E27FC236}">
                    <a16:creationId xmlns:a16="http://schemas.microsoft.com/office/drawing/2014/main" id="{C3E63935-0F39-69EF-A731-27D22D34C84F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7" name="Group 347">
              <a:extLst>
                <a:ext uri="{FF2B5EF4-FFF2-40B4-BE49-F238E27FC236}">
                  <a16:creationId xmlns:a16="http://schemas.microsoft.com/office/drawing/2014/main" id="{96A324D5-7C99-EA4D-C720-921C0362C6E7}"/>
                </a:ext>
              </a:extLst>
            </p:cNvPr>
            <p:cNvGrpSpPr/>
            <p:nvPr/>
          </p:nvGrpSpPr>
          <p:grpSpPr>
            <a:xfrm>
              <a:off x="1023449" y="359718"/>
              <a:ext cx="8487" cy="8487"/>
              <a:chOff x="0" y="0"/>
              <a:chExt cx="812800" cy="812800"/>
            </a:xfrm>
          </p:grpSpPr>
          <p:sp>
            <p:nvSpPr>
              <p:cNvPr id="348" name="Freeform 348">
                <a:extLst>
                  <a:ext uri="{FF2B5EF4-FFF2-40B4-BE49-F238E27FC236}">
                    <a16:creationId xmlns:a16="http://schemas.microsoft.com/office/drawing/2014/main" id="{6E2DA01F-71E8-C7B5-7EAA-EA27A6F2EDC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9" name="TextBox 349">
                <a:extLst>
                  <a:ext uri="{FF2B5EF4-FFF2-40B4-BE49-F238E27FC236}">
                    <a16:creationId xmlns:a16="http://schemas.microsoft.com/office/drawing/2014/main" id="{599A53B2-03E9-E8A3-266C-EB5F1BFC7E5F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0" name="Group 350">
              <a:extLst>
                <a:ext uri="{FF2B5EF4-FFF2-40B4-BE49-F238E27FC236}">
                  <a16:creationId xmlns:a16="http://schemas.microsoft.com/office/drawing/2014/main" id="{4EE39464-D558-1CD4-5DEE-E04756DC3274}"/>
                </a:ext>
              </a:extLst>
            </p:cNvPr>
            <p:cNvGrpSpPr/>
            <p:nvPr/>
          </p:nvGrpSpPr>
          <p:grpSpPr>
            <a:xfrm>
              <a:off x="576585" y="458668"/>
              <a:ext cx="8487" cy="8487"/>
              <a:chOff x="0" y="0"/>
              <a:chExt cx="812800" cy="812800"/>
            </a:xfrm>
          </p:grpSpPr>
          <p:sp>
            <p:nvSpPr>
              <p:cNvPr id="351" name="Freeform 351">
                <a:extLst>
                  <a:ext uri="{FF2B5EF4-FFF2-40B4-BE49-F238E27FC236}">
                    <a16:creationId xmlns:a16="http://schemas.microsoft.com/office/drawing/2014/main" id="{E50D0073-ABA8-5FAE-9F70-B0AE0B4004E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2" name="TextBox 352">
                <a:extLst>
                  <a:ext uri="{FF2B5EF4-FFF2-40B4-BE49-F238E27FC236}">
                    <a16:creationId xmlns:a16="http://schemas.microsoft.com/office/drawing/2014/main" id="{3CF85842-1514-2C12-3B1F-0F3A5884B86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3" name="Group 353">
              <a:extLst>
                <a:ext uri="{FF2B5EF4-FFF2-40B4-BE49-F238E27FC236}">
                  <a16:creationId xmlns:a16="http://schemas.microsoft.com/office/drawing/2014/main" id="{D6199383-118C-CE84-D507-EEBA7E87C6DF}"/>
                </a:ext>
              </a:extLst>
            </p:cNvPr>
            <p:cNvGrpSpPr/>
            <p:nvPr/>
          </p:nvGrpSpPr>
          <p:grpSpPr>
            <a:xfrm>
              <a:off x="1068730" y="394500"/>
              <a:ext cx="8487" cy="8487"/>
              <a:chOff x="0" y="0"/>
              <a:chExt cx="812800" cy="812800"/>
            </a:xfrm>
          </p:grpSpPr>
          <p:sp>
            <p:nvSpPr>
              <p:cNvPr id="354" name="Freeform 354">
                <a:extLst>
                  <a:ext uri="{FF2B5EF4-FFF2-40B4-BE49-F238E27FC236}">
                    <a16:creationId xmlns:a16="http://schemas.microsoft.com/office/drawing/2014/main" id="{2738F8D7-04C2-AAC5-CB1D-1EF0089BB98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5" name="TextBox 355">
                <a:extLst>
                  <a:ext uri="{FF2B5EF4-FFF2-40B4-BE49-F238E27FC236}">
                    <a16:creationId xmlns:a16="http://schemas.microsoft.com/office/drawing/2014/main" id="{6CDF0E76-6EEE-02AE-280F-76FE5D0F376F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6" name="Group 356">
              <a:extLst>
                <a:ext uri="{FF2B5EF4-FFF2-40B4-BE49-F238E27FC236}">
                  <a16:creationId xmlns:a16="http://schemas.microsoft.com/office/drawing/2014/main" id="{A87311A1-7EB5-C94F-674B-DF54D62E1E1A}"/>
                </a:ext>
              </a:extLst>
            </p:cNvPr>
            <p:cNvGrpSpPr/>
            <p:nvPr/>
          </p:nvGrpSpPr>
          <p:grpSpPr>
            <a:xfrm>
              <a:off x="831793" y="441877"/>
              <a:ext cx="13013" cy="13013"/>
              <a:chOff x="0" y="0"/>
              <a:chExt cx="812800" cy="812800"/>
            </a:xfrm>
          </p:grpSpPr>
          <p:sp>
            <p:nvSpPr>
              <p:cNvPr id="357" name="Freeform 357">
                <a:extLst>
                  <a:ext uri="{FF2B5EF4-FFF2-40B4-BE49-F238E27FC236}">
                    <a16:creationId xmlns:a16="http://schemas.microsoft.com/office/drawing/2014/main" id="{8E5FF170-DD13-206C-AFFC-1F176B20ED7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" name="TextBox 358">
                <a:extLst>
                  <a:ext uri="{FF2B5EF4-FFF2-40B4-BE49-F238E27FC236}">
                    <a16:creationId xmlns:a16="http://schemas.microsoft.com/office/drawing/2014/main" id="{02EEA8FF-560E-FC5C-C3FC-4EAB9BB4A75B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9" name="Group 359">
              <a:extLst>
                <a:ext uri="{FF2B5EF4-FFF2-40B4-BE49-F238E27FC236}">
                  <a16:creationId xmlns:a16="http://schemas.microsoft.com/office/drawing/2014/main" id="{65C28615-8C15-A6EA-624A-775046FEFB00}"/>
                </a:ext>
              </a:extLst>
            </p:cNvPr>
            <p:cNvGrpSpPr/>
            <p:nvPr/>
          </p:nvGrpSpPr>
          <p:grpSpPr>
            <a:xfrm>
              <a:off x="1152833" y="366275"/>
              <a:ext cx="13013" cy="13013"/>
              <a:chOff x="0" y="0"/>
              <a:chExt cx="812800" cy="812800"/>
            </a:xfrm>
          </p:grpSpPr>
          <p:sp>
            <p:nvSpPr>
              <p:cNvPr id="360" name="Freeform 360">
                <a:extLst>
                  <a:ext uri="{FF2B5EF4-FFF2-40B4-BE49-F238E27FC236}">
                    <a16:creationId xmlns:a16="http://schemas.microsoft.com/office/drawing/2014/main" id="{28086702-D581-47CF-609D-63F8F714B9C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1" name="TextBox 361">
                <a:extLst>
                  <a:ext uri="{FF2B5EF4-FFF2-40B4-BE49-F238E27FC236}">
                    <a16:creationId xmlns:a16="http://schemas.microsoft.com/office/drawing/2014/main" id="{D049C5EF-8088-8728-0BB0-4F2F85D6E2EC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2" name="Group 362">
              <a:extLst>
                <a:ext uri="{FF2B5EF4-FFF2-40B4-BE49-F238E27FC236}">
                  <a16:creationId xmlns:a16="http://schemas.microsoft.com/office/drawing/2014/main" id="{0BF65633-17F7-0C68-87F1-1861EC678F92}"/>
                </a:ext>
              </a:extLst>
            </p:cNvPr>
            <p:cNvGrpSpPr/>
            <p:nvPr/>
          </p:nvGrpSpPr>
          <p:grpSpPr>
            <a:xfrm>
              <a:off x="1287263" y="399700"/>
              <a:ext cx="13013" cy="13013"/>
              <a:chOff x="0" y="0"/>
              <a:chExt cx="812800" cy="812800"/>
            </a:xfrm>
          </p:grpSpPr>
          <p:sp>
            <p:nvSpPr>
              <p:cNvPr id="363" name="Freeform 363">
                <a:extLst>
                  <a:ext uri="{FF2B5EF4-FFF2-40B4-BE49-F238E27FC236}">
                    <a16:creationId xmlns:a16="http://schemas.microsoft.com/office/drawing/2014/main" id="{FE303133-559B-FE29-1097-5EB7A26354F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4" name="TextBox 364">
                <a:extLst>
                  <a:ext uri="{FF2B5EF4-FFF2-40B4-BE49-F238E27FC236}">
                    <a16:creationId xmlns:a16="http://schemas.microsoft.com/office/drawing/2014/main" id="{65919B59-21CD-32B8-6BA3-99E7D2202634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5" name="Group 365">
              <a:extLst>
                <a:ext uri="{FF2B5EF4-FFF2-40B4-BE49-F238E27FC236}">
                  <a16:creationId xmlns:a16="http://schemas.microsoft.com/office/drawing/2014/main" id="{62DC267C-2F7E-97FD-804B-64AF7E1E003E}"/>
                </a:ext>
              </a:extLst>
            </p:cNvPr>
            <p:cNvGrpSpPr/>
            <p:nvPr/>
          </p:nvGrpSpPr>
          <p:grpSpPr>
            <a:xfrm>
              <a:off x="1390852" y="328554"/>
              <a:ext cx="8487" cy="8487"/>
              <a:chOff x="0" y="0"/>
              <a:chExt cx="812800" cy="812800"/>
            </a:xfrm>
          </p:grpSpPr>
          <p:sp>
            <p:nvSpPr>
              <p:cNvPr id="366" name="Freeform 366">
                <a:extLst>
                  <a:ext uri="{FF2B5EF4-FFF2-40B4-BE49-F238E27FC236}">
                    <a16:creationId xmlns:a16="http://schemas.microsoft.com/office/drawing/2014/main" id="{158482F4-9745-9456-288B-44C31BA9BBF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7" name="TextBox 367">
                <a:extLst>
                  <a:ext uri="{FF2B5EF4-FFF2-40B4-BE49-F238E27FC236}">
                    <a16:creationId xmlns:a16="http://schemas.microsoft.com/office/drawing/2014/main" id="{2E60121C-B335-D7BF-CB05-AB3DF6A228F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8" name="Group 368">
              <a:extLst>
                <a:ext uri="{FF2B5EF4-FFF2-40B4-BE49-F238E27FC236}">
                  <a16:creationId xmlns:a16="http://schemas.microsoft.com/office/drawing/2014/main" id="{A9364984-DF9A-D55D-E20A-747BF9F05CC0}"/>
                </a:ext>
              </a:extLst>
            </p:cNvPr>
            <p:cNvGrpSpPr/>
            <p:nvPr/>
          </p:nvGrpSpPr>
          <p:grpSpPr>
            <a:xfrm>
              <a:off x="1436132" y="373835"/>
              <a:ext cx="8487" cy="8487"/>
              <a:chOff x="0" y="0"/>
              <a:chExt cx="812800" cy="812800"/>
            </a:xfrm>
          </p:grpSpPr>
          <p:sp>
            <p:nvSpPr>
              <p:cNvPr id="369" name="Freeform 369">
                <a:extLst>
                  <a:ext uri="{FF2B5EF4-FFF2-40B4-BE49-F238E27FC236}">
                    <a16:creationId xmlns:a16="http://schemas.microsoft.com/office/drawing/2014/main" id="{F4EA4B7C-9D2A-4C18-2E24-5AAC929A97F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" name="TextBox 370">
                <a:extLst>
                  <a:ext uri="{FF2B5EF4-FFF2-40B4-BE49-F238E27FC236}">
                    <a16:creationId xmlns:a16="http://schemas.microsoft.com/office/drawing/2014/main" id="{8B42460E-96DE-747C-F9F5-70594396CD13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1" name="Group 371">
              <a:extLst>
                <a:ext uri="{FF2B5EF4-FFF2-40B4-BE49-F238E27FC236}">
                  <a16:creationId xmlns:a16="http://schemas.microsoft.com/office/drawing/2014/main" id="{9E33B66B-0C83-C301-6775-233EC9C25AB5}"/>
                </a:ext>
              </a:extLst>
            </p:cNvPr>
            <p:cNvGrpSpPr/>
            <p:nvPr/>
          </p:nvGrpSpPr>
          <p:grpSpPr>
            <a:xfrm>
              <a:off x="1496363" y="349220"/>
              <a:ext cx="8487" cy="8487"/>
              <a:chOff x="0" y="0"/>
              <a:chExt cx="812800" cy="812800"/>
            </a:xfrm>
          </p:grpSpPr>
          <p:sp>
            <p:nvSpPr>
              <p:cNvPr id="372" name="Freeform 372">
                <a:extLst>
                  <a:ext uri="{FF2B5EF4-FFF2-40B4-BE49-F238E27FC236}">
                    <a16:creationId xmlns:a16="http://schemas.microsoft.com/office/drawing/2014/main" id="{51AEDAF3-3CD5-CA71-6B98-B8D1A734209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3" name="TextBox 373">
                <a:extLst>
                  <a:ext uri="{FF2B5EF4-FFF2-40B4-BE49-F238E27FC236}">
                    <a16:creationId xmlns:a16="http://schemas.microsoft.com/office/drawing/2014/main" id="{E236C8A6-5069-A341-7D1F-3CED14F27D5B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4" name="Group 374">
              <a:extLst>
                <a:ext uri="{FF2B5EF4-FFF2-40B4-BE49-F238E27FC236}">
                  <a16:creationId xmlns:a16="http://schemas.microsoft.com/office/drawing/2014/main" id="{DB10A7D7-464A-93A5-BFFD-CE33FF01E3E4}"/>
                </a:ext>
              </a:extLst>
            </p:cNvPr>
            <p:cNvGrpSpPr/>
            <p:nvPr/>
          </p:nvGrpSpPr>
          <p:grpSpPr>
            <a:xfrm>
              <a:off x="1596892" y="351231"/>
              <a:ext cx="8487" cy="8487"/>
              <a:chOff x="0" y="0"/>
              <a:chExt cx="812800" cy="812800"/>
            </a:xfrm>
          </p:grpSpPr>
          <p:sp>
            <p:nvSpPr>
              <p:cNvPr id="375" name="Freeform 375">
                <a:extLst>
                  <a:ext uri="{FF2B5EF4-FFF2-40B4-BE49-F238E27FC236}">
                    <a16:creationId xmlns:a16="http://schemas.microsoft.com/office/drawing/2014/main" id="{D519F512-72AC-EA19-FE15-DE784533851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6" name="TextBox 376">
                <a:extLst>
                  <a:ext uri="{FF2B5EF4-FFF2-40B4-BE49-F238E27FC236}">
                    <a16:creationId xmlns:a16="http://schemas.microsoft.com/office/drawing/2014/main" id="{DA0D99AB-5741-8F95-AF54-64EB22D6D5DF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7" name="Group 377">
              <a:extLst>
                <a:ext uri="{FF2B5EF4-FFF2-40B4-BE49-F238E27FC236}">
                  <a16:creationId xmlns:a16="http://schemas.microsoft.com/office/drawing/2014/main" id="{FE4A4DBB-13A5-0EA8-855B-93CEB2C675A5}"/>
                </a:ext>
              </a:extLst>
            </p:cNvPr>
            <p:cNvGrpSpPr/>
            <p:nvPr/>
          </p:nvGrpSpPr>
          <p:grpSpPr>
            <a:xfrm>
              <a:off x="1667593" y="386013"/>
              <a:ext cx="8487" cy="8487"/>
              <a:chOff x="0" y="0"/>
              <a:chExt cx="812800" cy="812800"/>
            </a:xfrm>
          </p:grpSpPr>
          <p:sp>
            <p:nvSpPr>
              <p:cNvPr id="378" name="Freeform 378">
                <a:extLst>
                  <a:ext uri="{FF2B5EF4-FFF2-40B4-BE49-F238E27FC236}">
                    <a16:creationId xmlns:a16="http://schemas.microsoft.com/office/drawing/2014/main" id="{69075EC5-DBEB-1850-BE42-105FCC71A4E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" name="TextBox 379">
                <a:extLst>
                  <a:ext uri="{FF2B5EF4-FFF2-40B4-BE49-F238E27FC236}">
                    <a16:creationId xmlns:a16="http://schemas.microsoft.com/office/drawing/2014/main" id="{114B6908-02E8-48E6-DF1F-F722FBEEFD7D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0" name="Group 380">
              <a:extLst>
                <a:ext uri="{FF2B5EF4-FFF2-40B4-BE49-F238E27FC236}">
                  <a16:creationId xmlns:a16="http://schemas.microsoft.com/office/drawing/2014/main" id="{9B45EA18-23BC-9559-76AB-6A1B88A0F6CC}"/>
                </a:ext>
              </a:extLst>
            </p:cNvPr>
            <p:cNvGrpSpPr/>
            <p:nvPr/>
          </p:nvGrpSpPr>
          <p:grpSpPr>
            <a:xfrm>
              <a:off x="1551386" y="393476"/>
              <a:ext cx="8487" cy="8487"/>
              <a:chOff x="0" y="0"/>
              <a:chExt cx="812800" cy="812800"/>
            </a:xfrm>
          </p:grpSpPr>
          <p:sp>
            <p:nvSpPr>
              <p:cNvPr id="381" name="Freeform 381">
                <a:extLst>
                  <a:ext uri="{FF2B5EF4-FFF2-40B4-BE49-F238E27FC236}">
                    <a16:creationId xmlns:a16="http://schemas.microsoft.com/office/drawing/2014/main" id="{308E286B-40C3-9A8F-17FB-EE4C03BA087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2" name="TextBox 382">
                <a:extLst>
                  <a:ext uri="{FF2B5EF4-FFF2-40B4-BE49-F238E27FC236}">
                    <a16:creationId xmlns:a16="http://schemas.microsoft.com/office/drawing/2014/main" id="{154692AB-F668-B245-6BEF-9876377F760D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3" name="Group 383">
              <a:extLst>
                <a:ext uri="{FF2B5EF4-FFF2-40B4-BE49-F238E27FC236}">
                  <a16:creationId xmlns:a16="http://schemas.microsoft.com/office/drawing/2014/main" id="{C005A6C9-D42E-B5E9-EB8B-8D94D544DE9E}"/>
                </a:ext>
              </a:extLst>
            </p:cNvPr>
            <p:cNvGrpSpPr/>
            <p:nvPr/>
          </p:nvGrpSpPr>
          <p:grpSpPr>
            <a:xfrm>
              <a:off x="1247053" y="377526"/>
              <a:ext cx="8487" cy="8487"/>
              <a:chOff x="0" y="0"/>
              <a:chExt cx="812800" cy="812800"/>
            </a:xfrm>
          </p:grpSpPr>
          <p:sp>
            <p:nvSpPr>
              <p:cNvPr id="384" name="Freeform 384">
                <a:extLst>
                  <a:ext uri="{FF2B5EF4-FFF2-40B4-BE49-F238E27FC236}">
                    <a16:creationId xmlns:a16="http://schemas.microsoft.com/office/drawing/2014/main" id="{CB95872B-B90C-6E85-48C7-6DEF71EACB3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5" name="TextBox 385">
                <a:extLst>
                  <a:ext uri="{FF2B5EF4-FFF2-40B4-BE49-F238E27FC236}">
                    <a16:creationId xmlns:a16="http://schemas.microsoft.com/office/drawing/2014/main" id="{A0D02003-945C-8792-B475-582BFA861624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6" name="Group 386">
              <a:extLst>
                <a:ext uri="{FF2B5EF4-FFF2-40B4-BE49-F238E27FC236}">
                  <a16:creationId xmlns:a16="http://schemas.microsoft.com/office/drawing/2014/main" id="{AEF976F9-8FEE-175B-4626-052414827D7F}"/>
                </a:ext>
              </a:extLst>
            </p:cNvPr>
            <p:cNvGrpSpPr/>
            <p:nvPr/>
          </p:nvGrpSpPr>
          <p:grpSpPr>
            <a:xfrm>
              <a:off x="638862" y="417033"/>
              <a:ext cx="8487" cy="8487"/>
              <a:chOff x="0" y="0"/>
              <a:chExt cx="812800" cy="812800"/>
            </a:xfrm>
          </p:grpSpPr>
          <p:sp>
            <p:nvSpPr>
              <p:cNvPr id="387" name="Freeform 387">
                <a:extLst>
                  <a:ext uri="{FF2B5EF4-FFF2-40B4-BE49-F238E27FC236}">
                    <a16:creationId xmlns:a16="http://schemas.microsoft.com/office/drawing/2014/main" id="{8E58755D-75BF-AF2A-81EB-B04B0FB5821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8" name="TextBox 388">
                <a:extLst>
                  <a:ext uri="{FF2B5EF4-FFF2-40B4-BE49-F238E27FC236}">
                    <a16:creationId xmlns:a16="http://schemas.microsoft.com/office/drawing/2014/main" id="{EC93265F-5D07-BE38-E62A-863B8B84806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9" name="Group 389">
              <a:extLst>
                <a:ext uri="{FF2B5EF4-FFF2-40B4-BE49-F238E27FC236}">
                  <a16:creationId xmlns:a16="http://schemas.microsoft.com/office/drawing/2014/main" id="{DC98CDB3-9C9D-A50C-F2CD-106FDB48A9D6}"/>
                </a:ext>
              </a:extLst>
            </p:cNvPr>
            <p:cNvGrpSpPr/>
            <p:nvPr/>
          </p:nvGrpSpPr>
          <p:grpSpPr>
            <a:xfrm>
              <a:off x="502238" y="411475"/>
              <a:ext cx="8487" cy="8487"/>
              <a:chOff x="0" y="0"/>
              <a:chExt cx="812800" cy="812800"/>
            </a:xfrm>
          </p:grpSpPr>
          <p:sp>
            <p:nvSpPr>
              <p:cNvPr id="390" name="Freeform 390">
                <a:extLst>
                  <a:ext uri="{FF2B5EF4-FFF2-40B4-BE49-F238E27FC236}">
                    <a16:creationId xmlns:a16="http://schemas.microsoft.com/office/drawing/2014/main" id="{2E2C8003-BC9E-229B-96BA-79D52D8EE53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1" name="TextBox 391">
                <a:extLst>
                  <a:ext uri="{FF2B5EF4-FFF2-40B4-BE49-F238E27FC236}">
                    <a16:creationId xmlns:a16="http://schemas.microsoft.com/office/drawing/2014/main" id="{9721EF35-BFC8-AB49-1205-03E7CA074CF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2" name="Group 392">
              <a:extLst>
                <a:ext uri="{FF2B5EF4-FFF2-40B4-BE49-F238E27FC236}">
                  <a16:creationId xmlns:a16="http://schemas.microsoft.com/office/drawing/2014/main" id="{1A45DA92-53BE-AF53-B14B-AE7331DDC706}"/>
                </a:ext>
              </a:extLst>
            </p:cNvPr>
            <p:cNvGrpSpPr/>
            <p:nvPr/>
          </p:nvGrpSpPr>
          <p:grpSpPr>
            <a:xfrm>
              <a:off x="1358071" y="364294"/>
              <a:ext cx="8487" cy="8487"/>
              <a:chOff x="0" y="0"/>
              <a:chExt cx="812800" cy="812800"/>
            </a:xfrm>
          </p:grpSpPr>
          <p:sp>
            <p:nvSpPr>
              <p:cNvPr id="393" name="Freeform 393">
                <a:extLst>
                  <a:ext uri="{FF2B5EF4-FFF2-40B4-BE49-F238E27FC236}">
                    <a16:creationId xmlns:a16="http://schemas.microsoft.com/office/drawing/2014/main" id="{EC66A89E-CB50-A120-731A-080A6B4A865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4" name="TextBox 394">
                <a:extLst>
                  <a:ext uri="{FF2B5EF4-FFF2-40B4-BE49-F238E27FC236}">
                    <a16:creationId xmlns:a16="http://schemas.microsoft.com/office/drawing/2014/main" id="{1BC952CE-9766-F084-3789-4FF289C581BD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5" name="Group 395">
              <a:extLst>
                <a:ext uri="{FF2B5EF4-FFF2-40B4-BE49-F238E27FC236}">
                  <a16:creationId xmlns:a16="http://schemas.microsoft.com/office/drawing/2014/main" id="{6BA15410-52EC-5C2F-89D3-622F6EF5CCE8}"/>
                </a:ext>
              </a:extLst>
            </p:cNvPr>
            <p:cNvGrpSpPr/>
            <p:nvPr/>
          </p:nvGrpSpPr>
          <p:grpSpPr>
            <a:xfrm>
              <a:off x="1768046" y="377526"/>
              <a:ext cx="8487" cy="8487"/>
              <a:chOff x="0" y="0"/>
              <a:chExt cx="812800" cy="812800"/>
            </a:xfrm>
          </p:grpSpPr>
          <p:sp>
            <p:nvSpPr>
              <p:cNvPr id="396" name="Freeform 396">
                <a:extLst>
                  <a:ext uri="{FF2B5EF4-FFF2-40B4-BE49-F238E27FC236}">
                    <a16:creationId xmlns:a16="http://schemas.microsoft.com/office/drawing/2014/main" id="{1613F40F-3F60-B489-DEF8-E91F0FA0D38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7" name="TextBox 397">
                <a:extLst>
                  <a:ext uri="{FF2B5EF4-FFF2-40B4-BE49-F238E27FC236}">
                    <a16:creationId xmlns:a16="http://schemas.microsoft.com/office/drawing/2014/main" id="{CE6810BB-21AE-DB11-5907-B23A7DB25B0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8" name="Group 398">
              <a:extLst>
                <a:ext uri="{FF2B5EF4-FFF2-40B4-BE49-F238E27FC236}">
                  <a16:creationId xmlns:a16="http://schemas.microsoft.com/office/drawing/2014/main" id="{4B468B50-FE32-1F46-2AC2-564F72B8E941}"/>
                </a:ext>
              </a:extLst>
            </p:cNvPr>
            <p:cNvGrpSpPr/>
            <p:nvPr/>
          </p:nvGrpSpPr>
          <p:grpSpPr>
            <a:xfrm>
              <a:off x="1000313" y="412790"/>
              <a:ext cx="8487" cy="8487"/>
              <a:chOff x="0" y="0"/>
              <a:chExt cx="812800" cy="812800"/>
            </a:xfrm>
          </p:grpSpPr>
          <p:sp>
            <p:nvSpPr>
              <p:cNvPr id="399" name="Freeform 399">
                <a:extLst>
                  <a:ext uri="{FF2B5EF4-FFF2-40B4-BE49-F238E27FC236}">
                    <a16:creationId xmlns:a16="http://schemas.microsoft.com/office/drawing/2014/main" id="{BC307109-1747-9220-A5A6-DB6E71090E3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0" name="TextBox 400">
                <a:extLst>
                  <a:ext uri="{FF2B5EF4-FFF2-40B4-BE49-F238E27FC236}">
                    <a16:creationId xmlns:a16="http://schemas.microsoft.com/office/drawing/2014/main" id="{A6960BFA-C35D-FAE7-BFBB-F3CEE48D2DF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1" name="Group 401">
              <a:extLst>
                <a:ext uri="{FF2B5EF4-FFF2-40B4-BE49-F238E27FC236}">
                  <a16:creationId xmlns:a16="http://schemas.microsoft.com/office/drawing/2014/main" id="{3EEDD765-1EFB-4DC5-9AE7-A44D4CBF15C7}"/>
                </a:ext>
              </a:extLst>
            </p:cNvPr>
            <p:cNvGrpSpPr/>
            <p:nvPr/>
          </p:nvGrpSpPr>
          <p:grpSpPr>
            <a:xfrm rot="-156438">
              <a:off x="436993" y="278181"/>
              <a:ext cx="114634" cy="78345"/>
              <a:chOff x="0" y="0"/>
              <a:chExt cx="120203" cy="82151"/>
            </a:xfrm>
          </p:grpSpPr>
          <p:sp>
            <p:nvSpPr>
              <p:cNvPr id="402" name="Freeform 402">
                <a:extLst>
                  <a:ext uri="{FF2B5EF4-FFF2-40B4-BE49-F238E27FC236}">
                    <a16:creationId xmlns:a16="http://schemas.microsoft.com/office/drawing/2014/main" id="{ABE4C800-0308-431D-8240-0C1A6CBC62F6}"/>
                  </a:ext>
                </a:extLst>
              </p:cNvPr>
              <p:cNvSpPr/>
              <p:nvPr/>
            </p:nvSpPr>
            <p:spPr>
              <a:xfrm>
                <a:off x="0" y="0"/>
                <a:ext cx="120203" cy="82151"/>
              </a:xfrm>
              <a:custGeom>
                <a:avLst/>
                <a:gdLst/>
                <a:ahLst/>
                <a:cxnLst/>
                <a:rect l="l" t="t" r="r" b="b"/>
                <a:pathLst>
                  <a:path w="120203" h="82151">
                    <a:moveTo>
                      <a:pt x="41076" y="0"/>
                    </a:moveTo>
                    <a:lnTo>
                      <a:pt x="79127" y="0"/>
                    </a:lnTo>
                    <a:cubicBezTo>
                      <a:pt x="90021" y="0"/>
                      <a:pt x="100469" y="4328"/>
                      <a:pt x="108172" y="12031"/>
                    </a:cubicBezTo>
                    <a:cubicBezTo>
                      <a:pt x="115875" y="19734"/>
                      <a:pt x="120203" y="30182"/>
                      <a:pt x="120203" y="41076"/>
                    </a:cubicBezTo>
                    <a:lnTo>
                      <a:pt x="120203" y="41076"/>
                    </a:lnTo>
                    <a:cubicBezTo>
                      <a:pt x="120203" y="63761"/>
                      <a:pt x="101813" y="82151"/>
                      <a:pt x="79127" y="82151"/>
                    </a:cubicBezTo>
                    <a:lnTo>
                      <a:pt x="41076" y="82151"/>
                    </a:lnTo>
                    <a:cubicBezTo>
                      <a:pt x="18390" y="82151"/>
                      <a:pt x="0" y="63761"/>
                      <a:pt x="0" y="41076"/>
                    </a:cubicBezTo>
                    <a:lnTo>
                      <a:pt x="0" y="41076"/>
                    </a:lnTo>
                    <a:cubicBezTo>
                      <a:pt x="0" y="18390"/>
                      <a:pt x="18390" y="0"/>
                      <a:pt x="4107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3" name="TextBox 403">
                <a:extLst>
                  <a:ext uri="{FF2B5EF4-FFF2-40B4-BE49-F238E27FC236}">
                    <a16:creationId xmlns:a16="http://schemas.microsoft.com/office/drawing/2014/main" id="{EB77FD59-83C6-3E14-3C97-A3FC388B675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0203" cy="1297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4" name="Group 404">
              <a:extLst>
                <a:ext uri="{FF2B5EF4-FFF2-40B4-BE49-F238E27FC236}">
                  <a16:creationId xmlns:a16="http://schemas.microsoft.com/office/drawing/2014/main" id="{81924DA0-70D6-E108-1270-556E024A7A03}"/>
                </a:ext>
              </a:extLst>
            </p:cNvPr>
            <p:cNvGrpSpPr/>
            <p:nvPr/>
          </p:nvGrpSpPr>
          <p:grpSpPr>
            <a:xfrm rot="-554446">
              <a:off x="446587" y="335027"/>
              <a:ext cx="72163" cy="25617"/>
              <a:chOff x="0" y="0"/>
              <a:chExt cx="166409" cy="59074"/>
            </a:xfrm>
          </p:grpSpPr>
          <p:sp>
            <p:nvSpPr>
              <p:cNvPr id="405" name="Freeform 405">
                <a:extLst>
                  <a:ext uri="{FF2B5EF4-FFF2-40B4-BE49-F238E27FC236}">
                    <a16:creationId xmlns:a16="http://schemas.microsoft.com/office/drawing/2014/main" id="{A75472E4-F4DD-2E84-861A-0BB3BB813867}"/>
                  </a:ext>
                </a:extLst>
              </p:cNvPr>
              <p:cNvSpPr/>
              <p:nvPr/>
            </p:nvSpPr>
            <p:spPr>
              <a:xfrm>
                <a:off x="0" y="0"/>
                <a:ext cx="166409" cy="59074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59074">
                    <a:moveTo>
                      <a:pt x="83205" y="0"/>
                    </a:moveTo>
                    <a:cubicBezTo>
                      <a:pt x="37252" y="0"/>
                      <a:pt x="0" y="13224"/>
                      <a:pt x="0" y="29537"/>
                    </a:cubicBezTo>
                    <a:cubicBezTo>
                      <a:pt x="0" y="45850"/>
                      <a:pt x="37252" y="59074"/>
                      <a:pt x="83205" y="59074"/>
                    </a:cubicBezTo>
                    <a:cubicBezTo>
                      <a:pt x="129157" y="59074"/>
                      <a:pt x="166409" y="45850"/>
                      <a:pt x="166409" y="29537"/>
                    </a:cubicBezTo>
                    <a:cubicBezTo>
                      <a:pt x="166409" y="13224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6" name="TextBox 406">
                <a:extLst>
                  <a:ext uri="{FF2B5EF4-FFF2-40B4-BE49-F238E27FC236}">
                    <a16:creationId xmlns:a16="http://schemas.microsoft.com/office/drawing/2014/main" id="{C945681F-4842-2C06-F5D5-914285741ADF}"/>
                  </a:ext>
                </a:extLst>
              </p:cNvPr>
              <p:cNvSpPr txBox="1"/>
              <p:nvPr/>
            </p:nvSpPr>
            <p:spPr>
              <a:xfrm>
                <a:off x="15601" y="-42087"/>
                <a:ext cx="135207" cy="9562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7" name="Group 407">
              <a:extLst>
                <a:ext uri="{FF2B5EF4-FFF2-40B4-BE49-F238E27FC236}">
                  <a16:creationId xmlns:a16="http://schemas.microsoft.com/office/drawing/2014/main" id="{652640FF-A717-6A06-7202-D02D8842450F}"/>
                </a:ext>
              </a:extLst>
            </p:cNvPr>
            <p:cNvGrpSpPr/>
            <p:nvPr/>
          </p:nvGrpSpPr>
          <p:grpSpPr>
            <a:xfrm rot="522875">
              <a:off x="438179" y="274550"/>
              <a:ext cx="111429" cy="75915"/>
              <a:chOff x="0" y="0"/>
              <a:chExt cx="1168988" cy="796414"/>
            </a:xfrm>
          </p:grpSpPr>
          <p:sp>
            <p:nvSpPr>
              <p:cNvPr id="408" name="Freeform 408">
                <a:extLst>
                  <a:ext uri="{FF2B5EF4-FFF2-40B4-BE49-F238E27FC236}">
                    <a16:creationId xmlns:a16="http://schemas.microsoft.com/office/drawing/2014/main" id="{127E218F-9132-CCE7-61B7-BEBD07D8690A}"/>
                  </a:ext>
                </a:extLst>
              </p:cNvPr>
              <p:cNvSpPr/>
              <p:nvPr/>
            </p:nvSpPr>
            <p:spPr>
              <a:xfrm>
                <a:off x="0" y="0"/>
                <a:ext cx="1168988" cy="796414"/>
              </a:xfrm>
              <a:custGeom>
                <a:avLst/>
                <a:gdLst/>
                <a:ahLst/>
                <a:cxnLst/>
                <a:rect l="l" t="t" r="r" b="b"/>
                <a:pathLst>
                  <a:path w="1168988" h="796414">
                    <a:moveTo>
                      <a:pt x="584494" y="0"/>
                    </a:moveTo>
                    <a:cubicBezTo>
                      <a:pt x="261687" y="0"/>
                      <a:pt x="0" y="178283"/>
                      <a:pt x="0" y="398207"/>
                    </a:cubicBezTo>
                    <a:cubicBezTo>
                      <a:pt x="0" y="618130"/>
                      <a:pt x="261687" y="796414"/>
                      <a:pt x="584494" y="796414"/>
                    </a:cubicBezTo>
                    <a:cubicBezTo>
                      <a:pt x="907301" y="796414"/>
                      <a:pt x="1168988" y="618130"/>
                      <a:pt x="1168988" y="398207"/>
                    </a:cubicBezTo>
                    <a:cubicBezTo>
                      <a:pt x="1168988" y="178283"/>
                      <a:pt x="907301" y="0"/>
                      <a:pt x="5844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9" name="TextBox 409">
                <a:extLst>
                  <a:ext uri="{FF2B5EF4-FFF2-40B4-BE49-F238E27FC236}">
                    <a16:creationId xmlns:a16="http://schemas.microsoft.com/office/drawing/2014/main" id="{D83C9750-07D8-498B-33FA-63C8EF0FAECD}"/>
                  </a:ext>
                </a:extLst>
              </p:cNvPr>
              <p:cNvSpPr txBox="1"/>
              <p:nvPr/>
            </p:nvSpPr>
            <p:spPr>
              <a:xfrm>
                <a:off x="109593" y="27039"/>
                <a:ext cx="949803" cy="694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0" name="Group 410">
              <a:extLst>
                <a:ext uri="{FF2B5EF4-FFF2-40B4-BE49-F238E27FC236}">
                  <a16:creationId xmlns:a16="http://schemas.microsoft.com/office/drawing/2014/main" id="{21CC419B-247E-ED3B-1EBB-FBB19016D1B3}"/>
                </a:ext>
              </a:extLst>
            </p:cNvPr>
            <p:cNvGrpSpPr/>
            <p:nvPr/>
          </p:nvGrpSpPr>
          <p:grpSpPr>
            <a:xfrm rot="5246704">
              <a:off x="426256" y="318332"/>
              <a:ext cx="52116" cy="28199"/>
              <a:chOff x="0" y="0"/>
              <a:chExt cx="166409" cy="90041"/>
            </a:xfrm>
          </p:grpSpPr>
          <p:sp>
            <p:nvSpPr>
              <p:cNvPr id="411" name="Freeform 411">
                <a:extLst>
                  <a:ext uri="{FF2B5EF4-FFF2-40B4-BE49-F238E27FC236}">
                    <a16:creationId xmlns:a16="http://schemas.microsoft.com/office/drawing/2014/main" id="{6A3E3EBC-C802-C9CD-D3D1-960C7A584580}"/>
                  </a:ext>
                </a:extLst>
              </p:cNvPr>
              <p:cNvSpPr/>
              <p:nvPr/>
            </p:nvSpPr>
            <p:spPr>
              <a:xfrm>
                <a:off x="0" y="0"/>
                <a:ext cx="166409" cy="90041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90041">
                    <a:moveTo>
                      <a:pt x="83205" y="0"/>
                    </a:moveTo>
                    <a:cubicBezTo>
                      <a:pt x="37252" y="0"/>
                      <a:pt x="0" y="20156"/>
                      <a:pt x="0" y="45021"/>
                    </a:cubicBezTo>
                    <a:cubicBezTo>
                      <a:pt x="0" y="69885"/>
                      <a:pt x="37252" y="90041"/>
                      <a:pt x="83205" y="90041"/>
                    </a:cubicBezTo>
                    <a:cubicBezTo>
                      <a:pt x="129157" y="90041"/>
                      <a:pt x="166409" y="69885"/>
                      <a:pt x="166409" y="45021"/>
                    </a:cubicBezTo>
                    <a:cubicBezTo>
                      <a:pt x="166409" y="20156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2" name="TextBox 412">
                <a:extLst>
                  <a:ext uri="{FF2B5EF4-FFF2-40B4-BE49-F238E27FC236}">
                    <a16:creationId xmlns:a16="http://schemas.microsoft.com/office/drawing/2014/main" id="{DB3F235A-8270-E9E8-76A5-CA097E4CB332}"/>
                  </a:ext>
                </a:extLst>
              </p:cNvPr>
              <p:cNvSpPr txBox="1"/>
              <p:nvPr/>
            </p:nvSpPr>
            <p:spPr>
              <a:xfrm>
                <a:off x="15601" y="-39184"/>
                <a:ext cx="135207" cy="12078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3" name="Group 413">
              <a:extLst>
                <a:ext uri="{FF2B5EF4-FFF2-40B4-BE49-F238E27FC236}">
                  <a16:creationId xmlns:a16="http://schemas.microsoft.com/office/drawing/2014/main" id="{626A1422-7F13-1406-ABDF-1A787E37E844}"/>
                </a:ext>
              </a:extLst>
            </p:cNvPr>
            <p:cNvGrpSpPr/>
            <p:nvPr/>
          </p:nvGrpSpPr>
          <p:grpSpPr>
            <a:xfrm rot="-927086">
              <a:off x="448087" y="345940"/>
              <a:ext cx="219527" cy="16277"/>
              <a:chOff x="0" y="0"/>
              <a:chExt cx="1160858" cy="86072"/>
            </a:xfrm>
          </p:grpSpPr>
          <p:sp>
            <p:nvSpPr>
              <p:cNvPr id="414" name="Freeform 414">
                <a:extLst>
                  <a:ext uri="{FF2B5EF4-FFF2-40B4-BE49-F238E27FC236}">
                    <a16:creationId xmlns:a16="http://schemas.microsoft.com/office/drawing/2014/main" id="{9E8B289D-4B8E-1863-28AA-34848E64F8EC}"/>
                  </a:ext>
                </a:extLst>
              </p:cNvPr>
              <p:cNvSpPr/>
              <p:nvPr/>
            </p:nvSpPr>
            <p:spPr>
              <a:xfrm>
                <a:off x="0" y="0"/>
                <a:ext cx="1160858" cy="86072"/>
              </a:xfrm>
              <a:custGeom>
                <a:avLst/>
                <a:gdLst/>
                <a:ahLst/>
                <a:cxnLst/>
                <a:rect l="l" t="t" r="r" b="b"/>
                <a:pathLst>
                  <a:path w="1160858" h="86072">
                    <a:moveTo>
                      <a:pt x="580429" y="0"/>
                    </a:moveTo>
                    <a:cubicBezTo>
                      <a:pt x="259867" y="0"/>
                      <a:pt x="0" y="19268"/>
                      <a:pt x="0" y="43036"/>
                    </a:cubicBezTo>
                    <a:cubicBezTo>
                      <a:pt x="0" y="66804"/>
                      <a:pt x="259867" y="86072"/>
                      <a:pt x="580429" y="86072"/>
                    </a:cubicBezTo>
                    <a:cubicBezTo>
                      <a:pt x="900991" y="86072"/>
                      <a:pt x="1160858" y="66804"/>
                      <a:pt x="1160858" y="43036"/>
                    </a:cubicBezTo>
                    <a:cubicBezTo>
                      <a:pt x="1160858" y="19268"/>
                      <a:pt x="900991" y="0"/>
                      <a:pt x="580429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5" name="TextBox 415">
                <a:extLst>
                  <a:ext uri="{FF2B5EF4-FFF2-40B4-BE49-F238E27FC236}">
                    <a16:creationId xmlns:a16="http://schemas.microsoft.com/office/drawing/2014/main" id="{CC465F07-161E-1C0B-EB8C-94A08569C026}"/>
                  </a:ext>
                </a:extLst>
              </p:cNvPr>
              <p:cNvSpPr txBox="1"/>
              <p:nvPr/>
            </p:nvSpPr>
            <p:spPr>
              <a:xfrm>
                <a:off x="108830" y="-39556"/>
                <a:ext cx="943197" cy="117559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6" name="Group 416">
              <a:extLst>
                <a:ext uri="{FF2B5EF4-FFF2-40B4-BE49-F238E27FC236}">
                  <a16:creationId xmlns:a16="http://schemas.microsoft.com/office/drawing/2014/main" id="{CB2A4FDA-1E69-E1AB-A5C2-4CC72821D2D8}"/>
                </a:ext>
              </a:extLst>
            </p:cNvPr>
            <p:cNvGrpSpPr/>
            <p:nvPr/>
          </p:nvGrpSpPr>
          <p:grpSpPr>
            <a:xfrm>
              <a:off x="788869" y="495987"/>
              <a:ext cx="13013" cy="16277"/>
              <a:chOff x="0" y="0"/>
              <a:chExt cx="812800" cy="1016657"/>
            </a:xfrm>
          </p:grpSpPr>
          <p:sp>
            <p:nvSpPr>
              <p:cNvPr id="417" name="Freeform 417">
                <a:extLst>
                  <a:ext uri="{FF2B5EF4-FFF2-40B4-BE49-F238E27FC236}">
                    <a16:creationId xmlns:a16="http://schemas.microsoft.com/office/drawing/2014/main" id="{7E27868D-15C7-8C29-7236-538ED0427BC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8" name="TextBox 418">
                <a:extLst>
                  <a:ext uri="{FF2B5EF4-FFF2-40B4-BE49-F238E27FC236}">
                    <a16:creationId xmlns:a16="http://schemas.microsoft.com/office/drawing/2014/main" id="{725B7B92-7428-4540-735A-30948E54D865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9" name="Group 419">
              <a:extLst>
                <a:ext uri="{FF2B5EF4-FFF2-40B4-BE49-F238E27FC236}">
                  <a16:creationId xmlns:a16="http://schemas.microsoft.com/office/drawing/2014/main" id="{50C1913A-C5B8-E5C5-3E3F-F9889058D430}"/>
                </a:ext>
              </a:extLst>
            </p:cNvPr>
            <p:cNvGrpSpPr/>
            <p:nvPr/>
          </p:nvGrpSpPr>
          <p:grpSpPr>
            <a:xfrm>
              <a:off x="918628" y="486278"/>
              <a:ext cx="21654" cy="16277"/>
              <a:chOff x="0" y="0"/>
              <a:chExt cx="812800" cy="610972"/>
            </a:xfrm>
          </p:grpSpPr>
          <p:sp>
            <p:nvSpPr>
              <p:cNvPr id="420" name="Freeform 420">
                <a:extLst>
                  <a:ext uri="{FF2B5EF4-FFF2-40B4-BE49-F238E27FC236}">
                    <a16:creationId xmlns:a16="http://schemas.microsoft.com/office/drawing/2014/main" id="{43BC26BC-2421-AEE6-1B2A-8BF68AC5314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61097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10972">
                    <a:moveTo>
                      <a:pt x="406400" y="0"/>
                    </a:moveTo>
                    <a:cubicBezTo>
                      <a:pt x="181951" y="0"/>
                      <a:pt x="0" y="136771"/>
                      <a:pt x="0" y="305486"/>
                    </a:cubicBezTo>
                    <a:cubicBezTo>
                      <a:pt x="0" y="474201"/>
                      <a:pt x="181951" y="610972"/>
                      <a:pt x="406400" y="610972"/>
                    </a:cubicBezTo>
                    <a:cubicBezTo>
                      <a:pt x="630849" y="610972"/>
                      <a:pt x="812800" y="474201"/>
                      <a:pt x="812800" y="305486"/>
                    </a:cubicBezTo>
                    <a:cubicBezTo>
                      <a:pt x="812800" y="13677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1" name="TextBox 421">
                <a:extLst>
                  <a:ext uri="{FF2B5EF4-FFF2-40B4-BE49-F238E27FC236}">
                    <a16:creationId xmlns:a16="http://schemas.microsoft.com/office/drawing/2014/main" id="{08FC3C80-782E-B0DF-A9A1-A26E30422455}"/>
                  </a:ext>
                </a:extLst>
              </p:cNvPr>
              <p:cNvSpPr txBox="1"/>
              <p:nvPr/>
            </p:nvSpPr>
            <p:spPr>
              <a:xfrm>
                <a:off x="76200" y="9654"/>
                <a:ext cx="660400" cy="54403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2" name="Group 422">
              <a:extLst>
                <a:ext uri="{FF2B5EF4-FFF2-40B4-BE49-F238E27FC236}">
                  <a16:creationId xmlns:a16="http://schemas.microsoft.com/office/drawing/2014/main" id="{5BEBFFA2-A166-352B-4D40-37CBD2198671}"/>
                </a:ext>
              </a:extLst>
            </p:cNvPr>
            <p:cNvGrpSpPr/>
            <p:nvPr/>
          </p:nvGrpSpPr>
          <p:grpSpPr>
            <a:xfrm>
              <a:off x="920968" y="462074"/>
              <a:ext cx="8487" cy="16277"/>
              <a:chOff x="0" y="0"/>
              <a:chExt cx="812800" cy="1558836"/>
            </a:xfrm>
          </p:grpSpPr>
          <p:sp>
            <p:nvSpPr>
              <p:cNvPr id="423" name="Freeform 423">
                <a:extLst>
                  <a:ext uri="{FF2B5EF4-FFF2-40B4-BE49-F238E27FC236}">
                    <a16:creationId xmlns:a16="http://schemas.microsoft.com/office/drawing/2014/main" id="{2BE9508E-87D2-6077-677F-62538A4C38E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4" name="TextBox 424">
                <a:extLst>
                  <a:ext uri="{FF2B5EF4-FFF2-40B4-BE49-F238E27FC236}">
                    <a16:creationId xmlns:a16="http://schemas.microsoft.com/office/drawing/2014/main" id="{E2E1BBFA-E620-ED02-8DA5-8D65E049B720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5" name="Group 425">
              <a:extLst>
                <a:ext uri="{FF2B5EF4-FFF2-40B4-BE49-F238E27FC236}">
                  <a16:creationId xmlns:a16="http://schemas.microsoft.com/office/drawing/2014/main" id="{729F31B1-3F8C-43E1-3810-F5E7AF51EA14}"/>
                </a:ext>
              </a:extLst>
            </p:cNvPr>
            <p:cNvGrpSpPr/>
            <p:nvPr/>
          </p:nvGrpSpPr>
          <p:grpSpPr>
            <a:xfrm>
              <a:off x="669477" y="505962"/>
              <a:ext cx="8487" cy="16277"/>
              <a:chOff x="0" y="0"/>
              <a:chExt cx="812800" cy="1558836"/>
            </a:xfrm>
          </p:grpSpPr>
          <p:sp>
            <p:nvSpPr>
              <p:cNvPr id="426" name="Freeform 426">
                <a:extLst>
                  <a:ext uri="{FF2B5EF4-FFF2-40B4-BE49-F238E27FC236}">
                    <a16:creationId xmlns:a16="http://schemas.microsoft.com/office/drawing/2014/main" id="{8E41D377-5A88-8A2C-83AD-9A8902A06F3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7" name="TextBox 427">
                <a:extLst>
                  <a:ext uri="{FF2B5EF4-FFF2-40B4-BE49-F238E27FC236}">
                    <a16:creationId xmlns:a16="http://schemas.microsoft.com/office/drawing/2014/main" id="{06127C4C-641B-EC3B-A6E8-2D1D91C8F677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8" name="Group 428">
              <a:extLst>
                <a:ext uri="{FF2B5EF4-FFF2-40B4-BE49-F238E27FC236}">
                  <a16:creationId xmlns:a16="http://schemas.microsoft.com/office/drawing/2014/main" id="{33F19A99-B31A-04A7-520B-E51DFA7F1E8D}"/>
                </a:ext>
              </a:extLst>
            </p:cNvPr>
            <p:cNvGrpSpPr/>
            <p:nvPr/>
          </p:nvGrpSpPr>
          <p:grpSpPr>
            <a:xfrm>
              <a:off x="743560" y="476772"/>
              <a:ext cx="8487" cy="16277"/>
              <a:chOff x="0" y="0"/>
              <a:chExt cx="812800" cy="1558836"/>
            </a:xfrm>
          </p:grpSpPr>
          <p:sp>
            <p:nvSpPr>
              <p:cNvPr id="429" name="Freeform 429">
                <a:extLst>
                  <a:ext uri="{FF2B5EF4-FFF2-40B4-BE49-F238E27FC236}">
                    <a16:creationId xmlns:a16="http://schemas.microsoft.com/office/drawing/2014/main" id="{E9E605F7-73D9-0397-3165-66D31F1C4BE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0" name="TextBox 430">
                <a:extLst>
                  <a:ext uri="{FF2B5EF4-FFF2-40B4-BE49-F238E27FC236}">
                    <a16:creationId xmlns:a16="http://schemas.microsoft.com/office/drawing/2014/main" id="{8D31228F-923A-1F81-4057-2F3A3B01CD06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1" name="Group 431">
              <a:extLst>
                <a:ext uri="{FF2B5EF4-FFF2-40B4-BE49-F238E27FC236}">
                  <a16:creationId xmlns:a16="http://schemas.microsoft.com/office/drawing/2014/main" id="{8BFD3852-C8F4-2419-32F0-2D7E6F7B43D1}"/>
                </a:ext>
              </a:extLst>
            </p:cNvPr>
            <p:cNvGrpSpPr/>
            <p:nvPr/>
          </p:nvGrpSpPr>
          <p:grpSpPr>
            <a:xfrm>
              <a:off x="831094" y="477331"/>
              <a:ext cx="8487" cy="16277"/>
              <a:chOff x="0" y="0"/>
              <a:chExt cx="812800" cy="1558836"/>
            </a:xfrm>
          </p:grpSpPr>
          <p:sp>
            <p:nvSpPr>
              <p:cNvPr id="432" name="Freeform 432">
                <a:extLst>
                  <a:ext uri="{FF2B5EF4-FFF2-40B4-BE49-F238E27FC236}">
                    <a16:creationId xmlns:a16="http://schemas.microsoft.com/office/drawing/2014/main" id="{5A8D5630-4C46-DC8E-82B8-A3E6860E57C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3" name="TextBox 433">
                <a:extLst>
                  <a:ext uri="{FF2B5EF4-FFF2-40B4-BE49-F238E27FC236}">
                    <a16:creationId xmlns:a16="http://schemas.microsoft.com/office/drawing/2014/main" id="{FEEDDABD-BCCA-2F17-C7C6-E8849562E8CD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4" name="Group 434">
              <a:extLst>
                <a:ext uri="{FF2B5EF4-FFF2-40B4-BE49-F238E27FC236}">
                  <a16:creationId xmlns:a16="http://schemas.microsoft.com/office/drawing/2014/main" id="{D95D4AEC-45FC-9933-2849-2093B239BCEF}"/>
                </a:ext>
              </a:extLst>
            </p:cNvPr>
            <p:cNvGrpSpPr/>
            <p:nvPr/>
          </p:nvGrpSpPr>
          <p:grpSpPr>
            <a:xfrm>
              <a:off x="999530" y="472138"/>
              <a:ext cx="8487" cy="16277"/>
              <a:chOff x="0" y="0"/>
              <a:chExt cx="812800" cy="1558836"/>
            </a:xfrm>
          </p:grpSpPr>
          <p:sp>
            <p:nvSpPr>
              <p:cNvPr id="435" name="Freeform 435">
                <a:extLst>
                  <a:ext uri="{FF2B5EF4-FFF2-40B4-BE49-F238E27FC236}">
                    <a16:creationId xmlns:a16="http://schemas.microsoft.com/office/drawing/2014/main" id="{834B7050-2130-4807-0D0C-D964760BF46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6" name="TextBox 436">
                <a:extLst>
                  <a:ext uri="{FF2B5EF4-FFF2-40B4-BE49-F238E27FC236}">
                    <a16:creationId xmlns:a16="http://schemas.microsoft.com/office/drawing/2014/main" id="{0EB6CF0A-FD92-6F04-3C5A-F1BF718D49FC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7" name="Group 437">
              <a:extLst>
                <a:ext uri="{FF2B5EF4-FFF2-40B4-BE49-F238E27FC236}">
                  <a16:creationId xmlns:a16="http://schemas.microsoft.com/office/drawing/2014/main" id="{4D0E9A29-2BAD-6568-1D38-1EE44F081035}"/>
                </a:ext>
              </a:extLst>
            </p:cNvPr>
            <p:cNvGrpSpPr/>
            <p:nvPr/>
          </p:nvGrpSpPr>
          <p:grpSpPr>
            <a:xfrm>
              <a:off x="1051568" y="453707"/>
              <a:ext cx="8487" cy="16277"/>
              <a:chOff x="0" y="0"/>
              <a:chExt cx="812800" cy="1558836"/>
            </a:xfrm>
          </p:grpSpPr>
          <p:sp>
            <p:nvSpPr>
              <p:cNvPr id="438" name="Freeform 438">
                <a:extLst>
                  <a:ext uri="{FF2B5EF4-FFF2-40B4-BE49-F238E27FC236}">
                    <a16:creationId xmlns:a16="http://schemas.microsoft.com/office/drawing/2014/main" id="{FEE0483B-5FA4-76E1-1FE0-C7E237617A4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9" name="TextBox 439">
                <a:extLst>
                  <a:ext uri="{FF2B5EF4-FFF2-40B4-BE49-F238E27FC236}">
                    <a16:creationId xmlns:a16="http://schemas.microsoft.com/office/drawing/2014/main" id="{90334E8E-A56A-2FAC-867E-85B5E8F47AB4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0" name="Group 440">
              <a:extLst>
                <a:ext uri="{FF2B5EF4-FFF2-40B4-BE49-F238E27FC236}">
                  <a16:creationId xmlns:a16="http://schemas.microsoft.com/office/drawing/2014/main" id="{F9690ABF-A25C-CE37-6A27-62E282961A39}"/>
                </a:ext>
              </a:extLst>
            </p:cNvPr>
            <p:cNvGrpSpPr/>
            <p:nvPr/>
          </p:nvGrpSpPr>
          <p:grpSpPr>
            <a:xfrm>
              <a:off x="604703" y="505962"/>
              <a:ext cx="8487" cy="16277"/>
              <a:chOff x="0" y="0"/>
              <a:chExt cx="812800" cy="1558836"/>
            </a:xfrm>
          </p:grpSpPr>
          <p:sp>
            <p:nvSpPr>
              <p:cNvPr id="441" name="Freeform 441">
                <a:extLst>
                  <a:ext uri="{FF2B5EF4-FFF2-40B4-BE49-F238E27FC236}">
                    <a16:creationId xmlns:a16="http://schemas.microsoft.com/office/drawing/2014/main" id="{631C4B95-D7CE-8A43-C3A8-A51F7834CEC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2" name="TextBox 442">
                <a:extLst>
                  <a:ext uri="{FF2B5EF4-FFF2-40B4-BE49-F238E27FC236}">
                    <a16:creationId xmlns:a16="http://schemas.microsoft.com/office/drawing/2014/main" id="{B61411F2-E227-CC30-2B6E-95330F92B7FF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3" name="Group 443">
              <a:extLst>
                <a:ext uri="{FF2B5EF4-FFF2-40B4-BE49-F238E27FC236}">
                  <a16:creationId xmlns:a16="http://schemas.microsoft.com/office/drawing/2014/main" id="{A824E2CC-EE09-19E1-BE4B-EE1E46D10C9B}"/>
                </a:ext>
              </a:extLst>
            </p:cNvPr>
            <p:cNvGrpSpPr/>
            <p:nvPr/>
          </p:nvGrpSpPr>
          <p:grpSpPr>
            <a:xfrm>
              <a:off x="1096848" y="472698"/>
              <a:ext cx="8487" cy="16277"/>
              <a:chOff x="0" y="0"/>
              <a:chExt cx="812800" cy="1558836"/>
            </a:xfrm>
          </p:grpSpPr>
          <p:sp>
            <p:nvSpPr>
              <p:cNvPr id="444" name="Freeform 444">
                <a:extLst>
                  <a:ext uri="{FF2B5EF4-FFF2-40B4-BE49-F238E27FC236}">
                    <a16:creationId xmlns:a16="http://schemas.microsoft.com/office/drawing/2014/main" id="{62F6AEB6-A2AD-DB87-E126-422AB36F4C4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5" name="TextBox 445">
                <a:extLst>
                  <a:ext uri="{FF2B5EF4-FFF2-40B4-BE49-F238E27FC236}">
                    <a16:creationId xmlns:a16="http://schemas.microsoft.com/office/drawing/2014/main" id="{9E84ED54-B1F1-3115-3648-BA9F0FC623AD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6" name="Group 446">
              <a:extLst>
                <a:ext uri="{FF2B5EF4-FFF2-40B4-BE49-F238E27FC236}">
                  <a16:creationId xmlns:a16="http://schemas.microsoft.com/office/drawing/2014/main" id="{D3530782-8B28-9F46-9A11-557F89FED803}"/>
                </a:ext>
              </a:extLst>
            </p:cNvPr>
            <p:cNvGrpSpPr/>
            <p:nvPr/>
          </p:nvGrpSpPr>
          <p:grpSpPr>
            <a:xfrm>
              <a:off x="859911" y="501037"/>
              <a:ext cx="13013" cy="16277"/>
              <a:chOff x="0" y="0"/>
              <a:chExt cx="812800" cy="1016657"/>
            </a:xfrm>
          </p:grpSpPr>
          <p:sp>
            <p:nvSpPr>
              <p:cNvPr id="447" name="Freeform 447">
                <a:extLst>
                  <a:ext uri="{FF2B5EF4-FFF2-40B4-BE49-F238E27FC236}">
                    <a16:creationId xmlns:a16="http://schemas.microsoft.com/office/drawing/2014/main" id="{AACBCF3E-9035-1D56-6793-5D031F53871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8" name="TextBox 448">
                <a:extLst>
                  <a:ext uri="{FF2B5EF4-FFF2-40B4-BE49-F238E27FC236}">
                    <a16:creationId xmlns:a16="http://schemas.microsoft.com/office/drawing/2014/main" id="{5B682F14-9250-22E2-507F-44CA664970F0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9" name="Group 449">
              <a:extLst>
                <a:ext uri="{FF2B5EF4-FFF2-40B4-BE49-F238E27FC236}">
                  <a16:creationId xmlns:a16="http://schemas.microsoft.com/office/drawing/2014/main" id="{6A8D0F88-1CD9-9D3F-E858-B13FB524260C}"/>
                </a:ext>
              </a:extLst>
            </p:cNvPr>
            <p:cNvGrpSpPr/>
            <p:nvPr/>
          </p:nvGrpSpPr>
          <p:grpSpPr>
            <a:xfrm>
              <a:off x="1180952" y="459758"/>
              <a:ext cx="13013" cy="16277"/>
              <a:chOff x="0" y="0"/>
              <a:chExt cx="812800" cy="1016657"/>
            </a:xfrm>
          </p:grpSpPr>
          <p:sp>
            <p:nvSpPr>
              <p:cNvPr id="450" name="Freeform 450">
                <a:extLst>
                  <a:ext uri="{FF2B5EF4-FFF2-40B4-BE49-F238E27FC236}">
                    <a16:creationId xmlns:a16="http://schemas.microsoft.com/office/drawing/2014/main" id="{C4B1D0E3-2BDF-AF6D-9E59-95246C9A51E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1" name="TextBox 451">
                <a:extLst>
                  <a:ext uri="{FF2B5EF4-FFF2-40B4-BE49-F238E27FC236}">
                    <a16:creationId xmlns:a16="http://schemas.microsoft.com/office/drawing/2014/main" id="{E22B0DFC-AB0E-DAAE-5D95-3D643E495EA2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2" name="Group 452">
              <a:extLst>
                <a:ext uri="{FF2B5EF4-FFF2-40B4-BE49-F238E27FC236}">
                  <a16:creationId xmlns:a16="http://schemas.microsoft.com/office/drawing/2014/main" id="{A9D98493-0EE1-8481-0D7C-F87D86CB194A}"/>
                </a:ext>
              </a:extLst>
            </p:cNvPr>
            <p:cNvGrpSpPr/>
            <p:nvPr/>
          </p:nvGrpSpPr>
          <p:grpSpPr>
            <a:xfrm>
              <a:off x="1315382" y="478008"/>
              <a:ext cx="13013" cy="16277"/>
              <a:chOff x="0" y="0"/>
              <a:chExt cx="812800" cy="1016657"/>
            </a:xfrm>
          </p:grpSpPr>
          <p:sp>
            <p:nvSpPr>
              <p:cNvPr id="453" name="Freeform 453">
                <a:extLst>
                  <a:ext uri="{FF2B5EF4-FFF2-40B4-BE49-F238E27FC236}">
                    <a16:creationId xmlns:a16="http://schemas.microsoft.com/office/drawing/2014/main" id="{4B46DD83-0CF9-B6D5-B56D-0342C3B0B2B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4" name="TextBox 454">
                <a:extLst>
                  <a:ext uri="{FF2B5EF4-FFF2-40B4-BE49-F238E27FC236}">
                    <a16:creationId xmlns:a16="http://schemas.microsoft.com/office/drawing/2014/main" id="{99B120B4-A5EA-EEB8-05DD-080C7DB39626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5" name="Group 455">
              <a:extLst>
                <a:ext uri="{FF2B5EF4-FFF2-40B4-BE49-F238E27FC236}">
                  <a16:creationId xmlns:a16="http://schemas.microsoft.com/office/drawing/2014/main" id="{2C3524C6-A290-36CB-B3D2-8638A740EBA7}"/>
                </a:ext>
              </a:extLst>
            </p:cNvPr>
            <p:cNvGrpSpPr/>
            <p:nvPr/>
          </p:nvGrpSpPr>
          <p:grpSpPr>
            <a:xfrm>
              <a:off x="1418970" y="444285"/>
              <a:ext cx="8487" cy="16277"/>
              <a:chOff x="0" y="0"/>
              <a:chExt cx="812800" cy="1558836"/>
            </a:xfrm>
          </p:grpSpPr>
          <p:sp>
            <p:nvSpPr>
              <p:cNvPr id="456" name="Freeform 456">
                <a:extLst>
                  <a:ext uri="{FF2B5EF4-FFF2-40B4-BE49-F238E27FC236}">
                    <a16:creationId xmlns:a16="http://schemas.microsoft.com/office/drawing/2014/main" id="{F956976C-4E00-840A-174E-0DF96D61CD1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7" name="TextBox 457">
                <a:extLst>
                  <a:ext uri="{FF2B5EF4-FFF2-40B4-BE49-F238E27FC236}">
                    <a16:creationId xmlns:a16="http://schemas.microsoft.com/office/drawing/2014/main" id="{F9D818EF-302D-BE7E-620D-7F95883A05A2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8" name="Group 458">
              <a:extLst>
                <a:ext uri="{FF2B5EF4-FFF2-40B4-BE49-F238E27FC236}">
                  <a16:creationId xmlns:a16="http://schemas.microsoft.com/office/drawing/2014/main" id="{FF30ED01-09FB-63E1-F9EF-CBA75F909C6F}"/>
                </a:ext>
              </a:extLst>
            </p:cNvPr>
            <p:cNvGrpSpPr/>
            <p:nvPr/>
          </p:nvGrpSpPr>
          <p:grpSpPr>
            <a:xfrm>
              <a:off x="1464251" y="461414"/>
              <a:ext cx="8487" cy="16277"/>
              <a:chOff x="0" y="0"/>
              <a:chExt cx="812800" cy="1558836"/>
            </a:xfrm>
          </p:grpSpPr>
          <p:sp>
            <p:nvSpPr>
              <p:cNvPr id="459" name="Freeform 459">
                <a:extLst>
                  <a:ext uri="{FF2B5EF4-FFF2-40B4-BE49-F238E27FC236}">
                    <a16:creationId xmlns:a16="http://schemas.microsoft.com/office/drawing/2014/main" id="{0A73F0E7-73D0-54A0-AB96-986DDC3524E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0" name="TextBox 460">
                <a:extLst>
                  <a:ext uri="{FF2B5EF4-FFF2-40B4-BE49-F238E27FC236}">
                    <a16:creationId xmlns:a16="http://schemas.microsoft.com/office/drawing/2014/main" id="{0517BC79-8E9E-3E10-502A-1B62A995C013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1" name="Group 461">
              <a:extLst>
                <a:ext uri="{FF2B5EF4-FFF2-40B4-BE49-F238E27FC236}">
                  <a16:creationId xmlns:a16="http://schemas.microsoft.com/office/drawing/2014/main" id="{A9492ED5-422F-5D86-E84A-D0A86DBFD3C9}"/>
                </a:ext>
              </a:extLst>
            </p:cNvPr>
            <p:cNvGrpSpPr/>
            <p:nvPr/>
          </p:nvGrpSpPr>
          <p:grpSpPr>
            <a:xfrm>
              <a:off x="1524481" y="447974"/>
              <a:ext cx="8487" cy="16277"/>
              <a:chOff x="0" y="0"/>
              <a:chExt cx="812800" cy="1558836"/>
            </a:xfrm>
          </p:grpSpPr>
          <p:sp>
            <p:nvSpPr>
              <p:cNvPr id="462" name="Freeform 462">
                <a:extLst>
                  <a:ext uri="{FF2B5EF4-FFF2-40B4-BE49-F238E27FC236}">
                    <a16:creationId xmlns:a16="http://schemas.microsoft.com/office/drawing/2014/main" id="{AAE0C9E2-1BA3-1026-1AD7-A467095FE13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3" name="TextBox 463">
                <a:extLst>
                  <a:ext uri="{FF2B5EF4-FFF2-40B4-BE49-F238E27FC236}">
                    <a16:creationId xmlns:a16="http://schemas.microsoft.com/office/drawing/2014/main" id="{51A1523A-941E-B742-2787-5937C42881CE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4" name="Group 464">
              <a:extLst>
                <a:ext uri="{FF2B5EF4-FFF2-40B4-BE49-F238E27FC236}">
                  <a16:creationId xmlns:a16="http://schemas.microsoft.com/office/drawing/2014/main" id="{229B42BF-CC3B-C42F-8082-081FE22BFA17}"/>
                </a:ext>
              </a:extLst>
            </p:cNvPr>
            <p:cNvGrpSpPr/>
            <p:nvPr/>
          </p:nvGrpSpPr>
          <p:grpSpPr>
            <a:xfrm>
              <a:off x="1625011" y="449073"/>
              <a:ext cx="8487" cy="16277"/>
              <a:chOff x="0" y="0"/>
              <a:chExt cx="812800" cy="1558836"/>
            </a:xfrm>
          </p:grpSpPr>
          <p:sp>
            <p:nvSpPr>
              <p:cNvPr id="465" name="Freeform 465">
                <a:extLst>
                  <a:ext uri="{FF2B5EF4-FFF2-40B4-BE49-F238E27FC236}">
                    <a16:creationId xmlns:a16="http://schemas.microsoft.com/office/drawing/2014/main" id="{4DB1A02A-5A56-39C8-8EC8-F87EACED628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6" name="TextBox 466">
                <a:extLst>
                  <a:ext uri="{FF2B5EF4-FFF2-40B4-BE49-F238E27FC236}">
                    <a16:creationId xmlns:a16="http://schemas.microsoft.com/office/drawing/2014/main" id="{29CA72E1-C8FE-FD60-D208-2BA70562B065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7" name="Group 467">
              <a:extLst>
                <a:ext uri="{FF2B5EF4-FFF2-40B4-BE49-F238E27FC236}">
                  <a16:creationId xmlns:a16="http://schemas.microsoft.com/office/drawing/2014/main" id="{8007710D-3306-ACCE-9B9A-E49AD272A081}"/>
                </a:ext>
              </a:extLst>
            </p:cNvPr>
            <p:cNvGrpSpPr/>
            <p:nvPr/>
          </p:nvGrpSpPr>
          <p:grpSpPr>
            <a:xfrm>
              <a:off x="1695711" y="468064"/>
              <a:ext cx="8487" cy="16277"/>
              <a:chOff x="0" y="0"/>
              <a:chExt cx="812800" cy="1558836"/>
            </a:xfrm>
          </p:grpSpPr>
          <p:sp>
            <p:nvSpPr>
              <p:cNvPr id="468" name="Freeform 468">
                <a:extLst>
                  <a:ext uri="{FF2B5EF4-FFF2-40B4-BE49-F238E27FC236}">
                    <a16:creationId xmlns:a16="http://schemas.microsoft.com/office/drawing/2014/main" id="{82CF9D94-588A-8ACA-70FF-4FB041DC724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9" name="TextBox 469">
                <a:extLst>
                  <a:ext uri="{FF2B5EF4-FFF2-40B4-BE49-F238E27FC236}">
                    <a16:creationId xmlns:a16="http://schemas.microsoft.com/office/drawing/2014/main" id="{CCDCDC59-695A-0E05-B581-E94210994A00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0" name="Group 470">
              <a:extLst>
                <a:ext uri="{FF2B5EF4-FFF2-40B4-BE49-F238E27FC236}">
                  <a16:creationId xmlns:a16="http://schemas.microsoft.com/office/drawing/2014/main" id="{642F1521-58C1-4AE1-0BA5-6FEB34670E72}"/>
                </a:ext>
              </a:extLst>
            </p:cNvPr>
            <p:cNvGrpSpPr/>
            <p:nvPr/>
          </p:nvGrpSpPr>
          <p:grpSpPr>
            <a:xfrm>
              <a:off x="1579505" y="472138"/>
              <a:ext cx="8487" cy="16277"/>
              <a:chOff x="0" y="0"/>
              <a:chExt cx="812800" cy="1558836"/>
            </a:xfrm>
          </p:grpSpPr>
          <p:sp>
            <p:nvSpPr>
              <p:cNvPr id="471" name="Freeform 471">
                <a:extLst>
                  <a:ext uri="{FF2B5EF4-FFF2-40B4-BE49-F238E27FC236}">
                    <a16:creationId xmlns:a16="http://schemas.microsoft.com/office/drawing/2014/main" id="{B2BA5D54-3CA3-7760-71FA-719EFC25DA4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2" name="TextBox 472">
                <a:extLst>
                  <a:ext uri="{FF2B5EF4-FFF2-40B4-BE49-F238E27FC236}">
                    <a16:creationId xmlns:a16="http://schemas.microsoft.com/office/drawing/2014/main" id="{F93B825D-9EC7-83FC-2404-D80543DA4700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3" name="Group 473">
              <a:extLst>
                <a:ext uri="{FF2B5EF4-FFF2-40B4-BE49-F238E27FC236}">
                  <a16:creationId xmlns:a16="http://schemas.microsoft.com/office/drawing/2014/main" id="{0EBB34FD-24FA-B704-9523-2708DD20D108}"/>
                </a:ext>
              </a:extLst>
            </p:cNvPr>
            <p:cNvGrpSpPr/>
            <p:nvPr/>
          </p:nvGrpSpPr>
          <p:grpSpPr>
            <a:xfrm>
              <a:off x="1275172" y="463430"/>
              <a:ext cx="8487" cy="16277"/>
              <a:chOff x="0" y="0"/>
              <a:chExt cx="812800" cy="1558836"/>
            </a:xfrm>
          </p:grpSpPr>
          <p:sp>
            <p:nvSpPr>
              <p:cNvPr id="474" name="Freeform 474">
                <a:extLst>
                  <a:ext uri="{FF2B5EF4-FFF2-40B4-BE49-F238E27FC236}">
                    <a16:creationId xmlns:a16="http://schemas.microsoft.com/office/drawing/2014/main" id="{7C8057BF-D8B5-78D5-3DD7-EA37A5ED573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5" name="TextBox 475">
                <a:extLst>
                  <a:ext uri="{FF2B5EF4-FFF2-40B4-BE49-F238E27FC236}">
                    <a16:creationId xmlns:a16="http://schemas.microsoft.com/office/drawing/2014/main" id="{62522CF7-54DA-0699-E5FE-221CCA657C35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6" name="Group 476">
              <a:extLst>
                <a:ext uri="{FF2B5EF4-FFF2-40B4-BE49-F238E27FC236}">
                  <a16:creationId xmlns:a16="http://schemas.microsoft.com/office/drawing/2014/main" id="{E123656C-5BEE-633E-3BF1-4396E32FE9BA}"/>
                </a:ext>
              </a:extLst>
            </p:cNvPr>
            <p:cNvGrpSpPr/>
            <p:nvPr/>
          </p:nvGrpSpPr>
          <p:grpSpPr>
            <a:xfrm>
              <a:off x="666981" y="485000"/>
              <a:ext cx="8487" cy="16277"/>
              <a:chOff x="0" y="0"/>
              <a:chExt cx="812800" cy="1558836"/>
            </a:xfrm>
          </p:grpSpPr>
          <p:sp>
            <p:nvSpPr>
              <p:cNvPr id="477" name="Freeform 477">
                <a:extLst>
                  <a:ext uri="{FF2B5EF4-FFF2-40B4-BE49-F238E27FC236}">
                    <a16:creationId xmlns:a16="http://schemas.microsoft.com/office/drawing/2014/main" id="{779CE612-6381-C543-B05F-C1E245DB259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8" name="TextBox 478">
                <a:extLst>
                  <a:ext uri="{FF2B5EF4-FFF2-40B4-BE49-F238E27FC236}">
                    <a16:creationId xmlns:a16="http://schemas.microsoft.com/office/drawing/2014/main" id="{3D90DF72-0765-8D9C-242B-15441934DB77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9" name="Group 479">
              <a:extLst>
                <a:ext uri="{FF2B5EF4-FFF2-40B4-BE49-F238E27FC236}">
                  <a16:creationId xmlns:a16="http://schemas.microsoft.com/office/drawing/2014/main" id="{62C17A0B-B7C9-44D5-B02F-CCDBD3FF8103}"/>
                </a:ext>
              </a:extLst>
            </p:cNvPr>
            <p:cNvGrpSpPr/>
            <p:nvPr/>
          </p:nvGrpSpPr>
          <p:grpSpPr>
            <a:xfrm>
              <a:off x="530356" y="481965"/>
              <a:ext cx="8487" cy="16277"/>
              <a:chOff x="0" y="0"/>
              <a:chExt cx="812800" cy="1558836"/>
            </a:xfrm>
          </p:grpSpPr>
          <p:sp>
            <p:nvSpPr>
              <p:cNvPr id="480" name="Freeform 480">
                <a:extLst>
                  <a:ext uri="{FF2B5EF4-FFF2-40B4-BE49-F238E27FC236}">
                    <a16:creationId xmlns:a16="http://schemas.microsoft.com/office/drawing/2014/main" id="{54033147-AE90-DAD9-05E6-647912F4E2D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1" name="TextBox 481">
                <a:extLst>
                  <a:ext uri="{FF2B5EF4-FFF2-40B4-BE49-F238E27FC236}">
                    <a16:creationId xmlns:a16="http://schemas.microsoft.com/office/drawing/2014/main" id="{91353128-8FD5-5DF3-82C2-CDDCA861BE6C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2" name="Group 482">
              <a:extLst>
                <a:ext uri="{FF2B5EF4-FFF2-40B4-BE49-F238E27FC236}">
                  <a16:creationId xmlns:a16="http://schemas.microsoft.com/office/drawing/2014/main" id="{84EE9DDA-8DCF-0961-F0D1-73833E2A724D}"/>
                </a:ext>
              </a:extLst>
            </p:cNvPr>
            <p:cNvGrpSpPr/>
            <p:nvPr/>
          </p:nvGrpSpPr>
          <p:grpSpPr>
            <a:xfrm>
              <a:off x="1386190" y="456205"/>
              <a:ext cx="8487" cy="16277"/>
              <a:chOff x="0" y="0"/>
              <a:chExt cx="812800" cy="1558836"/>
            </a:xfrm>
          </p:grpSpPr>
          <p:sp>
            <p:nvSpPr>
              <p:cNvPr id="483" name="Freeform 483">
                <a:extLst>
                  <a:ext uri="{FF2B5EF4-FFF2-40B4-BE49-F238E27FC236}">
                    <a16:creationId xmlns:a16="http://schemas.microsoft.com/office/drawing/2014/main" id="{37C750B6-E55B-22C2-AFDA-86F141E8E1E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4" name="TextBox 484">
                <a:extLst>
                  <a:ext uri="{FF2B5EF4-FFF2-40B4-BE49-F238E27FC236}">
                    <a16:creationId xmlns:a16="http://schemas.microsoft.com/office/drawing/2014/main" id="{ADBC5377-64E1-EB64-03ED-EAD14ECCD11E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5" name="Group 485">
              <a:extLst>
                <a:ext uri="{FF2B5EF4-FFF2-40B4-BE49-F238E27FC236}">
                  <a16:creationId xmlns:a16="http://schemas.microsoft.com/office/drawing/2014/main" id="{EC6EC4F4-05D5-48C7-E5C8-760AE61630DA}"/>
                </a:ext>
              </a:extLst>
            </p:cNvPr>
            <p:cNvGrpSpPr/>
            <p:nvPr/>
          </p:nvGrpSpPr>
          <p:grpSpPr>
            <a:xfrm>
              <a:off x="1796165" y="463430"/>
              <a:ext cx="8487" cy="16277"/>
              <a:chOff x="0" y="0"/>
              <a:chExt cx="812800" cy="1558836"/>
            </a:xfrm>
          </p:grpSpPr>
          <p:sp>
            <p:nvSpPr>
              <p:cNvPr id="486" name="Freeform 486">
                <a:extLst>
                  <a:ext uri="{FF2B5EF4-FFF2-40B4-BE49-F238E27FC236}">
                    <a16:creationId xmlns:a16="http://schemas.microsoft.com/office/drawing/2014/main" id="{0BA95C19-1896-603D-3229-A5B10AB2AFF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7" name="TextBox 487">
                <a:extLst>
                  <a:ext uri="{FF2B5EF4-FFF2-40B4-BE49-F238E27FC236}">
                    <a16:creationId xmlns:a16="http://schemas.microsoft.com/office/drawing/2014/main" id="{40E47FD7-B976-025A-853C-934A9ECFA1FA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8" name="Group 488">
              <a:extLst>
                <a:ext uri="{FF2B5EF4-FFF2-40B4-BE49-F238E27FC236}">
                  <a16:creationId xmlns:a16="http://schemas.microsoft.com/office/drawing/2014/main" id="{B2222713-F4F9-A9BD-7B1C-04B0F9B1EC1E}"/>
                </a:ext>
              </a:extLst>
            </p:cNvPr>
            <p:cNvGrpSpPr/>
            <p:nvPr/>
          </p:nvGrpSpPr>
          <p:grpSpPr>
            <a:xfrm>
              <a:off x="1028432" y="482683"/>
              <a:ext cx="8487" cy="16277"/>
              <a:chOff x="0" y="0"/>
              <a:chExt cx="812800" cy="1558836"/>
            </a:xfrm>
          </p:grpSpPr>
          <p:sp>
            <p:nvSpPr>
              <p:cNvPr id="489" name="Freeform 489">
                <a:extLst>
                  <a:ext uri="{FF2B5EF4-FFF2-40B4-BE49-F238E27FC236}">
                    <a16:creationId xmlns:a16="http://schemas.microsoft.com/office/drawing/2014/main" id="{E6DD5C08-336B-66A5-2C5E-09B4CDA6544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0" name="TextBox 490">
                <a:extLst>
                  <a:ext uri="{FF2B5EF4-FFF2-40B4-BE49-F238E27FC236}">
                    <a16:creationId xmlns:a16="http://schemas.microsoft.com/office/drawing/2014/main" id="{B6012740-9ACA-05A4-E25F-5B0435AAB7E7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491" name="AutoShape 491">
              <a:extLst>
                <a:ext uri="{FF2B5EF4-FFF2-40B4-BE49-F238E27FC236}">
                  <a16:creationId xmlns:a16="http://schemas.microsoft.com/office/drawing/2014/main" id="{F95FC1BC-A56A-8023-EE76-012EF6C1E0E8}"/>
                </a:ext>
              </a:extLst>
            </p:cNvPr>
            <p:cNvSpPr/>
            <p:nvPr/>
          </p:nvSpPr>
          <p:spPr>
            <a:xfrm>
              <a:off x="875425" y="95310"/>
              <a:ext cx="231732" cy="126423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2" name="AutoShape 492">
              <a:extLst>
                <a:ext uri="{FF2B5EF4-FFF2-40B4-BE49-F238E27FC236}">
                  <a16:creationId xmlns:a16="http://schemas.microsoft.com/office/drawing/2014/main" id="{0968758D-AB7A-4ADA-CC98-16DEEA0CEBB5}"/>
                </a:ext>
              </a:extLst>
            </p:cNvPr>
            <p:cNvSpPr/>
            <p:nvPr/>
          </p:nvSpPr>
          <p:spPr>
            <a:xfrm>
              <a:off x="876656" y="114102"/>
              <a:ext cx="221886" cy="125458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3" name="AutoShape 493">
              <a:extLst>
                <a:ext uri="{FF2B5EF4-FFF2-40B4-BE49-F238E27FC236}">
                  <a16:creationId xmlns:a16="http://schemas.microsoft.com/office/drawing/2014/main" id="{B27F0D64-67FF-4B2B-D387-A8627E4A8D53}"/>
                </a:ext>
              </a:extLst>
            </p:cNvPr>
            <p:cNvSpPr/>
            <p:nvPr/>
          </p:nvSpPr>
          <p:spPr>
            <a:xfrm>
              <a:off x="876287" y="132894"/>
              <a:ext cx="209971" cy="116764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4" name="AutoShape 494">
              <a:extLst>
                <a:ext uri="{FF2B5EF4-FFF2-40B4-BE49-F238E27FC236}">
                  <a16:creationId xmlns:a16="http://schemas.microsoft.com/office/drawing/2014/main" id="{DAECC145-E4A8-E9B3-25D3-6428DF3056C6}"/>
                </a:ext>
              </a:extLst>
            </p:cNvPr>
            <p:cNvSpPr/>
            <p:nvPr/>
          </p:nvSpPr>
          <p:spPr>
            <a:xfrm>
              <a:off x="877856" y="152066"/>
              <a:ext cx="209971" cy="116764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5" name="AutoShape 495">
              <a:extLst>
                <a:ext uri="{FF2B5EF4-FFF2-40B4-BE49-F238E27FC236}">
                  <a16:creationId xmlns:a16="http://schemas.microsoft.com/office/drawing/2014/main" id="{84B00EC2-DE69-D166-42F5-62C55D4E6550}"/>
                </a:ext>
              </a:extLst>
            </p:cNvPr>
            <p:cNvSpPr/>
            <p:nvPr/>
          </p:nvSpPr>
          <p:spPr>
            <a:xfrm>
              <a:off x="870441" y="171238"/>
              <a:ext cx="209971" cy="116764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6" name="AutoShape 496">
              <a:extLst>
                <a:ext uri="{FF2B5EF4-FFF2-40B4-BE49-F238E27FC236}">
                  <a16:creationId xmlns:a16="http://schemas.microsoft.com/office/drawing/2014/main" id="{F1AF0FB0-4A39-3245-E29C-2D1269095150}"/>
                </a:ext>
              </a:extLst>
            </p:cNvPr>
            <p:cNvSpPr/>
            <p:nvPr/>
          </p:nvSpPr>
          <p:spPr>
            <a:xfrm>
              <a:off x="865315" y="189964"/>
              <a:ext cx="194740" cy="98039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7" name="AutoShape 497">
              <a:extLst>
                <a:ext uri="{FF2B5EF4-FFF2-40B4-BE49-F238E27FC236}">
                  <a16:creationId xmlns:a16="http://schemas.microsoft.com/office/drawing/2014/main" id="{65F847B3-0D74-86F8-C169-FAF2704CA494}"/>
                </a:ext>
              </a:extLst>
            </p:cNvPr>
            <p:cNvSpPr/>
            <p:nvPr/>
          </p:nvSpPr>
          <p:spPr>
            <a:xfrm>
              <a:off x="865315" y="202048"/>
              <a:ext cx="170330" cy="66782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8" name="AutoShape 498">
              <a:extLst>
                <a:ext uri="{FF2B5EF4-FFF2-40B4-BE49-F238E27FC236}">
                  <a16:creationId xmlns:a16="http://schemas.microsoft.com/office/drawing/2014/main" id="{648A992B-3072-2F56-7F9D-E625A621391F}"/>
                </a:ext>
              </a:extLst>
            </p:cNvPr>
            <p:cNvSpPr/>
            <p:nvPr/>
          </p:nvSpPr>
          <p:spPr>
            <a:xfrm>
              <a:off x="854343" y="219235"/>
              <a:ext cx="181302" cy="68768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9" name="AutoShape 499">
              <a:extLst>
                <a:ext uri="{FF2B5EF4-FFF2-40B4-BE49-F238E27FC236}">
                  <a16:creationId xmlns:a16="http://schemas.microsoft.com/office/drawing/2014/main" id="{A48D2067-1E1E-1757-8B52-DECB7C763560}"/>
                </a:ext>
              </a:extLst>
            </p:cNvPr>
            <p:cNvSpPr/>
            <p:nvPr/>
          </p:nvSpPr>
          <p:spPr>
            <a:xfrm>
              <a:off x="839111" y="228626"/>
              <a:ext cx="196534" cy="59376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0" name="AutoShape 500">
              <a:extLst>
                <a:ext uri="{FF2B5EF4-FFF2-40B4-BE49-F238E27FC236}">
                  <a16:creationId xmlns:a16="http://schemas.microsoft.com/office/drawing/2014/main" id="{E0F32C61-2F3C-E9B0-8EC4-3FC7176E7586}"/>
                </a:ext>
              </a:extLst>
            </p:cNvPr>
            <p:cNvSpPr/>
            <p:nvPr/>
          </p:nvSpPr>
          <p:spPr>
            <a:xfrm flipH="1" flipV="1">
              <a:off x="1673090" y="375863"/>
              <a:ext cx="3732" cy="150742"/>
            </a:xfrm>
            <a:prstGeom prst="line">
              <a:avLst/>
            </a:prstGeom>
            <a:ln w="3255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1" name="AutoShape 501">
              <a:extLst>
                <a:ext uri="{FF2B5EF4-FFF2-40B4-BE49-F238E27FC236}">
                  <a16:creationId xmlns:a16="http://schemas.microsoft.com/office/drawing/2014/main" id="{1C774137-5D82-A8E9-C14C-463A5EE2FE16}"/>
                </a:ext>
              </a:extLst>
            </p:cNvPr>
            <p:cNvSpPr/>
            <p:nvPr/>
          </p:nvSpPr>
          <p:spPr>
            <a:xfrm flipH="1" flipV="1">
              <a:off x="1553379" y="365207"/>
              <a:ext cx="48762" cy="229861"/>
            </a:xfrm>
            <a:prstGeom prst="line">
              <a:avLst/>
            </a:prstGeom>
            <a:ln w="3255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2" name="AutoShape 502">
              <a:extLst>
                <a:ext uri="{FF2B5EF4-FFF2-40B4-BE49-F238E27FC236}">
                  <a16:creationId xmlns:a16="http://schemas.microsoft.com/office/drawing/2014/main" id="{84A67410-4092-485E-45B0-C8306BF17BF1}"/>
                </a:ext>
              </a:extLst>
            </p:cNvPr>
            <p:cNvSpPr/>
            <p:nvPr/>
          </p:nvSpPr>
          <p:spPr>
            <a:xfrm flipH="1" flipV="1">
              <a:off x="252368" y="413613"/>
              <a:ext cx="20241" cy="115838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" name="AutoShape 503">
              <a:extLst>
                <a:ext uri="{FF2B5EF4-FFF2-40B4-BE49-F238E27FC236}">
                  <a16:creationId xmlns:a16="http://schemas.microsoft.com/office/drawing/2014/main" id="{0CCB9A65-3927-8312-0E1C-6161FB0C42D9}"/>
                </a:ext>
              </a:extLst>
            </p:cNvPr>
            <p:cNvSpPr/>
            <p:nvPr/>
          </p:nvSpPr>
          <p:spPr>
            <a:xfrm flipH="1" flipV="1">
              <a:off x="82173" y="267991"/>
              <a:ext cx="190436" cy="117594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" name="AutoShape 504">
              <a:extLst>
                <a:ext uri="{FF2B5EF4-FFF2-40B4-BE49-F238E27FC236}">
                  <a16:creationId xmlns:a16="http://schemas.microsoft.com/office/drawing/2014/main" id="{514F0B1A-34FE-4B52-8E9C-CB3B14B8F2FB}"/>
                </a:ext>
              </a:extLst>
            </p:cNvPr>
            <p:cNvSpPr/>
            <p:nvPr/>
          </p:nvSpPr>
          <p:spPr>
            <a:xfrm flipH="1" flipV="1">
              <a:off x="82173" y="313185"/>
              <a:ext cx="170194" cy="91759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" name="AutoShape 505">
              <a:extLst>
                <a:ext uri="{FF2B5EF4-FFF2-40B4-BE49-F238E27FC236}">
                  <a16:creationId xmlns:a16="http://schemas.microsoft.com/office/drawing/2014/main" id="{793A45BF-69D1-4253-420C-6653AB0B26E8}"/>
                </a:ext>
              </a:extLst>
            </p:cNvPr>
            <p:cNvSpPr/>
            <p:nvPr/>
          </p:nvSpPr>
          <p:spPr>
            <a:xfrm flipV="1">
              <a:off x="54803" y="551189"/>
              <a:ext cx="217806" cy="90861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6" name="AutoShape 506">
              <a:extLst>
                <a:ext uri="{FF2B5EF4-FFF2-40B4-BE49-F238E27FC236}">
                  <a16:creationId xmlns:a16="http://schemas.microsoft.com/office/drawing/2014/main" id="{C4D7B4EE-5449-A115-5CE3-0EE2B0ED2818}"/>
                </a:ext>
              </a:extLst>
            </p:cNvPr>
            <p:cNvSpPr/>
            <p:nvPr/>
          </p:nvSpPr>
          <p:spPr>
            <a:xfrm flipV="1">
              <a:off x="82625" y="545213"/>
              <a:ext cx="157272" cy="45478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7" name="AutoShape 507">
              <a:extLst>
                <a:ext uri="{FF2B5EF4-FFF2-40B4-BE49-F238E27FC236}">
                  <a16:creationId xmlns:a16="http://schemas.microsoft.com/office/drawing/2014/main" id="{62FDA847-09B7-791B-0EA3-DAEC689F3F26}"/>
                </a:ext>
              </a:extLst>
            </p:cNvPr>
            <p:cNvSpPr/>
            <p:nvPr/>
          </p:nvSpPr>
          <p:spPr>
            <a:xfrm flipV="1">
              <a:off x="99492" y="510627"/>
              <a:ext cx="120159" cy="21738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8" name="AutoShape 508">
              <a:extLst>
                <a:ext uri="{FF2B5EF4-FFF2-40B4-BE49-F238E27FC236}">
                  <a16:creationId xmlns:a16="http://schemas.microsoft.com/office/drawing/2014/main" id="{1C6B3D18-E946-2CB2-347F-7A01C1202F89}"/>
                </a:ext>
              </a:extLst>
            </p:cNvPr>
            <p:cNvSpPr/>
            <p:nvPr/>
          </p:nvSpPr>
          <p:spPr>
            <a:xfrm>
              <a:off x="90993" y="476551"/>
              <a:ext cx="119060" cy="0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9" name="AutoShape 509">
              <a:extLst>
                <a:ext uri="{FF2B5EF4-FFF2-40B4-BE49-F238E27FC236}">
                  <a16:creationId xmlns:a16="http://schemas.microsoft.com/office/drawing/2014/main" id="{7664CA8C-BDDF-322C-CE58-83E91DF27E01}"/>
                </a:ext>
              </a:extLst>
            </p:cNvPr>
            <p:cNvSpPr/>
            <p:nvPr/>
          </p:nvSpPr>
          <p:spPr>
            <a:xfrm flipH="1" flipV="1">
              <a:off x="90993" y="404944"/>
              <a:ext cx="132830" cy="19804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0" name="AutoShape 510">
              <a:extLst>
                <a:ext uri="{FF2B5EF4-FFF2-40B4-BE49-F238E27FC236}">
                  <a16:creationId xmlns:a16="http://schemas.microsoft.com/office/drawing/2014/main" id="{F672A9A8-743E-07A7-3F78-5C9318B85D9C}"/>
                </a:ext>
              </a:extLst>
            </p:cNvPr>
            <p:cNvSpPr/>
            <p:nvPr/>
          </p:nvSpPr>
          <p:spPr>
            <a:xfrm flipV="1">
              <a:off x="1009333" y="655962"/>
              <a:ext cx="92582" cy="149718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1" name="AutoShape 511">
              <a:extLst>
                <a:ext uri="{FF2B5EF4-FFF2-40B4-BE49-F238E27FC236}">
                  <a16:creationId xmlns:a16="http://schemas.microsoft.com/office/drawing/2014/main" id="{EEE3FD4C-B2BD-15BD-F8DD-0823543B4EC1}"/>
                </a:ext>
              </a:extLst>
            </p:cNvPr>
            <p:cNvSpPr/>
            <p:nvPr/>
          </p:nvSpPr>
          <p:spPr>
            <a:xfrm flipV="1">
              <a:off x="1005351" y="646388"/>
              <a:ext cx="82585" cy="131649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" name="AutoShape 512">
              <a:extLst>
                <a:ext uri="{FF2B5EF4-FFF2-40B4-BE49-F238E27FC236}">
                  <a16:creationId xmlns:a16="http://schemas.microsoft.com/office/drawing/2014/main" id="{C6EA73C1-FD35-6562-A83B-6F31F7F37F93}"/>
                </a:ext>
              </a:extLst>
            </p:cNvPr>
            <p:cNvSpPr/>
            <p:nvPr/>
          </p:nvSpPr>
          <p:spPr>
            <a:xfrm flipV="1">
              <a:off x="1000917" y="649426"/>
              <a:ext cx="65932" cy="97823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" name="AutoShape 513">
              <a:extLst>
                <a:ext uri="{FF2B5EF4-FFF2-40B4-BE49-F238E27FC236}">
                  <a16:creationId xmlns:a16="http://schemas.microsoft.com/office/drawing/2014/main" id="{CB8C19B7-CE09-39CD-C662-B579EC734DD2}"/>
                </a:ext>
              </a:extLst>
            </p:cNvPr>
            <p:cNvSpPr/>
            <p:nvPr/>
          </p:nvSpPr>
          <p:spPr>
            <a:xfrm flipV="1">
              <a:off x="998132" y="651297"/>
              <a:ext cx="55725" cy="76620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" name="AutoShape 514">
              <a:extLst>
                <a:ext uri="{FF2B5EF4-FFF2-40B4-BE49-F238E27FC236}">
                  <a16:creationId xmlns:a16="http://schemas.microsoft.com/office/drawing/2014/main" id="{DEF4A5D6-9DFF-5023-BA6F-E2EB7D6EF873}"/>
                </a:ext>
              </a:extLst>
            </p:cNvPr>
            <p:cNvSpPr/>
            <p:nvPr/>
          </p:nvSpPr>
          <p:spPr>
            <a:xfrm flipV="1">
              <a:off x="529007" y="562178"/>
              <a:ext cx="71060" cy="64261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" name="AutoShape 515">
              <a:extLst>
                <a:ext uri="{FF2B5EF4-FFF2-40B4-BE49-F238E27FC236}">
                  <a16:creationId xmlns:a16="http://schemas.microsoft.com/office/drawing/2014/main" id="{C55745F3-D41D-1A1F-3D6A-2FA1208DFCD1}"/>
                </a:ext>
              </a:extLst>
            </p:cNvPr>
            <p:cNvSpPr/>
            <p:nvPr/>
          </p:nvSpPr>
          <p:spPr>
            <a:xfrm flipV="1">
              <a:off x="506596" y="561390"/>
              <a:ext cx="73707" cy="41006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" name="AutoShape 516">
              <a:extLst>
                <a:ext uri="{FF2B5EF4-FFF2-40B4-BE49-F238E27FC236}">
                  <a16:creationId xmlns:a16="http://schemas.microsoft.com/office/drawing/2014/main" id="{BB0466AD-F639-8B65-6661-8D99EA69DA3B}"/>
                </a:ext>
              </a:extLst>
            </p:cNvPr>
            <p:cNvSpPr/>
            <p:nvPr/>
          </p:nvSpPr>
          <p:spPr>
            <a:xfrm flipV="1">
              <a:off x="488863" y="550832"/>
              <a:ext cx="72361" cy="33210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" name="AutoShape 517">
              <a:extLst>
                <a:ext uri="{FF2B5EF4-FFF2-40B4-BE49-F238E27FC236}">
                  <a16:creationId xmlns:a16="http://schemas.microsoft.com/office/drawing/2014/main" id="{C3B197F5-6AA9-D41A-EE2C-7C562B262113}"/>
                </a:ext>
              </a:extLst>
            </p:cNvPr>
            <p:cNvSpPr/>
            <p:nvPr/>
          </p:nvSpPr>
          <p:spPr>
            <a:xfrm flipV="1">
              <a:off x="466118" y="549146"/>
              <a:ext cx="74633" cy="5077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" name="AutoShape 518">
              <a:extLst>
                <a:ext uri="{FF2B5EF4-FFF2-40B4-BE49-F238E27FC236}">
                  <a16:creationId xmlns:a16="http://schemas.microsoft.com/office/drawing/2014/main" id="{17B70AAB-3D85-D2FE-5195-8CD3AADBADE4}"/>
                </a:ext>
              </a:extLst>
            </p:cNvPr>
            <p:cNvSpPr/>
            <p:nvPr/>
          </p:nvSpPr>
          <p:spPr>
            <a:xfrm flipV="1">
              <a:off x="1432833" y="619257"/>
              <a:ext cx="99785" cy="89964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" name="AutoShape 519">
              <a:extLst>
                <a:ext uri="{FF2B5EF4-FFF2-40B4-BE49-F238E27FC236}">
                  <a16:creationId xmlns:a16="http://schemas.microsoft.com/office/drawing/2014/main" id="{68AA62FF-8495-2299-9A31-891DEC960FF2}"/>
                </a:ext>
              </a:extLst>
            </p:cNvPr>
            <p:cNvSpPr/>
            <p:nvPr/>
          </p:nvSpPr>
          <p:spPr>
            <a:xfrm flipV="1">
              <a:off x="1444969" y="619257"/>
              <a:ext cx="87649" cy="102717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" name="AutoShape 520">
              <a:extLst>
                <a:ext uri="{FF2B5EF4-FFF2-40B4-BE49-F238E27FC236}">
                  <a16:creationId xmlns:a16="http://schemas.microsoft.com/office/drawing/2014/main" id="{3E77B3AE-E746-A306-9A53-CE5DD49FB87C}"/>
                </a:ext>
              </a:extLst>
            </p:cNvPr>
            <p:cNvSpPr/>
            <p:nvPr/>
          </p:nvSpPr>
          <p:spPr>
            <a:xfrm flipV="1">
              <a:off x="1478324" y="618830"/>
              <a:ext cx="66114" cy="94682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" name="AutoShape 521">
              <a:extLst>
                <a:ext uri="{FF2B5EF4-FFF2-40B4-BE49-F238E27FC236}">
                  <a16:creationId xmlns:a16="http://schemas.microsoft.com/office/drawing/2014/main" id="{40BC95C6-B9E2-E7E5-D14D-14FEDD8E44D6}"/>
                </a:ext>
              </a:extLst>
            </p:cNvPr>
            <p:cNvSpPr/>
            <p:nvPr/>
          </p:nvSpPr>
          <p:spPr>
            <a:xfrm flipV="1">
              <a:off x="1510896" y="632779"/>
              <a:ext cx="41971" cy="63821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22" name="Group 522">
              <a:extLst>
                <a:ext uri="{FF2B5EF4-FFF2-40B4-BE49-F238E27FC236}">
                  <a16:creationId xmlns:a16="http://schemas.microsoft.com/office/drawing/2014/main" id="{150791E8-6F1C-E5B0-3376-37EFFE2FE1C8}"/>
                </a:ext>
              </a:extLst>
            </p:cNvPr>
            <p:cNvGrpSpPr/>
            <p:nvPr/>
          </p:nvGrpSpPr>
          <p:grpSpPr>
            <a:xfrm>
              <a:off x="751232" y="531351"/>
              <a:ext cx="38279" cy="17943"/>
              <a:chOff x="0" y="0"/>
              <a:chExt cx="433490" cy="203199"/>
            </a:xfrm>
          </p:grpSpPr>
          <p:sp>
            <p:nvSpPr>
              <p:cNvPr id="523" name="Freeform 523">
                <a:extLst>
                  <a:ext uri="{FF2B5EF4-FFF2-40B4-BE49-F238E27FC236}">
                    <a16:creationId xmlns:a16="http://schemas.microsoft.com/office/drawing/2014/main" id="{E6883A94-D6A5-2748-2BD1-136E1A298DCF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" name="TextBox 524">
                <a:extLst>
                  <a:ext uri="{FF2B5EF4-FFF2-40B4-BE49-F238E27FC236}">
                    <a16:creationId xmlns:a16="http://schemas.microsoft.com/office/drawing/2014/main" id="{61066D97-51AD-13CF-4F90-9CCD3F3707B4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25" name="Group 525">
              <a:extLst>
                <a:ext uri="{FF2B5EF4-FFF2-40B4-BE49-F238E27FC236}">
                  <a16:creationId xmlns:a16="http://schemas.microsoft.com/office/drawing/2014/main" id="{344D7759-D0ED-6697-874E-3A6FA6B20145}"/>
                </a:ext>
              </a:extLst>
            </p:cNvPr>
            <p:cNvGrpSpPr/>
            <p:nvPr/>
          </p:nvGrpSpPr>
          <p:grpSpPr>
            <a:xfrm>
              <a:off x="752690" y="532034"/>
              <a:ext cx="35364" cy="16577"/>
              <a:chOff x="0" y="0"/>
              <a:chExt cx="433490" cy="203199"/>
            </a:xfrm>
          </p:grpSpPr>
          <p:sp>
            <p:nvSpPr>
              <p:cNvPr id="526" name="Freeform 526">
                <a:extLst>
                  <a:ext uri="{FF2B5EF4-FFF2-40B4-BE49-F238E27FC236}">
                    <a16:creationId xmlns:a16="http://schemas.microsoft.com/office/drawing/2014/main" id="{2FCE4EA8-394B-BEC2-CE6C-06A5846B259E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" name="TextBox 527">
                <a:extLst>
                  <a:ext uri="{FF2B5EF4-FFF2-40B4-BE49-F238E27FC236}">
                    <a16:creationId xmlns:a16="http://schemas.microsoft.com/office/drawing/2014/main" id="{18D9C86A-E87C-2CB0-5315-F13E58CC5FBC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28" name="Group 528">
              <a:extLst>
                <a:ext uri="{FF2B5EF4-FFF2-40B4-BE49-F238E27FC236}">
                  <a16:creationId xmlns:a16="http://schemas.microsoft.com/office/drawing/2014/main" id="{8D75DD54-35FA-A3E9-F816-91346A360A27}"/>
                </a:ext>
              </a:extLst>
            </p:cNvPr>
            <p:cNvGrpSpPr/>
            <p:nvPr/>
          </p:nvGrpSpPr>
          <p:grpSpPr>
            <a:xfrm>
              <a:off x="810278" y="497859"/>
              <a:ext cx="21553" cy="19532"/>
              <a:chOff x="0" y="0"/>
              <a:chExt cx="433490" cy="392853"/>
            </a:xfrm>
          </p:grpSpPr>
          <p:sp>
            <p:nvSpPr>
              <p:cNvPr id="529" name="Freeform 529">
                <a:extLst>
                  <a:ext uri="{FF2B5EF4-FFF2-40B4-BE49-F238E27FC236}">
                    <a16:creationId xmlns:a16="http://schemas.microsoft.com/office/drawing/2014/main" id="{97928DAD-AF9F-5276-945B-496DF193513A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" name="TextBox 530">
                <a:extLst>
                  <a:ext uri="{FF2B5EF4-FFF2-40B4-BE49-F238E27FC236}">
                    <a16:creationId xmlns:a16="http://schemas.microsoft.com/office/drawing/2014/main" id="{A0A56E73-A26C-265E-E004-1200E761465D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1" name="Group 531">
              <a:extLst>
                <a:ext uri="{FF2B5EF4-FFF2-40B4-BE49-F238E27FC236}">
                  <a16:creationId xmlns:a16="http://schemas.microsoft.com/office/drawing/2014/main" id="{BC034804-FC64-A28E-7655-E4BA7FFFD5F1}"/>
                </a:ext>
              </a:extLst>
            </p:cNvPr>
            <p:cNvGrpSpPr/>
            <p:nvPr/>
          </p:nvGrpSpPr>
          <p:grpSpPr>
            <a:xfrm>
              <a:off x="811099" y="498603"/>
              <a:ext cx="19911" cy="18045"/>
              <a:chOff x="0" y="0"/>
              <a:chExt cx="433490" cy="392853"/>
            </a:xfrm>
          </p:grpSpPr>
          <p:sp>
            <p:nvSpPr>
              <p:cNvPr id="532" name="Freeform 532">
                <a:extLst>
                  <a:ext uri="{FF2B5EF4-FFF2-40B4-BE49-F238E27FC236}">
                    <a16:creationId xmlns:a16="http://schemas.microsoft.com/office/drawing/2014/main" id="{4C0F2C82-6C06-B4AE-554D-90D16818681B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" name="TextBox 533">
                <a:extLst>
                  <a:ext uri="{FF2B5EF4-FFF2-40B4-BE49-F238E27FC236}">
                    <a16:creationId xmlns:a16="http://schemas.microsoft.com/office/drawing/2014/main" id="{4AE642A6-AA2C-281E-BF95-274D2BD12E99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4" name="Group 534">
              <a:extLst>
                <a:ext uri="{FF2B5EF4-FFF2-40B4-BE49-F238E27FC236}">
                  <a16:creationId xmlns:a16="http://schemas.microsoft.com/office/drawing/2014/main" id="{592081E4-6AD5-A092-707C-BFE85D651389}"/>
                </a:ext>
              </a:extLst>
            </p:cNvPr>
            <p:cNvGrpSpPr/>
            <p:nvPr/>
          </p:nvGrpSpPr>
          <p:grpSpPr>
            <a:xfrm>
              <a:off x="851747" y="540323"/>
              <a:ext cx="24358" cy="29155"/>
              <a:chOff x="0" y="0"/>
              <a:chExt cx="328213" cy="392853"/>
            </a:xfrm>
          </p:grpSpPr>
          <p:sp>
            <p:nvSpPr>
              <p:cNvPr id="535" name="Freeform 535">
                <a:extLst>
                  <a:ext uri="{FF2B5EF4-FFF2-40B4-BE49-F238E27FC236}">
                    <a16:creationId xmlns:a16="http://schemas.microsoft.com/office/drawing/2014/main" id="{E50E826C-5BEE-8804-9AD0-B487D7FDE71F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" name="TextBox 536">
                <a:extLst>
                  <a:ext uri="{FF2B5EF4-FFF2-40B4-BE49-F238E27FC236}">
                    <a16:creationId xmlns:a16="http://schemas.microsoft.com/office/drawing/2014/main" id="{293475BD-3071-0A9F-E655-13BFB32CBC57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7" name="Group 537">
              <a:extLst>
                <a:ext uri="{FF2B5EF4-FFF2-40B4-BE49-F238E27FC236}">
                  <a16:creationId xmlns:a16="http://schemas.microsoft.com/office/drawing/2014/main" id="{B16C5CDF-8B0C-ECED-6921-EDA6BC4C8301}"/>
                </a:ext>
              </a:extLst>
            </p:cNvPr>
            <p:cNvGrpSpPr/>
            <p:nvPr/>
          </p:nvGrpSpPr>
          <p:grpSpPr>
            <a:xfrm>
              <a:off x="852674" y="541433"/>
              <a:ext cx="22503" cy="26935"/>
              <a:chOff x="0" y="0"/>
              <a:chExt cx="328213" cy="392853"/>
            </a:xfrm>
          </p:grpSpPr>
          <p:sp>
            <p:nvSpPr>
              <p:cNvPr id="538" name="Freeform 538">
                <a:extLst>
                  <a:ext uri="{FF2B5EF4-FFF2-40B4-BE49-F238E27FC236}">
                    <a16:creationId xmlns:a16="http://schemas.microsoft.com/office/drawing/2014/main" id="{E7DD3936-4DD2-B192-047D-D9FB713B7B1F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" name="TextBox 539">
                <a:extLst>
                  <a:ext uri="{FF2B5EF4-FFF2-40B4-BE49-F238E27FC236}">
                    <a16:creationId xmlns:a16="http://schemas.microsoft.com/office/drawing/2014/main" id="{CF00E151-4F4E-FD7D-1E5D-801588B4FBF1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0" name="Group 540">
              <a:extLst>
                <a:ext uri="{FF2B5EF4-FFF2-40B4-BE49-F238E27FC236}">
                  <a16:creationId xmlns:a16="http://schemas.microsoft.com/office/drawing/2014/main" id="{A2E6D7B1-6D0B-6477-FAFF-5D30E637FBCB}"/>
                </a:ext>
              </a:extLst>
            </p:cNvPr>
            <p:cNvGrpSpPr/>
            <p:nvPr/>
          </p:nvGrpSpPr>
          <p:grpSpPr>
            <a:xfrm>
              <a:off x="858258" y="554900"/>
              <a:ext cx="24358" cy="19135"/>
              <a:chOff x="0" y="0"/>
              <a:chExt cx="328213" cy="257837"/>
            </a:xfrm>
          </p:grpSpPr>
          <p:sp>
            <p:nvSpPr>
              <p:cNvPr id="541" name="Freeform 541">
                <a:extLst>
                  <a:ext uri="{FF2B5EF4-FFF2-40B4-BE49-F238E27FC236}">
                    <a16:creationId xmlns:a16="http://schemas.microsoft.com/office/drawing/2014/main" id="{0E123323-49C0-E51C-929B-FEE29E870F07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" name="TextBox 542">
                <a:extLst>
                  <a:ext uri="{FF2B5EF4-FFF2-40B4-BE49-F238E27FC236}">
                    <a16:creationId xmlns:a16="http://schemas.microsoft.com/office/drawing/2014/main" id="{B0AE4EAC-52B4-3348-6E3B-6CDACCDE0A32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3" name="Group 543">
              <a:extLst>
                <a:ext uri="{FF2B5EF4-FFF2-40B4-BE49-F238E27FC236}">
                  <a16:creationId xmlns:a16="http://schemas.microsoft.com/office/drawing/2014/main" id="{4497F839-152E-D92D-FE84-EFCD9465FB75}"/>
                </a:ext>
              </a:extLst>
            </p:cNvPr>
            <p:cNvGrpSpPr/>
            <p:nvPr/>
          </p:nvGrpSpPr>
          <p:grpSpPr>
            <a:xfrm>
              <a:off x="859185" y="555629"/>
              <a:ext cx="22503" cy="17678"/>
              <a:chOff x="0" y="0"/>
              <a:chExt cx="328213" cy="257837"/>
            </a:xfrm>
          </p:grpSpPr>
          <p:sp>
            <p:nvSpPr>
              <p:cNvPr id="544" name="Freeform 544">
                <a:extLst>
                  <a:ext uri="{FF2B5EF4-FFF2-40B4-BE49-F238E27FC236}">
                    <a16:creationId xmlns:a16="http://schemas.microsoft.com/office/drawing/2014/main" id="{B8B85FED-6CE9-2DA0-2238-84D5E9F8495E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" name="TextBox 545">
                <a:extLst>
                  <a:ext uri="{FF2B5EF4-FFF2-40B4-BE49-F238E27FC236}">
                    <a16:creationId xmlns:a16="http://schemas.microsoft.com/office/drawing/2014/main" id="{0B51C8E0-1E40-8CB6-30AA-0FDB98A1B480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6" name="Group 546">
              <a:extLst>
                <a:ext uri="{FF2B5EF4-FFF2-40B4-BE49-F238E27FC236}">
                  <a16:creationId xmlns:a16="http://schemas.microsoft.com/office/drawing/2014/main" id="{B796FDF5-2EF1-7D09-FEC7-11C735299950}"/>
                </a:ext>
              </a:extLst>
            </p:cNvPr>
            <p:cNvGrpSpPr/>
            <p:nvPr/>
          </p:nvGrpSpPr>
          <p:grpSpPr>
            <a:xfrm>
              <a:off x="870436" y="464941"/>
              <a:ext cx="38279" cy="17943"/>
              <a:chOff x="0" y="0"/>
              <a:chExt cx="433490" cy="203199"/>
            </a:xfrm>
          </p:grpSpPr>
          <p:sp>
            <p:nvSpPr>
              <p:cNvPr id="547" name="Freeform 547">
                <a:extLst>
                  <a:ext uri="{FF2B5EF4-FFF2-40B4-BE49-F238E27FC236}">
                    <a16:creationId xmlns:a16="http://schemas.microsoft.com/office/drawing/2014/main" id="{D2B099DD-8A5F-43CD-BE58-B757634DE299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" name="TextBox 548">
                <a:extLst>
                  <a:ext uri="{FF2B5EF4-FFF2-40B4-BE49-F238E27FC236}">
                    <a16:creationId xmlns:a16="http://schemas.microsoft.com/office/drawing/2014/main" id="{9B785F7D-A3BB-B33D-A0AE-85CE4097F44E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9" name="Group 549">
              <a:extLst>
                <a:ext uri="{FF2B5EF4-FFF2-40B4-BE49-F238E27FC236}">
                  <a16:creationId xmlns:a16="http://schemas.microsoft.com/office/drawing/2014/main" id="{B8A60EA8-DA77-6B18-4484-E032E5155EFD}"/>
                </a:ext>
              </a:extLst>
            </p:cNvPr>
            <p:cNvGrpSpPr/>
            <p:nvPr/>
          </p:nvGrpSpPr>
          <p:grpSpPr>
            <a:xfrm>
              <a:off x="871894" y="465624"/>
              <a:ext cx="35364" cy="16577"/>
              <a:chOff x="0" y="0"/>
              <a:chExt cx="433490" cy="203199"/>
            </a:xfrm>
          </p:grpSpPr>
          <p:sp>
            <p:nvSpPr>
              <p:cNvPr id="550" name="Freeform 550">
                <a:extLst>
                  <a:ext uri="{FF2B5EF4-FFF2-40B4-BE49-F238E27FC236}">
                    <a16:creationId xmlns:a16="http://schemas.microsoft.com/office/drawing/2014/main" id="{C6CA89B7-D0DE-2BF2-E7A0-6DB893285E85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" name="TextBox 551">
                <a:extLst>
                  <a:ext uri="{FF2B5EF4-FFF2-40B4-BE49-F238E27FC236}">
                    <a16:creationId xmlns:a16="http://schemas.microsoft.com/office/drawing/2014/main" id="{295A9734-D541-964A-3A16-A1F4F56CFE6C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2" name="Group 552">
              <a:extLst>
                <a:ext uri="{FF2B5EF4-FFF2-40B4-BE49-F238E27FC236}">
                  <a16:creationId xmlns:a16="http://schemas.microsoft.com/office/drawing/2014/main" id="{DF8B08B3-825F-7FF7-D319-016FF341464A}"/>
                </a:ext>
              </a:extLst>
            </p:cNvPr>
            <p:cNvGrpSpPr/>
            <p:nvPr/>
          </p:nvGrpSpPr>
          <p:grpSpPr>
            <a:xfrm>
              <a:off x="929483" y="431449"/>
              <a:ext cx="21553" cy="19532"/>
              <a:chOff x="0" y="0"/>
              <a:chExt cx="433490" cy="392853"/>
            </a:xfrm>
          </p:grpSpPr>
          <p:sp>
            <p:nvSpPr>
              <p:cNvPr id="553" name="Freeform 553">
                <a:extLst>
                  <a:ext uri="{FF2B5EF4-FFF2-40B4-BE49-F238E27FC236}">
                    <a16:creationId xmlns:a16="http://schemas.microsoft.com/office/drawing/2014/main" id="{2066DF93-8290-CEA5-2C0B-EE5117E1C40C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" name="TextBox 554">
                <a:extLst>
                  <a:ext uri="{FF2B5EF4-FFF2-40B4-BE49-F238E27FC236}">
                    <a16:creationId xmlns:a16="http://schemas.microsoft.com/office/drawing/2014/main" id="{AE2A3CC7-5530-F908-A850-1B708E05BCD0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5" name="Group 555">
              <a:extLst>
                <a:ext uri="{FF2B5EF4-FFF2-40B4-BE49-F238E27FC236}">
                  <a16:creationId xmlns:a16="http://schemas.microsoft.com/office/drawing/2014/main" id="{906D063F-866D-89E5-A3D7-65DB7F02D628}"/>
                </a:ext>
              </a:extLst>
            </p:cNvPr>
            <p:cNvGrpSpPr/>
            <p:nvPr/>
          </p:nvGrpSpPr>
          <p:grpSpPr>
            <a:xfrm>
              <a:off x="930303" y="432193"/>
              <a:ext cx="19911" cy="18045"/>
              <a:chOff x="0" y="0"/>
              <a:chExt cx="433490" cy="392853"/>
            </a:xfrm>
          </p:grpSpPr>
          <p:sp>
            <p:nvSpPr>
              <p:cNvPr id="556" name="Freeform 556">
                <a:extLst>
                  <a:ext uri="{FF2B5EF4-FFF2-40B4-BE49-F238E27FC236}">
                    <a16:creationId xmlns:a16="http://schemas.microsoft.com/office/drawing/2014/main" id="{628B5C03-1CF5-4264-FAB3-78D412CD8847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" name="TextBox 557">
                <a:extLst>
                  <a:ext uri="{FF2B5EF4-FFF2-40B4-BE49-F238E27FC236}">
                    <a16:creationId xmlns:a16="http://schemas.microsoft.com/office/drawing/2014/main" id="{FA8202A8-B83D-CDE2-D39C-15D6154A05D6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8" name="Group 558">
              <a:extLst>
                <a:ext uri="{FF2B5EF4-FFF2-40B4-BE49-F238E27FC236}">
                  <a16:creationId xmlns:a16="http://schemas.microsoft.com/office/drawing/2014/main" id="{C1158FFF-2140-4819-28BE-6AEFEEE8DAA5}"/>
                </a:ext>
              </a:extLst>
            </p:cNvPr>
            <p:cNvGrpSpPr/>
            <p:nvPr/>
          </p:nvGrpSpPr>
          <p:grpSpPr>
            <a:xfrm>
              <a:off x="970951" y="473913"/>
              <a:ext cx="24358" cy="29155"/>
              <a:chOff x="0" y="0"/>
              <a:chExt cx="328213" cy="392853"/>
            </a:xfrm>
          </p:grpSpPr>
          <p:sp>
            <p:nvSpPr>
              <p:cNvPr id="559" name="Freeform 559">
                <a:extLst>
                  <a:ext uri="{FF2B5EF4-FFF2-40B4-BE49-F238E27FC236}">
                    <a16:creationId xmlns:a16="http://schemas.microsoft.com/office/drawing/2014/main" id="{FD855845-C03A-C98D-08D7-92E8912DAFAF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" name="TextBox 560">
                <a:extLst>
                  <a:ext uri="{FF2B5EF4-FFF2-40B4-BE49-F238E27FC236}">
                    <a16:creationId xmlns:a16="http://schemas.microsoft.com/office/drawing/2014/main" id="{2800B0AC-24D2-7FD1-6069-3496CE5E3459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1" name="Group 561">
              <a:extLst>
                <a:ext uri="{FF2B5EF4-FFF2-40B4-BE49-F238E27FC236}">
                  <a16:creationId xmlns:a16="http://schemas.microsoft.com/office/drawing/2014/main" id="{2157DB2C-8080-067B-352E-03F112DE26AC}"/>
                </a:ext>
              </a:extLst>
            </p:cNvPr>
            <p:cNvGrpSpPr/>
            <p:nvPr/>
          </p:nvGrpSpPr>
          <p:grpSpPr>
            <a:xfrm>
              <a:off x="971878" y="475023"/>
              <a:ext cx="22503" cy="26935"/>
              <a:chOff x="0" y="0"/>
              <a:chExt cx="328213" cy="392853"/>
            </a:xfrm>
          </p:grpSpPr>
          <p:sp>
            <p:nvSpPr>
              <p:cNvPr id="562" name="Freeform 562">
                <a:extLst>
                  <a:ext uri="{FF2B5EF4-FFF2-40B4-BE49-F238E27FC236}">
                    <a16:creationId xmlns:a16="http://schemas.microsoft.com/office/drawing/2014/main" id="{1D4D44FD-0369-E3F1-063A-2FFC7B110678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" name="TextBox 563">
                <a:extLst>
                  <a:ext uri="{FF2B5EF4-FFF2-40B4-BE49-F238E27FC236}">
                    <a16:creationId xmlns:a16="http://schemas.microsoft.com/office/drawing/2014/main" id="{F78AB5B7-3931-E358-0088-0C9A3BF67516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4" name="Group 564">
              <a:extLst>
                <a:ext uri="{FF2B5EF4-FFF2-40B4-BE49-F238E27FC236}">
                  <a16:creationId xmlns:a16="http://schemas.microsoft.com/office/drawing/2014/main" id="{02F1638F-4BDD-FF8F-B9A3-99AB3B1CE6CD}"/>
                </a:ext>
              </a:extLst>
            </p:cNvPr>
            <p:cNvGrpSpPr/>
            <p:nvPr/>
          </p:nvGrpSpPr>
          <p:grpSpPr>
            <a:xfrm>
              <a:off x="977462" y="488490"/>
              <a:ext cx="24358" cy="19135"/>
              <a:chOff x="0" y="0"/>
              <a:chExt cx="328213" cy="257837"/>
            </a:xfrm>
          </p:grpSpPr>
          <p:sp>
            <p:nvSpPr>
              <p:cNvPr id="565" name="Freeform 565">
                <a:extLst>
                  <a:ext uri="{FF2B5EF4-FFF2-40B4-BE49-F238E27FC236}">
                    <a16:creationId xmlns:a16="http://schemas.microsoft.com/office/drawing/2014/main" id="{287F4B45-3123-A1D6-24F1-57E30918E15F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" name="TextBox 566">
                <a:extLst>
                  <a:ext uri="{FF2B5EF4-FFF2-40B4-BE49-F238E27FC236}">
                    <a16:creationId xmlns:a16="http://schemas.microsoft.com/office/drawing/2014/main" id="{373FA8E6-768E-9242-371C-6B52E69E18F1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7" name="Group 567">
              <a:extLst>
                <a:ext uri="{FF2B5EF4-FFF2-40B4-BE49-F238E27FC236}">
                  <a16:creationId xmlns:a16="http://schemas.microsoft.com/office/drawing/2014/main" id="{98D31C11-88EC-BB13-356B-9D279041DE2C}"/>
                </a:ext>
              </a:extLst>
            </p:cNvPr>
            <p:cNvGrpSpPr/>
            <p:nvPr/>
          </p:nvGrpSpPr>
          <p:grpSpPr>
            <a:xfrm>
              <a:off x="978389" y="489219"/>
              <a:ext cx="22503" cy="17678"/>
              <a:chOff x="0" y="0"/>
              <a:chExt cx="328213" cy="257837"/>
            </a:xfrm>
          </p:grpSpPr>
          <p:sp>
            <p:nvSpPr>
              <p:cNvPr id="568" name="Freeform 568">
                <a:extLst>
                  <a:ext uri="{FF2B5EF4-FFF2-40B4-BE49-F238E27FC236}">
                    <a16:creationId xmlns:a16="http://schemas.microsoft.com/office/drawing/2014/main" id="{BC9510ED-FBE5-7407-5A31-C0A3A220F201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9" name="TextBox 569">
                <a:extLst>
                  <a:ext uri="{FF2B5EF4-FFF2-40B4-BE49-F238E27FC236}">
                    <a16:creationId xmlns:a16="http://schemas.microsoft.com/office/drawing/2014/main" id="{AADD91EA-CFFB-2999-5FB2-38A393242389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0" name="Group 570">
              <a:extLst>
                <a:ext uri="{FF2B5EF4-FFF2-40B4-BE49-F238E27FC236}">
                  <a16:creationId xmlns:a16="http://schemas.microsoft.com/office/drawing/2014/main" id="{C3A2C6C6-8AF5-B352-EA15-C9C160C126F1}"/>
                </a:ext>
              </a:extLst>
            </p:cNvPr>
            <p:cNvGrpSpPr/>
            <p:nvPr/>
          </p:nvGrpSpPr>
          <p:grpSpPr>
            <a:xfrm>
              <a:off x="587868" y="455175"/>
              <a:ext cx="38279" cy="17943"/>
              <a:chOff x="0" y="0"/>
              <a:chExt cx="433490" cy="203199"/>
            </a:xfrm>
          </p:grpSpPr>
          <p:sp>
            <p:nvSpPr>
              <p:cNvPr id="571" name="Freeform 571">
                <a:extLst>
                  <a:ext uri="{FF2B5EF4-FFF2-40B4-BE49-F238E27FC236}">
                    <a16:creationId xmlns:a16="http://schemas.microsoft.com/office/drawing/2014/main" id="{D74EA178-7FDE-03A6-2969-3D1559E462A4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2" name="TextBox 572">
                <a:extLst>
                  <a:ext uri="{FF2B5EF4-FFF2-40B4-BE49-F238E27FC236}">
                    <a16:creationId xmlns:a16="http://schemas.microsoft.com/office/drawing/2014/main" id="{14A20EF9-EDC4-6D29-B514-781FC7477E84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3" name="Group 573">
              <a:extLst>
                <a:ext uri="{FF2B5EF4-FFF2-40B4-BE49-F238E27FC236}">
                  <a16:creationId xmlns:a16="http://schemas.microsoft.com/office/drawing/2014/main" id="{3E66C67F-6D5F-6C78-C25C-759AF219CECA}"/>
                </a:ext>
              </a:extLst>
            </p:cNvPr>
            <p:cNvGrpSpPr/>
            <p:nvPr/>
          </p:nvGrpSpPr>
          <p:grpSpPr>
            <a:xfrm>
              <a:off x="589325" y="455858"/>
              <a:ext cx="35364" cy="16577"/>
              <a:chOff x="0" y="0"/>
              <a:chExt cx="433490" cy="203199"/>
            </a:xfrm>
          </p:grpSpPr>
          <p:sp>
            <p:nvSpPr>
              <p:cNvPr id="574" name="Freeform 574">
                <a:extLst>
                  <a:ext uri="{FF2B5EF4-FFF2-40B4-BE49-F238E27FC236}">
                    <a16:creationId xmlns:a16="http://schemas.microsoft.com/office/drawing/2014/main" id="{09CE7AA6-8318-85FC-C187-6E726035DABF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5" name="TextBox 575">
                <a:extLst>
                  <a:ext uri="{FF2B5EF4-FFF2-40B4-BE49-F238E27FC236}">
                    <a16:creationId xmlns:a16="http://schemas.microsoft.com/office/drawing/2014/main" id="{6CA729A9-EEF7-3CC6-BCFD-BC0FC7DC9864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6" name="Group 576">
              <a:extLst>
                <a:ext uri="{FF2B5EF4-FFF2-40B4-BE49-F238E27FC236}">
                  <a16:creationId xmlns:a16="http://schemas.microsoft.com/office/drawing/2014/main" id="{7F567B80-2336-578B-64E9-1480164072F3}"/>
                </a:ext>
              </a:extLst>
            </p:cNvPr>
            <p:cNvGrpSpPr/>
            <p:nvPr/>
          </p:nvGrpSpPr>
          <p:grpSpPr>
            <a:xfrm>
              <a:off x="646914" y="421683"/>
              <a:ext cx="21553" cy="19532"/>
              <a:chOff x="0" y="0"/>
              <a:chExt cx="433490" cy="392853"/>
            </a:xfrm>
          </p:grpSpPr>
          <p:sp>
            <p:nvSpPr>
              <p:cNvPr id="577" name="Freeform 577">
                <a:extLst>
                  <a:ext uri="{FF2B5EF4-FFF2-40B4-BE49-F238E27FC236}">
                    <a16:creationId xmlns:a16="http://schemas.microsoft.com/office/drawing/2014/main" id="{8F494267-5C29-557A-A9CF-A97823023032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8" name="TextBox 578">
                <a:extLst>
                  <a:ext uri="{FF2B5EF4-FFF2-40B4-BE49-F238E27FC236}">
                    <a16:creationId xmlns:a16="http://schemas.microsoft.com/office/drawing/2014/main" id="{9127D81B-B3EE-51C2-6A91-29341E018271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9" name="Group 579">
              <a:extLst>
                <a:ext uri="{FF2B5EF4-FFF2-40B4-BE49-F238E27FC236}">
                  <a16:creationId xmlns:a16="http://schemas.microsoft.com/office/drawing/2014/main" id="{DB11ECEC-F8ED-1BA9-D063-26D88FE91D14}"/>
                </a:ext>
              </a:extLst>
            </p:cNvPr>
            <p:cNvGrpSpPr/>
            <p:nvPr/>
          </p:nvGrpSpPr>
          <p:grpSpPr>
            <a:xfrm>
              <a:off x="647735" y="422426"/>
              <a:ext cx="19911" cy="18045"/>
              <a:chOff x="0" y="0"/>
              <a:chExt cx="433490" cy="392853"/>
            </a:xfrm>
          </p:grpSpPr>
          <p:sp>
            <p:nvSpPr>
              <p:cNvPr id="580" name="Freeform 580">
                <a:extLst>
                  <a:ext uri="{FF2B5EF4-FFF2-40B4-BE49-F238E27FC236}">
                    <a16:creationId xmlns:a16="http://schemas.microsoft.com/office/drawing/2014/main" id="{0A165F75-F49E-0B44-0D67-14AF3E745283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1" name="TextBox 581">
                <a:extLst>
                  <a:ext uri="{FF2B5EF4-FFF2-40B4-BE49-F238E27FC236}">
                    <a16:creationId xmlns:a16="http://schemas.microsoft.com/office/drawing/2014/main" id="{D7FFA721-480C-F4BD-4E3D-D76C6FB37B96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2" name="Group 582">
              <a:extLst>
                <a:ext uri="{FF2B5EF4-FFF2-40B4-BE49-F238E27FC236}">
                  <a16:creationId xmlns:a16="http://schemas.microsoft.com/office/drawing/2014/main" id="{9BE2C392-9AFB-456C-6E05-96DE920B2D6C}"/>
                </a:ext>
              </a:extLst>
            </p:cNvPr>
            <p:cNvGrpSpPr/>
            <p:nvPr/>
          </p:nvGrpSpPr>
          <p:grpSpPr>
            <a:xfrm>
              <a:off x="711821" y="440597"/>
              <a:ext cx="24358" cy="29155"/>
              <a:chOff x="0" y="0"/>
              <a:chExt cx="328213" cy="392853"/>
            </a:xfrm>
          </p:grpSpPr>
          <p:sp>
            <p:nvSpPr>
              <p:cNvPr id="583" name="Freeform 583">
                <a:extLst>
                  <a:ext uri="{FF2B5EF4-FFF2-40B4-BE49-F238E27FC236}">
                    <a16:creationId xmlns:a16="http://schemas.microsoft.com/office/drawing/2014/main" id="{786FD7C9-3D05-0D0C-32F6-B9EFAC851A9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4" name="TextBox 584">
                <a:extLst>
                  <a:ext uri="{FF2B5EF4-FFF2-40B4-BE49-F238E27FC236}">
                    <a16:creationId xmlns:a16="http://schemas.microsoft.com/office/drawing/2014/main" id="{BEEEC026-0E8C-85F3-42F0-0E1368984CA1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5" name="Group 585">
              <a:extLst>
                <a:ext uri="{FF2B5EF4-FFF2-40B4-BE49-F238E27FC236}">
                  <a16:creationId xmlns:a16="http://schemas.microsoft.com/office/drawing/2014/main" id="{A45F680D-30D0-5C7F-2BF5-561C97D51661}"/>
                </a:ext>
              </a:extLst>
            </p:cNvPr>
            <p:cNvGrpSpPr/>
            <p:nvPr/>
          </p:nvGrpSpPr>
          <p:grpSpPr>
            <a:xfrm>
              <a:off x="712749" y="441707"/>
              <a:ext cx="22503" cy="26935"/>
              <a:chOff x="0" y="0"/>
              <a:chExt cx="328213" cy="392853"/>
            </a:xfrm>
          </p:grpSpPr>
          <p:sp>
            <p:nvSpPr>
              <p:cNvPr id="586" name="Freeform 586">
                <a:extLst>
                  <a:ext uri="{FF2B5EF4-FFF2-40B4-BE49-F238E27FC236}">
                    <a16:creationId xmlns:a16="http://schemas.microsoft.com/office/drawing/2014/main" id="{DC395086-0AE6-B2D3-F76F-E8ED847846D7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7" name="TextBox 587">
                <a:extLst>
                  <a:ext uri="{FF2B5EF4-FFF2-40B4-BE49-F238E27FC236}">
                    <a16:creationId xmlns:a16="http://schemas.microsoft.com/office/drawing/2014/main" id="{CF4754B9-8F26-BEEC-2767-35A0915CA52E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8" name="Group 588">
              <a:extLst>
                <a:ext uri="{FF2B5EF4-FFF2-40B4-BE49-F238E27FC236}">
                  <a16:creationId xmlns:a16="http://schemas.microsoft.com/office/drawing/2014/main" id="{0EA47531-F052-5871-F180-0A8221A29AA6}"/>
                </a:ext>
              </a:extLst>
            </p:cNvPr>
            <p:cNvGrpSpPr/>
            <p:nvPr/>
          </p:nvGrpSpPr>
          <p:grpSpPr>
            <a:xfrm>
              <a:off x="699642" y="453983"/>
              <a:ext cx="24358" cy="19135"/>
              <a:chOff x="0" y="0"/>
              <a:chExt cx="328213" cy="257837"/>
            </a:xfrm>
          </p:grpSpPr>
          <p:sp>
            <p:nvSpPr>
              <p:cNvPr id="589" name="Freeform 589">
                <a:extLst>
                  <a:ext uri="{FF2B5EF4-FFF2-40B4-BE49-F238E27FC236}">
                    <a16:creationId xmlns:a16="http://schemas.microsoft.com/office/drawing/2014/main" id="{765E5B28-2AF0-36D6-8C79-47DC2883B913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0" name="TextBox 590">
                <a:extLst>
                  <a:ext uri="{FF2B5EF4-FFF2-40B4-BE49-F238E27FC236}">
                    <a16:creationId xmlns:a16="http://schemas.microsoft.com/office/drawing/2014/main" id="{EE49C1F5-F7AA-6004-0D80-F6F3E57D3FFB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1" name="Group 591">
              <a:extLst>
                <a:ext uri="{FF2B5EF4-FFF2-40B4-BE49-F238E27FC236}">
                  <a16:creationId xmlns:a16="http://schemas.microsoft.com/office/drawing/2014/main" id="{6BF413D7-E2AC-9277-52F7-2AFEB8B4CE36}"/>
                </a:ext>
              </a:extLst>
            </p:cNvPr>
            <p:cNvGrpSpPr/>
            <p:nvPr/>
          </p:nvGrpSpPr>
          <p:grpSpPr>
            <a:xfrm>
              <a:off x="700570" y="454712"/>
              <a:ext cx="22503" cy="17678"/>
              <a:chOff x="0" y="0"/>
              <a:chExt cx="328213" cy="257837"/>
            </a:xfrm>
          </p:grpSpPr>
          <p:sp>
            <p:nvSpPr>
              <p:cNvPr id="592" name="Freeform 592">
                <a:extLst>
                  <a:ext uri="{FF2B5EF4-FFF2-40B4-BE49-F238E27FC236}">
                    <a16:creationId xmlns:a16="http://schemas.microsoft.com/office/drawing/2014/main" id="{D64E70A1-60EA-A9FE-7336-A1830469186B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3" name="TextBox 593">
                <a:extLst>
                  <a:ext uri="{FF2B5EF4-FFF2-40B4-BE49-F238E27FC236}">
                    <a16:creationId xmlns:a16="http://schemas.microsoft.com/office/drawing/2014/main" id="{41ED7E6B-B34F-E8DE-93DA-5B02E796E46D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4" name="Group 594">
              <a:extLst>
                <a:ext uri="{FF2B5EF4-FFF2-40B4-BE49-F238E27FC236}">
                  <a16:creationId xmlns:a16="http://schemas.microsoft.com/office/drawing/2014/main" id="{B627DF2A-38D7-D990-31BC-6FD65F5E7233}"/>
                </a:ext>
              </a:extLst>
            </p:cNvPr>
            <p:cNvGrpSpPr/>
            <p:nvPr/>
          </p:nvGrpSpPr>
          <p:grpSpPr>
            <a:xfrm>
              <a:off x="1085081" y="460185"/>
              <a:ext cx="24358" cy="19135"/>
              <a:chOff x="0" y="0"/>
              <a:chExt cx="328213" cy="257837"/>
            </a:xfrm>
          </p:grpSpPr>
          <p:sp>
            <p:nvSpPr>
              <p:cNvPr id="595" name="Freeform 595">
                <a:extLst>
                  <a:ext uri="{FF2B5EF4-FFF2-40B4-BE49-F238E27FC236}">
                    <a16:creationId xmlns:a16="http://schemas.microsoft.com/office/drawing/2014/main" id="{D1FF03AD-F960-1E62-FAEF-9A87C859503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6" name="TextBox 596">
                <a:extLst>
                  <a:ext uri="{FF2B5EF4-FFF2-40B4-BE49-F238E27FC236}">
                    <a16:creationId xmlns:a16="http://schemas.microsoft.com/office/drawing/2014/main" id="{ED6E36CF-247D-E419-4D7F-434F9198C4B9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7" name="Group 597">
              <a:extLst>
                <a:ext uri="{FF2B5EF4-FFF2-40B4-BE49-F238E27FC236}">
                  <a16:creationId xmlns:a16="http://schemas.microsoft.com/office/drawing/2014/main" id="{B10A126E-EEB4-A7EC-6E1D-33F604A45273}"/>
                </a:ext>
              </a:extLst>
            </p:cNvPr>
            <p:cNvGrpSpPr/>
            <p:nvPr/>
          </p:nvGrpSpPr>
          <p:grpSpPr>
            <a:xfrm>
              <a:off x="1086009" y="460913"/>
              <a:ext cx="22503" cy="17678"/>
              <a:chOff x="0" y="0"/>
              <a:chExt cx="328213" cy="257837"/>
            </a:xfrm>
          </p:grpSpPr>
          <p:sp>
            <p:nvSpPr>
              <p:cNvPr id="598" name="Freeform 598">
                <a:extLst>
                  <a:ext uri="{FF2B5EF4-FFF2-40B4-BE49-F238E27FC236}">
                    <a16:creationId xmlns:a16="http://schemas.microsoft.com/office/drawing/2014/main" id="{C6C9C746-DF5B-5A6A-CA2D-3446D096416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9" name="TextBox 599">
                <a:extLst>
                  <a:ext uri="{FF2B5EF4-FFF2-40B4-BE49-F238E27FC236}">
                    <a16:creationId xmlns:a16="http://schemas.microsoft.com/office/drawing/2014/main" id="{D6A394E7-AD87-C1C5-E14B-16278A179B1A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0" name="Group 600">
              <a:extLst>
                <a:ext uri="{FF2B5EF4-FFF2-40B4-BE49-F238E27FC236}">
                  <a16:creationId xmlns:a16="http://schemas.microsoft.com/office/drawing/2014/main" id="{40E3442F-F140-9EB4-716B-9A438C6013F9}"/>
                </a:ext>
              </a:extLst>
            </p:cNvPr>
            <p:cNvGrpSpPr/>
            <p:nvPr/>
          </p:nvGrpSpPr>
          <p:grpSpPr>
            <a:xfrm>
              <a:off x="977462" y="539727"/>
              <a:ext cx="24358" cy="19135"/>
              <a:chOff x="0" y="0"/>
              <a:chExt cx="328213" cy="257837"/>
            </a:xfrm>
          </p:grpSpPr>
          <p:sp>
            <p:nvSpPr>
              <p:cNvPr id="601" name="Freeform 601">
                <a:extLst>
                  <a:ext uri="{FF2B5EF4-FFF2-40B4-BE49-F238E27FC236}">
                    <a16:creationId xmlns:a16="http://schemas.microsoft.com/office/drawing/2014/main" id="{7B4F9F67-655E-F409-CF0A-06C804D5E76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2" name="TextBox 602">
                <a:extLst>
                  <a:ext uri="{FF2B5EF4-FFF2-40B4-BE49-F238E27FC236}">
                    <a16:creationId xmlns:a16="http://schemas.microsoft.com/office/drawing/2014/main" id="{36791D68-11AD-4046-0D0B-4DCFCB2C2056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3" name="Group 603">
              <a:extLst>
                <a:ext uri="{FF2B5EF4-FFF2-40B4-BE49-F238E27FC236}">
                  <a16:creationId xmlns:a16="http://schemas.microsoft.com/office/drawing/2014/main" id="{DD858C83-D1D5-4C12-229C-AC6DC2774411}"/>
                </a:ext>
              </a:extLst>
            </p:cNvPr>
            <p:cNvGrpSpPr/>
            <p:nvPr/>
          </p:nvGrpSpPr>
          <p:grpSpPr>
            <a:xfrm>
              <a:off x="978389" y="540455"/>
              <a:ext cx="22503" cy="17678"/>
              <a:chOff x="0" y="0"/>
              <a:chExt cx="328213" cy="257837"/>
            </a:xfrm>
          </p:grpSpPr>
          <p:sp>
            <p:nvSpPr>
              <p:cNvPr id="604" name="Freeform 604">
                <a:extLst>
                  <a:ext uri="{FF2B5EF4-FFF2-40B4-BE49-F238E27FC236}">
                    <a16:creationId xmlns:a16="http://schemas.microsoft.com/office/drawing/2014/main" id="{F9C79F40-6438-E399-4604-5ECAA00CDBFD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5" name="TextBox 605">
                <a:extLst>
                  <a:ext uri="{FF2B5EF4-FFF2-40B4-BE49-F238E27FC236}">
                    <a16:creationId xmlns:a16="http://schemas.microsoft.com/office/drawing/2014/main" id="{D066B211-9F45-30F2-2BEB-BCF08ED79C1F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6" name="Group 606">
              <a:extLst>
                <a:ext uri="{FF2B5EF4-FFF2-40B4-BE49-F238E27FC236}">
                  <a16:creationId xmlns:a16="http://schemas.microsoft.com/office/drawing/2014/main" id="{EB684823-62B9-29D6-823F-F586884E9C3B}"/>
                </a:ext>
              </a:extLst>
            </p:cNvPr>
            <p:cNvGrpSpPr/>
            <p:nvPr/>
          </p:nvGrpSpPr>
          <p:grpSpPr>
            <a:xfrm>
              <a:off x="1052144" y="502196"/>
              <a:ext cx="24358" cy="29155"/>
              <a:chOff x="0" y="0"/>
              <a:chExt cx="328213" cy="392853"/>
            </a:xfrm>
          </p:grpSpPr>
          <p:sp>
            <p:nvSpPr>
              <p:cNvPr id="607" name="Freeform 607">
                <a:extLst>
                  <a:ext uri="{FF2B5EF4-FFF2-40B4-BE49-F238E27FC236}">
                    <a16:creationId xmlns:a16="http://schemas.microsoft.com/office/drawing/2014/main" id="{AA826551-4C3B-47ED-7ED5-F40EFC0C9C37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8" name="TextBox 608">
                <a:extLst>
                  <a:ext uri="{FF2B5EF4-FFF2-40B4-BE49-F238E27FC236}">
                    <a16:creationId xmlns:a16="http://schemas.microsoft.com/office/drawing/2014/main" id="{8A65DDC3-4D9D-8094-EF63-CAECA742E996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9" name="Group 609">
              <a:extLst>
                <a:ext uri="{FF2B5EF4-FFF2-40B4-BE49-F238E27FC236}">
                  <a16:creationId xmlns:a16="http://schemas.microsoft.com/office/drawing/2014/main" id="{BA46705C-9778-78A3-23E3-7A41009882B9}"/>
                </a:ext>
              </a:extLst>
            </p:cNvPr>
            <p:cNvGrpSpPr/>
            <p:nvPr/>
          </p:nvGrpSpPr>
          <p:grpSpPr>
            <a:xfrm>
              <a:off x="1053072" y="503306"/>
              <a:ext cx="22503" cy="26935"/>
              <a:chOff x="0" y="0"/>
              <a:chExt cx="328213" cy="392853"/>
            </a:xfrm>
          </p:grpSpPr>
          <p:sp>
            <p:nvSpPr>
              <p:cNvPr id="610" name="Freeform 610">
                <a:extLst>
                  <a:ext uri="{FF2B5EF4-FFF2-40B4-BE49-F238E27FC236}">
                    <a16:creationId xmlns:a16="http://schemas.microsoft.com/office/drawing/2014/main" id="{43924976-0C8E-351C-97F0-09B0287C569C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1" name="TextBox 611">
                <a:extLst>
                  <a:ext uri="{FF2B5EF4-FFF2-40B4-BE49-F238E27FC236}">
                    <a16:creationId xmlns:a16="http://schemas.microsoft.com/office/drawing/2014/main" id="{78A5D82C-413A-A524-0A8B-6272DD5D02E5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2" name="Group 612">
              <a:extLst>
                <a:ext uri="{FF2B5EF4-FFF2-40B4-BE49-F238E27FC236}">
                  <a16:creationId xmlns:a16="http://schemas.microsoft.com/office/drawing/2014/main" id="{AC91FDAC-59DB-EBB4-1D27-8D568831918B}"/>
                </a:ext>
              </a:extLst>
            </p:cNvPr>
            <p:cNvGrpSpPr/>
            <p:nvPr/>
          </p:nvGrpSpPr>
          <p:grpSpPr>
            <a:xfrm>
              <a:off x="1070834" y="426814"/>
              <a:ext cx="38279" cy="17943"/>
              <a:chOff x="0" y="0"/>
              <a:chExt cx="433490" cy="203199"/>
            </a:xfrm>
          </p:grpSpPr>
          <p:sp>
            <p:nvSpPr>
              <p:cNvPr id="613" name="Freeform 613">
                <a:extLst>
                  <a:ext uri="{FF2B5EF4-FFF2-40B4-BE49-F238E27FC236}">
                    <a16:creationId xmlns:a16="http://schemas.microsoft.com/office/drawing/2014/main" id="{4A9A9DAD-F864-012C-61AE-89400E1D09F1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4" name="TextBox 614">
                <a:extLst>
                  <a:ext uri="{FF2B5EF4-FFF2-40B4-BE49-F238E27FC236}">
                    <a16:creationId xmlns:a16="http://schemas.microsoft.com/office/drawing/2014/main" id="{146FE08F-1BEA-2CD2-FE3F-948168967C90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5" name="Group 615">
              <a:extLst>
                <a:ext uri="{FF2B5EF4-FFF2-40B4-BE49-F238E27FC236}">
                  <a16:creationId xmlns:a16="http://schemas.microsoft.com/office/drawing/2014/main" id="{BE38395D-C723-BB49-427C-1CBE89472336}"/>
                </a:ext>
              </a:extLst>
            </p:cNvPr>
            <p:cNvGrpSpPr/>
            <p:nvPr/>
          </p:nvGrpSpPr>
          <p:grpSpPr>
            <a:xfrm>
              <a:off x="1072291" y="427498"/>
              <a:ext cx="35364" cy="16577"/>
              <a:chOff x="0" y="0"/>
              <a:chExt cx="433490" cy="203199"/>
            </a:xfrm>
          </p:grpSpPr>
          <p:sp>
            <p:nvSpPr>
              <p:cNvPr id="616" name="Freeform 616">
                <a:extLst>
                  <a:ext uri="{FF2B5EF4-FFF2-40B4-BE49-F238E27FC236}">
                    <a16:creationId xmlns:a16="http://schemas.microsoft.com/office/drawing/2014/main" id="{5A0D1128-84F6-8FCA-B709-0AA6A25A7F65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7" name="TextBox 617">
                <a:extLst>
                  <a:ext uri="{FF2B5EF4-FFF2-40B4-BE49-F238E27FC236}">
                    <a16:creationId xmlns:a16="http://schemas.microsoft.com/office/drawing/2014/main" id="{9FA17E0B-EC18-E0A5-5715-295BF3EE7B48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8" name="Group 618">
              <a:extLst>
                <a:ext uri="{FF2B5EF4-FFF2-40B4-BE49-F238E27FC236}">
                  <a16:creationId xmlns:a16="http://schemas.microsoft.com/office/drawing/2014/main" id="{C29D206E-8EB9-3965-7DD2-82B20048BA5C}"/>
                </a:ext>
              </a:extLst>
            </p:cNvPr>
            <p:cNvGrpSpPr/>
            <p:nvPr/>
          </p:nvGrpSpPr>
          <p:grpSpPr>
            <a:xfrm>
              <a:off x="1177859" y="450363"/>
              <a:ext cx="24358" cy="19135"/>
              <a:chOff x="0" y="0"/>
              <a:chExt cx="328213" cy="257837"/>
            </a:xfrm>
          </p:grpSpPr>
          <p:sp>
            <p:nvSpPr>
              <p:cNvPr id="619" name="Freeform 619">
                <a:extLst>
                  <a:ext uri="{FF2B5EF4-FFF2-40B4-BE49-F238E27FC236}">
                    <a16:creationId xmlns:a16="http://schemas.microsoft.com/office/drawing/2014/main" id="{D633A193-0AC5-635C-50D4-67FF14055F5A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0" name="TextBox 620">
                <a:extLst>
                  <a:ext uri="{FF2B5EF4-FFF2-40B4-BE49-F238E27FC236}">
                    <a16:creationId xmlns:a16="http://schemas.microsoft.com/office/drawing/2014/main" id="{BC9154E1-A993-6B2B-4758-9A1CB07ADB05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1" name="Group 621">
              <a:extLst>
                <a:ext uri="{FF2B5EF4-FFF2-40B4-BE49-F238E27FC236}">
                  <a16:creationId xmlns:a16="http://schemas.microsoft.com/office/drawing/2014/main" id="{7D2032F1-D7DE-95E4-495D-046E20EE07AE}"/>
                </a:ext>
              </a:extLst>
            </p:cNvPr>
            <p:cNvGrpSpPr/>
            <p:nvPr/>
          </p:nvGrpSpPr>
          <p:grpSpPr>
            <a:xfrm>
              <a:off x="1178787" y="451092"/>
              <a:ext cx="22503" cy="17678"/>
              <a:chOff x="0" y="0"/>
              <a:chExt cx="328213" cy="257837"/>
            </a:xfrm>
          </p:grpSpPr>
          <p:sp>
            <p:nvSpPr>
              <p:cNvPr id="622" name="Freeform 622">
                <a:extLst>
                  <a:ext uri="{FF2B5EF4-FFF2-40B4-BE49-F238E27FC236}">
                    <a16:creationId xmlns:a16="http://schemas.microsoft.com/office/drawing/2014/main" id="{A1094654-1A85-4259-0868-627BE86F6DA8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3" name="TextBox 623">
                <a:extLst>
                  <a:ext uri="{FF2B5EF4-FFF2-40B4-BE49-F238E27FC236}">
                    <a16:creationId xmlns:a16="http://schemas.microsoft.com/office/drawing/2014/main" id="{C4502262-A3B1-42ED-E4AA-1AEB20507B16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4" name="Group 624">
              <a:extLst>
                <a:ext uri="{FF2B5EF4-FFF2-40B4-BE49-F238E27FC236}">
                  <a16:creationId xmlns:a16="http://schemas.microsoft.com/office/drawing/2014/main" id="{4A92501B-1045-C2A5-5AC8-1719E69A8761}"/>
                </a:ext>
              </a:extLst>
            </p:cNvPr>
            <p:cNvGrpSpPr/>
            <p:nvPr/>
          </p:nvGrpSpPr>
          <p:grpSpPr>
            <a:xfrm>
              <a:off x="1177859" y="501600"/>
              <a:ext cx="24358" cy="19135"/>
              <a:chOff x="0" y="0"/>
              <a:chExt cx="328213" cy="257837"/>
            </a:xfrm>
          </p:grpSpPr>
          <p:sp>
            <p:nvSpPr>
              <p:cNvPr id="625" name="Freeform 625">
                <a:extLst>
                  <a:ext uri="{FF2B5EF4-FFF2-40B4-BE49-F238E27FC236}">
                    <a16:creationId xmlns:a16="http://schemas.microsoft.com/office/drawing/2014/main" id="{1D0F139F-C96F-60B3-3C32-23949994F42E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6" name="TextBox 626">
                <a:extLst>
                  <a:ext uri="{FF2B5EF4-FFF2-40B4-BE49-F238E27FC236}">
                    <a16:creationId xmlns:a16="http://schemas.microsoft.com/office/drawing/2014/main" id="{7BCEFFBB-A88E-3962-49B5-70178FD81D28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7" name="Group 627">
              <a:extLst>
                <a:ext uri="{FF2B5EF4-FFF2-40B4-BE49-F238E27FC236}">
                  <a16:creationId xmlns:a16="http://schemas.microsoft.com/office/drawing/2014/main" id="{DB861C40-9BB4-DE15-9F4C-9AE83100E76B}"/>
                </a:ext>
              </a:extLst>
            </p:cNvPr>
            <p:cNvGrpSpPr/>
            <p:nvPr/>
          </p:nvGrpSpPr>
          <p:grpSpPr>
            <a:xfrm>
              <a:off x="1178787" y="502329"/>
              <a:ext cx="22503" cy="17678"/>
              <a:chOff x="0" y="0"/>
              <a:chExt cx="328213" cy="257837"/>
            </a:xfrm>
          </p:grpSpPr>
          <p:sp>
            <p:nvSpPr>
              <p:cNvPr id="628" name="Freeform 628">
                <a:extLst>
                  <a:ext uri="{FF2B5EF4-FFF2-40B4-BE49-F238E27FC236}">
                    <a16:creationId xmlns:a16="http://schemas.microsoft.com/office/drawing/2014/main" id="{43D5C96E-D91C-A6A0-7234-99F303668B73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9" name="TextBox 629">
                <a:extLst>
                  <a:ext uri="{FF2B5EF4-FFF2-40B4-BE49-F238E27FC236}">
                    <a16:creationId xmlns:a16="http://schemas.microsoft.com/office/drawing/2014/main" id="{9291694F-52E9-9AE6-F30F-E735486FFEE7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0" name="Group 630">
              <a:extLst>
                <a:ext uri="{FF2B5EF4-FFF2-40B4-BE49-F238E27FC236}">
                  <a16:creationId xmlns:a16="http://schemas.microsoft.com/office/drawing/2014/main" id="{2E84135F-8D44-C787-C62B-FD66F5B3054F}"/>
                </a:ext>
              </a:extLst>
            </p:cNvPr>
            <p:cNvGrpSpPr/>
            <p:nvPr/>
          </p:nvGrpSpPr>
          <p:grpSpPr>
            <a:xfrm>
              <a:off x="1018257" y="402548"/>
              <a:ext cx="24358" cy="19135"/>
              <a:chOff x="0" y="0"/>
              <a:chExt cx="328213" cy="257837"/>
            </a:xfrm>
          </p:grpSpPr>
          <p:sp>
            <p:nvSpPr>
              <p:cNvPr id="631" name="Freeform 631">
                <a:extLst>
                  <a:ext uri="{FF2B5EF4-FFF2-40B4-BE49-F238E27FC236}">
                    <a16:creationId xmlns:a16="http://schemas.microsoft.com/office/drawing/2014/main" id="{7EB1D0A2-9732-2471-C1A0-B89D8CB0BB57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2" name="TextBox 632">
                <a:extLst>
                  <a:ext uri="{FF2B5EF4-FFF2-40B4-BE49-F238E27FC236}">
                    <a16:creationId xmlns:a16="http://schemas.microsoft.com/office/drawing/2014/main" id="{932E6C1A-AF91-4DCC-531A-8CDF71BCBA76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3" name="Group 633">
              <a:extLst>
                <a:ext uri="{FF2B5EF4-FFF2-40B4-BE49-F238E27FC236}">
                  <a16:creationId xmlns:a16="http://schemas.microsoft.com/office/drawing/2014/main" id="{C733407F-D77E-8AF1-970B-930685AE92D6}"/>
                </a:ext>
              </a:extLst>
            </p:cNvPr>
            <p:cNvGrpSpPr/>
            <p:nvPr/>
          </p:nvGrpSpPr>
          <p:grpSpPr>
            <a:xfrm>
              <a:off x="1019185" y="403276"/>
              <a:ext cx="22503" cy="17678"/>
              <a:chOff x="0" y="0"/>
              <a:chExt cx="328213" cy="257837"/>
            </a:xfrm>
          </p:grpSpPr>
          <p:sp>
            <p:nvSpPr>
              <p:cNvPr id="634" name="Freeform 634">
                <a:extLst>
                  <a:ext uri="{FF2B5EF4-FFF2-40B4-BE49-F238E27FC236}">
                    <a16:creationId xmlns:a16="http://schemas.microsoft.com/office/drawing/2014/main" id="{22077113-C360-25F0-BB77-674B70AC1761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5" name="TextBox 635">
                <a:extLst>
                  <a:ext uri="{FF2B5EF4-FFF2-40B4-BE49-F238E27FC236}">
                    <a16:creationId xmlns:a16="http://schemas.microsoft.com/office/drawing/2014/main" id="{3FDA2F25-2C63-DD68-705F-82FDBF9F71BA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6" name="Group 636">
              <a:extLst>
                <a:ext uri="{FF2B5EF4-FFF2-40B4-BE49-F238E27FC236}">
                  <a16:creationId xmlns:a16="http://schemas.microsoft.com/office/drawing/2014/main" id="{ED23B5E6-4CB9-18C9-7D4F-5817F21B17C4}"/>
                </a:ext>
              </a:extLst>
            </p:cNvPr>
            <p:cNvGrpSpPr/>
            <p:nvPr/>
          </p:nvGrpSpPr>
          <p:grpSpPr>
            <a:xfrm>
              <a:off x="794277" y="444758"/>
              <a:ext cx="17169" cy="20183"/>
              <a:chOff x="0" y="0"/>
              <a:chExt cx="219327" cy="257837"/>
            </a:xfrm>
          </p:grpSpPr>
          <p:sp>
            <p:nvSpPr>
              <p:cNvPr id="637" name="Freeform 637">
                <a:extLst>
                  <a:ext uri="{FF2B5EF4-FFF2-40B4-BE49-F238E27FC236}">
                    <a16:creationId xmlns:a16="http://schemas.microsoft.com/office/drawing/2014/main" id="{93F9384B-AB0F-3BC9-893F-F1E4ABA0F2C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8" name="TextBox 638">
                <a:extLst>
                  <a:ext uri="{FF2B5EF4-FFF2-40B4-BE49-F238E27FC236}">
                    <a16:creationId xmlns:a16="http://schemas.microsoft.com/office/drawing/2014/main" id="{92DCBFF9-C92B-C94E-BE32-53FC3239AE5A}"/>
                  </a:ext>
                </a:extLst>
              </p:cNvPr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9" name="Group 639">
              <a:extLst>
                <a:ext uri="{FF2B5EF4-FFF2-40B4-BE49-F238E27FC236}">
                  <a16:creationId xmlns:a16="http://schemas.microsoft.com/office/drawing/2014/main" id="{D0E41AF5-90C0-242C-863F-7C1882A4CF81}"/>
                </a:ext>
              </a:extLst>
            </p:cNvPr>
            <p:cNvGrpSpPr/>
            <p:nvPr/>
          </p:nvGrpSpPr>
          <p:grpSpPr>
            <a:xfrm>
              <a:off x="794277" y="445526"/>
              <a:ext cx="17169" cy="18646"/>
              <a:chOff x="0" y="0"/>
              <a:chExt cx="237406" cy="257837"/>
            </a:xfrm>
          </p:grpSpPr>
          <p:sp>
            <p:nvSpPr>
              <p:cNvPr id="640" name="Freeform 640">
                <a:extLst>
                  <a:ext uri="{FF2B5EF4-FFF2-40B4-BE49-F238E27FC236}">
                    <a16:creationId xmlns:a16="http://schemas.microsoft.com/office/drawing/2014/main" id="{BC892549-D902-B09E-1E88-20FFDBA6176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1" name="TextBox 641">
                <a:extLst>
                  <a:ext uri="{FF2B5EF4-FFF2-40B4-BE49-F238E27FC236}">
                    <a16:creationId xmlns:a16="http://schemas.microsoft.com/office/drawing/2014/main" id="{1E8BAAF4-42DF-F639-EB3D-ED4A9660C360}"/>
                  </a:ext>
                </a:extLst>
              </p:cNvPr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2" name="Group 642">
              <a:extLst>
                <a:ext uri="{FF2B5EF4-FFF2-40B4-BE49-F238E27FC236}">
                  <a16:creationId xmlns:a16="http://schemas.microsoft.com/office/drawing/2014/main" id="{7DA8BC39-60A1-076C-CF82-A2908E009AE8}"/>
                </a:ext>
              </a:extLst>
            </p:cNvPr>
            <p:cNvGrpSpPr/>
            <p:nvPr/>
          </p:nvGrpSpPr>
          <p:grpSpPr>
            <a:xfrm>
              <a:off x="861852" y="396444"/>
              <a:ext cx="17169" cy="17169"/>
              <a:chOff x="0" y="0"/>
              <a:chExt cx="219327" cy="219327"/>
            </a:xfrm>
          </p:grpSpPr>
          <p:sp>
            <p:nvSpPr>
              <p:cNvPr id="643" name="Freeform 643">
                <a:extLst>
                  <a:ext uri="{FF2B5EF4-FFF2-40B4-BE49-F238E27FC236}">
                    <a16:creationId xmlns:a16="http://schemas.microsoft.com/office/drawing/2014/main" id="{0074926A-55B2-5A86-EC37-57BEB729976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4" name="TextBox 644">
                <a:extLst>
                  <a:ext uri="{FF2B5EF4-FFF2-40B4-BE49-F238E27FC236}">
                    <a16:creationId xmlns:a16="http://schemas.microsoft.com/office/drawing/2014/main" id="{2624BD75-532E-6D13-7629-6C4BE9605F6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5" name="Group 645">
              <a:extLst>
                <a:ext uri="{FF2B5EF4-FFF2-40B4-BE49-F238E27FC236}">
                  <a16:creationId xmlns:a16="http://schemas.microsoft.com/office/drawing/2014/main" id="{2DD1D350-02A2-3171-04B8-ECB6A36443BF}"/>
                </a:ext>
              </a:extLst>
            </p:cNvPr>
            <p:cNvGrpSpPr/>
            <p:nvPr/>
          </p:nvGrpSpPr>
          <p:grpSpPr>
            <a:xfrm>
              <a:off x="861852" y="396444"/>
              <a:ext cx="17169" cy="17169"/>
              <a:chOff x="0" y="0"/>
              <a:chExt cx="237406" cy="237406"/>
            </a:xfrm>
          </p:grpSpPr>
          <p:sp>
            <p:nvSpPr>
              <p:cNvPr id="646" name="Freeform 646">
                <a:extLst>
                  <a:ext uri="{FF2B5EF4-FFF2-40B4-BE49-F238E27FC236}">
                    <a16:creationId xmlns:a16="http://schemas.microsoft.com/office/drawing/2014/main" id="{61BA51FA-55B8-66DB-467C-DC53185FFA7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7" name="TextBox 647">
                <a:extLst>
                  <a:ext uri="{FF2B5EF4-FFF2-40B4-BE49-F238E27FC236}">
                    <a16:creationId xmlns:a16="http://schemas.microsoft.com/office/drawing/2014/main" id="{2E6BE64F-06EF-A560-0F31-3A1C5A7E9F9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8" name="Group 648">
              <a:extLst>
                <a:ext uri="{FF2B5EF4-FFF2-40B4-BE49-F238E27FC236}">
                  <a16:creationId xmlns:a16="http://schemas.microsoft.com/office/drawing/2014/main" id="{147E635A-F78E-388D-8628-DD65E89E9281}"/>
                </a:ext>
              </a:extLst>
            </p:cNvPr>
            <p:cNvGrpSpPr/>
            <p:nvPr/>
          </p:nvGrpSpPr>
          <p:grpSpPr>
            <a:xfrm>
              <a:off x="1125333" y="523154"/>
              <a:ext cx="17169" cy="17169"/>
              <a:chOff x="0" y="0"/>
              <a:chExt cx="219327" cy="219327"/>
            </a:xfrm>
          </p:grpSpPr>
          <p:sp>
            <p:nvSpPr>
              <p:cNvPr id="649" name="Freeform 649">
                <a:extLst>
                  <a:ext uri="{FF2B5EF4-FFF2-40B4-BE49-F238E27FC236}">
                    <a16:creationId xmlns:a16="http://schemas.microsoft.com/office/drawing/2014/main" id="{BEAA628A-55DE-FFC4-1724-F6B618F05FC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0" name="TextBox 650">
                <a:extLst>
                  <a:ext uri="{FF2B5EF4-FFF2-40B4-BE49-F238E27FC236}">
                    <a16:creationId xmlns:a16="http://schemas.microsoft.com/office/drawing/2014/main" id="{54D13B4A-B698-1312-A6AF-579DC3F2965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1" name="Group 651">
              <a:extLst>
                <a:ext uri="{FF2B5EF4-FFF2-40B4-BE49-F238E27FC236}">
                  <a16:creationId xmlns:a16="http://schemas.microsoft.com/office/drawing/2014/main" id="{8659061C-D292-3C56-C73B-70DD7EECA431}"/>
                </a:ext>
              </a:extLst>
            </p:cNvPr>
            <p:cNvGrpSpPr/>
            <p:nvPr/>
          </p:nvGrpSpPr>
          <p:grpSpPr>
            <a:xfrm>
              <a:off x="1125333" y="523154"/>
              <a:ext cx="17169" cy="17169"/>
              <a:chOff x="0" y="0"/>
              <a:chExt cx="237406" cy="237406"/>
            </a:xfrm>
          </p:grpSpPr>
          <p:sp>
            <p:nvSpPr>
              <p:cNvPr id="652" name="Freeform 652">
                <a:extLst>
                  <a:ext uri="{FF2B5EF4-FFF2-40B4-BE49-F238E27FC236}">
                    <a16:creationId xmlns:a16="http://schemas.microsoft.com/office/drawing/2014/main" id="{81922821-F75E-CFC2-1038-4DDE46F5CB7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3" name="TextBox 653">
                <a:extLst>
                  <a:ext uri="{FF2B5EF4-FFF2-40B4-BE49-F238E27FC236}">
                    <a16:creationId xmlns:a16="http://schemas.microsoft.com/office/drawing/2014/main" id="{DAE8CCB1-820F-1DF5-21A0-EFE2323AA32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4" name="Group 654">
              <a:extLst>
                <a:ext uri="{FF2B5EF4-FFF2-40B4-BE49-F238E27FC236}">
                  <a16:creationId xmlns:a16="http://schemas.microsoft.com/office/drawing/2014/main" id="{AE13737E-1500-E62F-A46B-9C75042857EE}"/>
                </a:ext>
              </a:extLst>
            </p:cNvPr>
            <p:cNvGrpSpPr/>
            <p:nvPr/>
          </p:nvGrpSpPr>
          <p:grpSpPr>
            <a:xfrm>
              <a:off x="1288697" y="525431"/>
              <a:ext cx="38279" cy="17943"/>
              <a:chOff x="0" y="0"/>
              <a:chExt cx="433490" cy="203199"/>
            </a:xfrm>
          </p:grpSpPr>
          <p:sp>
            <p:nvSpPr>
              <p:cNvPr id="655" name="Freeform 655">
                <a:extLst>
                  <a:ext uri="{FF2B5EF4-FFF2-40B4-BE49-F238E27FC236}">
                    <a16:creationId xmlns:a16="http://schemas.microsoft.com/office/drawing/2014/main" id="{1570680D-527C-2454-4AED-22CD3EFBE88B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6" name="TextBox 656">
                <a:extLst>
                  <a:ext uri="{FF2B5EF4-FFF2-40B4-BE49-F238E27FC236}">
                    <a16:creationId xmlns:a16="http://schemas.microsoft.com/office/drawing/2014/main" id="{7D1A8E1E-8D42-5659-0FB4-B7FC55CF236D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7" name="Group 657">
              <a:extLst>
                <a:ext uri="{FF2B5EF4-FFF2-40B4-BE49-F238E27FC236}">
                  <a16:creationId xmlns:a16="http://schemas.microsoft.com/office/drawing/2014/main" id="{065BF8F1-9AC2-2044-DE48-C67ECF124509}"/>
                </a:ext>
              </a:extLst>
            </p:cNvPr>
            <p:cNvGrpSpPr/>
            <p:nvPr/>
          </p:nvGrpSpPr>
          <p:grpSpPr>
            <a:xfrm>
              <a:off x="1290155" y="526114"/>
              <a:ext cx="35364" cy="16577"/>
              <a:chOff x="0" y="0"/>
              <a:chExt cx="433490" cy="203199"/>
            </a:xfrm>
          </p:grpSpPr>
          <p:sp>
            <p:nvSpPr>
              <p:cNvPr id="658" name="Freeform 658">
                <a:extLst>
                  <a:ext uri="{FF2B5EF4-FFF2-40B4-BE49-F238E27FC236}">
                    <a16:creationId xmlns:a16="http://schemas.microsoft.com/office/drawing/2014/main" id="{42E1A355-7061-ECFB-B50B-8B5B5E23139B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9" name="TextBox 659">
                <a:extLst>
                  <a:ext uri="{FF2B5EF4-FFF2-40B4-BE49-F238E27FC236}">
                    <a16:creationId xmlns:a16="http://schemas.microsoft.com/office/drawing/2014/main" id="{A6A12903-0B3F-FA86-1C50-36A9F2E32CD1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0" name="Group 660">
              <a:extLst>
                <a:ext uri="{FF2B5EF4-FFF2-40B4-BE49-F238E27FC236}">
                  <a16:creationId xmlns:a16="http://schemas.microsoft.com/office/drawing/2014/main" id="{132D23B5-624D-67F1-D69E-CB9FD3786737}"/>
                </a:ext>
              </a:extLst>
            </p:cNvPr>
            <p:cNvGrpSpPr/>
            <p:nvPr/>
          </p:nvGrpSpPr>
          <p:grpSpPr>
            <a:xfrm>
              <a:off x="1347744" y="491939"/>
              <a:ext cx="21553" cy="19532"/>
              <a:chOff x="0" y="0"/>
              <a:chExt cx="433490" cy="392853"/>
            </a:xfrm>
          </p:grpSpPr>
          <p:sp>
            <p:nvSpPr>
              <p:cNvPr id="661" name="Freeform 661">
                <a:extLst>
                  <a:ext uri="{FF2B5EF4-FFF2-40B4-BE49-F238E27FC236}">
                    <a16:creationId xmlns:a16="http://schemas.microsoft.com/office/drawing/2014/main" id="{72241F6B-FDCD-97B6-F77C-A19A812F0C73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2" name="TextBox 662">
                <a:extLst>
                  <a:ext uri="{FF2B5EF4-FFF2-40B4-BE49-F238E27FC236}">
                    <a16:creationId xmlns:a16="http://schemas.microsoft.com/office/drawing/2014/main" id="{A31B0BA0-D253-43E4-2AC9-5E84E4ED0A74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3" name="Group 663">
              <a:extLst>
                <a:ext uri="{FF2B5EF4-FFF2-40B4-BE49-F238E27FC236}">
                  <a16:creationId xmlns:a16="http://schemas.microsoft.com/office/drawing/2014/main" id="{0F593112-FCC6-BF63-9814-A502F6CA6388}"/>
                </a:ext>
              </a:extLst>
            </p:cNvPr>
            <p:cNvGrpSpPr/>
            <p:nvPr/>
          </p:nvGrpSpPr>
          <p:grpSpPr>
            <a:xfrm>
              <a:off x="1348564" y="492683"/>
              <a:ext cx="19911" cy="18045"/>
              <a:chOff x="0" y="0"/>
              <a:chExt cx="433490" cy="392853"/>
            </a:xfrm>
          </p:grpSpPr>
          <p:sp>
            <p:nvSpPr>
              <p:cNvPr id="664" name="Freeform 664">
                <a:extLst>
                  <a:ext uri="{FF2B5EF4-FFF2-40B4-BE49-F238E27FC236}">
                    <a16:creationId xmlns:a16="http://schemas.microsoft.com/office/drawing/2014/main" id="{13AE1845-9437-3407-8F68-248067DFC73D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5" name="TextBox 665">
                <a:extLst>
                  <a:ext uri="{FF2B5EF4-FFF2-40B4-BE49-F238E27FC236}">
                    <a16:creationId xmlns:a16="http://schemas.microsoft.com/office/drawing/2014/main" id="{0DDE4F10-13F5-27DD-98D3-8EBE8C078825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6" name="Group 666">
              <a:extLst>
                <a:ext uri="{FF2B5EF4-FFF2-40B4-BE49-F238E27FC236}">
                  <a16:creationId xmlns:a16="http://schemas.microsoft.com/office/drawing/2014/main" id="{A7126B1C-4F75-4F35-3F3A-33FED6B4F90F}"/>
                </a:ext>
              </a:extLst>
            </p:cNvPr>
            <p:cNvGrpSpPr/>
            <p:nvPr/>
          </p:nvGrpSpPr>
          <p:grpSpPr>
            <a:xfrm>
              <a:off x="1395723" y="548980"/>
              <a:ext cx="24358" cy="19135"/>
              <a:chOff x="0" y="0"/>
              <a:chExt cx="328213" cy="257837"/>
            </a:xfrm>
          </p:grpSpPr>
          <p:sp>
            <p:nvSpPr>
              <p:cNvPr id="667" name="Freeform 667">
                <a:extLst>
                  <a:ext uri="{FF2B5EF4-FFF2-40B4-BE49-F238E27FC236}">
                    <a16:creationId xmlns:a16="http://schemas.microsoft.com/office/drawing/2014/main" id="{CBC91FEA-ECE3-E4B9-3A16-AFD069A2D190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8" name="TextBox 668">
                <a:extLst>
                  <a:ext uri="{FF2B5EF4-FFF2-40B4-BE49-F238E27FC236}">
                    <a16:creationId xmlns:a16="http://schemas.microsoft.com/office/drawing/2014/main" id="{112D0D14-A8E8-188B-8170-755F69D9D47E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9" name="Group 669">
              <a:extLst>
                <a:ext uri="{FF2B5EF4-FFF2-40B4-BE49-F238E27FC236}">
                  <a16:creationId xmlns:a16="http://schemas.microsoft.com/office/drawing/2014/main" id="{F8CFAFC1-2166-DAC3-1EC1-6F802870F995}"/>
                </a:ext>
              </a:extLst>
            </p:cNvPr>
            <p:cNvGrpSpPr/>
            <p:nvPr/>
          </p:nvGrpSpPr>
          <p:grpSpPr>
            <a:xfrm>
              <a:off x="1396650" y="549709"/>
              <a:ext cx="22503" cy="17678"/>
              <a:chOff x="0" y="0"/>
              <a:chExt cx="328213" cy="257837"/>
            </a:xfrm>
          </p:grpSpPr>
          <p:sp>
            <p:nvSpPr>
              <p:cNvPr id="670" name="Freeform 670">
                <a:extLst>
                  <a:ext uri="{FF2B5EF4-FFF2-40B4-BE49-F238E27FC236}">
                    <a16:creationId xmlns:a16="http://schemas.microsoft.com/office/drawing/2014/main" id="{4CD55A20-7933-9CD2-AC43-83955D6DB0C2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1" name="TextBox 671">
                <a:extLst>
                  <a:ext uri="{FF2B5EF4-FFF2-40B4-BE49-F238E27FC236}">
                    <a16:creationId xmlns:a16="http://schemas.microsoft.com/office/drawing/2014/main" id="{80DAFA6B-4515-D22A-349D-E947B9E42E2C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2" name="Group 672">
              <a:extLst>
                <a:ext uri="{FF2B5EF4-FFF2-40B4-BE49-F238E27FC236}">
                  <a16:creationId xmlns:a16="http://schemas.microsoft.com/office/drawing/2014/main" id="{BF4BFDA2-57E8-AB3C-F924-CDB99947041B}"/>
                </a:ext>
              </a:extLst>
            </p:cNvPr>
            <p:cNvGrpSpPr/>
            <p:nvPr/>
          </p:nvGrpSpPr>
          <p:grpSpPr>
            <a:xfrm>
              <a:off x="1407902" y="459021"/>
              <a:ext cx="38279" cy="17943"/>
              <a:chOff x="0" y="0"/>
              <a:chExt cx="433490" cy="203199"/>
            </a:xfrm>
          </p:grpSpPr>
          <p:sp>
            <p:nvSpPr>
              <p:cNvPr id="673" name="Freeform 673">
                <a:extLst>
                  <a:ext uri="{FF2B5EF4-FFF2-40B4-BE49-F238E27FC236}">
                    <a16:creationId xmlns:a16="http://schemas.microsoft.com/office/drawing/2014/main" id="{8C5014EC-38E6-FAC6-0E04-B30DCA33F4A9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4" name="TextBox 674">
                <a:extLst>
                  <a:ext uri="{FF2B5EF4-FFF2-40B4-BE49-F238E27FC236}">
                    <a16:creationId xmlns:a16="http://schemas.microsoft.com/office/drawing/2014/main" id="{0C382021-B74C-6385-9D52-5AB25183F7B0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5" name="Group 675">
              <a:extLst>
                <a:ext uri="{FF2B5EF4-FFF2-40B4-BE49-F238E27FC236}">
                  <a16:creationId xmlns:a16="http://schemas.microsoft.com/office/drawing/2014/main" id="{30DB9FAF-703E-1AA0-17C9-E7EB834D51C0}"/>
                </a:ext>
              </a:extLst>
            </p:cNvPr>
            <p:cNvGrpSpPr/>
            <p:nvPr/>
          </p:nvGrpSpPr>
          <p:grpSpPr>
            <a:xfrm>
              <a:off x="1409359" y="459704"/>
              <a:ext cx="35364" cy="16577"/>
              <a:chOff x="0" y="0"/>
              <a:chExt cx="433490" cy="203199"/>
            </a:xfrm>
          </p:grpSpPr>
          <p:sp>
            <p:nvSpPr>
              <p:cNvPr id="676" name="Freeform 676">
                <a:extLst>
                  <a:ext uri="{FF2B5EF4-FFF2-40B4-BE49-F238E27FC236}">
                    <a16:creationId xmlns:a16="http://schemas.microsoft.com/office/drawing/2014/main" id="{4C820080-42E4-C810-D949-56ED382FA3A5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7" name="TextBox 677">
                <a:extLst>
                  <a:ext uri="{FF2B5EF4-FFF2-40B4-BE49-F238E27FC236}">
                    <a16:creationId xmlns:a16="http://schemas.microsoft.com/office/drawing/2014/main" id="{3244B379-4228-6F00-DD3B-A08ED3A9FD17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8" name="Group 678">
              <a:extLst>
                <a:ext uri="{FF2B5EF4-FFF2-40B4-BE49-F238E27FC236}">
                  <a16:creationId xmlns:a16="http://schemas.microsoft.com/office/drawing/2014/main" id="{C123F049-C546-7392-0C50-9D16F9CBD091}"/>
                </a:ext>
              </a:extLst>
            </p:cNvPr>
            <p:cNvGrpSpPr/>
            <p:nvPr/>
          </p:nvGrpSpPr>
          <p:grpSpPr>
            <a:xfrm>
              <a:off x="1466948" y="425529"/>
              <a:ext cx="21553" cy="19532"/>
              <a:chOff x="0" y="0"/>
              <a:chExt cx="433490" cy="392853"/>
            </a:xfrm>
          </p:grpSpPr>
          <p:sp>
            <p:nvSpPr>
              <p:cNvPr id="679" name="Freeform 679">
                <a:extLst>
                  <a:ext uri="{FF2B5EF4-FFF2-40B4-BE49-F238E27FC236}">
                    <a16:creationId xmlns:a16="http://schemas.microsoft.com/office/drawing/2014/main" id="{277133CA-8B21-98B7-2E71-C06DF0E2242D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0" name="TextBox 680">
                <a:extLst>
                  <a:ext uri="{FF2B5EF4-FFF2-40B4-BE49-F238E27FC236}">
                    <a16:creationId xmlns:a16="http://schemas.microsoft.com/office/drawing/2014/main" id="{866E118C-9971-9810-B99F-19600A335CFD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81" name="Group 681">
              <a:extLst>
                <a:ext uri="{FF2B5EF4-FFF2-40B4-BE49-F238E27FC236}">
                  <a16:creationId xmlns:a16="http://schemas.microsoft.com/office/drawing/2014/main" id="{2B5F8F7F-2C36-6AA5-2998-C59ACC66A515}"/>
                </a:ext>
              </a:extLst>
            </p:cNvPr>
            <p:cNvGrpSpPr/>
            <p:nvPr/>
          </p:nvGrpSpPr>
          <p:grpSpPr>
            <a:xfrm>
              <a:off x="1467768" y="426273"/>
              <a:ext cx="19911" cy="18045"/>
              <a:chOff x="0" y="0"/>
              <a:chExt cx="433490" cy="392853"/>
            </a:xfrm>
          </p:grpSpPr>
          <p:sp>
            <p:nvSpPr>
              <p:cNvPr id="682" name="Freeform 682">
                <a:extLst>
                  <a:ext uri="{FF2B5EF4-FFF2-40B4-BE49-F238E27FC236}">
                    <a16:creationId xmlns:a16="http://schemas.microsoft.com/office/drawing/2014/main" id="{0CCDA01A-3A36-B122-2BF8-F8FABC143FB2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3" name="TextBox 683">
                <a:extLst>
                  <a:ext uri="{FF2B5EF4-FFF2-40B4-BE49-F238E27FC236}">
                    <a16:creationId xmlns:a16="http://schemas.microsoft.com/office/drawing/2014/main" id="{3CCA0A8B-3A59-0CF4-D2EB-A373071683E6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84" name="Group 684">
              <a:extLst>
                <a:ext uri="{FF2B5EF4-FFF2-40B4-BE49-F238E27FC236}">
                  <a16:creationId xmlns:a16="http://schemas.microsoft.com/office/drawing/2014/main" id="{29634BC3-7271-5087-417B-96D3C671D992}"/>
                </a:ext>
              </a:extLst>
            </p:cNvPr>
            <p:cNvGrpSpPr/>
            <p:nvPr/>
          </p:nvGrpSpPr>
          <p:grpSpPr>
            <a:xfrm>
              <a:off x="1508416" y="467993"/>
              <a:ext cx="24358" cy="29155"/>
              <a:chOff x="0" y="0"/>
              <a:chExt cx="328213" cy="392853"/>
            </a:xfrm>
          </p:grpSpPr>
          <p:sp>
            <p:nvSpPr>
              <p:cNvPr id="685" name="Freeform 685">
                <a:extLst>
                  <a:ext uri="{FF2B5EF4-FFF2-40B4-BE49-F238E27FC236}">
                    <a16:creationId xmlns:a16="http://schemas.microsoft.com/office/drawing/2014/main" id="{72BB15D5-068F-2253-3C3C-1D7D4CECD317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" name="TextBox 686">
                <a:extLst>
                  <a:ext uri="{FF2B5EF4-FFF2-40B4-BE49-F238E27FC236}">
                    <a16:creationId xmlns:a16="http://schemas.microsoft.com/office/drawing/2014/main" id="{9265EBA9-6857-B089-6B6F-EF9CE7E6DADE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87" name="Group 687">
              <a:extLst>
                <a:ext uri="{FF2B5EF4-FFF2-40B4-BE49-F238E27FC236}">
                  <a16:creationId xmlns:a16="http://schemas.microsoft.com/office/drawing/2014/main" id="{0BEBA4AB-75AB-9343-22D2-7A57A08C7589}"/>
                </a:ext>
              </a:extLst>
            </p:cNvPr>
            <p:cNvGrpSpPr/>
            <p:nvPr/>
          </p:nvGrpSpPr>
          <p:grpSpPr>
            <a:xfrm>
              <a:off x="1509344" y="469103"/>
              <a:ext cx="22503" cy="26935"/>
              <a:chOff x="0" y="0"/>
              <a:chExt cx="328213" cy="392853"/>
            </a:xfrm>
          </p:grpSpPr>
          <p:sp>
            <p:nvSpPr>
              <p:cNvPr id="688" name="Freeform 688">
                <a:extLst>
                  <a:ext uri="{FF2B5EF4-FFF2-40B4-BE49-F238E27FC236}">
                    <a16:creationId xmlns:a16="http://schemas.microsoft.com/office/drawing/2014/main" id="{4DB6ADC3-2F1F-4735-08FD-AF9C97136803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9" name="TextBox 689">
                <a:extLst>
                  <a:ext uri="{FF2B5EF4-FFF2-40B4-BE49-F238E27FC236}">
                    <a16:creationId xmlns:a16="http://schemas.microsoft.com/office/drawing/2014/main" id="{B20150E8-8164-6F96-A21F-CBD1D7FF8C7D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0" name="Group 690">
              <a:extLst>
                <a:ext uri="{FF2B5EF4-FFF2-40B4-BE49-F238E27FC236}">
                  <a16:creationId xmlns:a16="http://schemas.microsoft.com/office/drawing/2014/main" id="{E2442E5F-404B-D152-8810-2E00CAA0D5FB}"/>
                </a:ext>
              </a:extLst>
            </p:cNvPr>
            <p:cNvGrpSpPr/>
            <p:nvPr/>
          </p:nvGrpSpPr>
          <p:grpSpPr>
            <a:xfrm>
              <a:off x="1125333" y="449255"/>
              <a:ext cx="38279" cy="17943"/>
              <a:chOff x="0" y="0"/>
              <a:chExt cx="433490" cy="203199"/>
            </a:xfrm>
          </p:grpSpPr>
          <p:sp>
            <p:nvSpPr>
              <p:cNvPr id="691" name="Freeform 691">
                <a:extLst>
                  <a:ext uri="{FF2B5EF4-FFF2-40B4-BE49-F238E27FC236}">
                    <a16:creationId xmlns:a16="http://schemas.microsoft.com/office/drawing/2014/main" id="{CB9CB7A2-6976-DE18-4D5E-64CFD05EAF83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2" name="TextBox 692">
                <a:extLst>
                  <a:ext uri="{FF2B5EF4-FFF2-40B4-BE49-F238E27FC236}">
                    <a16:creationId xmlns:a16="http://schemas.microsoft.com/office/drawing/2014/main" id="{5F8C6383-11A6-63AD-279C-529F1FB33F0B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3" name="Group 693">
              <a:extLst>
                <a:ext uri="{FF2B5EF4-FFF2-40B4-BE49-F238E27FC236}">
                  <a16:creationId xmlns:a16="http://schemas.microsoft.com/office/drawing/2014/main" id="{9B1CD5D7-4F84-B9C2-45B9-9CDD12349AA0}"/>
                </a:ext>
              </a:extLst>
            </p:cNvPr>
            <p:cNvGrpSpPr/>
            <p:nvPr/>
          </p:nvGrpSpPr>
          <p:grpSpPr>
            <a:xfrm>
              <a:off x="1126791" y="449938"/>
              <a:ext cx="35364" cy="16577"/>
              <a:chOff x="0" y="0"/>
              <a:chExt cx="433490" cy="203199"/>
            </a:xfrm>
          </p:grpSpPr>
          <p:sp>
            <p:nvSpPr>
              <p:cNvPr id="694" name="Freeform 694">
                <a:extLst>
                  <a:ext uri="{FF2B5EF4-FFF2-40B4-BE49-F238E27FC236}">
                    <a16:creationId xmlns:a16="http://schemas.microsoft.com/office/drawing/2014/main" id="{B0C8F680-01B8-2CCF-98D3-FBDDAE2B71CF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5" name="TextBox 695">
                <a:extLst>
                  <a:ext uri="{FF2B5EF4-FFF2-40B4-BE49-F238E27FC236}">
                    <a16:creationId xmlns:a16="http://schemas.microsoft.com/office/drawing/2014/main" id="{FD87F8E1-64B6-6874-42BF-60F0E4B2F669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6" name="Group 696">
              <a:extLst>
                <a:ext uri="{FF2B5EF4-FFF2-40B4-BE49-F238E27FC236}">
                  <a16:creationId xmlns:a16="http://schemas.microsoft.com/office/drawing/2014/main" id="{CE0DA475-CAB4-C6A2-4784-0FC664B5DCCF}"/>
                </a:ext>
              </a:extLst>
            </p:cNvPr>
            <p:cNvGrpSpPr/>
            <p:nvPr/>
          </p:nvGrpSpPr>
          <p:grpSpPr>
            <a:xfrm>
              <a:off x="1184379" y="415763"/>
              <a:ext cx="21553" cy="19532"/>
              <a:chOff x="0" y="0"/>
              <a:chExt cx="433490" cy="392853"/>
            </a:xfrm>
          </p:grpSpPr>
          <p:sp>
            <p:nvSpPr>
              <p:cNvPr id="697" name="Freeform 697">
                <a:extLst>
                  <a:ext uri="{FF2B5EF4-FFF2-40B4-BE49-F238E27FC236}">
                    <a16:creationId xmlns:a16="http://schemas.microsoft.com/office/drawing/2014/main" id="{935229F3-3259-E4FD-8B21-54974D688CD8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8" name="TextBox 698">
                <a:extLst>
                  <a:ext uri="{FF2B5EF4-FFF2-40B4-BE49-F238E27FC236}">
                    <a16:creationId xmlns:a16="http://schemas.microsoft.com/office/drawing/2014/main" id="{38EDED24-E675-92D3-C395-4DB0924CA7F9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9" name="Group 699">
              <a:extLst>
                <a:ext uri="{FF2B5EF4-FFF2-40B4-BE49-F238E27FC236}">
                  <a16:creationId xmlns:a16="http://schemas.microsoft.com/office/drawing/2014/main" id="{594E67C1-EF89-99BF-743A-C9D2C96ED101}"/>
                </a:ext>
              </a:extLst>
            </p:cNvPr>
            <p:cNvGrpSpPr/>
            <p:nvPr/>
          </p:nvGrpSpPr>
          <p:grpSpPr>
            <a:xfrm>
              <a:off x="1185200" y="416506"/>
              <a:ext cx="19911" cy="18045"/>
              <a:chOff x="0" y="0"/>
              <a:chExt cx="433490" cy="392853"/>
            </a:xfrm>
          </p:grpSpPr>
          <p:sp>
            <p:nvSpPr>
              <p:cNvPr id="700" name="Freeform 700">
                <a:extLst>
                  <a:ext uri="{FF2B5EF4-FFF2-40B4-BE49-F238E27FC236}">
                    <a16:creationId xmlns:a16="http://schemas.microsoft.com/office/drawing/2014/main" id="{1C03EC42-83FF-B6D7-627A-4870D3C17D53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1" name="TextBox 701">
                <a:extLst>
                  <a:ext uri="{FF2B5EF4-FFF2-40B4-BE49-F238E27FC236}">
                    <a16:creationId xmlns:a16="http://schemas.microsoft.com/office/drawing/2014/main" id="{45A4FB60-A145-3E20-5E4B-416C6F7A5932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2" name="Group 702">
              <a:extLst>
                <a:ext uri="{FF2B5EF4-FFF2-40B4-BE49-F238E27FC236}">
                  <a16:creationId xmlns:a16="http://schemas.microsoft.com/office/drawing/2014/main" id="{7F64494F-3A55-732A-1DA4-9535368B2164}"/>
                </a:ext>
              </a:extLst>
            </p:cNvPr>
            <p:cNvGrpSpPr/>
            <p:nvPr/>
          </p:nvGrpSpPr>
          <p:grpSpPr>
            <a:xfrm>
              <a:off x="1249286" y="434677"/>
              <a:ext cx="24358" cy="29155"/>
              <a:chOff x="0" y="0"/>
              <a:chExt cx="328213" cy="392853"/>
            </a:xfrm>
          </p:grpSpPr>
          <p:sp>
            <p:nvSpPr>
              <p:cNvPr id="703" name="Freeform 703">
                <a:extLst>
                  <a:ext uri="{FF2B5EF4-FFF2-40B4-BE49-F238E27FC236}">
                    <a16:creationId xmlns:a16="http://schemas.microsoft.com/office/drawing/2014/main" id="{185792BE-BD25-EF43-87FD-6149F725B833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4" name="TextBox 704">
                <a:extLst>
                  <a:ext uri="{FF2B5EF4-FFF2-40B4-BE49-F238E27FC236}">
                    <a16:creationId xmlns:a16="http://schemas.microsoft.com/office/drawing/2014/main" id="{7723BE04-A000-9F63-ECE7-E504CFEE0F09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5" name="Group 705">
              <a:extLst>
                <a:ext uri="{FF2B5EF4-FFF2-40B4-BE49-F238E27FC236}">
                  <a16:creationId xmlns:a16="http://schemas.microsoft.com/office/drawing/2014/main" id="{955977E4-D87C-A270-4D3B-8189F925E895}"/>
                </a:ext>
              </a:extLst>
            </p:cNvPr>
            <p:cNvGrpSpPr/>
            <p:nvPr/>
          </p:nvGrpSpPr>
          <p:grpSpPr>
            <a:xfrm>
              <a:off x="1250214" y="435787"/>
              <a:ext cx="22503" cy="26935"/>
              <a:chOff x="0" y="0"/>
              <a:chExt cx="328213" cy="392853"/>
            </a:xfrm>
          </p:grpSpPr>
          <p:sp>
            <p:nvSpPr>
              <p:cNvPr id="706" name="Freeform 706">
                <a:extLst>
                  <a:ext uri="{FF2B5EF4-FFF2-40B4-BE49-F238E27FC236}">
                    <a16:creationId xmlns:a16="http://schemas.microsoft.com/office/drawing/2014/main" id="{3F22ACA9-FF13-48A5-E4EC-D563C5511AFB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7" name="TextBox 707">
                <a:extLst>
                  <a:ext uri="{FF2B5EF4-FFF2-40B4-BE49-F238E27FC236}">
                    <a16:creationId xmlns:a16="http://schemas.microsoft.com/office/drawing/2014/main" id="{03FA0A6C-C116-6246-59CB-59FE9B718FA4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8" name="Group 708">
              <a:extLst>
                <a:ext uri="{FF2B5EF4-FFF2-40B4-BE49-F238E27FC236}">
                  <a16:creationId xmlns:a16="http://schemas.microsoft.com/office/drawing/2014/main" id="{475C2909-13EA-887E-862E-E82046B2017E}"/>
                </a:ext>
              </a:extLst>
            </p:cNvPr>
            <p:cNvGrpSpPr/>
            <p:nvPr/>
          </p:nvGrpSpPr>
          <p:grpSpPr>
            <a:xfrm>
              <a:off x="1237107" y="448063"/>
              <a:ext cx="24358" cy="19135"/>
              <a:chOff x="0" y="0"/>
              <a:chExt cx="328213" cy="257837"/>
            </a:xfrm>
          </p:grpSpPr>
          <p:sp>
            <p:nvSpPr>
              <p:cNvPr id="709" name="Freeform 709">
                <a:extLst>
                  <a:ext uri="{FF2B5EF4-FFF2-40B4-BE49-F238E27FC236}">
                    <a16:creationId xmlns:a16="http://schemas.microsoft.com/office/drawing/2014/main" id="{9F20A2D3-2F79-1CB7-13F7-33D306F497F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0" name="TextBox 710">
                <a:extLst>
                  <a:ext uri="{FF2B5EF4-FFF2-40B4-BE49-F238E27FC236}">
                    <a16:creationId xmlns:a16="http://schemas.microsoft.com/office/drawing/2014/main" id="{76B1D176-A296-678E-0F34-14DA671F5D5A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1" name="Group 711">
              <a:extLst>
                <a:ext uri="{FF2B5EF4-FFF2-40B4-BE49-F238E27FC236}">
                  <a16:creationId xmlns:a16="http://schemas.microsoft.com/office/drawing/2014/main" id="{ADD502E6-12AD-8D9D-048C-22CDA73AD82D}"/>
                </a:ext>
              </a:extLst>
            </p:cNvPr>
            <p:cNvGrpSpPr/>
            <p:nvPr/>
          </p:nvGrpSpPr>
          <p:grpSpPr>
            <a:xfrm>
              <a:off x="1238035" y="448792"/>
              <a:ext cx="22503" cy="17678"/>
              <a:chOff x="0" y="0"/>
              <a:chExt cx="328213" cy="257837"/>
            </a:xfrm>
          </p:grpSpPr>
          <p:sp>
            <p:nvSpPr>
              <p:cNvPr id="712" name="Freeform 712">
                <a:extLst>
                  <a:ext uri="{FF2B5EF4-FFF2-40B4-BE49-F238E27FC236}">
                    <a16:creationId xmlns:a16="http://schemas.microsoft.com/office/drawing/2014/main" id="{9DB0F1A8-E7A0-FA4A-880C-F5E50947EC00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3" name="TextBox 713">
                <a:extLst>
                  <a:ext uri="{FF2B5EF4-FFF2-40B4-BE49-F238E27FC236}">
                    <a16:creationId xmlns:a16="http://schemas.microsoft.com/office/drawing/2014/main" id="{10846ED9-0D39-FE04-AC08-3738DCAFA8D9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4" name="Group 714">
              <a:extLst>
                <a:ext uri="{FF2B5EF4-FFF2-40B4-BE49-F238E27FC236}">
                  <a16:creationId xmlns:a16="http://schemas.microsoft.com/office/drawing/2014/main" id="{7B23057C-E073-47B7-23AD-B61263F5577F}"/>
                </a:ext>
              </a:extLst>
            </p:cNvPr>
            <p:cNvGrpSpPr/>
            <p:nvPr/>
          </p:nvGrpSpPr>
          <p:grpSpPr>
            <a:xfrm>
              <a:off x="1622547" y="454265"/>
              <a:ext cx="24358" cy="19135"/>
              <a:chOff x="0" y="0"/>
              <a:chExt cx="328213" cy="257837"/>
            </a:xfrm>
          </p:grpSpPr>
          <p:sp>
            <p:nvSpPr>
              <p:cNvPr id="715" name="Freeform 715">
                <a:extLst>
                  <a:ext uri="{FF2B5EF4-FFF2-40B4-BE49-F238E27FC236}">
                    <a16:creationId xmlns:a16="http://schemas.microsoft.com/office/drawing/2014/main" id="{5F814069-AADB-78B8-238A-FCD7F1A30929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6" name="TextBox 716">
                <a:extLst>
                  <a:ext uri="{FF2B5EF4-FFF2-40B4-BE49-F238E27FC236}">
                    <a16:creationId xmlns:a16="http://schemas.microsoft.com/office/drawing/2014/main" id="{0615B726-2A2E-8C98-2C12-96B7BE41C37B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7" name="Group 717">
              <a:extLst>
                <a:ext uri="{FF2B5EF4-FFF2-40B4-BE49-F238E27FC236}">
                  <a16:creationId xmlns:a16="http://schemas.microsoft.com/office/drawing/2014/main" id="{A9297D0A-5AA4-F877-39AC-D973410AF49A}"/>
                </a:ext>
              </a:extLst>
            </p:cNvPr>
            <p:cNvGrpSpPr/>
            <p:nvPr/>
          </p:nvGrpSpPr>
          <p:grpSpPr>
            <a:xfrm>
              <a:off x="1623474" y="454993"/>
              <a:ext cx="22503" cy="17678"/>
              <a:chOff x="0" y="0"/>
              <a:chExt cx="328213" cy="257837"/>
            </a:xfrm>
          </p:grpSpPr>
          <p:sp>
            <p:nvSpPr>
              <p:cNvPr id="718" name="Freeform 718">
                <a:extLst>
                  <a:ext uri="{FF2B5EF4-FFF2-40B4-BE49-F238E27FC236}">
                    <a16:creationId xmlns:a16="http://schemas.microsoft.com/office/drawing/2014/main" id="{71D463A4-C282-E85C-4457-7D47BA3955E4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9" name="TextBox 719">
                <a:extLst>
                  <a:ext uri="{FF2B5EF4-FFF2-40B4-BE49-F238E27FC236}">
                    <a16:creationId xmlns:a16="http://schemas.microsoft.com/office/drawing/2014/main" id="{D71851CE-D802-2479-B2BC-7B1059C970CC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0" name="Group 720">
              <a:extLst>
                <a:ext uri="{FF2B5EF4-FFF2-40B4-BE49-F238E27FC236}">
                  <a16:creationId xmlns:a16="http://schemas.microsoft.com/office/drawing/2014/main" id="{9B77F147-B95B-F0D8-A78E-8F26F82DC6C9}"/>
                </a:ext>
              </a:extLst>
            </p:cNvPr>
            <p:cNvGrpSpPr/>
            <p:nvPr/>
          </p:nvGrpSpPr>
          <p:grpSpPr>
            <a:xfrm>
              <a:off x="1514927" y="533807"/>
              <a:ext cx="24358" cy="19135"/>
              <a:chOff x="0" y="0"/>
              <a:chExt cx="328213" cy="257837"/>
            </a:xfrm>
          </p:grpSpPr>
          <p:sp>
            <p:nvSpPr>
              <p:cNvPr id="721" name="Freeform 721">
                <a:extLst>
                  <a:ext uri="{FF2B5EF4-FFF2-40B4-BE49-F238E27FC236}">
                    <a16:creationId xmlns:a16="http://schemas.microsoft.com/office/drawing/2014/main" id="{CE2E708A-5A54-A57D-21BE-7AEC49FEE573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2" name="TextBox 722">
                <a:extLst>
                  <a:ext uri="{FF2B5EF4-FFF2-40B4-BE49-F238E27FC236}">
                    <a16:creationId xmlns:a16="http://schemas.microsoft.com/office/drawing/2014/main" id="{2580BAA6-D231-56C8-0983-F605ED0B4629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3" name="Group 723">
              <a:extLst>
                <a:ext uri="{FF2B5EF4-FFF2-40B4-BE49-F238E27FC236}">
                  <a16:creationId xmlns:a16="http://schemas.microsoft.com/office/drawing/2014/main" id="{BBDDAB81-9FB0-FB39-C803-7F19CBCDF455}"/>
                </a:ext>
              </a:extLst>
            </p:cNvPr>
            <p:cNvGrpSpPr/>
            <p:nvPr/>
          </p:nvGrpSpPr>
          <p:grpSpPr>
            <a:xfrm>
              <a:off x="1515854" y="534535"/>
              <a:ext cx="22503" cy="17678"/>
              <a:chOff x="0" y="0"/>
              <a:chExt cx="328213" cy="257837"/>
            </a:xfrm>
          </p:grpSpPr>
          <p:sp>
            <p:nvSpPr>
              <p:cNvPr id="724" name="Freeform 724">
                <a:extLst>
                  <a:ext uri="{FF2B5EF4-FFF2-40B4-BE49-F238E27FC236}">
                    <a16:creationId xmlns:a16="http://schemas.microsoft.com/office/drawing/2014/main" id="{9F43B29B-A750-F453-0EBB-589EF5B552BF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5" name="TextBox 725">
                <a:extLst>
                  <a:ext uri="{FF2B5EF4-FFF2-40B4-BE49-F238E27FC236}">
                    <a16:creationId xmlns:a16="http://schemas.microsoft.com/office/drawing/2014/main" id="{E40A0F97-B6A8-CBE2-C7AF-86E4DDBBEF10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6" name="Group 726">
              <a:extLst>
                <a:ext uri="{FF2B5EF4-FFF2-40B4-BE49-F238E27FC236}">
                  <a16:creationId xmlns:a16="http://schemas.microsoft.com/office/drawing/2014/main" id="{BECD3A59-76E7-EEE9-008D-324DB1261615}"/>
                </a:ext>
              </a:extLst>
            </p:cNvPr>
            <p:cNvGrpSpPr/>
            <p:nvPr/>
          </p:nvGrpSpPr>
          <p:grpSpPr>
            <a:xfrm>
              <a:off x="1589609" y="496276"/>
              <a:ext cx="24358" cy="29155"/>
              <a:chOff x="0" y="0"/>
              <a:chExt cx="328213" cy="392853"/>
            </a:xfrm>
          </p:grpSpPr>
          <p:sp>
            <p:nvSpPr>
              <p:cNvPr id="727" name="Freeform 727">
                <a:extLst>
                  <a:ext uri="{FF2B5EF4-FFF2-40B4-BE49-F238E27FC236}">
                    <a16:creationId xmlns:a16="http://schemas.microsoft.com/office/drawing/2014/main" id="{B33CB9AB-B14D-2538-649F-8E27D7AB71ED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8" name="TextBox 728">
                <a:extLst>
                  <a:ext uri="{FF2B5EF4-FFF2-40B4-BE49-F238E27FC236}">
                    <a16:creationId xmlns:a16="http://schemas.microsoft.com/office/drawing/2014/main" id="{16A18A13-C1F7-B545-FA52-13F47866E4E0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9" name="Group 729">
              <a:extLst>
                <a:ext uri="{FF2B5EF4-FFF2-40B4-BE49-F238E27FC236}">
                  <a16:creationId xmlns:a16="http://schemas.microsoft.com/office/drawing/2014/main" id="{DFCFEDF1-2DDF-E8AF-52CA-A6068AE53C24}"/>
                </a:ext>
              </a:extLst>
            </p:cNvPr>
            <p:cNvGrpSpPr/>
            <p:nvPr/>
          </p:nvGrpSpPr>
          <p:grpSpPr>
            <a:xfrm>
              <a:off x="1590537" y="497386"/>
              <a:ext cx="22503" cy="26935"/>
              <a:chOff x="0" y="0"/>
              <a:chExt cx="328213" cy="392853"/>
            </a:xfrm>
          </p:grpSpPr>
          <p:sp>
            <p:nvSpPr>
              <p:cNvPr id="730" name="Freeform 730">
                <a:extLst>
                  <a:ext uri="{FF2B5EF4-FFF2-40B4-BE49-F238E27FC236}">
                    <a16:creationId xmlns:a16="http://schemas.microsoft.com/office/drawing/2014/main" id="{7BC18820-4F4E-B235-C2D4-DA55BE09C442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1" name="TextBox 731">
                <a:extLst>
                  <a:ext uri="{FF2B5EF4-FFF2-40B4-BE49-F238E27FC236}">
                    <a16:creationId xmlns:a16="http://schemas.microsoft.com/office/drawing/2014/main" id="{2D237B2B-C0B3-2427-8CD3-943810889640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2" name="Group 732">
              <a:extLst>
                <a:ext uri="{FF2B5EF4-FFF2-40B4-BE49-F238E27FC236}">
                  <a16:creationId xmlns:a16="http://schemas.microsoft.com/office/drawing/2014/main" id="{DCDCD72D-F61D-41EF-BAB1-FCCC9F9D23D6}"/>
                </a:ext>
              </a:extLst>
            </p:cNvPr>
            <p:cNvGrpSpPr/>
            <p:nvPr/>
          </p:nvGrpSpPr>
          <p:grpSpPr>
            <a:xfrm>
              <a:off x="1608299" y="420894"/>
              <a:ext cx="38279" cy="17943"/>
              <a:chOff x="0" y="0"/>
              <a:chExt cx="433490" cy="203199"/>
            </a:xfrm>
          </p:grpSpPr>
          <p:sp>
            <p:nvSpPr>
              <p:cNvPr id="733" name="Freeform 733">
                <a:extLst>
                  <a:ext uri="{FF2B5EF4-FFF2-40B4-BE49-F238E27FC236}">
                    <a16:creationId xmlns:a16="http://schemas.microsoft.com/office/drawing/2014/main" id="{8C2DD60B-9459-0BB5-54D6-00F73A580F79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4" name="TextBox 734">
                <a:extLst>
                  <a:ext uri="{FF2B5EF4-FFF2-40B4-BE49-F238E27FC236}">
                    <a16:creationId xmlns:a16="http://schemas.microsoft.com/office/drawing/2014/main" id="{A1378C9A-29F1-ACDC-E174-0E9848C669EE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5" name="Group 735">
              <a:extLst>
                <a:ext uri="{FF2B5EF4-FFF2-40B4-BE49-F238E27FC236}">
                  <a16:creationId xmlns:a16="http://schemas.microsoft.com/office/drawing/2014/main" id="{EDF71F7D-35EB-EDF9-72E4-103ED7F489F3}"/>
                </a:ext>
              </a:extLst>
            </p:cNvPr>
            <p:cNvGrpSpPr/>
            <p:nvPr/>
          </p:nvGrpSpPr>
          <p:grpSpPr>
            <a:xfrm>
              <a:off x="1609757" y="421578"/>
              <a:ext cx="35364" cy="16577"/>
              <a:chOff x="0" y="0"/>
              <a:chExt cx="433490" cy="203199"/>
            </a:xfrm>
          </p:grpSpPr>
          <p:sp>
            <p:nvSpPr>
              <p:cNvPr id="736" name="Freeform 736">
                <a:extLst>
                  <a:ext uri="{FF2B5EF4-FFF2-40B4-BE49-F238E27FC236}">
                    <a16:creationId xmlns:a16="http://schemas.microsoft.com/office/drawing/2014/main" id="{32902539-DA9F-EC3C-1A0C-93CD347D0B23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7" name="TextBox 737">
                <a:extLst>
                  <a:ext uri="{FF2B5EF4-FFF2-40B4-BE49-F238E27FC236}">
                    <a16:creationId xmlns:a16="http://schemas.microsoft.com/office/drawing/2014/main" id="{79DD1CA9-3E75-4D42-A6F2-0AEF4ADB7F68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8" name="Group 738">
              <a:extLst>
                <a:ext uri="{FF2B5EF4-FFF2-40B4-BE49-F238E27FC236}">
                  <a16:creationId xmlns:a16="http://schemas.microsoft.com/office/drawing/2014/main" id="{C308A8FC-5F2C-40B9-6DB5-5340AF834879}"/>
                </a:ext>
              </a:extLst>
            </p:cNvPr>
            <p:cNvGrpSpPr/>
            <p:nvPr/>
          </p:nvGrpSpPr>
          <p:grpSpPr>
            <a:xfrm>
              <a:off x="1715324" y="444443"/>
              <a:ext cx="24358" cy="19135"/>
              <a:chOff x="0" y="0"/>
              <a:chExt cx="328213" cy="257837"/>
            </a:xfrm>
          </p:grpSpPr>
          <p:sp>
            <p:nvSpPr>
              <p:cNvPr id="739" name="Freeform 739">
                <a:extLst>
                  <a:ext uri="{FF2B5EF4-FFF2-40B4-BE49-F238E27FC236}">
                    <a16:creationId xmlns:a16="http://schemas.microsoft.com/office/drawing/2014/main" id="{4A2C659F-110E-4F83-0112-CCFA18CB8960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0" name="TextBox 740">
                <a:extLst>
                  <a:ext uri="{FF2B5EF4-FFF2-40B4-BE49-F238E27FC236}">
                    <a16:creationId xmlns:a16="http://schemas.microsoft.com/office/drawing/2014/main" id="{5CBA98A7-A0C6-FCF9-F4C0-3B2158F2C847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1" name="Group 741">
              <a:extLst>
                <a:ext uri="{FF2B5EF4-FFF2-40B4-BE49-F238E27FC236}">
                  <a16:creationId xmlns:a16="http://schemas.microsoft.com/office/drawing/2014/main" id="{1471C3E1-4E6A-B09E-3715-CA8B39FBCF84}"/>
                </a:ext>
              </a:extLst>
            </p:cNvPr>
            <p:cNvGrpSpPr/>
            <p:nvPr/>
          </p:nvGrpSpPr>
          <p:grpSpPr>
            <a:xfrm>
              <a:off x="1716252" y="445172"/>
              <a:ext cx="22503" cy="17678"/>
              <a:chOff x="0" y="0"/>
              <a:chExt cx="328213" cy="257837"/>
            </a:xfrm>
          </p:grpSpPr>
          <p:sp>
            <p:nvSpPr>
              <p:cNvPr id="742" name="Freeform 742">
                <a:extLst>
                  <a:ext uri="{FF2B5EF4-FFF2-40B4-BE49-F238E27FC236}">
                    <a16:creationId xmlns:a16="http://schemas.microsoft.com/office/drawing/2014/main" id="{2BD6BFDB-B959-44CF-245B-9860BB567F9E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3" name="TextBox 743">
                <a:extLst>
                  <a:ext uri="{FF2B5EF4-FFF2-40B4-BE49-F238E27FC236}">
                    <a16:creationId xmlns:a16="http://schemas.microsoft.com/office/drawing/2014/main" id="{7FFD1E78-FD5E-AFAC-81D0-54BF5C2152A0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4" name="Group 744">
              <a:extLst>
                <a:ext uri="{FF2B5EF4-FFF2-40B4-BE49-F238E27FC236}">
                  <a16:creationId xmlns:a16="http://schemas.microsoft.com/office/drawing/2014/main" id="{4E077943-A7AB-9B00-A90E-AE8707F16D1A}"/>
                </a:ext>
              </a:extLst>
            </p:cNvPr>
            <p:cNvGrpSpPr/>
            <p:nvPr/>
          </p:nvGrpSpPr>
          <p:grpSpPr>
            <a:xfrm>
              <a:off x="1715324" y="495680"/>
              <a:ext cx="24358" cy="19135"/>
              <a:chOff x="0" y="0"/>
              <a:chExt cx="328213" cy="257837"/>
            </a:xfrm>
          </p:grpSpPr>
          <p:sp>
            <p:nvSpPr>
              <p:cNvPr id="745" name="Freeform 745">
                <a:extLst>
                  <a:ext uri="{FF2B5EF4-FFF2-40B4-BE49-F238E27FC236}">
                    <a16:creationId xmlns:a16="http://schemas.microsoft.com/office/drawing/2014/main" id="{B9D14FB4-6EE1-9B4C-26D9-0B020D7CE700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6" name="TextBox 746">
                <a:extLst>
                  <a:ext uri="{FF2B5EF4-FFF2-40B4-BE49-F238E27FC236}">
                    <a16:creationId xmlns:a16="http://schemas.microsoft.com/office/drawing/2014/main" id="{97543239-F6CF-AEF5-F9D8-738A068C40D8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7" name="Group 747">
              <a:extLst>
                <a:ext uri="{FF2B5EF4-FFF2-40B4-BE49-F238E27FC236}">
                  <a16:creationId xmlns:a16="http://schemas.microsoft.com/office/drawing/2014/main" id="{D5FA72C7-1821-D4D7-5EE6-0091B5738FA6}"/>
                </a:ext>
              </a:extLst>
            </p:cNvPr>
            <p:cNvGrpSpPr/>
            <p:nvPr/>
          </p:nvGrpSpPr>
          <p:grpSpPr>
            <a:xfrm>
              <a:off x="1716252" y="496409"/>
              <a:ext cx="22503" cy="17678"/>
              <a:chOff x="0" y="0"/>
              <a:chExt cx="328213" cy="257837"/>
            </a:xfrm>
          </p:grpSpPr>
          <p:sp>
            <p:nvSpPr>
              <p:cNvPr id="748" name="Freeform 748">
                <a:extLst>
                  <a:ext uri="{FF2B5EF4-FFF2-40B4-BE49-F238E27FC236}">
                    <a16:creationId xmlns:a16="http://schemas.microsoft.com/office/drawing/2014/main" id="{EA36D0E7-C2C5-2963-DA99-D1295657FD34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9" name="TextBox 749">
                <a:extLst>
                  <a:ext uri="{FF2B5EF4-FFF2-40B4-BE49-F238E27FC236}">
                    <a16:creationId xmlns:a16="http://schemas.microsoft.com/office/drawing/2014/main" id="{17817580-3AC7-BD0B-AF77-118C6D6365A1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0" name="Group 750">
              <a:extLst>
                <a:ext uri="{FF2B5EF4-FFF2-40B4-BE49-F238E27FC236}">
                  <a16:creationId xmlns:a16="http://schemas.microsoft.com/office/drawing/2014/main" id="{7E68E3C2-DEE2-85F9-993C-DD95CF961E6D}"/>
                </a:ext>
              </a:extLst>
            </p:cNvPr>
            <p:cNvGrpSpPr/>
            <p:nvPr/>
          </p:nvGrpSpPr>
          <p:grpSpPr>
            <a:xfrm>
              <a:off x="1555722" y="396628"/>
              <a:ext cx="24358" cy="19135"/>
              <a:chOff x="0" y="0"/>
              <a:chExt cx="328213" cy="257837"/>
            </a:xfrm>
          </p:grpSpPr>
          <p:sp>
            <p:nvSpPr>
              <p:cNvPr id="751" name="Freeform 751">
                <a:extLst>
                  <a:ext uri="{FF2B5EF4-FFF2-40B4-BE49-F238E27FC236}">
                    <a16:creationId xmlns:a16="http://schemas.microsoft.com/office/drawing/2014/main" id="{8CE9A5C5-ED52-B21C-9E7D-0355F508AB2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2" name="TextBox 752">
                <a:extLst>
                  <a:ext uri="{FF2B5EF4-FFF2-40B4-BE49-F238E27FC236}">
                    <a16:creationId xmlns:a16="http://schemas.microsoft.com/office/drawing/2014/main" id="{0D67E55F-A7E9-7856-D530-8DAB4E518BA6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3" name="Group 753">
              <a:extLst>
                <a:ext uri="{FF2B5EF4-FFF2-40B4-BE49-F238E27FC236}">
                  <a16:creationId xmlns:a16="http://schemas.microsoft.com/office/drawing/2014/main" id="{053C53FF-311B-538D-BE40-1CAC1464D14F}"/>
                </a:ext>
              </a:extLst>
            </p:cNvPr>
            <p:cNvGrpSpPr/>
            <p:nvPr/>
          </p:nvGrpSpPr>
          <p:grpSpPr>
            <a:xfrm>
              <a:off x="1556650" y="397356"/>
              <a:ext cx="22503" cy="17678"/>
              <a:chOff x="0" y="0"/>
              <a:chExt cx="328213" cy="257837"/>
            </a:xfrm>
          </p:grpSpPr>
          <p:sp>
            <p:nvSpPr>
              <p:cNvPr id="754" name="Freeform 754">
                <a:extLst>
                  <a:ext uri="{FF2B5EF4-FFF2-40B4-BE49-F238E27FC236}">
                    <a16:creationId xmlns:a16="http://schemas.microsoft.com/office/drawing/2014/main" id="{3DFC7C70-E87D-10F9-E657-DC808656595A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5" name="TextBox 755">
                <a:extLst>
                  <a:ext uri="{FF2B5EF4-FFF2-40B4-BE49-F238E27FC236}">
                    <a16:creationId xmlns:a16="http://schemas.microsoft.com/office/drawing/2014/main" id="{2AAF919A-60E9-FC17-7871-8D8FD6C417D3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6" name="Group 756">
              <a:extLst>
                <a:ext uri="{FF2B5EF4-FFF2-40B4-BE49-F238E27FC236}">
                  <a16:creationId xmlns:a16="http://schemas.microsoft.com/office/drawing/2014/main" id="{77B6549D-583A-C65F-CEB8-6F7E9280EDAE}"/>
                </a:ext>
              </a:extLst>
            </p:cNvPr>
            <p:cNvGrpSpPr/>
            <p:nvPr/>
          </p:nvGrpSpPr>
          <p:grpSpPr>
            <a:xfrm>
              <a:off x="1331743" y="438838"/>
              <a:ext cx="17169" cy="20183"/>
              <a:chOff x="0" y="0"/>
              <a:chExt cx="219327" cy="257837"/>
            </a:xfrm>
          </p:grpSpPr>
          <p:sp>
            <p:nvSpPr>
              <p:cNvPr id="757" name="Freeform 757">
                <a:extLst>
                  <a:ext uri="{FF2B5EF4-FFF2-40B4-BE49-F238E27FC236}">
                    <a16:creationId xmlns:a16="http://schemas.microsoft.com/office/drawing/2014/main" id="{167091FF-F225-7A28-A6CB-C4D126B8B6D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8" name="TextBox 758">
                <a:extLst>
                  <a:ext uri="{FF2B5EF4-FFF2-40B4-BE49-F238E27FC236}">
                    <a16:creationId xmlns:a16="http://schemas.microsoft.com/office/drawing/2014/main" id="{3BDAD1C7-35A6-BA5D-6576-728FE90E82CF}"/>
                  </a:ext>
                </a:extLst>
              </p:cNvPr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9" name="Group 759">
              <a:extLst>
                <a:ext uri="{FF2B5EF4-FFF2-40B4-BE49-F238E27FC236}">
                  <a16:creationId xmlns:a16="http://schemas.microsoft.com/office/drawing/2014/main" id="{740A42C9-B2C7-8EBE-DC00-A92095E9C5A9}"/>
                </a:ext>
              </a:extLst>
            </p:cNvPr>
            <p:cNvGrpSpPr/>
            <p:nvPr/>
          </p:nvGrpSpPr>
          <p:grpSpPr>
            <a:xfrm>
              <a:off x="1331743" y="439606"/>
              <a:ext cx="17169" cy="18646"/>
              <a:chOff x="0" y="0"/>
              <a:chExt cx="237406" cy="257837"/>
            </a:xfrm>
          </p:grpSpPr>
          <p:sp>
            <p:nvSpPr>
              <p:cNvPr id="760" name="Freeform 760">
                <a:extLst>
                  <a:ext uri="{FF2B5EF4-FFF2-40B4-BE49-F238E27FC236}">
                    <a16:creationId xmlns:a16="http://schemas.microsoft.com/office/drawing/2014/main" id="{7DCCFECB-CD66-5DE2-543C-2A21E439A75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1" name="TextBox 761">
                <a:extLst>
                  <a:ext uri="{FF2B5EF4-FFF2-40B4-BE49-F238E27FC236}">
                    <a16:creationId xmlns:a16="http://schemas.microsoft.com/office/drawing/2014/main" id="{98CAC07E-6604-D74D-F720-6C44D59B5EE5}"/>
                  </a:ext>
                </a:extLst>
              </p:cNvPr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2" name="Group 762">
              <a:extLst>
                <a:ext uri="{FF2B5EF4-FFF2-40B4-BE49-F238E27FC236}">
                  <a16:creationId xmlns:a16="http://schemas.microsoft.com/office/drawing/2014/main" id="{2981C02C-EEF1-B129-568A-78CD65560ECA}"/>
                </a:ext>
              </a:extLst>
            </p:cNvPr>
            <p:cNvGrpSpPr/>
            <p:nvPr/>
          </p:nvGrpSpPr>
          <p:grpSpPr>
            <a:xfrm>
              <a:off x="1399317" y="390524"/>
              <a:ext cx="17169" cy="17169"/>
              <a:chOff x="0" y="0"/>
              <a:chExt cx="219327" cy="219327"/>
            </a:xfrm>
          </p:grpSpPr>
          <p:sp>
            <p:nvSpPr>
              <p:cNvPr id="763" name="Freeform 763">
                <a:extLst>
                  <a:ext uri="{FF2B5EF4-FFF2-40B4-BE49-F238E27FC236}">
                    <a16:creationId xmlns:a16="http://schemas.microsoft.com/office/drawing/2014/main" id="{84A8B93E-C6BD-A34A-EDF6-5A795401921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4" name="TextBox 764">
                <a:extLst>
                  <a:ext uri="{FF2B5EF4-FFF2-40B4-BE49-F238E27FC236}">
                    <a16:creationId xmlns:a16="http://schemas.microsoft.com/office/drawing/2014/main" id="{31A00316-78D5-81B9-D042-26B422D82A0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5" name="Group 765">
              <a:extLst>
                <a:ext uri="{FF2B5EF4-FFF2-40B4-BE49-F238E27FC236}">
                  <a16:creationId xmlns:a16="http://schemas.microsoft.com/office/drawing/2014/main" id="{40031C8C-07C2-EF3A-FB04-6D8122F819B1}"/>
                </a:ext>
              </a:extLst>
            </p:cNvPr>
            <p:cNvGrpSpPr/>
            <p:nvPr/>
          </p:nvGrpSpPr>
          <p:grpSpPr>
            <a:xfrm>
              <a:off x="1399317" y="390524"/>
              <a:ext cx="17169" cy="17169"/>
              <a:chOff x="0" y="0"/>
              <a:chExt cx="237406" cy="237406"/>
            </a:xfrm>
          </p:grpSpPr>
          <p:sp>
            <p:nvSpPr>
              <p:cNvPr id="766" name="Freeform 766">
                <a:extLst>
                  <a:ext uri="{FF2B5EF4-FFF2-40B4-BE49-F238E27FC236}">
                    <a16:creationId xmlns:a16="http://schemas.microsoft.com/office/drawing/2014/main" id="{5345C4D7-ABA8-7A40-D59D-02113FF04A1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7" name="TextBox 767">
                <a:extLst>
                  <a:ext uri="{FF2B5EF4-FFF2-40B4-BE49-F238E27FC236}">
                    <a16:creationId xmlns:a16="http://schemas.microsoft.com/office/drawing/2014/main" id="{84D7E200-73DE-3648-2AD4-76F1AFB5C23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8" name="Group 768">
              <a:extLst>
                <a:ext uri="{FF2B5EF4-FFF2-40B4-BE49-F238E27FC236}">
                  <a16:creationId xmlns:a16="http://schemas.microsoft.com/office/drawing/2014/main" id="{ABF8ECA9-09A0-D97B-9C57-17ACAD74B7C1}"/>
                </a:ext>
              </a:extLst>
            </p:cNvPr>
            <p:cNvGrpSpPr/>
            <p:nvPr/>
          </p:nvGrpSpPr>
          <p:grpSpPr>
            <a:xfrm>
              <a:off x="1662798" y="517234"/>
              <a:ext cx="17169" cy="17169"/>
              <a:chOff x="0" y="0"/>
              <a:chExt cx="219327" cy="219327"/>
            </a:xfrm>
          </p:grpSpPr>
          <p:sp>
            <p:nvSpPr>
              <p:cNvPr id="769" name="Freeform 769">
                <a:extLst>
                  <a:ext uri="{FF2B5EF4-FFF2-40B4-BE49-F238E27FC236}">
                    <a16:creationId xmlns:a16="http://schemas.microsoft.com/office/drawing/2014/main" id="{8C16607B-CBA0-7FD8-DEA5-1A54EFF5E49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0" name="TextBox 770">
                <a:extLst>
                  <a:ext uri="{FF2B5EF4-FFF2-40B4-BE49-F238E27FC236}">
                    <a16:creationId xmlns:a16="http://schemas.microsoft.com/office/drawing/2014/main" id="{AB2F130F-612A-E76E-07DC-414EFF591EA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1" name="Group 771">
              <a:extLst>
                <a:ext uri="{FF2B5EF4-FFF2-40B4-BE49-F238E27FC236}">
                  <a16:creationId xmlns:a16="http://schemas.microsoft.com/office/drawing/2014/main" id="{EA1325EA-9FE8-234F-2150-F86EE52885FF}"/>
                </a:ext>
              </a:extLst>
            </p:cNvPr>
            <p:cNvGrpSpPr/>
            <p:nvPr/>
          </p:nvGrpSpPr>
          <p:grpSpPr>
            <a:xfrm>
              <a:off x="1662798" y="517234"/>
              <a:ext cx="17169" cy="17169"/>
              <a:chOff x="0" y="0"/>
              <a:chExt cx="237406" cy="237406"/>
            </a:xfrm>
          </p:grpSpPr>
          <p:sp>
            <p:nvSpPr>
              <p:cNvPr id="772" name="Freeform 772">
                <a:extLst>
                  <a:ext uri="{FF2B5EF4-FFF2-40B4-BE49-F238E27FC236}">
                    <a16:creationId xmlns:a16="http://schemas.microsoft.com/office/drawing/2014/main" id="{E48F7C4E-FEA9-3E7F-3E8A-1D82F0B2AFD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3" name="TextBox 773">
                <a:extLst>
                  <a:ext uri="{FF2B5EF4-FFF2-40B4-BE49-F238E27FC236}">
                    <a16:creationId xmlns:a16="http://schemas.microsoft.com/office/drawing/2014/main" id="{ADEB044F-99CE-5E37-C134-88785CBB8DE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4" name="Group 774">
              <a:extLst>
                <a:ext uri="{FF2B5EF4-FFF2-40B4-BE49-F238E27FC236}">
                  <a16:creationId xmlns:a16="http://schemas.microsoft.com/office/drawing/2014/main" id="{9E0F8CFF-E6AB-92F5-BF36-8EEB46EE2844}"/>
                </a:ext>
              </a:extLst>
            </p:cNvPr>
            <p:cNvGrpSpPr/>
            <p:nvPr/>
          </p:nvGrpSpPr>
          <p:grpSpPr>
            <a:xfrm>
              <a:off x="452296" y="429270"/>
              <a:ext cx="24358" cy="19135"/>
              <a:chOff x="0" y="0"/>
              <a:chExt cx="328213" cy="257837"/>
            </a:xfrm>
          </p:grpSpPr>
          <p:sp>
            <p:nvSpPr>
              <p:cNvPr id="775" name="Freeform 775">
                <a:extLst>
                  <a:ext uri="{FF2B5EF4-FFF2-40B4-BE49-F238E27FC236}">
                    <a16:creationId xmlns:a16="http://schemas.microsoft.com/office/drawing/2014/main" id="{3EF78CEF-1058-9479-6E72-BC1B1875264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6" name="TextBox 776">
                <a:extLst>
                  <a:ext uri="{FF2B5EF4-FFF2-40B4-BE49-F238E27FC236}">
                    <a16:creationId xmlns:a16="http://schemas.microsoft.com/office/drawing/2014/main" id="{F267A2A0-98DA-115C-9D50-D58248AE6D9C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7" name="Group 777">
              <a:extLst>
                <a:ext uri="{FF2B5EF4-FFF2-40B4-BE49-F238E27FC236}">
                  <a16:creationId xmlns:a16="http://schemas.microsoft.com/office/drawing/2014/main" id="{B6903F70-724E-EE69-E333-201E13E362D2}"/>
                </a:ext>
              </a:extLst>
            </p:cNvPr>
            <p:cNvGrpSpPr/>
            <p:nvPr/>
          </p:nvGrpSpPr>
          <p:grpSpPr>
            <a:xfrm>
              <a:off x="453223" y="429999"/>
              <a:ext cx="22503" cy="17678"/>
              <a:chOff x="0" y="0"/>
              <a:chExt cx="328213" cy="257837"/>
            </a:xfrm>
          </p:grpSpPr>
          <p:sp>
            <p:nvSpPr>
              <p:cNvPr id="778" name="Freeform 778">
                <a:extLst>
                  <a:ext uri="{FF2B5EF4-FFF2-40B4-BE49-F238E27FC236}">
                    <a16:creationId xmlns:a16="http://schemas.microsoft.com/office/drawing/2014/main" id="{0485C2BC-134E-CD9D-7D5A-07D3FF4CE9FA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9" name="TextBox 779">
                <a:extLst>
                  <a:ext uri="{FF2B5EF4-FFF2-40B4-BE49-F238E27FC236}">
                    <a16:creationId xmlns:a16="http://schemas.microsoft.com/office/drawing/2014/main" id="{14C4A872-D0AB-1716-514D-7E8AEC2161F6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0" name="Group 780">
              <a:extLst>
                <a:ext uri="{FF2B5EF4-FFF2-40B4-BE49-F238E27FC236}">
                  <a16:creationId xmlns:a16="http://schemas.microsoft.com/office/drawing/2014/main" id="{4640CE38-C9AF-16FA-45FF-DA063C57AE63}"/>
                </a:ext>
              </a:extLst>
            </p:cNvPr>
            <p:cNvGrpSpPr/>
            <p:nvPr/>
          </p:nvGrpSpPr>
          <p:grpSpPr>
            <a:xfrm>
              <a:off x="547682" y="426814"/>
              <a:ext cx="24358" cy="19135"/>
              <a:chOff x="0" y="0"/>
              <a:chExt cx="328213" cy="257837"/>
            </a:xfrm>
          </p:grpSpPr>
          <p:sp>
            <p:nvSpPr>
              <p:cNvPr id="781" name="Freeform 781">
                <a:extLst>
                  <a:ext uri="{FF2B5EF4-FFF2-40B4-BE49-F238E27FC236}">
                    <a16:creationId xmlns:a16="http://schemas.microsoft.com/office/drawing/2014/main" id="{529ED096-7085-FC4C-BE49-67054696969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2" name="TextBox 782">
                <a:extLst>
                  <a:ext uri="{FF2B5EF4-FFF2-40B4-BE49-F238E27FC236}">
                    <a16:creationId xmlns:a16="http://schemas.microsoft.com/office/drawing/2014/main" id="{73061359-F5BD-2D69-EC59-87233EEFA04C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3" name="Group 783">
              <a:extLst>
                <a:ext uri="{FF2B5EF4-FFF2-40B4-BE49-F238E27FC236}">
                  <a16:creationId xmlns:a16="http://schemas.microsoft.com/office/drawing/2014/main" id="{96FB00F8-BEF0-7E7F-AACA-EFB3C293D375}"/>
                </a:ext>
              </a:extLst>
            </p:cNvPr>
            <p:cNvGrpSpPr/>
            <p:nvPr/>
          </p:nvGrpSpPr>
          <p:grpSpPr>
            <a:xfrm>
              <a:off x="548610" y="427543"/>
              <a:ext cx="22503" cy="17678"/>
              <a:chOff x="0" y="0"/>
              <a:chExt cx="328213" cy="257837"/>
            </a:xfrm>
          </p:grpSpPr>
          <p:sp>
            <p:nvSpPr>
              <p:cNvPr id="784" name="Freeform 784">
                <a:extLst>
                  <a:ext uri="{FF2B5EF4-FFF2-40B4-BE49-F238E27FC236}">
                    <a16:creationId xmlns:a16="http://schemas.microsoft.com/office/drawing/2014/main" id="{BA623130-27C8-8428-3171-75BE78F1293E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5" name="TextBox 785">
                <a:extLst>
                  <a:ext uri="{FF2B5EF4-FFF2-40B4-BE49-F238E27FC236}">
                    <a16:creationId xmlns:a16="http://schemas.microsoft.com/office/drawing/2014/main" id="{533C4826-17D4-4FA0-7F79-C1D035295754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6" name="Group 786">
              <a:extLst>
                <a:ext uri="{FF2B5EF4-FFF2-40B4-BE49-F238E27FC236}">
                  <a16:creationId xmlns:a16="http://schemas.microsoft.com/office/drawing/2014/main" id="{54662239-741C-324E-5334-BDF6E9E722CE}"/>
                </a:ext>
              </a:extLst>
            </p:cNvPr>
            <p:cNvGrpSpPr/>
            <p:nvPr/>
          </p:nvGrpSpPr>
          <p:grpSpPr>
            <a:xfrm>
              <a:off x="638330" y="373356"/>
              <a:ext cx="17169" cy="17169"/>
              <a:chOff x="0" y="0"/>
              <a:chExt cx="219327" cy="219327"/>
            </a:xfrm>
          </p:grpSpPr>
          <p:sp>
            <p:nvSpPr>
              <p:cNvPr id="787" name="Freeform 787">
                <a:extLst>
                  <a:ext uri="{FF2B5EF4-FFF2-40B4-BE49-F238E27FC236}">
                    <a16:creationId xmlns:a16="http://schemas.microsoft.com/office/drawing/2014/main" id="{31698400-A932-0251-45C5-57523D3B145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8" name="TextBox 788">
                <a:extLst>
                  <a:ext uri="{FF2B5EF4-FFF2-40B4-BE49-F238E27FC236}">
                    <a16:creationId xmlns:a16="http://schemas.microsoft.com/office/drawing/2014/main" id="{C5B40761-4A71-CC74-CC16-F08DDC96D22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9" name="Group 789">
              <a:extLst>
                <a:ext uri="{FF2B5EF4-FFF2-40B4-BE49-F238E27FC236}">
                  <a16:creationId xmlns:a16="http://schemas.microsoft.com/office/drawing/2014/main" id="{1416A9AF-7527-F378-485C-B83305EFDE38}"/>
                </a:ext>
              </a:extLst>
            </p:cNvPr>
            <p:cNvGrpSpPr/>
            <p:nvPr/>
          </p:nvGrpSpPr>
          <p:grpSpPr>
            <a:xfrm>
              <a:off x="638330" y="373356"/>
              <a:ext cx="17169" cy="17169"/>
              <a:chOff x="0" y="0"/>
              <a:chExt cx="237406" cy="237406"/>
            </a:xfrm>
          </p:grpSpPr>
          <p:sp>
            <p:nvSpPr>
              <p:cNvPr id="790" name="Freeform 790">
                <a:extLst>
                  <a:ext uri="{FF2B5EF4-FFF2-40B4-BE49-F238E27FC236}">
                    <a16:creationId xmlns:a16="http://schemas.microsoft.com/office/drawing/2014/main" id="{0C770FC8-9F8F-F77E-AD70-FF2E72233DB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1" name="TextBox 791">
                <a:extLst>
                  <a:ext uri="{FF2B5EF4-FFF2-40B4-BE49-F238E27FC236}">
                    <a16:creationId xmlns:a16="http://schemas.microsoft.com/office/drawing/2014/main" id="{7AC40863-298E-8649-8EA9-43AD252B81B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2" name="Group 792">
              <a:extLst>
                <a:ext uri="{FF2B5EF4-FFF2-40B4-BE49-F238E27FC236}">
                  <a16:creationId xmlns:a16="http://schemas.microsoft.com/office/drawing/2014/main" id="{C7F9A898-7DE1-6611-A73F-CA41F9817933}"/>
                </a:ext>
              </a:extLst>
            </p:cNvPr>
            <p:cNvGrpSpPr/>
            <p:nvPr/>
          </p:nvGrpSpPr>
          <p:grpSpPr>
            <a:xfrm>
              <a:off x="1081389" y="338072"/>
              <a:ext cx="17169" cy="17169"/>
              <a:chOff x="0" y="0"/>
              <a:chExt cx="219327" cy="219327"/>
            </a:xfrm>
          </p:grpSpPr>
          <p:sp>
            <p:nvSpPr>
              <p:cNvPr id="793" name="Freeform 793">
                <a:extLst>
                  <a:ext uri="{FF2B5EF4-FFF2-40B4-BE49-F238E27FC236}">
                    <a16:creationId xmlns:a16="http://schemas.microsoft.com/office/drawing/2014/main" id="{7D57FF54-735A-001F-6790-EB39CB7EF8D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4" name="TextBox 794">
                <a:extLst>
                  <a:ext uri="{FF2B5EF4-FFF2-40B4-BE49-F238E27FC236}">
                    <a16:creationId xmlns:a16="http://schemas.microsoft.com/office/drawing/2014/main" id="{56CCB85A-02A4-703C-6FCF-707A73D04F8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5" name="Group 795">
              <a:extLst>
                <a:ext uri="{FF2B5EF4-FFF2-40B4-BE49-F238E27FC236}">
                  <a16:creationId xmlns:a16="http://schemas.microsoft.com/office/drawing/2014/main" id="{BB4940A2-F322-289B-5EF1-1B4C26418850}"/>
                </a:ext>
              </a:extLst>
            </p:cNvPr>
            <p:cNvGrpSpPr/>
            <p:nvPr/>
          </p:nvGrpSpPr>
          <p:grpSpPr>
            <a:xfrm>
              <a:off x="1081389" y="338072"/>
              <a:ext cx="17169" cy="17169"/>
              <a:chOff x="0" y="0"/>
              <a:chExt cx="237406" cy="237406"/>
            </a:xfrm>
          </p:grpSpPr>
          <p:sp>
            <p:nvSpPr>
              <p:cNvPr id="796" name="Freeform 796">
                <a:extLst>
                  <a:ext uri="{FF2B5EF4-FFF2-40B4-BE49-F238E27FC236}">
                    <a16:creationId xmlns:a16="http://schemas.microsoft.com/office/drawing/2014/main" id="{CE1E0123-0092-62C1-BB3E-B61F098E572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7" name="TextBox 797">
                <a:extLst>
                  <a:ext uri="{FF2B5EF4-FFF2-40B4-BE49-F238E27FC236}">
                    <a16:creationId xmlns:a16="http://schemas.microsoft.com/office/drawing/2014/main" id="{58A25E9A-34B5-C1EF-5839-69F563138800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8" name="Group 798">
              <a:extLst>
                <a:ext uri="{FF2B5EF4-FFF2-40B4-BE49-F238E27FC236}">
                  <a16:creationId xmlns:a16="http://schemas.microsoft.com/office/drawing/2014/main" id="{0C3D87DF-52CD-EE6C-320A-B8D7CC07FF5A}"/>
                </a:ext>
              </a:extLst>
            </p:cNvPr>
            <p:cNvGrpSpPr/>
            <p:nvPr/>
          </p:nvGrpSpPr>
          <p:grpSpPr>
            <a:xfrm>
              <a:off x="1169275" y="338072"/>
              <a:ext cx="17169" cy="17169"/>
              <a:chOff x="0" y="0"/>
              <a:chExt cx="219327" cy="219327"/>
            </a:xfrm>
          </p:grpSpPr>
          <p:sp>
            <p:nvSpPr>
              <p:cNvPr id="799" name="Freeform 799">
                <a:extLst>
                  <a:ext uri="{FF2B5EF4-FFF2-40B4-BE49-F238E27FC236}">
                    <a16:creationId xmlns:a16="http://schemas.microsoft.com/office/drawing/2014/main" id="{72F9DC3E-AEE6-F10C-D53E-9407A84CAEBA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0" name="TextBox 800">
                <a:extLst>
                  <a:ext uri="{FF2B5EF4-FFF2-40B4-BE49-F238E27FC236}">
                    <a16:creationId xmlns:a16="http://schemas.microsoft.com/office/drawing/2014/main" id="{373B7B7F-473D-3C47-0B3C-4F49C8A2D2E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1" name="Group 801">
              <a:extLst>
                <a:ext uri="{FF2B5EF4-FFF2-40B4-BE49-F238E27FC236}">
                  <a16:creationId xmlns:a16="http://schemas.microsoft.com/office/drawing/2014/main" id="{E6512854-B6ED-FBF0-9D30-6373447712EE}"/>
                </a:ext>
              </a:extLst>
            </p:cNvPr>
            <p:cNvGrpSpPr/>
            <p:nvPr/>
          </p:nvGrpSpPr>
          <p:grpSpPr>
            <a:xfrm>
              <a:off x="1169275" y="338072"/>
              <a:ext cx="17169" cy="17169"/>
              <a:chOff x="0" y="0"/>
              <a:chExt cx="237406" cy="237406"/>
            </a:xfrm>
          </p:grpSpPr>
          <p:sp>
            <p:nvSpPr>
              <p:cNvPr id="802" name="Freeform 802">
                <a:extLst>
                  <a:ext uri="{FF2B5EF4-FFF2-40B4-BE49-F238E27FC236}">
                    <a16:creationId xmlns:a16="http://schemas.microsoft.com/office/drawing/2014/main" id="{09953042-5067-B230-D638-9AA7973FF89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3" name="TextBox 803">
                <a:extLst>
                  <a:ext uri="{FF2B5EF4-FFF2-40B4-BE49-F238E27FC236}">
                    <a16:creationId xmlns:a16="http://schemas.microsoft.com/office/drawing/2014/main" id="{6DB20545-B634-89B0-C61F-95DDFB7A51C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4" name="Group 804">
              <a:extLst>
                <a:ext uri="{FF2B5EF4-FFF2-40B4-BE49-F238E27FC236}">
                  <a16:creationId xmlns:a16="http://schemas.microsoft.com/office/drawing/2014/main" id="{8450A4A3-5106-E290-13B9-BFAEA2C043B8}"/>
                </a:ext>
              </a:extLst>
            </p:cNvPr>
            <p:cNvGrpSpPr/>
            <p:nvPr/>
          </p:nvGrpSpPr>
          <p:grpSpPr>
            <a:xfrm>
              <a:off x="1133475" y="390159"/>
              <a:ext cx="17169" cy="17169"/>
              <a:chOff x="0" y="0"/>
              <a:chExt cx="219327" cy="219327"/>
            </a:xfrm>
          </p:grpSpPr>
          <p:sp>
            <p:nvSpPr>
              <p:cNvPr id="805" name="Freeform 805">
                <a:extLst>
                  <a:ext uri="{FF2B5EF4-FFF2-40B4-BE49-F238E27FC236}">
                    <a16:creationId xmlns:a16="http://schemas.microsoft.com/office/drawing/2014/main" id="{26324B83-C113-4409-BA61-74F642A63D6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6" name="TextBox 806">
                <a:extLst>
                  <a:ext uri="{FF2B5EF4-FFF2-40B4-BE49-F238E27FC236}">
                    <a16:creationId xmlns:a16="http://schemas.microsoft.com/office/drawing/2014/main" id="{8633655B-9A8A-DB91-A337-C3ABC9BC4C8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7" name="Group 807">
              <a:extLst>
                <a:ext uri="{FF2B5EF4-FFF2-40B4-BE49-F238E27FC236}">
                  <a16:creationId xmlns:a16="http://schemas.microsoft.com/office/drawing/2014/main" id="{37AD96AA-E446-F4C9-2F5B-261351EEF79F}"/>
                </a:ext>
              </a:extLst>
            </p:cNvPr>
            <p:cNvGrpSpPr/>
            <p:nvPr/>
          </p:nvGrpSpPr>
          <p:grpSpPr>
            <a:xfrm>
              <a:off x="1133475" y="390159"/>
              <a:ext cx="17169" cy="17169"/>
              <a:chOff x="0" y="0"/>
              <a:chExt cx="237406" cy="237406"/>
            </a:xfrm>
          </p:grpSpPr>
          <p:sp>
            <p:nvSpPr>
              <p:cNvPr id="808" name="Freeform 808">
                <a:extLst>
                  <a:ext uri="{FF2B5EF4-FFF2-40B4-BE49-F238E27FC236}">
                    <a16:creationId xmlns:a16="http://schemas.microsoft.com/office/drawing/2014/main" id="{D25E2265-DF86-AA9B-CFE1-7F5FFE9F920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9" name="TextBox 809">
                <a:extLst>
                  <a:ext uri="{FF2B5EF4-FFF2-40B4-BE49-F238E27FC236}">
                    <a16:creationId xmlns:a16="http://schemas.microsoft.com/office/drawing/2014/main" id="{514C1878-1F0B-54DA-AF2D-D821972452A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0" name="Group 810">
              <a:extLst>
                <a:ext uri="{FF2B5EF4-FFF2-40B4-BE49-F238E27FC236}">
                  <a16:creationId xmlns:a16="http://schemas.microsoft.com/office/drawing/2014/main" id="{1CE93AC7-657A-AC7C-63DA-20F3A91F6ED3}"/>
                </a:ext>
              </a:extLst>
            </p:cNvPr>
            <p:cNvGrpSpPr/>
            <p:nvPr/>
          </p:nvGrpSpPr>
          <p:grpSpPr>
            <a:xfrm>
              <a:off x="1232118" y="320903"/>
              <a:ext cx="17169" cy="17169"/>
              <a:chOff x="0" y="0"/>
              <a:chExt cx="219327" cy="219327"/>
            </a:xfrm>
          </p:grpSpPr>
          <p:sp>
            <p:nvSpPr>
              <p:cNvPr id="811" name="Freeform 811">
                <a:extLst>
                  <a:ext uri="{FF2B5EF4-FFF2-40B4-BE49-F238E27FC236}">
                    <a16:creationId xmlns:a16="http://schemas.microsoft.com/office/drawing/2014/main" id="{E0EB4E1F-87ED-E6F3-1DAA-D8EB1EEA3EF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2" name="TextBox 812">
                <a:extLst>
                  <a:ext uri="{FF2B5EF4-FFF2-40B4-BE49-F238E27FC236}">
                    <a16:creationId xmlns:a16="http://schemas.microsoft.com/office/drawing/2014/main" id="{0C7B4C0E-F60D-19C0-CC6F-E996E656B2C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3" name="Group 813">
              <a:extLst>
                <a:ext uri="{FF2B5EF4-FFF2-40B4-BE49-F238E27FC236}">
                  <a16:creationId xmlns:a16="http://schemas.microsoft.com/office/drawing/2014/main" id="{19D42BEC-3310-FD19-B892-FE6F17DE1559}"/>
                </a:ext>
              </a:extLst>
            </p:cNvPr>
            <p:cNvGrpSpPr/>
            <p:nvPr/>
          </p:nvGrpSpPr>
          <p:grpSpPr>
            <a:xfrm>
              <a:off x="1232118" y="320903"/>
              <a:ext cx="17169" cy="17169"/>
              <a:chOff x="0" y="0"/>
              <a:chExt cx="237406" cy="237406"/>
            </a:xfrm>
          </p:grpSpPr>
          <p:sp>
            <p:nvSpPr>
              <p:cNvPr id="814" name="Freeform 814">
                <a:extLst>
                  <a:ext uri="{FF2B5EF4-FFF2-40B4-BE49-F238E27FC236}">
                    <a16:creationId xmlns:a16="http://schemas.microsoft.com/office/drawing/2014/main" id="{8CA7078D-AA9C-D0CD-84CC-ECDA00DE1E1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5" name="TextBox 815">
                <a:extLst>
                  <a:ext uri="{FF2B5EF4-FFF2-40B4-BE49-F238E27FC236}">
                    <a16:creationId xmlns:a16="http://schemas.microsoft.com/office/drawing/2014/main" id="{4C15E6EA-FA7D-1F3B-D514-D54AFFBC4A7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6" name="Group 816">
              <a:extLst>
                <a:ext uri="{FF2B5EF4-FFF2-40B4-BE49-F238E27FC236}">
                  <a16:creationId xmlns:a16="http://schemas.microsoft.com/office/drawing/2014/main" id="{392825D1-E559-715D-3D00-FB2608F1C9E7}"/>
                </a:ext>
              </a:extLst>
            </p:cNvPr>
            <p:cNvGrpSpPr/>
            <p:nvPr/>
          </p:nvGrpSpPr>
          <p:grpSpPr>
            <a:xfrm>
              <a:off x="1339159" y="393963"/>
              <a:ext cx="17169" cy="17169"/>
              <a:chOff x="0" y="0"/>
              <a:chExt cx="219327" cy="219327"/>
            </a:xfrm>
          </p:grpSpPr>
          <p:sp>
            <p:nvSpPr>
              <p:cNvPr id="817" name="Freeform 817">
                <a:extLst>
                  <a:ext uri="{FF2B5EF4-FFF2-40B4-BE49-F238E27FC236}">
                    <a16:creationId xmlns:a16="http://schemas.microsoft.com/office/drawing/2014/main" id="{AC47128B-0D4C-B515-81DD-D9CCB6F3EA5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8" name="TextBox 818">
                <a:extLst>
                  <a:ext uri="{FF2B5EF4-FFF2-40B4-BE49-F238E27FC236}">
                    <a16:creationId xmlns:a16="http://schemas.microsoft.com/office/drawing/2014/main" id="{A7AC812C-E959-4E59-3CAE-218ED01BBCE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9" name="Group 819">
              <a:extLst>
                <a:ext uri="{FF2B5EF4-FFF2-40B4-BE49-F238E27FC236}">
                  <a16:creationId xmlns:a16="http://schemas.microsoft.com/office/drawing/2014/main" id="{F3DFB25E-54DE-CAB0-D0FA-91F4F5558BF0}"/>
                </a:ext>
              </a:extLst>
            </p:cNvPr>
            <p:cNvGrpSpPr/>
            <p:nvPr/>
          </p:nvGrpSpPr>
          <p:grpSpPr>
            <a:xfrm>
              <a:off x="1339159" y="393963"/>
              <a:ext cx="17169" cy="17169"/>
              <a:chOff x="0" y="0"/>
              <a:chExt cx="237406" cy="237406"/>
            </a:xfrm>
          </p:grpSpPr>
          <p:sp>
            <p:nvSpPr>
              <p:cNvPr id="820" name="Freeform 820">
                <a:extLst>
                  <a:ext uri="{FF2B5EF4-FFF2-40B4-BE49-F238E27FC236}">
                    <a16:creationId xmlns:a16="http://schemas.microsoft.com/office/drawing/2014/main" id="{BDF1F07C-EE66-C4E8-4ECF-1561AF85B10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1" name="TextBox 821">
                <a:extLst>
                  <a:ext uri="{FF2B5EF4-FFF2-40B4-BE49-F238E27FC236}">
                    <a16:creationId xmlns:a16="http://schemas.microsoft.com/office/drawing/2014/main" id="{5DA8C33C-BA92-04B8-6DF1-75A415451D8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2" name="Group 822">
              <a:extLst>
                <a:ext uri="{FF2B5EF4-FFF2-40B4-BE49-F238E27FC236}">
                  <a16:creationId xmlns:a16="http://schemas.microsoft.com/office/drawing/2014/main" id="{65C8CC06-437B-CBC2-2334-010A0AA14C34}"/>
                </a:ext>
              </a:extLst>
            </p:cNvPr>
            <p:cNvGrpSpPr/>
            <p:nvPr/>
          </p:nvGrpSpPr>
          <p:grpSpPr>
            <a:xfrm>
              <a:off x="831831" y="280348"/>
              <a:ext cx="17169" cy="17169"/>
              <a:chOff x="0" y="0"/>
              <a:chExt cx="219327" cy="219327"/>
            </a:xfrm>
          </p:grpSpPr>
          <p:sp>
            <p:nvSpPr>
              <p:cNvPr id="823" name="Freeform 823">
                <a:extLst>
                  <a:ext uri="{FF2B5EF4-FFF2-40B4-BE49-F238E27FC236}">
                    <a16:creationId xmlns:a16="http://schemas.microsoft.com/office/drawing/2014/main" id="{1CF1B567-F8E5-9585-C53D-4BB4634837B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4" name="TextBox 824">
                <a:extLst>
                  <a:ext uri="{FF2B5EF4-FFF2-40B4-BE49-F238E27FC236}">
                    <a16:creationId xmlns:a16="http://schemas.microsoft.com/office/drawing/2014/main" id="{F31E3608-403B-28BD-429A-25C1F04A9BF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5" name="Group 825">
              <a:extLst>
                <a:ext uri="{FF2B5EF4-FFF2-40B4-BE49-F238E27FC236}">
                  <a16:creationId xmlns:a16="http://schemas.microsoft.com/office/drawing/2014/main" id="{35CD0D50-D560-DD24-044D-FABA4E9043A4}"/>
                </a:ext>
              </a:extLst>
            </p:cNvPr>
            <p:cNvGrpSpPr/>
            <p:nvPr/>
          </p:nvGrpSpPr>
          <p:grpSpPr>
            <a:xfrm>
              <a:off x="831831" y="280348"/>
              <a:ext cx="17169" cy="17169"/>
              <a:chOff x="0" y="0"/>
              <a:chExt cx="237406" cy="237406"/>
            </a:xfrm>
          </p:grpSpPr>
          <p:sp>
            <p:nvSpPr>
              <p:cNvPr id="826" name="Freeform 826">
                <a:extLst>
                  <a:ext uri="{FF2B5EF4-FFF2-40B4-BE49-F238E27FC236}">
                    <a16:creationId xmlns:a16="http://schemas.microsoft.com/office/drawing/2014/main" id="{577688CB-70D6-FAA9-C11A-8E08B78A9CB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7" name="TextBox 827">
                <a:extLst>
                  <a:ext uri="{FF2B5EF4-FFF2-40B4-BE49-F238E27FC236}">
                    <a16:creationId xmlns:a16="http://schemas.microsoft.com/office/drawing/2014/main" id="{E8E350C9-2834-AA5E-1605-A15D5FB5E4F0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8" name="Group 828">
              <a:extLst>
                <a:ext uri="{FF2B5EF4-FFF2-40B4-BE49-F238E27FC236}">
                  <a16:creationId xmlns:a16="http://schemas.microsoft.com/office/drawing/2014/main" id="{F8FA6C82-8B61-FF1D-C244-59B40689AFEE}"/>
                </a:ext>
              </a:extLst>
            </p:cNvPr>
            <p:cNvGrpSpPr/>
            <p:nvPr/>
          </p:nvGrpSpPr>
          <p:grpSpPr>
            <a:xfrm>
              <a:off x="960293" y="329488"/>
              <a:ext cx="17169" cy="17169"/>
              <a:chOff x="0" y="0"/>
              <a:chExt cx="219327" cy="219327"/>
            </a:xfrm>
          </p:grpSpPr>
          <p:sp>
            <p:nvSpPr>
              <p:cNvPr id="829" name="Freeform 829">
                <a:extLst>
                  <a:ext uri="{FF2B5EF4-FFF2-40B4-BE49-F238E27FC236}">
                    <a16:creationId xmlns:a16="http://schemas.microsoft.com/office/drawing/2014/main" id="{E5E3F50B-6DBF-D943-6981-4B447167241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0" name="TextBox 830">
                <a:extLst>
                  <a:ext uri="{FF2B5EF4-FFF2-40B4-BE49-F238E27FC236}">
                    <a16:creationId xmlns:a16="http://schemas.microsoft.com/office/drawing/2014/main" id="{4EA6DC9D-32B0-D58C-D962-3E6FA606653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1" name="Group 831">
              <a:extLst>
                <a:ext uri="{FF2B5EF4-FFF2-40B4-BE49-F238E27FC236}">
                  <a16:creationId xmlns:a16="http://schemas.microsoft.com/office/drawing/2014/main" id="{1CAC13E9-4A02-DDD3-0F13-D83798383958}"/>
                </a:ext>
              </a:extLst>
            </p:cNvPr>
            <p:cNvGrpSpPr/>
            <p:nvPr/>
          </p:nvGrpSpPr>
          <p:grpSpPr>
            <a:xfrm>
              <a:off x="960293" y="329488"/>
              <a:ext cx="17169" cy="17169"/>
              <a:chOff x="0" y="0"/>
              <a:chExt cx="237406" cy="237406"/>
            </a:xfrm>
          </p:grpSpPr>
          <p:sp>
            <p:nvSpPr>
              <p:cNvPr id="832" name="Freeform 832">
                <a:extLst>
                  <a:ext uri="{FF2B5EF4-FFF2-40B4-BE49-F238E27FC236}">
                    <a16:creationId xmlns:a16="http://schemas.microsoft.com/office/drawing/2014/main" id="{D9432B8D-AD5F-3141-8C3B-17BF778CF4E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3" name="TextBox 833">
                <a:extLst>
                  <a:ext uri="{FF2B5EF4-FFF2-40B4-BE49-F238E27FC236}">
                    <a16:creationId xmlns:a16="http://schemas.microsoft.com/office/drawing/2014/main" id="{9A7DA11F-669E-FF06-40B6-DB84911A346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4" name="Group 834">
              <a:extLst>
                <a:ext uri="{FF2B5EF4-FFF2-40B4-BE49-F238E27FC236}">
                  <a16:creationId xmlns:a16="http://schemas.microsoft.com/office/drawing/2014/main" id="{1FA411CF-7201-BC04-6F13-724B18CD80B8}"/>
                </a:ext>
              </a:extLst>
            </p:cNvPr>
            <p:cNvGrpSpPr/>
            <p:nvPr/>
          </p:nvGrpSpPr>
          <p:grpSpPr>
            <a:xfrm>
              <a:off x="855341" y="329488"/>
              <a:ext cx="17169" cy="17169"/>
              <a:chOff x="0" y="0"/>
              <a:chExt cx="219327" cy="219327"/>
            </a:xfrm>
          </p:grpSpPr>
          <p:sp>
            <p:nvSpPr>
              <p:cNvPr id="835" name="Freeform 835">
                <a:extLst>
                  <a:ext uri="{FF2B5EF4-FFF2-40B4-BE49-F238E27FC236}">
                    <a16:creationId xmlns:a16="http://schemas.microsoft.com/office/drawing/2014/main" id="{01784BFC-933A-5CCC-7FED-68C70A63F08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6" name="TextBox 836">
                <a:extLst>
                  <a:ext uri="{FF2B5EF4-FFF2-40B4-BE49-F238E27FC236}">
                    <a16:creationId xmlns:a16="http://schemas.microsoft.com/office/drawing/2014/main" id="{1D2C1E31-2489-D71F-1B2C-2B2D666D7B3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7" name="Group 837">
              <a:extLst>
                <a:ext uri="{FF2B5EF4-FFF2-40B4-BE49-F238E27FC236}">
                  <a16:creationId xmlns:a16="http://schemas.microsoft.com/office/drawing/2014/main" id="{90EAAFCB-764B-ADB5-8FA2-9B38DB3914B6}"/>
                </a:ext>
              </a:extLst>
            </p:cNvPr>
            <p:cNvGrpSpPr/>
            <p:nvPr/>
          </p:nvGrpSpPr>
          <p:grpSpPr>
            <a:xfrm>
              <a:off x="855341" y="329488"/>
              <a:ext cx="17169" cy="17169"/>
              <a:chOff x="0" y="0"/>
              <a:chExt cx="237406" cy="237406"/>
            </a:xfrm>
          </p:grpSpPr>
          <p:sp>
            <p:nvSpPr>
              <p:cNvPr id="838" name="Freeform 838">
                <a:extLst>
                  <a:ext uri="{FF2B5EF4-FFF2-40B4-BE49-F238E27FC236}">
                    <a16:creationId xmlns:a16="http://schemas.microsoft.com/office/drawing/2014/main" id="{50B03451-6F5B-0145-47E6-F40916BA135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9" name="TextBox 839">
                <a:extLst>
                  <a:ext uri="{FF2B5EF4-FFF2-40B4-BE49-F238E27FC236}">
                    <a16:creationId xmlns:a16="http://schemas.microsoft.com/office/drawing/2014/main" id="{8BB060A0-89CC-D787-8476-79D8FA31BE8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0" name="Group 840">
              <a:extLst>
                <a:ext uri="{FF2B5EF4-FFF2-40B4-BE49-F238E27FC236}">
                  <a16:creationId xmlns:a16="http://schemas.microsoft.com/office/drawing/2014/main" id="{2B2A682D-BAB7-787D-CF56-D1DF6DE6B623}"/>
                </a:ext>
              </a:extLst>
            </p:cNvPr>
            <p:cNvGrpSpPr/>
            <p:nvPr/>
          </p:nvGrpSpPr>
          <p:grpSpPr>
            <a:xfrm>
              <a:off x="908715" y="262961"/>
              <a:ext cx="9004" cy="9004"/>
              <a:chOff x="0" y="0"/>
              <a:chExt cx="219327" cy="219327"/>
            </a:xfrm>
          </p:grpSpPr>
          <p:sp>
            <p:nvSpPr>
              <p:cNvPr id="841" name="Freeform 841">
                <a:extLst>
                  <a:ext uri="{FF2B5EF4-FFF2-40B4-BE49-F238E27FC236}">
                    <a16:creationId xmlns:a16="http://schemas.microsoft.com/office/drawing/2014/main" id="{B0F82AA1-E2DB-EAF6-B802-39B52E44E90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2" name="TextBox 842">
                <a:extLst>
                  <a:ext uri="{FF2B5EF4-FFF2-40B4-BE49-F238E27FC236}">
                    <a16:creationId xmlns:a16="http://schemas.microsoft.com/office/drawing/2014/main" id="{8DFA2B61-086B-2D43-73FE-6FBB76596A7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3" name="Group 843">
              <a:extLst>
                <a:ext uri="{FF2B5EF4-FFF2-40B4-BE49-F238E27FC236}">
                  <a16:creationId xmlns:a16="http://schemas.microsoft.com/office/drawing/2014/main" id="{37EAF179-EB11-6E32-B19C-B48D3FC04935}"/>
                </a:ext>
              </a:extLst>
            </p:cNvPr>
            <p:cNvGrpSpPr/>
            <p:nvPr/>
          </p:nvGrpSpPr>
          <p:grpSpPr>
            <a:xfrm>
              <a:off x="908715" y="262961"/>
              <a:ext cx="9004" cy="9004"/>
              <a:chOff x="0" y="0"/>
              <a:chExt cx="237406" cy="237406"/>
            </a:xfrm>
          </p:grpSpPr>
          <p:sp>
            <p:nvSpPr>
              <p:cNvPr id="844" name="Freeform 844">
                <a:extLst>
                  <a:ext uri="{FF2B5EF4-FFF2-40B4-BE49-F238E27FC236}">
                    <a16:creationId xmlns:a16="http://schemas.microsoft.com/office/drawing/2014/main" id="{77A2B64B-28BD-5920-4B8C-4611783673B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5" name="TextBox 845">
                <a:extLst>
                  <a:ext uri="{FF2B5EF4-FFF2-40B4-BE49-F238E27FC236}">
                    <a16:creationId xmlns:a16="http://schemas.microsoft.com/office/drawing/2014/main" id="{C89640A3-8E53-3142-2800-B44DF080E2A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6" name="Group 846">
              <a:extLst>
                <a:ext uri="{FF2B5EF4-FFF2-40B4-BE49-F238E27FC236}">
                  <a16:creationId xmlns:a16="http://schemas.microsoft.com/office/drawing/2014/main" id="{BBDC3301-B460-3F3C-8A61-C731A5B65FF8}"/>
                </a:ext>
              </a:extLst>
            </p:cNvPr>
            <p:cNvGrpSpPr/>
            <p:nvPr/>
          </p:nvGrpSpPr>
          <p:grpSpPr>
            <a:xfrm>
              <a:off x="976086" y="288732"/>
              <a:ext cx="9004" cy="9004"/>
              <a:chOff x="0" y="0"/>
              <a:chExt cx="219327" cy="219327"/>
            </a:xfrm>
          </p:grpSpPr>
          <p:sp>
            <p:nvSpPr>
              <p:cNvPr id="847" name="Freeform 847">
                <a:extLst>
                  <a:ext uri="{FF2B5EF4-FFF2-40B4-BE49-F238E27FC236}">
                    <a16:creationId xmlns:a16="http://schemas.microsoft.com/office/drawing/2014/main" id="{013953CF-DB95-F52D-ABEF-AF483592E4F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8" name="TextBox 848">
                <a:extLst>
                  <a:ext uri="{FF2B5EF4-FFF2-40B4-BE49-F238E27FC236}">
                    <a16:creationId xmlns:a16="http://schemas.microsoft.com/office/drawing/2014/main" id="{D077204C-C26A-7677-828F-C8552396BAE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9" name="Group 849">
              <a:extLst>
                <a:ext uri="{FF2B5EF4-FFF2-40B4-BE49-F238E27FC236}">
                  <a16:creationId xmlns:a16="http://schemas.microsoft.com/office/drawing/2014/main" id="{3DCC6F7B-70DB-48AC-C4CE-367DF23C5836}"/>
                </a:ext>
              </a:extLst>
            </p:cNvPr>
            <p:cNvGrpSpPr/>
            <p:nvPr/>
          </p:nvGrpSpPr>
          <p:grpSpPr>
            <a:xfrm>
              <a:off x="976086" y="288732"/>
              <a:ext cx="9004" cy="9004"/>
              <a:chOff x="0" y="0"/>
              <a:chExt cx="237406" cy="237406"/>
            </a:xfrm>
          </p:grpSpPr>
          <p:sp>
            <p:nvSpPr>
              <p:cNvPr id="850" name="Freeform 850">
                <a:extLst>
                  <a:ext uri="{FF2B5EF4-FFF2-40B4-BE49-F238E27FC236}">
                    <a16:creationId xmlns:a16="http://schemas.microsoft.com/office/drawing/2014/main" id="{5E2585CB-F164-6206-2BD1-4D50E2490B7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1" name="TextBox 851">
                <a:extLst>
                  <a:ext uri="{FF2B5EF4-FFF2-40B4-BE49-F238E27FC236}">
                    <a16:creationId xmlns:a16="http://schemas.microsoft.com/office/drawing/2014/main" id="{46CC68F9-62EE-E757-4A9C-B3FB8AF1D90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2" name="Group 852">
              <a:extLst>
                <a:ext uri="{FF2B5EF4-FFF2-40B4-BE49-F238E27FC236}">
                  <a16:creationId xmlns:a16="http://schemas.microsoft.com/office/drawing/2014/main" id="{C6CCBE71-EE2B-F1E3-9B4F-ED225A9679D0}"/>
                </a:ext>
              </a:extLst>
            </p:cNvPr>
            <p:cNvGrpSpPr/>
            <p:nvPr/>
          </p:nvGrpSpPr>
          <p:grpSpPr>
            <a:xfrm>
              <a:off x="921045" y="288732"/>
              <a:ext cx="9004" cy="9004"/>
              <a:chOff x="0" y="0"/>
              <a:chExt cx="219327" cy="219327"/>
            </a:xfrm>
          </p:grpSpPr>
          <p:sp>
            <p:nvSpPr>
              <p:cNvPr id="853" name="Freeform 853">
                <a:extLst>
                  <a:ext uri="{FF2B5EF4-FFF2-40B4-BE49-F238E27FC236}">
                    <a16:creationId xmlns:a16="http://schemas.microsoft.com/office/drawing/2014/main" id="{C7B4435F-D29C-16B1-5E4A-57876BB7956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4" name="TextBox 854">
                <a:extLst>
                  <a:ext uri="{FF2B5EF4-FFF2-40B4-BE49-F238E27FC236}">
                    <a16:creationId xmlns:a16="http://schemas.microsoft.com/office/drawing/2014/main" id="{0A03E3FC-51D1-4337-639D-114CE53728C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5" name="Group 855">
              <a:extLst>
                <a:ext uri="{FF2B5EF4-FFF2-40B4-BE49-F238E27FC236}">
                  <a16:creationId xmlns:a16="http://schemas.microsoft.com/office/drawing/2014/main" id="{91A544B2-7494-99B0-B97C-3B7F3696B534}"/>
                </a:ext>
              </a:extLst>
            </p:cNvPr>
            <p:cNvGrpSpPr/>
            <p:nvPr/>
          </p:nvGrpSpPr>
          <p:grpSpPr>
            <a:xfrm>
              <a:off x="921045" y="288732"/>
              <a:ext cx="9004" cy="9004"/>
              <a:chOff x="0" y="0"/>
              <a:chExt cx="237406" cy="237406"/>
            </a:xfrm>
          </p:grpSpPr>
          <p:sp>
            <p:nvSpPr>
              <p:cNvPr id="856" name="Freeform 856">
                <a:extLst>
                  <a:ext uri="{FF2B5EF4-FFF2-40B4-BE49-F238E27FC236}">
                    <a16:creationId xmlns:a16="http://schemas.microsoft.com/office/drawing/2014/main" id="{D74B9D27-93BB-C71A-7061-0013383322F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7" name="TextBox 857">
                <a:extLst>
                  <a:ext uri="{FF2B5EF4-FFF2-40B4-BE49-F238E27FC236}">
                    <a16:creationId xmlns:a16="http://schemas.microsoft.com/office/drawing/2014/main" id="{06C2469D-9DF8-A912-EF8A-F521D4CFB32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8" name="Group 858">
              <a:extLst>
                <a:ext uri="{FF2B5EF4-FFF2-40B4-BE49-F238E27FC236}">
                  <a16:creationId xmlns:a16="http://schemas.microsoft.com/office/drawing/2014/main" id="{1AF63856-5DFC-D02C-75EF-650078DC55D2}"/>
                </a:ext>
              </a:extLst>
            </p:cNvPr>
            <p:cNvGrpSpPr/>
            <p:nvPr/>
          </p:nvGrpSpPr>
          <p:grpSpPr>
            <a:xfrm>
              <a:off x="736179" y="311881"/>
              <a:ext cx="9004" cy="9004"/>
              <a:chOff x="0" y="0"/>
              <a:chExt cx="219327" cy="219327"/>
            </a:xfrm>
          </p:grpSpPr>
          <p:sp>
            <p:nvSpPr>
              <p:cNvPr id="859" name="Freeform 859">
                <a:extLst>
                  <a:ext uri="{FF2B5EF4-FFF2-40B4-BE49-F238E27FC236}">
                    <a16:creationId xmlns:a16="http://schemas.microsoft.com/office/drawing/2014/main" id="{BBEF0731-3C11-83DF-D1CE-030DF00C39E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0" name="TextBox 860">
                <a:extLst>
                  <a:ext uri="{FF2B5EF4-FFF2-40B4-BE49-F238E27FC236}">
                    <a16:creationId xmlns:a16="http://schemas.microsoft.com/office/drawing/2014/main" id="{7BB99AF0-A43D-7666-41F5-7AEAD212BC5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1" name="Group 861">
              <a:extLst>
                <a:ext uri="{FF2B5EF4-FFF2-40B4-BE49-F238E27FC236}">
                  <a16:creationId xmlns:a16="http://schemas.microsoft.com/office/drawing/2014/main" id="{75B2CCE9-B118-490C-F3CD-FFCC112A3832}"/>
                </a:ext>
              </a:extLst>
            </p:cNvPr>
            <p:cNvGrpSpPr/>
            <p:nvPr/>
          </p:nvGrpSpPr>
          <p:grpSpPr>
            <a:xfrm>
              <a:off x="736179" y="311881"/>
              <a:ext cx="9004" cy="9004"/>
              <a:chOff x="0" y="0"/>
              <a:chExt cx="237406" cy="237406"/>
            </a:xfrm>
          </p:grpSpPr>
          <p:sp>
            <p:nvSpPr>
              <p:cNvPr id="862" name="Freeform 862">
                <a:extLst>
                  <a:ext uri="{FF2B5EF4-FFF2-40B4-BE49-F238E27FC236}">
                    <a16:creationId xmlns:a16="http://schemas.microsoft.com/office/drawing/2014/main" id="{765A8523-D61B-F062-F192-17A2E10820F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3" name="TextBox 863">
                <a:extLst>
                  <a:ext uri="{FF2B5EF4-FFF2-40B4-BE49-F238E27FC236}">
                    <a16:creationId xmlns:a16="http://schemas.microsoft.com/office/drawing/2014/main" id="{04FFA031-B87B-235A-4662-70675133636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4" name="Group 864">
              <a:extLst>
                <a:ext uri="{FF2B5EF4-FFF2-40B4-BE49-F238E27FC236}">
                  <a16:creationId xmlns:a16="http://schemas.microsoft.com/office/drawing/2014/main" id="{4A64EBED-BDA7-500E-2B2A-43E2C4B870C3}"/>
                </a:ext>
              </a:extLst>
            </p:cNvPr>
            <p:cNvGrpSpPr/>
            <p:nvPr/>
          </p:nvGrpSpPr>
          <p:grpSpPr>
            <a:xfrm>
              <a:off x="803550" y="337652"/>
              <a:ext cx="9004" cy="9004"/>
              <a:chOff x="0" y="0"/>
              <a:chExt cx="219327" cy="219327"/>
            </a:xfrm>
          </p:grpSpPr>
          <p:sp>
            <p:nvSpPr>
              <p:cNvPr id="865" name="Freeform 865">
                <a:extLst>
                  <a:ext uri="{FF2B5EF4-FFF2-40B4-BE49-F238E27FC236}">
                    <a16:creationId xmlns:a16="http://schemas.microsoft.com/office/drawing/2014/main" id="{73039055-234D-B6C2-A606-BABC9B86FD5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6" name="TextBox 866">
                <a:extLst>
                  <a:ext uri="{FF2B5EF4-FFF2-40B4-BE49-F238E27FC236}">
                    <a16:creationId xmlns:a16="http://schemas.microsoft.com/office/drawing/2014/main" id="{9FB51F14-28D1-C62F-B73C-BD6D8F67368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7" name="Group 867">
              <a:extLst>
                <a:ext uri="{FF2B5EF4-FFF2-40B4-BE49-F238E27FC236}">
                  <a16:creationId xmlns:a16="http://schemas.microsoft.com/office/drawing/2014/main" id="{D5236F32-322B-FA1B-A423-62ADE057CB90}"/>
                </a:ext>
              </a:extLst>
            </p:cNvPr>
            <p:cNvGrpSpPr/>
            <p:nvPr/>
          </p:nvGrpSpPr>
          <p:grpSpPr>
            <a:xfrm>
              <a:off x="803550" y="337652"/>
              <a:ext cx="9004" cy="9004"/>
              <a:chOff x="0" y="0"/>
              <a:chExt cx="237406" cy="237406"/>
            </a:xfrm>
          </p:grpSpPr>
          <p:sp>
            <p:nvSpPr>
              <p:cNvPr id="868" name="Freeform 868">
                <a:extLst>
                  <a:ext uri="{FF2B5EF4-FFF2-40B4-BE49-F238E27FC236}">
                    <a16:creationId xmlns:a16="http://schemas.microsoft.com/office/drawing/2014/main" id="{26C84622-042D-D247-41D8-A41B358EAD7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9" name="TextBox 869">
                <a:extLst>
                  <a:ext uri="{FF2B5EF4-FFF2-40B4-BE49-F238E27FC236}">
                    <a16:creationId xmlns:a16="http://schemas.microsoft.com/office/drawing/2014/main" id="{BAF81B82-A06F-23A8-47CD-B33BED176B7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0" name="Group 870">
              <a:extLst>
                <a:ext uri="{FF2B5EF4-FFF2-40B4-BE49-F238E27FC236}">
                  <a16:creationId xmlns:a16="http://schemas.microsoft.com/office/drawing/2014/main" id="{3AF92707-31D4-2F91-68A4-67A3C61E943F}"/>
                </a:ext>
              </a:extLst>
            </p:cNvPr>
            <p:cNvGrpSpPr/>
            <p:nvPr/>
          </p:nvGrpSpPr>
          <p:grpSpPr>
            <a:xfrm>
              <a:off x="748509" y="337652"/>
              <a:ext cx="9004" cy="9004"/>
              <a:chOff x="0" y="0"/>
              <a:chExt cx="219327" cy="219327"/>
            </a:xfrm>
          </p:grpSpPr>
          <p:sp>
            <p:nvSpPr>
              <p:cNvPr id="871" name="Freeform 871">
                <a:extLst>
                  <a:ext uri="{FF2B5EF4-FFF2-40B4-BE49-F238E27FC236}">
                    <a16:creationId xmlns:a16="http://schemas.microsoft.com/office/drawing/2014/main" id="{48033F0F-E361-59A1-7812-C202C927F99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2" name="TextBox 872">
                <a:extLst>
                  <a:ext uri="{FF2B5EF4-FFF2-40B4-BE49-F238E27FC236}">
                    <a16:creationId xmlns:a16="http://schemas.microsoft.com/office/drawing/2014/main" id="{B2CD8E04-A478-660D-AF44-8287E8BE330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3" name="Group 873">
              <a:extLst>
                <a:ext uri="{FF2B5EF4-FFF2-40B4-BE49-F238E27FC236}">
                  <a16:creationId xmlns:a16="http://schemas.microsoft.com/office/drawing/2014/main" id="{9E8D469A-43CB-D0B7-5242-10ABA01B523E}"/>
                </a:ext>
              </a:extLst>
            </p:cNvPr>
            <p:cNvGrpSpPr/>
            <p:nvPr/>
          </p:nvGrpSpPr>
          <p:grpSpPr>
            <a:xfrm>
              <a:off x="748509" y="337652"/>
              <a:ext cx="9004" cy="9004"/>
              <a:chOff x="0" y="0"/>
              <a:chExt cx="237406" cy="237406"/>
            </a:xfrm>
          </p:grpSpPr>
          <p:sp>
            <p:nvSpPr>
              <p:cNvPr id="874" name="Freeform 874">
                <a:extLst>
                  <a:ext uri="{FF2B5EF4-FFF2-40B4-BE49-F238E27FC236}">
                    <a16:creationId xmlns:a16="http://schemas.microsoft.com/office/drawing/2014/main" id="{3F1D1C6A-DEBE-34FE-631E-E150654C0E1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5" name="TextBox 875">
                <a:extLst>
                  <a:ext uri="{FF2B5EF4-FFF2-40B4-BE49-F238E27FC236}">
                    <a16:creationId xmlns:a16="http://schemas.microsoft.com/office/drawing/2014/main" id="{3B518C02-2CB5-B3E5-5F2B-D0F5DAB2262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6" name="Group 876">
              <a:extLst>
                <a:ext uri="{FF2B5EF4-FFF2-40B4-BE49-F238E27FC236}">
                  <a16:creationId xmlns:a16="http://schemas.microsoft.com/office/drawing/2014/main" id="{F7F07656-E4F4-D1B9-3C70-A7A0891476A2}"/>
                </a:ext>
              </a:extLst>
            </p:cNvPr>
            <p:cNvGrpSpPr/>
            <p:nvPr/>
          </p:nvGrpSpPr>
          <p:grpSpPr>
            <a:xfrm>
              <a:off x="785273" y="275846"/>
              <a:ext cx="9004" cy="9004"/>
              <a:chOff x="0" y="0"/>
              <a:chExt cx="219327" cy="219327"/>
            </a:xfrm>
          </p:grpSpPr>
          <p:sp>
            <p:nvSpPr>
              <p:cNvPr id="877" name="Freeform 877">
                <a:extLst>
                  <a:ext uri="{FF2B5EF4-FFF2-40B4-BE49-F238E27FC236}">
                    <a16:creationId xmlns:a16="http://schemas.microsoft.com/office/drawing/2014/main" id="{BA63F121-7325-DDE4-5477-0C77213146A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8" name="TextBox 878">
                <a:extLst>
                  <a:ext uri="{FF2B5EF4-FFF2-40B4-BE49-F238E27FC236}">
                    <a16:creationId xmlns:a16="http://schemas.microsoft.com/office/drawing/2014/main" id="{5D27F9D0-B720-DCD8-7B1E-B5BA084204D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9" name="Group 879">
              <a:extLst>
                <a:ext uri="{FF2B5EF4-FFF2-40B4-BE49-F238E27FC236}">
                  <a16:creationId xmlns:a16="http://schemas.microsoft.com/office/drawing/2014/main" id="{7E952B99-73F1-953A-3EDF-D57F8037B4B4}"/>
                </a:ext>
              </a:extLst>
            </p:cNvPr>
            <p:cNvGrpSpPr/>
            <p:nvPr/>
          </p:nvGrpSpPr>
          <p:grpSpPr>
            <a:xfrm>
              <a:off x="785273" y="275846"/>
              <a:ext cx="9004" cy="9004"/>
              <a:chOff x="0" y="0"/>
              <a:chExt cx="237406" cy="237406"/>
            </a:xfrm>
          </p:grpSpPr>
          <p:sp>
            <p:nvSpPr>
              <p:cNvPr id="880" name="Freeform 880">
                <a:extLst>
                  <a:ext uri="{FF2B5EF4-FFF2-40B4-BE49-F238E27FC236}">
                    <a16:creationId xmlns:a16="http://schemas.microsoft.com/office/drawing/2014/main" id="{755A1075-11C9-CAD3-8872-1754E38316E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1" name="TextBox 881">
                <a:extLst>
                  <a:ext uri="{FF2B5EF4-FFF2-40B4-BE49-F238E27FC236}">
                    <a16:creationId xmlns:a16="http://schemas.microsoft.com/office/drawing/2014/main" id="{857A61E8-3F9B-DF53-0FEF-232B1E66979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2" name="Group 882">
              <a:extLst>
                <a:ext uri="{FF2B5EF4-FFF2-40B4-BE49-F238E27FC236}">
                  <a16:creationId xmlns:a16="http://schemas.microsoft.com/office/drawing/2014/main" id="{A730D3AE-DFBA-DD3A-A7FF-5746DD963FE2}"/>
                </a:ext>
              </a:extLst>
            </p:cNvPr>
            <p:cNvGrpSpPr/>
            <p:nvPr/>
          </p:nvGrpSpPr>
          <p:grpSpPr>
            <a:xfrm>
              <a:off x="1041896" y="251386"/>
              <a:ext cx="17169" cy="17169"/>
              <a:chOff x="0" y="0"/>
              <a:chExt cx="219327" cy="219327"/>
            </a:xfrm>
          </p:grpSpPr>
          <p:sp>
            <p:nvSpPr>
              <p:cNvPr id="883" name="Freeform 883">
                <a:extLst>
                  <a:ext uri="{FF2B5EF4-FFF2-40B4-BE49-F238E27FC236}">
                    <a16:creationId xmlns:a16="http://schemas.microsoft.com/office/drawing/2014/main" id="{9567D372-AD07-3341-D808-AFB7D43823FA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4" name="TextBox 884">
                <a:extLst>
                  <a:ext uri="{FF2B5EF4-FFF2-40B4-BE49-F238E27FC236}">
                    <a16:creationId xmlns:a16="http://schemas.microsoft.com/office/drawing/2014/main" id="{C1635D94-64F6-21EC-481A-5E5D4492D48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5" name="Group 885">
              <a:extLst>
                <a:ext uri="{FF2B5EF4-FFF2-40B4-BE49-F238E27FC236}">
                  <a16:creationId xmlns:a16="http://schemas.microsoft.com/office/drawing/2014/main" id="{0DC5FC62-8315-1D40-36A3-C93ABE9AC00D}"/>
                </a:ext>
              </a:extLst>
            </p:cNvPr>
            <p:cNvGrpSpPr/>
            <p:nvPr/>
          </p:nvGrpSpPr>
          <p:grpSpPr>
            <a:xfrm>
              <a:off x="1041896" y="251386"/>
              <a:ext cx="17169" cy="17169"/>
              <a:chOff x="0" y="0"/>
              <a:chExt cx="237406" cy="237406"/>
            </a:xfrm>
          </p:grpSpPr>
          <p:sp>
            <p:nvSpPr>
              <p:cNvPr id="886" name="Freeform 886">
                <a:extLst>
                  <a:ext uri="{FF2B5EF4-FFF2-40B4-BE49-F238E27FC236}">
                    <a16:creationId xmlns:a16="http://schemas.microsoft.com/office/drawing/2014/main" id="{F857F6F3-D6A1-00A7-D568-A2C8AA869E1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7" name="TextBox 887">
                <a:extLst>
                  <a:ext uri="{FF2B5EF4-FFF2-40B4-BE49-F238E27FC236}">
                    <a16:creationId xmlns:a16="http://schemas.microsoft.com/office/drawing/2014/main" id="{B6FB84AE-9230-E7B3-8CBB-509C56D5D17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8" name="Group 888">
              <a:extLst>
                <a:ext uri="{FF2B5EF4-FFF2-40B4-BE49-F238E27FC236}">
                  <a16:creationId xmlns:a16="http://schemas.microsoft.com/office/drawing/2014/main" id="{4245CC6D-A881-6B46-1DA4-50B50DEF7D5B}"/>
                </a:ext>
              </a:extLst>
            </p:cNvPr>
            <p:cNvGrpSpPr/>
            <p:nvPr/>
          </p:nvGrpSpPr>
          <p:grpSpPr>
            <a:xfrm>
              <a:off x="1170358" y="300525"/>
              <a:ext cx="17169" cy="17169"/>
              <a:chOff x="0" y="0"/>
              <a:chExt cx="219327" cy="219327"/>
            </a:xfrm>
          </p:grpSpPr>
          <p:sp>
            <p:nvSpPr>
              <p:cNvPr id="889" name="Freeform 889">
                <a:extLst>
                  <a:ext uri="{FF2B5EF4-FFF2-40B4-BE49-F238E27FC236}">
                    <a16:creationId xmlns:a16="http://schemas.microsoft.com/office/drawing/2014/main" id="{E39E07E3-08E7-44C5-74BF-AB9EE49154F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0" name="TextBox 890">
                <a:extLst>
                  <a:ext uri="{FF2B5EF4-FFF2-40B4-BE49-F238E27FC236}">
                    <a16:creationId xmlns:a16="http://schemas.microsoft.com/office/drawing/2014/main" id="{C0A13513-D852-06D5-357C-89E41542963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1" name="Group 891">
              <a:extLst>
                <a:ext uri="{FF2B5EF4-FFF2-40B4-BE49-F238E27FC236}">
                  <a16:creationId xmlns:a16="http://schemas.microsoft.com/office/drawing/2014/main" id="{0E4854EE-D9C2-D3A7-F16B-9079CE39B94F}"/>
                </a:ext>
              </a:extLst>
            </p:cNvPr>
            <p:cNvGrpSpPr/>
            <p:nvPr/>
          </p:nvGrpSpPr>
          <p:grpSpPr>
            <a:xfrm>
              <a:off x="1170358" y="300525"/>
              <a:ext cx="17169" cy="17169"/>
              <a:chOff x="0" y="0"/>
              <a:chExt cx="237406" cy="237406"/>
            </a:xfrm>
          </p:grpSpPr>
          <p:sp>
            <p:nvSpPr>
              <p:cNvPr id="892" name="Freeform 892">
                <a:extLst>
                  <a:ext uri="{FF2B5EF4-FFF2-40B4-BE49-F238E27FC236}">
                    <a16:creationId xmlns:a16="http://schemas.microsoft.com/office/drawing/2014/main" id="{4B07F79D-A661-62D7-BF3B-F2AD39DCEA5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3" name="TextBox 893">
                <a:extLst>
                  <a:ext uri="{FF2B5EF4-FFF2-40B4-BE49-F238E27FC236}">
                    <a16:creationId xmlns:a16="http://schemas.microsoft.com/office/drawing/2014/main" id="{C486016C-1082-B0AE-F4BB-2084280A6C9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4" name="Group 894">
              <a:extLst>
                <a:ext uri="{FF2B5EF4-FFF2-40B4-BE49-F238E27FC236}">
                  <a16:creationId xmlns:a16="http://schemas.microsoft.com/office/drawing/2014/main" id="{2DC32E11-2FFE-3A39-E24E-974E1D778986}"/>
                </a:ext>
              </a:extLst>
            </p:cNvPr>
            <p:cNvGrpSpPr/>
            <p:nvPr/>
          </p:nvGrpSpPr>
          <p:grpSpPr>
            <a:xfrm>
              <a:off x="1065406" y="300525"/>
              <a:ext cx="17169" cy="17169"/>
              <a:chOff x="0" y="0"/>
              <a:chExt cx="219327" cy="219327"/>
            </a:xfrm>
          </p:grpSpPr>
          <p:sp>
            <p:nvSpPr>
              <p:cNvPr id="895" name="Freeform 895">
                <a:extLst>
                  <a:ext uri="{FF2B5EF4-FFF2-40B4-BE49-F238E27FC236}">
                    <a16:creationId xmlns:a16="http://schemas.microsoft.com/office/drawing/2014/main" id="{C10DF29F-08EF-4EB2-5E13-C9315FC0B6F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6" name="TextBox 896">
                <a:extLst>
                  <a:ext uri="{FF2B5EF4-FFF2-40B4-BE49-F238E27FC236}">
                    <a16:creationId xmlns:a16="http://schemas.microsoft.com/office/drawing/2014/main" id="{2CB35747-4A4D-8082-E5A2-E804477854E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7" name="Group 897">
              <a:extLst>
                <a:ext uri="{FF2B5EF4-FFF2-40B4-BE49-F238E27FC236}">
                  <a16:creationId xmlns:a16="http://schemas.microsoft.com/office/drawing/2014/main" id="{73D755DC-C01C-6C58-1C9C-4872D2F4BD93}"/>
                </a:ext>
              </a:extLst>
            </p:cNvPr>
            <p:cNvGrpSpPr/>
            <p:nvPr/>
          </p:nvGrpSpPr>
          <p:grpSpPr>
            <a:xfrm>
              <a:off x="1065406" y="300525"/>
              <a:ext cx="17169" cy="17169"/>
              <a:chOff x="0" y="0"/>
              <a:chExt cx="237406" cy="237406"/>
            </a:xfrm>
          </p:grpSpPr>
          <p:sp>
            <p:nvSpPr>
              <p:cNvPr id="898" name="Freeform 898">
                <a:extLst>
                  <a:ext uri="{FF2B5EF4-FFF2-40B4-BE49-F238E27FC236}">
                    <a16:creationId xmlns:a16="http://schemas.microsoft.com/office/drawing/2014/main" id="{34F44D3A-8D0D-1F1B-D489-E2A2E6C9295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9" name="TextBox 899">
                <a:extLst>
                  <a:ext uri="{FF2B5EF4-FFF2-40B4-BE49-F238E27FC236}">
                    <a16:creationId xmlns:a16="http://schemas.microsoft.com/office/drawing/2014/main" id="{C14B6A48-408B-D06B-B096-1DB4802C655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0" name="Group 900">
              <a:extLst>
                <a:ext uri="{FF2B5EF4-FFF2-40B4-BE49-F238E27FC236}">
                  <a16:creationId xmlns:a16="http://schemas.microsoft.com/office/drawing/2014/main" id="{2BFA5BFE-0112-883C-FC5B-3881CC3904CA}"/>
                </a:ext>
              </a:extLst>
            </p:cNvPr>
            <p:cNvGrpSpPr/>
            <p:nvPr/>
          </p:nvGrpSpPr>
          <p:grpSpPr>
            <a:xfrm>
              <a:off x="1118780" y="233998"/>
              <a:ext cx="9004" cy="9004"/>
              <a:chOff x="0" y="0"/>
              <a:chExt cx="219327" cy="219327"/>
            </a:xfrm>
          </p:grpSpPr>
          <p:sp>
            <p:nvSpPr>
              <p:cNvPr id="901" name="Freeform 901">
                <a:extLst>
                  <a:ext uri="{FF2B5EF4-FFF2-40B4-BE49-F238E27FC236}">
                    <a16:creationId xmlns:a16="http://schemas.microsoft.com/office/drawing/2014/main" id="{C26D455E-C3FC-4EA8-9CB9-399240A7F08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2" name="TextBox 902">
                <a:extLst>
                  <a:ext uri="{FF2B5EF4-FFF2-40B4-BE49-F238E27FC236}">
                    <a16:creationId xmlns:a16="http://schemas.microsoft.com/office/drawing/2014/main" id="{B0AC5A79-95D4-4B53-BA9E-42914C3CAC7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3" name="Group 903">
              <a:extLst>
                <a:ext uri="{FF2B5EF4-FFF2-40B4-BE49-F238E27FC236}">
                  <a16:creationId xmlns:a16="http://schemas.microsoft.com/office/drawing/2014/main" id="{C02FAA14-0AB9-A40D-5308-B214F11970B9}"/>
                </a:ext>
              </a:extLst>
            </p:cNvPr>
            <p:cNvGrpSpPr/>
            <p:nvPr/>
          </p:nvGrpSpPr>
          <p:grpSpPr>
            <a:xfrm>
              <a:off x="1118780" y="233998"/>
              <a:ext cx="9004" cy="9004"/>
              <a:chOff x="0" y="0"/>
              <a:chExt cx="237406" cy="237406"/>
            </a:xfrm>
          </p:grpSpPr>
          <p:sp>
            <p:nvSpPr>
              <p:cNvPr id="904" name="Freeform 904">
                <a:extLst>
                  <a:ext uri="{FF2B5EF4-FFF2-40B4-BE49-F238E27FC236}">
                    <a16:creationId xmlns:a16="http://schemas.microsoft.com/office/drawing/2014/main" id="{098B151C-2567-C1F5-638E-7DCE80E9452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5" name="TextBox 905">
                <a:extLst>
                  <a:ext uri="{FF2B5EF4-FFF2-40B4-BE49-F238E27FC236}">
                    <a16:creationId xmlns:a16="http://schemas.microsoft.com/office/drawing/2014/main" id="{B8505F2A-A95D-E397-10DB-447A7A62404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6" name="Group 906">
              <a:extLst>
                <a:ext uri="{FF2B5EF4-FFF2-40B4-BE49-F238E27FC236}">
                  <a16:creationId xmlns:a16="http://schemas.microsoft.com/office/drawing/2014/main" id="{27194F19-46BA-CBAD-80B4-E110902713AE}"/>
                </a:ext>
              </a:extLst>
            </p:cNvPr>
            <p:cNvGrpSpPr/>
            <p:nvPr/>
          </p:nvGrpSpPr>
          <p:grpSpPr>
            <a:xfrm>
              <a:off x="1186151" y="259769"/>
              <a:ext cx="9004" cy="9004"/>
              <a:chOff x="0" y="0"/>
              <a:chExt cx="219327" cy="219327"/>
            </a:xfrm>
          </p:grpSpPr>
          <p:sp>
            <p:nvSpPr>
              <p:cNvPr id="907" name="Freeform 907">
                <a:extLst>
                  <a:ext uri="{FF2B5EF4-FFF2-40B4-BE49-F238E27FC236}">
                    <a16:creationId xmlns:a16="http://schemas.microsoft.com/office/drawing/2014/main" id="{8EC3F19F-C18C-3798-229B-A2465B885B6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8" name="TextBox 908">
                <a:extLst>
                  <a:ext uri="{FF2B5EF4-FFF2-40B4-BE49-F238E27FC236}">
                    <a16:creationId xmlns:a16="http://schemas.microsoft.com/office/drawing/2014/main" id="{D354CDF9-437D-A989-3696-9986AC1BDEA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9" name="Group 909">
              <a:extLst>
                <a:ext uri="{FF2B5EF4-FFF2-40B4-BE49-F238E27FC236}">
                  <a16:creationId xmlns:a16="http://schemas.microsoft.com/office/drawing/2014/main" id="{D09486B6-9AD9-B1D4-2562-58131CDA48C3}"/>
                </a:ext>
              </a:extLst>
            </p:cNvPr>
            <p:cNvGrpSpPr/>
            <p:nvPr/>
          </p:nvGrpSpPr>
          <p:grpSpPr>
            <a:xfrm>
              <a:off x="1186151" y="259769"/>
              <a:ext cx="9004" cy="9004"/>
              <a:chOff x="0" y="0"/>
              <a:chExt cx="237406" cy="237406"/>
            </a:xfrm>
          </p:grpSpPr>
          <p:sp>
            <p:nvSpPr>
              <p:cNvPr id="910" name="Freeform 910">
                <a:extLst>
                  <a:ext uri="{FF2B5EF4-FFF2-40B4-BE49-F238E27FC236}">
                    <a16:creationId xmlns:a16="http://schemas.microsoft.com/office/drawing/2014/main" id="{C2CEC563-62FC-C105-5845-ED8090DCDD2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1" name="TextBox 911">
                <a:extLst>
                  <a:ext uri="{FF2B5EF4-FFF2-40B4-BE49-F238E27FC236}">
                    <a16:creationId xmlns:a16="http://schemas.microsoft.com/office/drawing/2014/main" id="{49B1D0C9-78D2-D04D-7668-5A002BCA743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2" name="Group 912">
              <a:extLst>
                <a:ext uri="{FF2B5EF4-FFF2-40B4-BE49-F238E27FC236}">
                  <a16:creationId xmlns:a16="http://schemas.microsoft.com/office/drawing/2014/main" id="{5D42F02C-3410-88C0-7C1B-954226E45D24}"/>
                </a:ext>
              </a:extLst>
            </p:cNvPr>
            <p:cNvGrpSpPr/>
            <p:nvPr/>
          </p:nvGrpSpPr>
          <p:grpSpPr>
            <a:xfrm>
              <a:off x="1131110" y="259769"/>
              <a:ext cx="9004" cy="9004"/>
              <a:chOff x="0" y="0"/>
              <a:chExt cx="219327" cy="219327"/>
            </a:xfrm>
          </p:grpSpPr>
          <p:sp>
            <p:nvSpPr>
              <p:cNvPr id="913" name="Freeform 913">
                <a:extLst>
                  <a:ext uri="{FF2B5EF4-FFF2-40B4-BE49-F238E27FC236}">
                    <a16:creationId xmlns:a16="http://schemas.microsoft.com/office/drawing/2014/main" id="{1A615B2C-A6AE-C214-E914-F120E9DB08E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4" name="TextBox 914">
                <a:extLst>
                  <a:ext uri="{FF2B5EF4-FFF2-40B4-BE49-F238E27FC236}">
                    <a16:creationId xmlns:a16="http://schemas.microsoft.com/office/drawing/2014/main" id="{379FE98A-878B-F763-05C3-1A115FEF8A1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5" name="Group 915">
              <a:extLst>
                <a:ext uri="{FF2B5EF4-FFF2-40B4-BE49-F238E27FC236}">
                  <a16:creationId xmlns:a16="http://schemas.microsoft.com/office/drawing/2014/main" id="{8D334C28-68B0-EAB5-B9C5-3EDEADA25517}"/>
                </a:ext>
              </a:extLst>
            </p:cNvPr>
            <p:cNvGrpSpPr/>
            <p:nvPr/>
          </p:nvGrpSpPr>
          <p:grpSpPr>
            <a:xfrm>
              <a:off x="1131110" y="259769"/>
              <a:ext cx="9004" cy="9004"/>
              <a:chOff x="0" y="0"/>
              <a:chExt cx="237406" cy="237406"/>
            </a:xfrm>
          </p:grpSpPr>
          <p:sp>
            <p:nvSpPr>
              <p:cNvPr id="916" name="Freeform 916">
                <a:extLst>
                  <a:ext uri="{FF2B5EF4-FFF2-40B4-BE49-F238E27FC236}">
                    <a16:creationId xmlns:a16="http://schemas.microsoft.com/office/drawing/2014/main" id="{AA814C87-2D07-0B4B-C59A-C19135AB985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7" name="TextBox 917">
                <a:extLst>
                  <a:ext uri="{FF2B5EF4-FFF2-40B4-BE49-F238E27FC236}">
                    <a16:creationId xmlns:a16="http://schemas.microsoft.com/office/drawing/2014/main" id="{7FFCDDF6-6EC7-7153-9BBF-79785C376A0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8" name="Group 918">
              <a:extLst>
                <a:ext uri="{FF2B5EF4-FFF2-40B4-BE49-F238E27FC236}">
                  <a16:creationId xmlns:a16="http://schemas.microsoft.com/office/drawing/2014/main" id="{B17C253C-4DAC-7219-129B-9DECFB078DFA}"/>
                </a:ext>
              </a:extLst>
            </p:cNvPr>
            <p:cNvGrpSpPr/>
            <p:nvPr/>
          </p:nvGrpSpPr>
          <p:grpSpPr>
            <a:xfrm>
              <a:off x="946244" y="282919"/>
              <a:ext cx="9004" cy="9004"/>
              <a:chOff x="0" y="0"/>
              <a:chExt cx="219327" cy="219327"/>
            </a:xfrm>
          </p:grpSpPr>
          <p:sp>
            <p:nvSpPr>
              <p:cNvPr id="919" name="Freeform 919">
                <a:extLst>
                  <a:ext uri="{FF2B5EF4-FFF2-40B4-BE49-F238E27FC236}">
                    <a16:creationId xmlns:a16="http://schemas.microsoft.com/office/drawing/2014/main" id="{F5A50EDB-8885-246E-F87F-A59DC67C1B0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0" name="TextBox 920">
                <a:extLst>
                  <a:ext uri="{FF2B5EF4-FFF2-40B4-BE49-F238E27FC236}">
                    <a16:creationId xmlns:a16="http://schemas.microsoft.com/office/drawing/2014/main" id="{1878F9A5-E7E5-D9CA-B197-67DDA7E82A5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1" name="Group 921">
              <a:extLst>
                <a:ext uri="{FF2B5EF4-FFF2-40B4-BE49-F238E27FC236}">
                  <a16:creationId xmlns:a16="http://schemas.microsoft.com/office/drawing/2014/main" id="{34462550-E0D3-0387-B4FA-F88973F925C0}"/>
                </a:ext>
              </a:extLst>
            </p:cNvPr>
            <p:cNvGrpSpPr/>
            <p:nvPr/>
          </p:nvGrpSpPr>
          <p:grpSpPr>
            <a:xfrm>
              <a:off x="946244" y="282919"/>
              <a:ext cx="9004" cy="9004"/>
              <a:chOff x="0" y="0"/>
              <a:chExt cx="237406" cy="237406"/>
            </a:xfrm>
          </p:grpSpPr>
          <p:sp>
            <p:nvSpPr>
              <p:cNvPr id="922" name="Freeform 922">
                <a:extLst>
                  <a:ext uri="{FF2B5EF4-FFF2-40B4-BE49-F238E27FC236}">
                    <a16:creationId xmlns:a16="http://schemas.microsoft.com/office/drawing/2014/main" id="{51B88E89-DC13-1836-FFAA-1DB7B69AF7C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3" name="TextBox 923">
                <a:extLst>
                  <a:ext uri="{FF2B5EF4-FFF2-40B4-BE49-F238E27FC236}">
                    <a16:creationId xmlns:a16="http://schemas.microsoft.com/office/drawing/2014/main" id="{B4500A64-DF84-4D5D-2CDC-FE6144C9367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4" name="Group 924">
              <a:extLst>
                <a:ext uri="{FF2B5EF4-FFF2-40B4-BE49-F238E27FC236}">
                  <a16:creationId xmlns:a16="http://schemas.microsoft.com/office/drawing/2014/main" id="{438839FC-5F5A-0D5E-680B-1766E0B5DD18}"/>
                </a:ext>
              </a:extLst>
            </p:cNvPr>
            <p:cNvGrpSpPr/>
            <p:nvPr/>
          </p:nvGrpSpPr>
          <p:grpSpPr>
            <a:xfrm>
              <a:off x="1013615" y="308690"/>
              <a:ext cx="9004" cy="9004"/>
              <a:chOff x="0" y="0"/>
              <a:chExt cx="219327" cy="219327"/>
            </a:xfrm>
          </p:grpSpPr>
          <p:sp>
            <p:nvSpPr>
              <p:cNvPr id="925" name="Freeform 925">
                <a:extLst>
                  <a:ext uri="{FF2B5EF4-FFF2-40B4-BE49-F238E27FC236}">
                    <a16:creationId xmlns:a16="http://schemas.microsoft.com/office/drawing/2014/main" id="{91431CB3-3CED-5FBB-A0D6-FB763E84BFFA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6" name="TextBox 926">
                <a:extLst>
                  <a:ext uri="{FF2B5EF4-FFF2-40B4-BE49-F238E27FC236}">
                    <a16:creationId xmlns:a16="http://schemas.microsoft.com/office/drawing/2014/main" id="{2E05B004-8D84-40E0-CE8A-09421605A91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7" name="Group 927">
              <a:extLst>
                <a:ext uri="{FF2B5EF4-FFF2-40B4-BE49-F238E27FC236}">
                  <a16:creationId xmlns:a16="http://schemas.microsoft.com/office/drawing/2014/main" id="{38DA37A4-A483-968C-46BD-2F1010835A9F}"/>
                </a:ext>
              </a:extLst>
            </p:cNvPr>
            <p:cNvGrpSpPr/>
            <p:nvPr/>
          </p:nvGrpSpPr>
          <p:grpSpPr>
            <a:xfrm>
              <a:off x="1013615" y="308690"/>
              <a:ext cx="9004" cy="9004"/>
              <a:chOff x="0" y="0"/>
              <a:chExt cx="237406" cy="237406"/>
            </a:xfrm>
          </p:grpSpPr>
          <p:sp>
            <p:nvSpPr>
              <p:cNvPr id="928" name="Freeform 928">
                <a:extLst>
                  <a:ext uri="{FF2B5EF4-FFF2-40B4-BE49-F238E27FC236}">
                    <a16:creationId xmlns:a16="http://schemas.microsoft.com/office/drawing/2014/main" id="{098B6E0E-ED96-29D4-E1CF-67441ADCFE2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9" name="TextBox 929">
                <a:extLst>
                  <a:ext uri="{FF2B5EF4-FFF2-40B4-BE49-F238E27FC236}">
                    <a16:creationId xmlns:a16="http://schemas.microsoft.com/office/drawing/2014/main" id="{1FD3D26E-DCE5-BBF7-C212-7D825A51254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0" name="Group 930">
              <a:extLst>
                <a:ext uri="{FF2B5EF4-FFF2-40B4-BE49-F238E27FC236}">
                  <a16:creationId xmlns:a16="http://schemas.microsoft.com/office/drawing/2014/main" id="{0BC57CEF-5488-D2D8-3159-26454771A01F}"/>
                </a:ext>
              </a:extLst>
            </p:cNvPr>
            <p:cNvGrpSpPr/>
            <p:nvPr/>
          </p:nvGrpSpPr>
          <p:grpSpPr>
            <a:xfrm>
              <a:off x="958574" y="308690"/>
              <a:ext cx="9004" cy="9004"/>
              <a:chOff x="0" y="0"/>
              <a:chExt cx="219327" cy="219327"/>
            </a:xfrm>
          </p:grpSpPr>
          <p:sp>
            <p:nvSpPr>
              <p:cNvPr id="931" name="Freeform 931">
                <a:extLst>
                  <a:ext uri="{FF2B5EF4-FFF2-40B4-BE49-F238E27FC236}">
                    <a16:creationId xmlns:a16="http://schemas.microsoft.com/office/drawing/2014/main" id="{984BD153-2962-FF9A-F2DD-5EFE642BD39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2" name="TextBox 932">
                <a:extLst>
                  <a:ext uri="{FF2B5EF4-FFF2-40B4-BE49-F238E27FC236}">
                    <a16:creationId xmlns:a16="http://schemas.microsoft.com/office/drawing/2014/main" id="{E2CADD6C-32FD-40AA-4E2F-AC04655DB0A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3" name="Group 933">
              <a:extLst>
                <a:ext uri="{FF2B5EF4-FFF2-40B4-BE49-F238E27FC236}">
                  <a16:creationId xmlns:a16="http://schemas.microsoft.com/office/drawing/2014/main" id="{07478E1E-0029-D08B-5E38-111AB6E3CBA6}"/>
                </a:ext>
              </a:extLst>
            </p:cNvPr>
            <p:cNvGrpSpPr/>
            <p:nvPr/>
          </p:nvGrpSpPr>
          <p:grpSpPr>
            <a:xfrm>
              <a:off x="958574" y="308690"/>
              <a:ext cx="9004" cy="9004"/>
              <a:chOff x="0" y="0"/>
              <a:chExt cx="237406" cy="237406"/>
            </a:xfrm>
          </p:grpSpPr>
          <p:sp>
            <p:nvSpPr>
              <p:cNvPr id="934" name="Freeform 934">
                <a:extLst>
                  <a:ext uri="{FF2B5EF4-FFF2-40B4-BE49-F238E27FC236}">
                    <a16:creationId xmlns:a16="http://schemas.microsoft.com/office/drawing/2014/main" id="{93A5A616-62AE-2FFF-F139-6F3E0B3281C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5" name="TextBox 935">
                <a:extLst>
                  <a:ext uri="{FF2B5EF4-FFF2-40B4-BE49-F238E27FC236}">
                    <a16:creationId xmlns:a16="http://schemas.microsoft.com/office/drawing/2014/main" id="{7CF8DE79-DBC8-A11D-DAC9-7CC02C1331A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6" name="Group 936">
              <a:extLst>
                <a:ext uri="{FF2B5EF4-FFF2-40B4-BE49-F238E27FC236}">
                  <a16:creationId xmlns:a16="http://schemas.microsoft.com/office/drawing/2014/main" id="{4467A9BF-5F8B-D140-6CCF-E7A5560B6BBF}"/>
                </a:ext>
              </a:extLst>
            </p:cNvPr>
            <p:cNvGrpSpPr/>
            <p:nvPr/>
          </p:nvGrpSpPr>
          <p:grpSpPr>
            <a:xfrm>
              <a:off x="995338" y="246884"/>
              <a:ext cx="9004" cy="9004"/>
              <a:chOff x="0" y="0"/>
              <a:chExt cx="219327" cy="219327"/>
            </a:xfrm>
          </p:grpSpPr>
          <p:sp>
            <p:nvSpPr>
              <p:cNvPr id="937" name="Freeform 937">
                <a:extLst>
                  <a:ext uri="{FF2B5EF4-FFF2-40B4-BE49-F238E27FC236}">
                    <a16:creationId xmlns:a16="http://schemas.microsoft.com/office/drawing/2014/main" id="{0827649B-4FDF-1037-A38B-631948254C5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8" name="TextBox 938">
                <a:extLst>
                  <a:ext uri="{FF2B5EF4-FFF2-40B4-BE49-F238E27FC236}">
                    <a16:creationId xmlns:a16="http://schemas.microsoft.com/office/drawing/2014/main" id="{48753C82-1BE2-78AC-9207-2B55E6ECC96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9" name="Group 939">
              <a:extLst>
                <a:ext uri="{FF2B5EF4-FFF2-40B4-BE49-F238E27FC236}">
                  <a16:creationId xmlns:a16="http://schemas.microsoft.com/office/drawing/2014/main" id="{220EEC0E-D1C5-430D-F12A-91FB9719D47E}"/>
                </a:ext>
              </a:extLst>
            </p:cNvPr>
            <p:cNvGrpSpPr/>
            <p:nvPr/>
          </p:nvGrpSpPr>
          <p:grpSpPr>
            <a:xfrm>
              <a:off x="995338" y="246884"/>
              <a:ext cx="9004" cy="9004"/>
              <a:chOff x="0" y="0"/>
              <a:chExt cx="237406" cy="237406"/>
            </a:xfrm>
          </p:grpSpPr>
          <p:sp>
            <p:nvSpPr>
              <p:cNvPr id="940" name="Freeform 940">
                <a:extLst>
                  <a:ext uri="{FF2B5EF4-FFF2-40B4-BE49-F238E27FC236}">
                    <a16:creationId xmlns:a16="http://schemas.microsoft.com/office/drawing/2014/main" id="{BDDDB511-4043-392A-0DDF-FFD589F1A8C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1" name="TextBox 941">
                <a:extLst>
                  <a:ext uri="{FF2B5EF4-FFF2-40B4-BE49-F238E27FC236}">
                    <a16:creationId xmlns:a16="http://schemas.microsoft.com/office/drawing/2014/main" id="{777C10EE-5956-5AB8-E2F1-F64CB88DB86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2" name="Group 942">
              <a:extLst>
                <a:ext uri="{FF2B5EF4-FFF2-40B4-BE49-F238E27FC236}">
                  <a16:creationId xmlns:a16="http://schemas.microsoft.com/office/drawing/2014/main" id="{8B727E2D-14A9-E698-8B90-EC7009D427E0}"/>
                </a:ext>
              </a:extLst>
            </p:cNvPr>
            <p:cNvGrpSpPr/>
            <p:nvPr/>
          </p:nvGrpSpPr>
          <p:grpSpPr>
            <a:xfrm rot="581655">
              <a:off x="1311381" y="256811"/>
              <a:ext cx="17169" cy="17169"/>
              <a:chOff x="0" y="0"/>
              <a:chExt cx="219327" cy="219327"/>
            </a:xfrm>
          </p:grpSpPr>
          <p:sp>
            <p:nvSpPr>
              <p:cNvPr id="943" name="Freeform 943">
                <a:extLst>
                  <a:ext uri="{FF2B5EF4-FFF2-40B4-BE49-F238E27FC236}">
                    <a16:creationId xmlns:a16="http://schemas.microsoft.com/office/drawing/2014/main" id="{462901B1-08E4-0A54-F6A9-BAA98BE68AD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4" name="TextBox 944">
                <a:extLst>
                  <a:ext uri="{FF2B5EF4-FFF2-40B4-BE49-F238E27FC236}">
                    <a16:creationId xmlns:a16="http://schemas.microsoft.com/office/drawing/2014/main" id="{D62858FA-AC9E-476F-D390-5BEFCDFE442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5" name="Group 945">
              <a:extLst>
                <a:ext uri="{FF2B5EF4-FFF2-40B4-BE49-F238E27FC236}">
                  <a16:creationId xmlns:a16="http://schemas.microsoft.com/office/drawing/2014/main" id="{30715165-3200-4DE9-A909-AB91ECF6CBB7}"/>
                </a:ext>
              </a:extLst>
            </p:cNvPr>
            <p:cNvGrpSpPr/>
            <p:nvPr/>
          </p:nvGrpSpPr>
          <p:grpSpPr>
            <a:xfrm rot="581655">
              <a:off x="1311381" y="256811"/>
              <a:ext cx="17169" cy="17169"/>
              <a:chOff x="0" y="0"/>
              <a:chExt cx="237406" cy="237406"/>
            </a:xfrm>
          </p:grpSpPr>
          <p:sp>
            <p:nvSpPr>
              <p:cNvPr id="946" name="Freeform 946">
                <a:extLst>
                  <a:ext uri="{FF2B5EF4-FFF2-40B4-BE49-F238E27FC236}">
                    <a16:creationId xmlns:a16="http://schemas.microsoft.com/office/drawing/2014/main" id="{6C61BAEC-2991-759F-168F-EFCAF6EBECF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7" name="TextBox 947">
                <a:extLst>
                  <a:ext uri="{FF2B5EF4-FFF2-40B4-BE49-F238E27FC236}">
                    <a16:creationId xmlns:a16="http://schemas.microsoft.com/office/drawing/2014/main" id="{68764B4F-C638-C2BE-3B03-97AFA536159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8" name="Group 948">
              <a:extLst>
                <a:ext uri="{FF2B5EF4-FFF2-40B4-BE49-F238E27FC236}">
                  <a16:creationId xmlns:a16="http://schemas.microsoft.com/office/drawing/2014/main" id="{689DE1FB-347C-32B4-29B1-112753E34C9F}"/>
                </a:ext>
              </a:extLst>
            </p:cNvPr>
            <p:cNvGrpSpPr/>
            <p:nvPr/>
          </p:nvGrpSpPr>
          <p:grpSpPr>
            <a:xfrm rot="581655">
              <a:off x="1429734" y="326880"/>
              <a:ext cx="17169" cy="17169"/>
              <a:chOff x="0" y="0"/>
              <a:chExt cx="219327" cy="219327"/>
            </a:xfrm>
          </p:grpSpPr>
          <p:sp>
            <p:nvSpPr>
              <p:cNvPr id="949" name="Freeform 949">
                <a:extLst>
                  <a:ext uri="{FF2B5EF4-FFF2-40B4-BE49-F238E27FC236}">
                    <a16:creationId xmlns:a16="http://schemas.microsoft.com/office/drawing/2014/main" id="{EE90EDBF-B976-954E-8A5C-581F42E2450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0" name="TextBox 950">
                <a:extLst>
                  <a:ext uri="{FF2B5EF4-FFF2-40B4-BE49-F238E27FC236}">
                    <a16:creationId xmlns:a16="http://schemas.microsoft.com/office/drawing/2014/main" id="{C5F71EE5-1C87-6A90-5E8F-907EFC98D66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1" name="Group 951">
              <a:extLst>
                <a:ext uri="{FF2B5EF4-FFF2-40B4-BE49-F238E27FC236}">
                  <a16:creationId xmlns:a16="http://schemas.microsoft.com/office/drawing/2014/main" id="{71C9B109-9513-2334-0279-3F7D33E66809}"/>
                </a:ext>
              </a:extLst>
            </p:cNvPr>
            <p:cNvGrpSpPr/>
            <p:nvPr/>
          </p:nvGrpSpPr>
          <p:grpSpPr>
            <a:xfrm rot="581655">
              <a:off x="1429734" y="326880"/>
              <a:ext cx="17169" cy="17169"/>
              <a:chOff x="0" y="0"/>
              <a:chExt cx="237406" cy="237406"/>
            </a:xfrm>
          </p:grpSpPr>
          <p:sp>
            <p:nvSpPr>
              <p:cNvPr id="952" name="Freeform 952">
                <a:extLst>
                  <a:ext uri="{FF2B5EF4-FFF2-40B4-BE49-F238E27FC236}">
                    <a16:creationId xmlns:a16="http://schemas.microsoft.com/office/drawing/2014/main" id="{074E8B22-597D-F94F-67C5-7A9EAAC34CE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3" name="TextBox 953">
                <a:extLst>
                  <a:ext uri="{FF2B5EF4-FFF2-40B4-BE49-F238E27FC236}">
                    <a16:creationId xmlns:a16="http://schemas.microsoft.com/office/drawing/2014/main" id="{915579BB-04DF-A400-0C39-1CE4DCED860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4" name="Group 954">
              <a:extLst>
                <a:ext uri="{FF2B5EF4-FFF2-40B4-BE49-F238E27FC236}">
                  <a16:creationId xmlns:a16="http://schemas.microsoft.com/office/drawing/2014/main" id="{F0BB897E-7F29-A067-88C6-C2137B58261F}"/>
                </a:ext>
              </a:extLst>
            </p:cNvPr>
            <p:cNvGrpSpPr/>
            <p:nvPr/>
          </p:nvGrpSpPr>
          <p:grpSpPr>
            <a:xfrm rot="581655">
              <a:off x="1326281" y="309207"/>
              <a:ext cx="17169" cy="17169"/>
              <a:chOff x="0" y="0"/>
              <a:chExt cx="219327" cy="219327"/>
            </a:xfrm>
          </p:grpSpPr>
          <p:sp>
            <p:nvSpPr>
              <p:cNvPr id="955" name="Freeform 955">
                <a:extLst>
                  <a:ext uri="{FF2B5EF4-FFF2-40B4-BE49-F238E27FC236}">
                    <a16:creationId xmlns:a16="http://schemas.microsoft.com/office/drawing/2014/main" id="{8EC1F076-A37B-10E9-FD0F-DDB78AE0750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6" name="TextBox 956">
                <a:extLst>
                  <a:ext uri="{FF2B5EF4-FFF2-40B4-BE49-F238E27FC236}">
                    <a16:creationId xmlns:a16="http://schemas.microsoft.com/office/drawing/2014/main" id="{4F8C4B43-6A94-0F48-6242-A514AFC2AD2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7" name="Group 957">
              <a:extLst>
                <a:ext uri="{FF2B5EF4-FFF2-40B4-BE49-F238E27FC236}">
                  <a16:creationId xmlns:a16="http://schemas.microsoft.com/office/drawing/2014/main" id="{E1A889BB-6B65-B5F6-AFC8-D65250B1C76C}"/>
                </a:ext>
              </a:extLst>
            </p:cNvPr>
            <p:cNvGrpSpPr/>
            <p:nvPr/>
          </p:nvGrpSpPr>
          <p:grpSpPr>
            <a:xfrm rot="581655">
              <a:off x="1326281" y="309207"/>
              <a:ext cx="17169" cy="17169"/>
              <a:chOff x="0" y="0"/>
              <a:chExt cx="237406" cy="237406"/>
            </a:xfrm>
          </p:grpSpPr>
          <p:sp>
            <p:nvSpPr>
              <p:cNvPr id="958" name="Freeform 958">
                <a:extLst>
                  <a:ext uri="{FF2B5EF4-FFF2-40B4-BE49-F238E27FC236}">
                    <a16:creationId xmlns:a16="http://schemas.microsoft.com/office/drawing/2014/main" id="{E09CE1BC-9630-FF27-EEF1-2518299DEC7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9" name="TextBox 959">
                <a:extLst>
                  <a:ext uri="{FF2B5EF4-FFF2-40B4-BE49-F238E27FC236}">
                    <a16:creationId xmlns:a16="http://schemas.microsoft.com/office/drawing/2014/main" id="{86205E96-EC0B-DC73-18BD-810ADAD766E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0" name="Group 960">
              <a:extLst>
                <a:ext uri="{FF2B5EF4-FFF2-40B4-BE49-F238E27FC236}">
                  <a16:creationId xmlns:a16="http://schemas.microsoft.com/office/drawing/2014/main" id="{A54A125F-3E7D-2DD0-1442-E9B32AF68981}"/>
                </a:ext>
              </a:extLst>
            </p:cNvPr>
            <p:cNvGrpSpPr/>
            <p:nvPr/>
          </p:nvGrpSpPr>
          <p:grpSpPr>
            <a:xfrm rot="581655">
              <a:off x="1390841" y="251989"/>
              <a:ext cx="9004" cy="9004"/>
              <a:chOff x="0" y="0"/>
              <a:chExt cx="219327" cy="219327"/>
            </a:xfrm>
          </p:grpSpPr>
          <p:sp>
            <p:nvSpPr>
              <p:cNvPr id="961" name="Freeform 961">
                <a:extLst>
                  <a:ext uri="{FF2B5EF4-FFF2-40B4-BE49-F238E27FC236}">
                    <a16:creationId xmlns:a16="http://schemas.microsoft.com/office/drawing/2014/main" id="{1696EBDE-BD99-3454-F176-C147853E61B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2" name="TextBox 962">
                <a:extLst>
                  <a:ext uri="{FF2B5EF4-FFF2-40B4-BE49-F238E27FC236}">
                    <a16:creationId xmlns:a16="http://schemas.microsoft.com/office/drawing/2014/main" id="{DF4E1A43-42F1-B347-4FEF-277384A504C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3" name="Group 963">
              <a:extLst>
                <a:ext uri="{FF2B5EF4-FFF2-40B4-BE49-F238E27FC236}">
                  <a16:creationId xmlns:a16="http://schemas.microsoft.com/office/drawing/2014/main" id="{ECF9234A-B2ED-2B5E-363D-877FB3F4585F}"/>
                </a:ext>
              </a:extLst>
            </p:cNvPr>
            <p:cNvGrpSpPr/>
            <p:nvPr/>
          </p:nvGrpSpPr>
          <p:grpSpPr>
            <a:xfrm rot="581655">
              <a:off x="1390841" y="251989"/>
              <a:ext cx="9004" cy="9004"/>
              <a:chOff x="0" y="0"/>
              <a:chExt cx="237406" cy="237406"/>
            </a:xfrm>
          </p:grpSpPr>
          <p:sp>
            <p:nvSpPr>
              <p:cNvPr id="964" name="Freeform 964">
                <a:extLst>
                  <a:ext uri="{FF2B5EF4-FFF2-40B4-BE49-F238E27FC236}">
                    <a16:creationId xmlns:a16="http://schemas.microsoft.com/office/drawing/2014/main" id="{6589E747-D264-EF02-D006-7C7D4133CD6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5" name="TextBox 965">
                <a:extLst>
                  <a:ext uri="{FF2B5EF4-FFF2-40B4-BE49-F238E27FC236}">
                    <a16:creationId xmlns:a16="http://schemas.microsoft.com/office/drawing/2014/main" id="{879ECCED-E753-AE6A-BE8B-40E673A42D0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6" name="Group 966">
              <a:extLst>
                <a:ext uri="{FF2B5EF4-FFF2-40B4-BE49-F238E27FC236}">
                  <a16:creationId xmlns:a16="http://schemas.microsoft.com/office/drawing/2014/main" id="{DD4C9695-BD0E-EE25-40DA-4C15CB843622}"/>
                </a:ext>
              </a:extLst>
            </p:cNvPr>
            <p:cNvGrpSpPr/>
            <p:nvPr/>
          </p:nvGrpSpPr>
          <p:grpSpPr>
            <a:xfrm rot="581655">
              <a:off x="1452910" y="288737"/>
              <a:ext cx="9004" cy="9004"/>
              <a:chOff x="0" y="0"/>
              <a:chExt cx="219327" cy="219327"/>
            </a:xfrm>
          </p:grpSpPr>
          <p:sp>
            <p:nvSpPr>
              <p:cNvPr id="967" name="Freeform 967">
                <a:extLst>
                  <a:ext uri="{FF2B5EF4-FFF2-40B4-BE49-F238E27FC236}">
                    <a16:creationId xmlns:a16="http://schemas.microsoft.com/office/drawing/2014/main" id="{5AB75B96-BF09-7BD1-1CEB-8BB34799201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8" name="TextBox 968">
                <a:extLst>
                  <a:ext uri="{FF2B5EF4-FFF2-40B4-BE49-F238E27FC236}">
                    <a16:creationId xmlns:a16="http://schemas.microsoft.com/office/drawing/2014/main" id="{24A579F4-445D-C3AC-6B63-F2431C4E0DC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9" name="Group 969">
              <a:extLst>
                <a:ext uri="{FF2B5EF4-FFF2-40B4-BE49-F238E27FC236}">
                  <a16:creationId xmlns:a16="http://schemas.microsoft.com/office/drawing/2014/main" id="{5D88E9A1-2B8C-D008-1352-CCF5E2796E9D}"/>
                </a:ext>
              </a:extLst>
            </p:cNvPr>
            <p:cNvGrpSpPr/>
            <p:nvPr/>
          </p:nvGrpSpPr>
          <p:grpSpPr>
            <a:xfrm rot="581655">
              <a:off x="1452910" y="288737"/>
              <a:ext cx="9004" cy="9004"/>
              <a:chOff x="0" y="0"/>
              <a:chExt cx="237406" cy="237406"/>
            </a:xfrm>
          </p:grpSpPr>
          <p:sp>
            <p:nvSpPr>
              <p:cNvPr id="970" name="Freeform 970">
                <a:extLst>
                  <a:ext uri="{FF2B5EF4-FFF2-40B4-BE49-F238E27FC236}">
                    <a16:creationId xmlns:a16="http://schemas.microsoft.com/office/drawing/2014/main" id="{905BA41C-F992-AC57-1494-01900E19DEC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1" name="TextBox 971">
                <a:extLst>
                  <a:ext uri="{FF2B5EF4-FFF2-40B4-BE49-F238E27FC236}">
                    <a16:creationId xmlns:a16="http://schemas.microsoft.com/office/drawing/2014/main" id="{8D59574C-59A8-CAB0-6DA4-FC414A50DE4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2" name="Group 972">
              <a:extLst>
                <a:ext uri="{FF2B5EF4-FFF2-40B4-BE49-F238E27FC236}">
                  <a16:creationId xmlns:a16="http://schemas.microsoft.com/office/drawing/2014/main" id="{F5F2CCA4-1814-5045-6E6D-43D6F2834BD5}"/>
                </a:ext>
              </a:extLst>
            </p:cNvPr>
            <p:cNvGrpSpPr/>
            <p:nvPr/>
          </p:nvGrpSpPr>
          <p:grpSpPr>
            <a:xfrm rot="581655">
              <a:off x="1398655" y="279468"/>
              <a:ext cx="9004" cy="9004"/>
              <a:chOff x="0" y="0"/>
              <a:chExt cx="219327" cy="219327"/>
            </a:xfrm>
          </p:grpSpPr>
          <p:sp>
            <p:nvSpPr>
              <p:cNvPr id="973" name="Freeform 973">
                <a:extLst>
                  <a:ext uri="{FF2B5EF4-FFF2-40B4-BE49-F238E27FC236}">
                    <a16:creationId xmlns:a16="http://schemas.microsoft.com/office/drawing/2014/main" id="{FDD8F56C-07D3-779E-F87A-CC7BDD9C441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4" name="TextBox 974">
                <a:extLst>
                  <a:ext uri="{FF2B5EF4-FFF2-40B4-BE49-F238E27FC236}">
                    <a16:creationId xmlns:a16="http://schemas.microsoft.com/office/drawing/2014/main" id="{BE61E2A4-E4CC-5C57-9C85-A8934788AD9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5" name="Group 975">
              <a:extLst>
                <a:ext uri="{FF2B5EF4-FFF2-40B4-BE49-F238E27FC236}">
                  <a16:creationId xmlns:a16="http://schemas.microsoft.com/office/drawing/2014/main" id="{2B8C0225-7BF4-CC6A-3369-B88FEF4DF0AA}"/>
                </a:ext>
              </a:extLst>
            </p:cNvPr>
            <p:cNvGrpSpPr/>
            <p:nvPr/>
          </p:nvGrpSpPr>
          <p:grpSpPr>
            <a:xfrm rot="581655">
              <a:off x="1398655" y="279468"/>
              <a:ext cx="9004" cy="9004"/>
              <a:chOff x="0" y="0"/>
              <a:chExt cx="237406" cy="237406"/>
            </a:xfrm>
          </p:grpSpPr>
          <p:sp>
            <p:nvSpPr>
              <p:cNvPr id="976" name="Freeform 976">
                <a:extLst>
                  <a:ext uri="{FF2B5EF4-FFF2-40B4-BE49-F238E27FC236}">
                    <a16:creationId xmlns:a16="http://schemas.microsoft.com/office/drawing/2014/main" id="{B48C3069-9AC9-C380-AD10-E8F422F884A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7" name="TextBox 977">
                <a:extLst>
                  <a:ext uri="{FF2B5EF4-FFF2-40B4-BE49-F238E27FC236}">
                    <a16:creationId xmlns:a16="http://schemas.microsoft.com/office/drawing/2014/main" id="{8DC292AC-D0E8-766E-27FD-BF6A7221623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8" name="Group 978">
              <a:extLst>
                <a:ext uri="{FF2B5EF4-FFF2-40B4-BE49-F238E27FC236}">
                  <a16:creationId xmlns:a16="http://schemas.microsoft.com/office/drawing/2014/main" id="{3ADBBCA8-24FE-B0F8-8257-D5AC268B0B65}"/>
                </a:ext>
              </a:extLst>
            </p:cNvPr>
            <p:cNvGrpSpPr/>
            <p:nvPr/>
          </p:nvGrpSpPr>
          <p:grpSpPr>
            <a:xfrm rot="581655">
              <a:off x="1212530" y="271157"/>
              <a:ext cx="9004" cy="9004"/>
              <a:chOff x="0" y="0"/>
              <a:chExt cx="219327" cy="219327"/>
            </a:xfrm>
          </p:grpSpPr>
          <p:sp>
            <p:nvSpPr>
              <p:cNvPr id="979" name="Freeform 979">
                <a:extLst>
                  <a:ext uri="{FF2B5EF4-FFF2-40B4-BE49-F238E27FC236}">
                    <a16:creationId xmlns:a16="http://schemas.microsoft.com/office/drawing/2014/main" id="{F9708FA8-FB7F-A8B2-8060-1142A5C7C13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0" name="TextBox 980">
                <a:extLst>
                  <a:ext uri="{FF2B5EF4-FFF2-40B4-BE49-F238E27FC236}">
                    <a16:creationId xmlns:a16="http://schemas.microsoft.com/office/drawing/2014/main" id="{DD0FFF11-7B7C-362E-A777-4E0ACD0AC38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1" name="Group 981">
              <a:extLst>
                <a:ext uri="{FF2B5EF4-FFF2-40B4-BE49-F238E27FC236}">
                  <a16:creationId xmlns:a16="http://schemas.microsoft.com/office/drawing/2014/main" id="{13FEDC5B-4E83-EC81-6C5E-E0387041F64D}"/>
                </a:ext>
              </a:extLst>
            </p:cNvPr>
            <p:cNvGrpSpPr/>
            <p:nvPr/>
          </p:nvGrpSpPr>
          <p:grpSpPr>
            <a:xfrm rot="581655">
              <a:off x="1212530" y="271157"/>
              <a:ext cx="9004" cy="9004"/>
              <a:chOff x="0" y="0"/>
              <a:chExt cx="237406" cy="237406"/>
            </a:xfrm>
          </p:grpSpPr>
          <p:sp>
            <p:nvSpPr>
              <p:cNvPr id="982" name="Freeform 982">
                <a:extLst>
                  <a:ext uri="{FF2B5EF4-FFF2-40B4-BE49-F238E27FC236}">
                    <a16:creationId xmlns:a16="http://schemas.microsoft.com/office/drawing/2014/main" id="{705AD5B4-2F3D-18E4-B95A-9F65446C26C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3" name="TextBox 983">
                <a:extLst>
                  <a:ext uri="{FF2B5EF4-FFF2-40B4-BE49-F238E27FC236}">
                    <a16:creationId xmlns:a16="http://schemas.microsoft.com/office/drawing/2014/main" id="{2016BB04-1853-02AD-706A-E2E3E91BC5E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4" name="Group 984">
              <a:extLst>
                <a:ext uri="{FF2B5EF4-FFF2-40B4-BE49-F238E27FC236}">
                  <a16:creationId xmlns:a16="http://schemas.microsoft.com/office/drawing/2014/main" id="{DBB42B8F-BA55-7794-4E0C-06A215177888}"/>
                </a:ext>
              </a:extLst>
            </p:cNvPr>
            <p:cNvGrpSpPr/>
            <p:nvPr/>
          </p:nvGrpSpPr>
          <p:grpSpPr>
            <a:xfrm rot="581655">
              <a:off x="1274600" y="307905"/>
              <a:ext cx="9004" cy="9004"/>
              <a:chOff x="0" y="0"/>
              <a:chExt cx="219327" cy="219327"/>
            </a:xfrm>
          </p:grpSpPr>
          <p:sp>
            <p:nvSpPr>
              <p:cNvPr id="985" name="Freeform 985">
                <a:extLst>
                  <a:ext uri="{FF2B5EF4-FFF2-40B4-BE49-F238E27FC236}">
                    <a16:creationId xmlns:a16="http://schemas.microsoft.com/office/drawing/2014/main" id="{D2F334F0-C7AD-C036-4D9B-6670C92233B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6" name="TextBox 986">
                <a:extLst>
                  <a:ext uri="{FF2B5EF4-FFF2-40B4-BE49-F238E27FC236}">
                    <a16:creationId xmlns:a16="http://schemas.microsoft.com/office/drawing/2014/main" id="{5DC659A7-51C9-614D-0D65-7F65652DD9A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7" name="Group 987">
              <a:extLst>
                <a:ext uri="{FF2B5EF4-FFF2-40B4-BE49-F238E27FC236}">
                  <a16:creationId xmlns:a16="http://schemas.microsoft.com/office/drawing/2014/main" id="{F58A2917-01E1-1663-CD6F-5ECD2742838E}"/>
                </a:ext>
              </a:extLst>
            </p:cNvPr>
            <p:cNvGrpSpPr/>
            <p:nvPr/>
          </p:nvGrpSpPr>
          <p:grpSpPr>
            <a:xfrm rot="581655">
              <a:off x="1274600" y="307905"/>
              <a:ext cx="9004" cy="9004"/>
              <a:chOff x="0" y="0"/>
              <a:chExt cx="237406" cy="237406"/>
            </a:xfrm>
          </p:grpSpPr>
          <p:sp>
            <p:nvSpPr>
              <p:cNvPr id="988" name="Freeform 988">
                <a:extLst>
                  <a:ext uri="{FF2B5EF4-FFF2-40B4-BE49-F238E27FC236}">
                    <a16:creationId xmlns:a16="http://schemas.microsoft.com/office/drawing/2014/main" id="{C7E7F575-327B-BF33-13D6-BE3D7ED99B0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9" name="TextBox 989">
                <a:extLst>
                  <a:ext uri="{FF2B5EF4-FFF2-40B4-BE49-F238E27FC236}">
                    <a16:creationId xmlns:a16="http://schemas.microsoft.com/office/drawing/2014/main" id="{E094B999-2AA7-F7FD-9D5E-D275A1B17E1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0" name="Group 990">
              <a:extLst>
                <a:ext uri="{FF2B5EF4-FFF2-40B4-BE49-F238E27FC236}">
                  <a16:creationId xmlns:a16="http://schemas.microsoft.com/office/drawing/2014/main" id="{D7EC52C3-F8BB-C2B4-DB4E-7FCE63E48A8D}"/>
                </a:ext>
              </a:extLst>
            </p:cNvPr>
            <p:cNvGrpSpPr/>
            <p:nvPr/>
          </p:nvGrpSpPr>
          <p:grpSpPr>
            <a:xfrm rot="581655">
              <a:off x="1220344" y="298637"/>
              <a:ext cx="9004" cy="9004"/>
              <a:chOff x="0" y="0"/>
              <a:chExt cx="219327" cy="219327"/>
            </a:xfrm>
          </p:grpSpPr>
          <p:sp>
            <p:nvSpPr>
              <p:cNvPr id="991" name="Freeform 991">
                <a:extLst>
                  <a:ext uri="{FF2B5EF4-FFF2-40B4-BE49-F238E27FC236}">
                    <a16:creationId xmlns:a16="http://schemas.microsoft.com/office/drawing/2014/main" id="{BF12DEAD-2746-4603-811F-BDE5A992A51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2" name="TextBox 992">
                <a:extLst>
                  <a:ext uri="{FF2B5EF4-FFF2-40B4-BE49-F238E27FC236}">
                    <a16:creationId xmlns:a16="http://schemas.microsoft.com/office/drawing/2014/main" id="{028FDE4D-68E1-8A0A-7FE4-67A4F58F20D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3" name="Group 993">
              <a:extLst>
                <a:ext uri="{FF2B5EF4-FFF2-40B4-BE49-F238E27FC236}">
                  <a16:creationId xmlns:a16="http://schemas.microsoft.com/office/drawing/2014/main" id="{95216BA1-D1D4-58C6-EDA9-6068B2116F00}"/>
                </a:ext>
              </a:extLst>
            </p:cNvPr>
            <p:cNvGrpSpPr/>
            <p:nvPr/>
          </p:nvGrpSpPr>
          <p:grpSpPr>
            <a:xfrm rot="581655">
              <a:off x="1220344" y="298637"/>
              <a:ext cx="9004" cy="9004"/>
              <a:chOff x="0" y="0"/>
              <a:chExt cx="237406" cy="237406"/>
            </a:xfrm>
          </p:grpSpPr>
          <p:sp>
            <p:nvSpPr>
              <p:cNvPr id="994" name="Freeform 994">
                <a:extLst>
                  <a:ext uri="{FF2B5EF4-FFF2-40B4-BE49-F238E27FC236}">
                    <a16:creationId xmlns:a16="http://schemas.microsoft.com/office/drawing/2014/main" id="{EF076AF5-51AD-0D9D-02A0-06CF3670122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5" name="TextBox 995">
                <a:extLst>
                  <a:ext uri="{FF2B5EF4-FFF2-40B4-BE49-F238E27FC236}">
                    <a16:creationId xmlns:a16="http://schemas.microsoft.com/office/drawing/2014/main" id="{10B7A2C1-4761-CCA6-1C3A-4AFA30241FF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6" name="Group 996">
              <a:extLst>
                <a:ext uri="{FF2B5EF4-FFF2-40B4-BE49-F238E27FC236}">
                  <a16:creationId xmlns:a16="http://schemas.microsoft.com/office/drawing/2014/main" id="{88A23964-4213-082C-49B1-C4C8C4787890}"/>
                </a:ext>
              </a:extLst>
            </p:cNvPr>
            <p:cNvGrpSpPr/>
            <p:nvPr/>
          </p:nvGrpSpPr>
          <p:grpSpPr>
            <a:xfrm rot="581655">
              <a:off x="1266992" y="243904"/>
              <a:ext cx="9004" cy="9004"/>
              <a:chOff x="0" y="0"/>
              <a:chExt cx="219327" cy="219327"/>
            </a:xfrm>
          </p:grpSpPr>
          <p:sp>
            <p:nvSpPr>
              <p:cNvPr id="997" name="Freeform 997">
                <a:extLst>
                  <a:ext uri="{FF2B5EF4-FFF2-40B4-BE49-F238E27FC236}">
                    <a16:creationId xmlns:a16="http://schemas.microsoft.com/office/drawing/2014/main" id="{59F6278E-0DF4-54AE-B56D-562806B63C8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8" name="TextBox 998">
                <a:extLst>
                  <a:ext uri="{FF2B5EF4-FFF2-40B4-BE49-F238E27FC236}">
                    <a16:creationId xmlns:a16="http://schemas.microsoft.com/office/drawing/2014/main" id="{F99F90FA-731C-27E1-AD78-872F7287E16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9" name="Group 999">
              <a:extLst>
                <a:ext uri="{FF2B5EF4-FFF2-40B4-BE49-F238E27FC236}">
                  <a16:creationId xmlns:a16="http://schemas.microsoft.com/office/drawing/2014/main" id="{2586973D-E8B5-916B-FA3F-BE46AEDC502C}"/>
                </a:ext>
              </a:extLst>
            </p:cNvPr>
            <p:cNvGrpSpPr/>
            <p:nvPr/>
          </p:nvGrpSpPr>
          <p:grpSpPr>
            <a:xfrm rot="581655">
              <a:off x="1266992" y="243904"/>
              <a:ext cx="9004" cy="9004"/>
              <a:chOff x="0" y="0"/>
              <a:chExt cx="237406" cy="237406"/>
            </a:xfrm>
          </p:grpSpPr>
          <p:sp>
            <p:nvSpPr>
              <p:cNvPr id="1000" name="Freeform 1000">
                <a:extLst>
                  <a:ext uri="{FF2B5EF4-FFF2-40B4-BE49-F238E27FC236}">
                    <a16:creationId xmlns:a16="http://schemas.microsoft.com/office/drawing/2014/main" id="{60925D00-6E65-C039-8B9D-E91CAA828F5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1" name="TextBox 1001">
                <a:extLst>
                  <a:ext uri="{FF2B5EF4-FFF2-40B4-BE49-F238E27FC236}">
                    <a16:creationId xmlns:a16="http://schemas.microsoft.com/office/drawing/2014/main" id="{16111E9F-1AC5-8F1D-2D6A-5A506FDADD2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2" name="Group 1002">
              <a:extLst>
                <a:ext uri="{FF2B5EF4-FFF2-40B4-BE49-F238E27FC236}">
                  <a16:creationId xmlns:a16="http://schemas.microsoft.com/office/drawing/2014/main" id="{C17BC58D-3B16-26F8-FD69-CEEA5B803AB9}"/>
                </a:ext>
              </a:extLst>
            </p:cNvPr>
            <p:cNvGrpSpPr/>
            <p:nvPr/>
          </p:nvGrpSpPr>
          <p:grpSpPr>
            <a:xfrm rot="2169327">
              <a:off x="1586462" y="313887"/>
              <a:ext cx="17169" cy="17169"/>
              <a:chOff x="0" y="0"/>
              <a:chExt cx="219327" cy="219327"/>
            </a:xfrm>
          </p:grpSpPr>
          <p:sp>
            <p:nvSpPr>
              <p:cNvPr id="1003" name="Freeform 1003">
                <a:extLst>
                  <a:ext uri="{FF2B5EF4-FFF2-40B4-BE49-F238E27FC236}">
                    <a16:creationId xmlns:a16="http://schemas.microsoft.com/office/drawing/2014/main" id="{D5360BC2-7875-C812-7F2F-860EB80F600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4" name="TextBox 1004">
                <a:extLst>
                  <a:ext uri="{FF2B5EF4-FFF2-40B4-BE49-F238E27FC236}">
                    <a16:creationId xmlns:a16="http://schemas.microsoft.com/office/drawing/2014/main" id="{EB08E890-BF1B-9BC9-E0D3-081973ED540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5" name="Group 1005">
              <a:extLst>
                <a:ext uri="{FF2B5EF4-FFF2-40B4-BE49-F238E27FC236}">
                  <a16:creationId xmlns:a16="http://schemas.microsoft.com/office/drawing/2014/main" id="{2C6642F9-5F60-B01B-8776-91EA797B5411}"/>
                </a:ext>
              </a:extLst>
            </p:cNvPr>
            <p:cNvGrpSpPr/>
            <p:nvPr/>
          </p:nvGrpSpPr>
          <p:grpSpPr>
            <a:xfrm rot="2169327">
              <a:off x="1586462" y="313887"/>
              <a:ext cx="17169" cy="17169"/>
              <a:chOff x="0" y="0"/>
              <a:chExt cx="237406" cy="237406"/>
            </a:xfrm>
          </p:grpSpPr>
          <p:sp>
            <p:nvSpPr>
              <p:cNvPr id="1006" name="Freeform 1006">
                <a:extLst>
                  <a:ext uri="{FF2B5EF4-FFF2-40B4-BE49-F238E27FC236}">
                    <a16:creationId xmlns:a16="http://schemas.microsoft.com/office/drawing/2014/main" id="{FED1FBAD-BC7C-B20E-9665-A952346F2BD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7" name="TextBox 1007">
                <a:extLst>
                  <a:ext uri="{FF2B5EF4-FFF2-40B4-BE49-F238E27FC236}">
                    <a16:creationId xmlns:a16="http://schemas.microsoft.com/office/drawing/2014/main" id="{37A43AC3-A85A-2A5A-D97D-9CAE819F8DE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8" name="Group 1008">
              <a:extLst>
                <a:ext uri="{FF2B5EF4-FFF2-40B4-BE49-F238E27FC236}">
                  <a16:creationId xmlns:a16="http://schemas.microsoft.com/office/drawing/2014/main" id="{7D56FCEB-3A61-D183-66BA-179E053C3039}"/>
                </a:ext>
              </a:extLst>
            </p:cNvPr>
            <p:cNvGrpSpPr/>
            <p:nvPr/>
          </p:nvGrpSpPr>
          <p:grpSpPr>
            <a:xfrm rot="2169327">
              <a:off x="1661193" y="429353"/>
              <a:ext cx="17169" cy="17169"/>
              <a:chOff x="0" y="0"/>
              <a:chExt cx="219327" cy="219327"/>
            </a:xfrm>
          </p:grpSpPr>
          <p:sp>
            <p:nvSpPr>
              <p:cNvPr id="1009" name="Freeform 1009">
                <a:extLst>
                  <a:ext uri="{FF2B5EF4-FFF2-40B4-BE49-F238E27FC236}">
                    <a16:creationId xmlns:a16="http://schemas.microsoft.com/office/drawing/2014/main" id="{55910D88-C771-1C02-2966-136802702D2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0" name="TextBox 1010">
                <a:extLst>
                  <a:ext uri="{FF2B5EF4-FFF2-40B4-BE49-F238E27FC236}">
                    <a16:creationId xmlns:a16="http://schemas.microsoft.com/office/drawing/2014/main" id="{45253741-5E55-B6E2-210E-686C6A8FC0F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1" name="Group 1011">
              <a:extLst>
                <a:ext uri="{FF2B5EF4-FFF2-40B4-BE49-F238E27FC236}">
                  <a16:creationId xmlns:a16="http://schemas.microsoft.com/office/drawing/2014/main" id="{990C71AD-62CA-4C00-65C8-CA80629D1209}"/>
                </a:ext>
              </a:extLst>
            </p:cNvPr>
            <p:cNvGrpSpPr/>
            <p:nvPr/>
          </p:nvGrpSpPr>
          <p:grpSpPr>
            <a:xfrm rot="2169327">
              <a:off x="1661193" y="429353"/>
              <a:ext cx="17169" cy="17169"/>
              <a:chOff x="0" y="0"/>
              <a:chExt cx="237406" cy="237406"/>
            </a:xfrm>
          </p:grpSpPr>
          <p:sp>
            <p:nvSpPr>
              <p:cNvPr id="1012" name="Freeform 1012">
                <a:extLst>
                  <a:ext uri="{FF2B5EF4-FFF2-40B4-BE49-F238E27FC236}">
                    <a16:creationId xmlns:a16="http://schemas.microsoft.com/office/drawing/2014/main" id="{D1407A71-6595-BFD2-BAE5-640A949B3BD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3" name="TextBox 1013">
                <a:extLst>
                  <a:ext uri="{FF2B5EF4-FFF2-40B4-BE49-F238E27FC236}">
                    <a16:creationId xmlns:a16="http://schemas.microsoft.com/office/drawing/2014/main" id="{726808FD-6EBF-BA61-C50E-71D69615BDE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4" name="Group 1014">
              <a:extLst>
                <a:ext uri="{FF2B5EF4-FFF2-40B4-BE49-F238E27FC236}">
                  <a16:creationId xmlns:a16="http://schemas.microsoft.com/office/drawing/2014/main" id="{A84367AF-547E-28D4-43C3-F5EFA50CF386}"/>
                </a:ext>
              </a:extLst>
            </p:cNvPr>
            <p:cNvGrpSpPr/>
            <p:nvPr/>
          </p:nvGrpSpPr>
          <p:grpSpPr>
            <a:xfrm rot="2169327">
              <a:off x="1576453" y="367434"/>
              <a:ext cx="17169" cy="17169"/>
              <a:chOff x="0" y="0"/>
              <a:chExt cx="219327" cy="219327"/>
            </a:xfrm>
          </p:grpSpPr>
          <p:sp>
            <p:nvSpPr>
              <p:cNvPr id="1015" name="Freeform 1015">
                <a:extLst>
                  <a:ext uri="{FF2B5EF4-FFF2-40B4-BE49-F238E27FC236}">
                    <a16:creationId xmlns:a16="http://schemas.microsoft.com/office/drawing/2014/main" id="{C660A50C-454D-56B7-26A6-8EE5C2DFD8D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6" name="TextBox 1016">
                <a:extLst>
                  <a:ext uri="{FF2B5EF4-FFF2-40B4-BE49-F238E27FC236}">
                    <a16:creationId xmlns:a16="http://schemas.microsoft.com/office/drawing/2014/main" id="{6E156E40-422B-F321-6C3F-812357448DC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7" name="Group 1017">
              <a:extLst>
                <a:ext uri="{FF2B5EF4-FFF2-40B4-BE49-F238E27FC236}">
                  <a16:creationId xmlns:a16="http://schemas.microsoft.com/office/drawing/2014/main" id="{273AF0D2-5690-13B5-256B-F8949F132E75}"/>
                </a:ext>
              </a:extLst>
            </p:cNvPr>
            <p:cNvGrpSpPr/>
            <p:nvPr/>
          </p:nvGrpSpPr>
          <p:grpSpPr>
            <a:xfrm rot="2169327">
              <a:off x="1576453" y="367434"/>
              <a:ext cx="17169" cy="17169"/>
              <a:chOff x="0" y="0"/>
              <a:chExt cx="237406" cy="237406"/>
            </a:xfrm>
          </p:grpSpPr>
          <p:sp>
            <p:nvSpPr>
              <p:cNvPr id="1018" name="Freeform 1018">
                <a:extLst>
                  <a:ext uri="{FF2B5EF4-FFF2-40B4-BE49-F238E27FC236}">
                    <a16:creationId xmlns:a16="http://schemas.microsoft.com/office/drawing/2014/main" id="{2D3489FF-55F6-D6C2-D370-463A1591979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9" name="TextBox 1019">
                <a:extLst>
                  <a:ext uri="{FF2B5EF4-FFF2-40B4-BE49-F238E27FC236}">
                    <a16:creationId xmlns:a16="http://schemas.microsoft.com/office/drawing/2014/main" id="{9F307908-36CC-05C3-9666-A4666AA1552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0" name="Group 1020">
              <a:extLst>
                <a:ext uri="{FF2B5EF4-FFF2-40B4-BE49-F238E27FC236}">
                  <a16:creationId xmlns:a16="http://schemas.microsoft.com/office/drawing/2014/main" id="{3DED8BBC-6A79-ADCF-1CBD-1E3DE492A702}"/>
                </a:ext>
              </a:extLst>
            </p:cNvPr>
            <p:cNvGrpSpPr/>
            <p:nvPr/>
          </p:nvGrpSpPr>
          <p:grpSpPr>
            <a:xfrm rot="2169327">
              <a:off x="1661992" y="343586"/>
              <a:ext cx="9004" cy="9004"/>
              <a:chOff x="0" y="0"/>
              <a:chExt cx="219327" cy="219327"/>
            </a:xfrm>
          </p:grpSpPr>
          <p:sp>
            <p:nvSpPr>
              <p:cNvPr id="1021" name="Freeform 1021">
                <a:extLst>
                  <a:ext uri="{FF2B5EF4-FFF2-40B4-BE49-F238E27FC236}">
                    <a16:creationId xmlns:a16="http://schemas.microsoft.com/office/drawing/2014/main" id="{63600906-9965-BF50-D956-DD3746FD6E6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2" name="TextBox 1022">
                <a:extLst>
                  <a:ext uri="{FF2B5EF4-FFF2-40B4-BE49-F238E27FC236}">
                    <a16:creationId xmlns:a16="http://schemas.microsoft.com/office/drawing/2014/main" id="{29B1CD99-F70B-2B63-62D4-A6D66697C74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3" name="Group 1023">
              <a:extLst>
                <a:ext uri="{FF2B5EF4-FFF2-40B4-BE49-F238E27FC236}">
                  <a16:creationId xmlns:a16="http://schemas.microsoft.com/office/drawing/2014/main" id="{26BB484E-4CFD-A122-5226-7674AF1823BB}"/>
                </a:ext>
              </a:extLst>
            </p:cNvPr>
            <p:cNvGrpSpPr/>
            <p:nvPr/>
          </p:nvGrpSpPr>
          <p:grpSpPr>
            <a:xfrm rot="2169327">
              <a:off x="1661992" y="343586"/>
              <a:ext cx="9004" cy="9004"/>
              <a:chOff x="0" y="0"/>
              <a:chExt cx="237406" cy="237406"/>
            </a:xfrm>
          </p:grpSpPr>
          <p:sp>
            <p:nvSpPr>
              <p:cNvPr id="1024" name="Freeform 1024">
                <a:extLst>
                  <a:ext uri="{FF2B5EF4-FFF2-40B4-BE49-F238E27FC236}">
                    <a16:creationId xmlns:a16="http://schemas.microsoft.com/office/drawing/2014/main" id="{B9A1DD95-B61A-1FA6-78E8-9D0A23C4563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5" name="TextBox 1025">
                <a:extLst>
                  <a:ext uri="{FF2B5EF4-FFF2-40B4-BE49-F238E27FC236}">
                    <a16:creationId xmlns:a16="http://schemas.microsoft.com/office/drawing/2014/main" id="{4CA9EA0B-FDD6-E062-FF1D-4BD1AEA0D23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6" name="Group 1026">
              <a:extLst>
                <a:ext uri="{FF2B5EF4-FFF2-40B4-BE49-F238E27FC236}">
                  <a16:creationId xmlns:a16="http://schemas.microsoft.com/office/drawing/2014/main" id="{72111500-34FF-F240-EC40-44A697A0D9C4}"/>
                </a:ext>
              </a:extLst>
            </p:cNvPr>
            <p:cNvGrpSpPr/>
            <p:nvPr/>
          </p:nvGrpSpPr>
          <p:grpSpPr>
            <a:xfrm rot="2169327">
              <a:off x="1701185" y="404142"/>
              <a:ext cx="9004" cy="9004"/>
              <a:chOff x="0" y="0"/>
              <a:chExt cx="219327" cy="219327"/>
            </a:xfrm>
          </p:grpSpPr>
          <p:sp>
            <p:nvSpPr>
              <p:cNvPr id="1027" name="Freeform 1027">
                <a:extLst>
                  <a:ext uri="{FF2B5EF4-FFF2-40B4-BE49-F238E27FC236}">
                    <a16:creationId xmlns:a16="http://schemas.microsoft.com/office/drawing/2014/main" id="{77BE963F-92E5-246F-2F74-A9EC7F4D7E4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" name="TextBox 1028">
                <a:extLst>
                  <a:ext uri="{FF2B5EF4-FFF2-40B4-BE49-F238E27FC236}">
                    <a16:creationId xmlns:a16="http://schemas.microsoft.com/office/drawing/2014/main" id="{CD54B33A-E8A4-DB83-2EEE-EBB7E95881B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9" name="Group 1029">
              <a:extLst>
                <a:ext uri="{FF2B5EF4-FFF2-40B4-BE49-F238E27FC236}">
                  <a16:creationId xmlns:a16="http://schemas.microsoft.com/office/drawing/2014/main" id="{1AA3C645-D337-29F5-AB3B-1DCCD5D5D3C7}"/>
                </a:ext>
              </a:extLst>
            </p:cNvPr>
            <p:cNvGrpSpPr/>
            <p:nvPr/>
          </p:nvGrpSpPr>
          <p:grpSpPr>
            <a:xfrm rot="2169327">
              <a:off x="1701185" y="404142"/>
              <a:ext cx="9004" cy="9004"/>
              <a:chOff x="0" y="0"/>
              <a:chExt cx="237406" cy="237406"/>
            </a:xfrm>
          </p:grpSpPr>
          <p:sp>
            <p:nvSpPr>
              <p:cNvPr id="1030" name="Freeform 1030">
                <a:extLst>
                  <a:ext uri="{FF2B5EF4-FFF2-40B4-BE49-F238E27FC236}">
                    <a16:creationId xmlns:a16="http://schemas.microsoft.com/office/drawing/2014/main" id="{42E63253-CB6A-3714-2CE6-87768E88187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" name="TextBox 1031">
                <a:extLst>
                  <a:ext uri="{FF2B5EF4-FFF2-40B4-BE49-F238E27FC236}">
                    <a16:creationId xmlns:a16="http://schemas.microsoft.com/office/drawing/2014/main" id="{92A0485C-3A70-48A8-04EA-46D097C19A2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2" name="Group 1032">
              <a:extLst>
                <a:ext uri="{FF2B5EF4-FFF2-40B4-BE49-F238E27FC236}">
                  <a16:creationId xmlns:a16="http://schemas.microsoft.com/office/drawing/2014/main" id="{33DDE732-85C1-1BB0-1502-2B3FD083C654}"/>
                </a:ext>
              </a:extLst>
            </p:cNvPr>
            <p:cNvGrpSpPr/>
            <p:nvPr/>
          </p:nvGrpSpPr>
          <p:grpSpPr>
            <a:xfrm rot="2169327">
              <a:off x="1656743" y="371668"/>
              <a:ext cx="9004" cy="9004"/>
              <a:chOff x="0" y="0"/>
              <a:chExt cx="219327" cy="219327"/>
            </a:xfrm>
          </p:grpSpPr>
          <p:sp>
            <p:nvSpPr>
              <p:cNvPr id="1033" name="Freeform 1033">
                <a:extLst>
                  <a:ext uri="{FF2B5EF4-FFF2-40B4-BE49-F238E27FC236}">
                    <a16:creationId xmlns:a16="http://schemas.microsoft.com/office/drawing/2014/main" id="{E23C6122-EC30-E425-83BF-314BD29FBA3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4" name="TextBox 1034">
                <a:extLst>
                  <a:ext uri="{FF2B5EF4-FFF2-40B4-BE49-F238E27FC236}">
                    <a16:creationId xmlns:a16="http://schemas.microsoft.com/office/drawing/2014/main" id="{D2AABF69-B68F-A42F-3B1F-584BB8AEC2B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5" name="Group 1035">
              <a:extLst>
                <a:ext uri="{FF2B5EF4-FFF2-40B4-BE49-F238E27FC236}">
                  <a16:creationId xmlns:a16="http://schemas.microsoft.com/office/drawing/2014/main" id="{DB398D6D-47F5-85B9-C616-F3F3FD0D2B94}"/>
                </a:ext>
              </a:extLst>
            </p:cNvPr>
            <p:cNvGrpSpPr/>
            <p:nvPr/>
          </p:nvGrpSpPr>
          <p:grpSpPr>
            <a:xfrm rot="2169327">
              <a:off x="1656743" y="371668"/>
              <a:ext cx="9004" cy="9004"/>
              <a:chOff x="0" y="0"/>
              <a:chExt cx="237406" cy="237406"/>
            </a:xfrm>
          </p:grpSpPr>
          <p:sp>
            <p:nvSpPr>
              <p:cNvPr id="1036" name="Freeform 1036">
                <a:extLst>
                  <a:ext uri="{FF2B5EF4-FFF2-40B4-BE49-F238E27FC236}">
                    <a16:creationId xmlns:a16="http://schemas.microsoft.com/office/drawing/2014/main" id="{C656242F-6149-D22E-3AFB-649BF25D254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7" name="TextBox 1037">
                <a:extLst>
                  <a:ext uri="{FF2B5EF4-FFF2-40B4-BE49-F238E27FC236}">
                    <a16:creationId xmlns:a16="http://schemas.microsoft.com/office/drawing/2014/main" id="{AD326B2D-8753-256F-7AB2-A46E8E8D768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8" name="Group 1038">
              <a:extLst>
                <a:ext uri="{FF2B5EF4-FFF2-40B4-BE49-F238E27FC236}">
                  <a16:creationId xmlns:a16="http://schemas.microsoft.com/office/drawing/2014/main" id="{0E88140D-08AE-2096-69E7-705572783F89}"/>
                </a:ext>
              </a:extLst>
            </p:cNvPr>
            <p:cNvGrpSpPr/>
            <p:nvPr/>
          </p:nvGrpSpPr>
          <p:grpSpPr>
            <a:xfrm rot="2169327">
              <a:off x="1493821" y="281293"/>
              <a:ext cx="9004" cy="9004"/>
              <a:chOff x="0" y="0"/>
              <a:chExt cx="219327" cy="219327"/>
            </a:xfrm>
          </p:grpSpPr>
          <p:sp>
            <p:nvSpPr>
              <p:cNvPr id="1039" name="Freeform 1039">
                <a:extLst>
                  <a:ext uri="{FF2B5EF4-FFF2-40B4-BE49-F238E27FC236}">
                    <a16:creationId xmlns:a16="http://schemas.microsoft.com/office/drawing/2014/main" id="{CA8356B7-3C6B-6DA5-F99C-711A203057E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0" name="TextBox 1040">
                <a:extLst>
                  <a:ext uri="{FF2B5EF4-FFF2-40B4-BE49-F238E27FC236}">
                    <a16:creationId xmlns:a16="http://schemas.microsoft.com/office/drawing/2014/main" id="{FA567CE2-F20D-62DC-443B-52856071F0F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1" name="Group 1041">
              <a:extLst>
                <a:ext uri="{FF2B5EF4-FFF2-40B4-BE49-F238E27FC236}">
                  <a16:creationId xmlns:a16="http://schemas.microsoft.com/office/drawing/2014/main" id="{888951A7-CA27-3E8D-7D1B-2E1037D377AD}"/>
                </a:ext>
              </a:extLst>
            </p:cNvPr>
            <p:cNvGrpSpPr/>
            <p:nvPr/>
          </p:nvGrpSpPr>
          <p:grpSpPr>
            <a:xfrm rot="2169327">
              <a:off x="1493821" y="281293"/>
              <a:ext cx="9004" cy="9004"/>
              <a:chOff x="0" y="0"/>
              <a:chExt cx="237406" cy="237406"/>
            </a:xfrm>
          </p:grpSpPr>
          <p:sp>
            <p:nvSpPr>
              <p:cNvPr id="1042" name="Freeform 1042">
                <a:extLst>
                  <a:ext uri="{FF2B5EF4-FFF2-40B4-BE49-F238E27FC236}">
                    <a16:creationId xmlns:a16="http://schemas.microsoft.com/office/drawing/2014/main" id="{0CBBD1F3-84F2-6584-A41E-B097A1E53A9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" name="TextBox 1043">
                <a:extLst>
                  <a:ext uri="{FF2B5EF4-FFF2-40B4-BE49-F238E27FC236}">
                    <a16:creationId xmlns:a16="http://schemas.microsoft.com/office/drawing/2014/main" id="{65A5759D-636E-40C8-2F9E-C2AA68661B5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4" name="Group 1044">
              <a:extLst>
                <a:ext uri="{FF2B5EF4-FFF2-40B4-BE49-F238E27FC236}">
                  <a16:creationId xmlns:a16="http://schemas.microsoft.com/office/drawing/2014/main" id="{AF358494-88DB-E513-5CE4-0463829C9D97}"/>
                </a:ext>
              </a:extLst>
            </p:cNvPr>
            <p:cNvGrpSpPr/>
            <p:nvPr/>
          </p:nvGrpSpPr>
          <p:grpSpPr>
            <a:xfrm rot="2169327">
              <a:off x="1533013" y="341848"/>
              <a:ext cx="9004" cy="9004"/>
              <a:chOff x="0" y="0"/>
              <a:chExt cx="219327" cy="219327"/>
            </a:xfrm>
          </p:grpSpPr>
          <p:sp>
            <p:nvSpPr>
              <p:cNvPr id="1045" name="Freeform 1045">
                <a:extLst>
                  <a:ext uri="{FF2B5EF4-FFF2-40B4-BE49-F238E27FC236}">
                    <a16:creationId xmlns:a16="http://schemas.microsoft.com/office/drawing/2014/main" id="{CE203F5D-3985-0D06-1F9F-C55561A060F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6" name="TextBox 1046">
                <a:extLst>
                  <a:ext uri="{FF2B5EF4-FFF2-40B4-BE49-F238E27FC236}">
                    <a16:creationId xmlns:a16="http://schemas.microsoft.com/office/drawing/2014/main" id="{7B274FB2-863B-B038-BC93-CC2533FC7A7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7" name="Group 1047">
              <a:extLst>
                <a:ext uri="{FF2B5EF4-FFF2-40B4-BE49-F238E27FC236}">
                  <a16:creationId xmlns:a16="http://schemas.microsoft.com/office/drawing/2014/main" id="{ABF7E34B-463A-D1FC-1915-E5687614760E}"/>
                </a:ext>
              </a:extLst>
            </p:cNvPr>
            <p:cNvGrpSpPr/>
            <p:nvPr/>
          </p:nvGrpSpPr>
          <p:grpSpPr>
            <a:xfrm rot="2169327">
              <a:off x="1533013" y="341848"/>
              <a:ext cx="9004" cy="9004"/>
              <a:chOff x="0" y="0"/>
              <a:chExt cx="237406" cy="237406"/>
            </a:xfrm>
          </p:grpSpPr>
          <p:sp>
            <p:nvSpPr>
              <p:cNvPr id="1048" name="Freeform 1048">
                <a:extLst>
                  <a:ext uri="{FF2B5EF4-FFF2-40B4-BE49-F238E27FC236}">
                    <a16:creationId xmlns:a16="http://schemas.microsoft.com/office/drawing/2014/main" id="{A9B547BD-AA6B-8CC2-7BBA-102D70A02A7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9" name="TextBox 1049">
                <a:extLst>
                  <a:ext uri="{FF2B5EF4-FFF2-40B4-BE49-F238E27FC236}">
                    <a16:creationId xmlns:a16="http://schemas.microsoft.com/office/drawing/2014/main" id="{35149382-B7C1-3218-9C1E-780F81561E0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0" name="Group 1050">
              <a:extLst>
                <a:ext uri="{FF2B5EF4-FFF2-40B4-BE49-F238E27FC236}">
                  <a16:creationId xmlns:a16="http://schemas.microsoft.com/office/drawing/2014/main" id="{519AC86E-DC0C-CD9D-219B-6A34266C7AC7}"/>
                </a:ext>
              </a:extLst>
            </p:cNvPr>
            <p:cNvGrpSpPr/>
            <p:nvPr/>
          </p:nvGrpSpPr>
          <p:grpSpPr>
            <a:xfrm rot="2169327">
              <a:off x="1488572" y="309375"/>
              <a:ext cx="9004" cy="9004"/>
              <a:chOff x="0" y="0"/>
              <a:chExt cx="219327" cy="219327"/>
            </a:xfrm>
          </p:grpSpPr>
          <p:sp>
            <p:nvSpPr>
              <p:cNvPr id="1051" name="Freeform 1051">
                <a:extLst>
                  <a:ext uri="{FF2B5EF4-FFF2-40B4-BE49-F238E27FC236}">
                    <a16:creationId xmlns:a16="http://schemas.microsoft.com/office/drawing/2014/main" id="{911482D9-2DC4-FE1E-CB2A-EE15B6F6D0B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2" name="TextBox 1052">
                <a:extLst>
                  <a:ext uri="{FF2B5EF4-FFF2-40B4-BE49-F238E27FC236}">
                    <a16:creationId xmlns:a16="http://schemas.microsoft.com/office/drawing/2014/main" id="{E910279B-4520-59B4-EC39-627CFE4DB63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3" name="Group 1053">
              <a:extLst>
                <a:ext uri="{FF2B5EF4-FFF2-40B4-BE49-F238E27FC236}">
                  <a16:creationId xmlns:a16="http://schemas.microsoft.com/office/drawing/2014/main" id="{42CBFFAB-E9FF-B85D-C824-BB5580E31285}"/>
                </a:ext>
              </a:extLst>
            </p:cNvPr>
            <p:cNvGrpSpPr/>
            <p:nvPr/>
          </p:nvGrpSpPr>
          <p:grpSpPr>
            <a:xfrm rot="2169327">
              <a:off x="1488572" y="309375"/>
              <a:ext cx="9004" cy="9004"/>
              <a:chOff x="0" y="0"/>
              <a:chExt cx="237406" cy="237406"/>
            </a:xfrm>
          </p:grpSpPr>
          <p:sp>
            <p:nvSpPr>
              <p:cNvPr id="1054" name="Freeform 1054">
                <a:extLst>
                  <a:ext uri="{FF2B5EF4-FFF2-40B4-BE49-F238E27FC236}">
                    <a16:creationId xmlns:a16="http://schemas.microsoft.com/office/drawing/2014/main" id="{AFEFE212-F3F1-16AA-2580-63E39B87E30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5" name="TextBox 1055">
                <a:extLst>
                  <a:ext uri="{FF2B5EF4-FFF2-40B4-BE49-F238E27FC236}">
                    <a16:creationId xmlns:a16="http://schemas.microsoft.com/office/drawing/2014/main" id="{3D110363-98EA-88AD-0013-C459154186B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6" name="Group 1056">
              <a:extLst>
                <a:ext uri="{FF2B5EF4-FFF2-40B4-BE49-F238E27FC236}">
                  <a16:creationId xmlns:a16="http://schemas.microsoft.com/office/drawing/2014/main" id="{74C5A5E4-44F2-69FC-6169-5C8F1751D534}"/>
                </a:ext>
              </a:extLst>
            </p:cNvPr>
            <p:cNvGrpSpPr/>
            <p:nvPr/>
          </p:nvGrpSpPr>
          <p:grpSpPr>
            <a:xfrm rot="2169327">
              <a:off x="1554721" y="281162"/>
              <a:ext cx="9004" cy="9004"/>
              <a:chOff x="0" y="0"/>
              <a:chExt cx="219327" cy="219327"/>
            </a:xfrm>
          </p:grpSpPr>
          <p:sp>
            <p:nvSpPr>
              <p:cNvPr id="1057" name="Freeform 1057">
                <a:extLst>
                  <a:ext uri="{FF2B5EF4-FFF2-40B4-BE49-F238E27FC236}">
                    <a16:creationId xmlns:a16="http://schemas.microsoft.com/office/drawing/2014/main" id="{E669180A-1844-7212-9DF5-7B2905F4EB2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8" name="TextBox 1058">
                <a:extLst>
                  <a:ext uri="{FF2B5EF4-FFF2-40B4-BE49-F238E27FC236}">
                    <a16:creationId xmlns:a16="http://schemas.microsoft.com/office/drawing/2014/main" id="{1D619D89-96F3-1013-81DA-F88FD51A6AF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9" name="Group 1059">
              <a:extLst>
                <a:ext uri="{FF2B5EF4-FFF2-40B4-BE49-F238E27FC236}">
                  <a16:creationId xmlns:a16="http://schemas.microsoft.com/office/drawing/2014/main" id="{2AACEF5F-6E20-953F-7C00-954A80AF4C15}"/>
                </a:ext>
              </a:extLst>
            </p:cNvPr>
            <p:cNvGrpSpPr/>
            <p:nvPr/>
          </p:nvGrpSpPr>
          <p:grpSpPr>
            <a:xfrm rot="2169327">
              <a:off x="1554721" y="281162"/>
              <a:ext cx="9004" cy="9004"/>
              <a:chOff x="0" y="0"/>
              <a:chExt cx="237406" cy="237406"/>
            </a:xfrm>
          </p:grpSpPr>
          <p:sp>
            <p:nvSpPr>
              <p:cNvPr id="1060" name="Freeform 1060">
                <a:extLst>
                  <a:ext uri="{FF2B5EF4-FFF2-40B4-BE49-F238E27FC236}">
                    <a16:creationId xmlns:a16="http://schemas.microsoft.com/office/drawing/2014/main" id="{A266C70C-F48E-3392-45E6-CDDC74C7C82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1" name="TextBox 1061">
                <a:extLst>
                  <a:ext uri="{FF2B5EF4-FFF2-40B4-BE49-F238E27FC236}">
                    <a16:creationId xmlns:a16="http://schemas.microsoft.com/office/drawing/2014/main" id="{3B38DC54-C203-C19D-4E23-57BCA4AD72E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2" name="Group 1062">
              <a:extLst>
                <a:ext uri="{FF2B5EF4-FFF2-40B4-BE49-F238E27FC236}">
                  <a16:creationId xmlns:a16="http://schemas.microsoft.com/office/drawing/2014/main" id="{0BB12EB6-D697-17EB-2F3C-D3AF88219D36}"/>
                </a:ext>
              </a:extLst>
            </p:cNvPr>
            <p:cNvGrpSpPr/>
            <p:nvPr/>
          </p:nvGrpSpPr>
          <p:grpSpPr>
            <a:xfrm rot="2169327">
              <a:off x="1729292" y="385835"/>
              <a:ext cx="9004" cy="9004"/>
              <a:chOff x="0" y="0"/>
              <a:chExt cx="219327" cy="219327"/>
            </a:xfrm>
          </p:grpSpPr>
          <p:sp>
            <p:nvSpPr>
              <p:cNvPr id="1063" name="Freeform 1063">
                <a:extLst>
                  <a:ext uri="{FF2B5EF4-FFF2-40B4-BE49-F238E27FC236}">
                    <a16:creationId xmlns:a16="http://schemas.microsoft.com/office/drawing/2014/main" id="{28D6A7D4-23CE-8920-3168-98DF4244FDD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4" name="TextBox 1064">
                <a:extLst>
                  <a:ext uri="{FF2B5EF4-FFF2-40B4-BE49-F238E27FC236}">
                    <a16:creationId xmlns:a16="http://schemas.microsoft.com/office/drawing/2014/main" id="{A42113F7-BBFB-FDEA-D71D-B27BB9BC5F8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5" name="Group 1065">
              <a:extLst>
                <a:ext uri="{FF2B5EF4-FFF2-40B4-BE49-F238E27FC236}">
                  <a16:creationId xmlns:a16="http://schemas.microsoft.com/office/drawing/2014/main" id="{6030DE15-4D58-923D-51EE-C93DBD415D9B}"/>
                </a:ext>
              </a:extLst>
            </p:cNvPr>
            <p:cNvGrpSpPr/>
            <p:nvPr/>
          </p:nvGrpSpPr>
          <p:grpSpPr>
            <a:xfrm rot="2169327">
              <a:off x="1729292" y="385835"/>
              <a:ext cx="9004" cy="9004"/>
              <a:chOff x="0" y="0"/>
              <a:chExt cx="237406" cy="237406"/>
            </a:xfrm>
          </p:grpSpPr>
          <p:sp>
            <p:nvSpPr>
              <p:cNvPr id="1066" name="Freeform 1066">
                <a:extLst>
                  <a:ext uri="{FF2B5EF4-FFF2-40B4-BE49-F238E27FC236}">
                    <a16:creationId xmlns:a16="http://schemas.microsoft.com/office/drawing/2014/main" id="{85AC57F7-F305-914C-79F3-4BFFCC2EE27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7" name="TextBox 1067">
                <a:extLst>
                  <a:ext uri="{FF2B5EF4-FFF2-40B4-BE49-F238E27FC236}">
                    <a16:creationId xmlns:a16="http://schemas.microsoft.com/office/drawing/2014/main" id="{34A44D19-F3CD-B91A-AA2E-16059F04FB6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8" name="Group 1068">
              <a:extLst>
                <a:ext uri="{FF2B5EF4-FFF2-40B4-BE49-F238E27FC236}">
                  <a16:creationId xmlns:a16="http://schemas.microsoft.com/office/drawing/2014/main" id="{ECE447ED-B641-18D4-726F-CAAC165CA094}"/>
                </a:ext>
              </a:extLst>
            </p:cNvPr>
            <p:cNvGrpSpPr/>
            <p:nvPr/>
          </p:nvGrpSpPr>
          <p:grpSpPr>
            <a:xfrm rot="2169327">
              <a:off x="707319" y="356168"/>
              <a:ext cx="9004" cy="9004"/>
              <a:chOff x="0" y="0"/>
              <a:chExt cx="219327" cy="219327"/>
            </a:xfrm>
          </p:grpSpPr>
          <p:sp>
            <p:nvSpPr>
              <p:cNvPr id="1069" name="Freeform 1069">
                <a:extLst>
                  <a:ext uri="{FF2B5EF4-FFF2-40B4-BE49-F238E27FC236}">
                    <a16:creationId xmlns:a16="http://schemas.microsoft.com/office/drawing/2014/main" id="{10129E13-FE00-6353-432F-35B0C1C70CB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0" name="TextBox 1070">
                <a:extLst>
                  <a:ext uri="{FF2B5EF4-FFF2-40B4-BE49-F238E27FC236}">
                    <a16:creationId xmlns:a16="http://schemas.microsoft.com/office/drawing/2014/main" id="{D1462BCC-E24D-90E2-6FF2-BE4D209FA48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1" name="Group 1071">
              <a:extLst>
                <a:ext uri="{FF2B5EF4-FFF2-40B4-BE49-F238E27FC236}">
                  <a16:creationId xmlns:a16="http://schemas.microsoft.com/office/drawing/2014/main" id="{EBFBDF13-81AF-DB6A-1FC9-E597E0CBC522}"/>
                </a:ext>
              </a:extLst>
            </p:cNvPr>
            <p:cNvGrpSpPr/>
            <p:nvPr/>
          </p:nvGrpSpPr>
          <p:grpSpPr>
            <a:xfrm rot="2169327">
              <a:off x="707319" y="356168"/>
              <a:ext cx="9004" cy="9004"/>
              <a:chOff x="0" y="0"/>
              <a:chExt cx="237406" cy="237406"/>
            </a:xfrm>
          </p:grpSpPr>
          <p:sp>
            <p:nvSpPr>
              <p:cNvPr id="1072" name="Freeform 1072">
                <a:extLst>
                  <a:ext uri="{FF2B5EF4-FFF2-40B4-BE49-F238E27FC236}">
                    <a16:creationId xmlns:a16="http://schemas.microsoft.com/office/drawing/2014/main" id="{078BC458-535D-B201-7C2B-942CAE0F269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3" name="TextBox 1073">
                <a:extLst>
                  <a:ext uri="{FF2B5EF4-FFF2-40B4-BE49-F238E27FC236}">
                    <a16:creationId xmlns:a16="http://schemas.microsoft.com/office/drawing/2014/main" id="{E03C3D6A-0B32-C12F-6CC3-7B9693D7FD1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4" name="Group 1074">
              <a:extLst>
                <a:ext uri="{FF2B5EF4-FFF2-40B4-BE49-F238E27FC236}">
                  <a16:creationId xmlns:a16="http://schemas.microsoft.com/office/drawing/2014/main" id="{8777ADDC-F084-2386-D983-BB34C09E9EBB}"/>
                </a:ext>
              </a:extLst>
            </p:cNvPr>
            <p:cNvGrpSpPr/>
            <p:nvPr/>
          </p:nvGrpSpPr>
          <p:grpSpPr>
            <a:xfrm rot="2169327">
              <a:off x="636121" y="340870"/>
              <a:ext cx="9004" cy="9004"/>
              <a:chOff x="0" y="0"/>
              <a:chExt cx="219327" cy="219327"/>
            </a:xfrm>
          </p:grpSpPr>
          <p:sp>
            <p:nvSpPr>
              <p:cNvPr id="1075" name="Freeform 1075">
                <a:extLst>
                  <a:ext uri="{FF2B5EF4-FFF2-40B4-BE49-F238E27FC236}">
                    <a16:creationId xmlns:a16="http://schemas.microsoft.com/office/drawing/2014/main" id="{85B8274C-65BA-1D0C-5587-97BE6B784B5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6" name="TextBox 1076">
                <a:extLst>
                  <a:ext uri="{FF2B5EF4-FFF2-40B4-BE49-F238E27FC236}">
                    <a16:creationId xmlns:a16="http://schemas.microsoft.com/office/drawing/2014/main" id="{C9C5C6BD-684C-A34B-F62D-99375E5A144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7" name="Group 1077">
              <a:extLst>
                <a:ext uri="{FF2B5EF4-FFF2-40B4-BE49-F238E27FC236}">
                  <a16:creationId xmlns:a16="http://schemas.microsoft.com/office/drawing/2014/main" id="{26956D39-539A-4FFF-314F-702E5E6E6981}"/>
                </a:ext>
              </a:extLst>
            </p:cNvPr>
            <p:cNvGrpSpPr/>
            <p:nvPr/>
          </p:nvGrpSpPr>
          <p:grpSpPr>
            <a:xfrm rot="2169327">
              <a:off x="636121" y="340870"/>
              <a:ext cx="9004" cy="9004"/>
              <a:chOff x="0" y="0"/>
              <a:chExt cx="237406" cy="237406"/>
            </a:xfrm>
          </p:grpSpPr>
          <p:sp>
            <p:nvSpPr>
              <p:cNvPr id="1078" name="Freeform 1078">
                <a:extLst>
                  <a:ext uri="{FF2B5EF4-FFF2-40B4-BE49-F238E27FC236}">
                    <a16:creationId xmlns:a16="http://schemas.microsoft.com/office/drawing/2014/main" id="{A7FE264C-B165-DB5F-1D4C-18B9D868B44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9" name="TextBox 1079">
                <a:extLst>
                  <a:ext uri="{FF2B5EF4-FFF2-40B4-BE49-F238E27FC236}">
                    <a16:creationId xmlns:a16="http://schemas.microsoft.com/office/drawing/2014/main" id="{B48C21C9-3C3F-8993-9E3D-1BB3A9B80B3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0" name="Group 1080">
              <a:extLst>
                <a:ext uri="{FF2B5EF4-FFF2-40B4-BE49-F238E27FC236}">
                  <a16:creationId xmlns:a16="http://schemas.microsoft.com/office/drawing/2014/main" id="{6A713BCA-23FD-2470-29E4-C309659631F7}"/>
                </a:ext>
              </a:extLst>
            </p:cNvPr>
            <p:cNvGrpSpPr/>
            <p:nvPr/>
          </p:nvGrpSpPr>
          <p:grpSpPr>
            <a:xfrm rot="2169327">
              <a:off x="688207" y="392956"/>
              <a:ext cx="9004" cy="9004"/>
              <a:chOff x="0" y="0"/>
              <a:chExt cx="219327" cy="219327"/>
            </a:xfrm>
          </p:grpSpPr>
          <p:sp>
            <p:nvSpPr>
              <p:cNvPr id="1081" name="Freeform 1081">
                <a:extLst>
                  <a:ext uri="{FF2B5EF4-FFF2-40B4-BE49-F238E27FC236}">
                    <a16:creationId xmlns:a16="http://schemas.microsoft.com/office/drawing/2014/main" id="{556569D2-B96F-44A3-1504-39CF260BBC4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2" name="TextBox 1082">
                <a:extLst>
                  <a:ext uri="{FF2B5EF4-FFF2-40B4-BE49-F238E27FC236}">
                    <a16:creationId xmlns:a16="http://schemas.microsoft.com/office/drawing/2014/main" id="{CA5525CC-04CF-66AF-8D2C-088F54BB18D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3" name="Group 1083">
              <a:extLst>
                <a:ext uri="{FF2B5EF4-FFF2-40B4-BE49-F238E27FC236}">
                  <a16:creationId xmlns:a16="http://schemas.microsoft.com/office/drawing/2014/main" id="{32C3F25D-E172-F805-4292-9D2F2D37C461}"/>
                </a:ext>
              </a:extLst>
            </p:cNvPr>
            <p:cNvGrpSpPr/>
            <p:nvPr/>
          </p:nvGrpSpPr>
          <p:grpSpPr>
            <a:xfrm rot="2169327">
              <a:off x="688207" y="392956"/>
              <a:ext cx="9004" cy="9004"/>
              <a:chOff x="0" y="0"/>
              <a:chExt cx="237406" cy="237406"/>
            </a:xfrm>
          </p:grpSpPr>
          <p:sp>
            <p:nvSpPr>
              <p:cNvPr id="1084" name="Freeform 1084">
                <a:extLst>
                  <a:ext uri="{FF2B5EF4-FFF2-40B4-BE49-F238E27FC236}">
                    <a16:creationId xmlns:a16="http://schemas.microsoft.com/office/drawing/2014/main" id="{1B8342E2-3238-325D-4CD7-FAB589120B3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5" name="TextBox 1085">
                <a:extLst>
                  <a:ext uri="{FF2B5EF4-FFF2-40B4-BE49-F238E27FC236}">
                    <a16:creationId xmlns:a16="http://schemas.microsoft.com/office/drawing/2014/main" id="{B324C812-B4EF-01E4-19AB-0D6A5034C66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6" name="Group 1086">
              <a:extLst>
                <a:ext uri="{FF2B5EF4-FFF2-40B4-BE49-F238E27FC236}">
                  <a16:creationId xmlns:a16="http://schemas.microsoft.com/office/drawing/2014/main" id="{491B2168-78A8-FDDC-685F-2E8F3F19C551}"/>
                </a:ext>
              </a:extLst>
            </p:cNvPr>
            <p:cNvGrpSpPr/>
            <p:nvPr/>
          </p:nvGrpSpPr>
          <p:grpSpPr>
            <a:xfrm rot="-1281463">
              <a:off x="437354" y="462290"/>
              <a:ext cx="9004" cy="9004"/>
              <a:chOff x="0" y="0"/>
              <a:chExt cx="219327" cy="219327"/>
            </a:xfrm>
          </p:grpSpPr>
          <p:sp>
            <p:nvSpPr>
              <p:cNvPr id="1087" name="Freeform 1087">
                <a:extLst>
                  <a:ext uri="{FF2B5EF4-FFF2-40B4-BE49-F238E27FC236}">
                    <a16:creationId xmlns:a16="http://schemas.microsoft.com/office/drawing/2014/main" id="{F1012872-1ADD-0F12-AB94-BF0D84D1840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8" name="TextBox 1088">
                <a:extLst>
                  <a:ext uri="{FF2B5EF4-FFF2-40B4-BE49-F238E27FC236}">
                    <a16:creationId xmlns:a16="http://schemas.microsoft.com/office/drawing/2014/main" id="{1C0E2B59-F794-FA03-18FF-426E39C9B7D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9" name="Group 1089">
              <a:extLst>
                <a:ext uri="{FF2B5EF4-FFF2-40B4-BE49-F238E27FC236}">
                  <a16:creationId xmlns:a16="http://schemas.microsoft.com/office/drawing/2014/main" id="{0DEF310E-2BDC-080D-1252-3BE20D80E8EE}"/>
                </a:ext>
              </a:extLst>
            </p:cNvPr>
            <p:cNvGrpSpPr/>
            <p:nvPr/>
          </p:nvGrpSpPr>
          <p:grpSpPr>
            <a:xfrm rot="-1281463">
              <a:off x="437354" y="462290"/>
              <a:ext cx="9004" cy="9004"/>
              <a:chOff x="0" y="0"/>
              <a:chExt cx="237406" cy="237406"/>
            </a:xfrm>
          </p:grpSpPr>
          <p:sp>
            <p:nvSpPr>
              <p:cNvPr id="1090" name="Freeform 1090">
                <a:extLst>
                  <a:ext uri="{FF2B5EF4-FFF2-40B4-BE49-F238E27FC236}">
                    <a16:creationId xmlns:a16="http://schemas.microsoft.com/office/drawing/2014/main" id="{85246324-B858-BF74-0951-877EB6163D6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1" name="TextBox 1091">
                <a:extLst>
                  <a:ext uri="{FF2B5EF4-FFF2-40B4-BE49-F238E27FC236}">
                    <a16:creationId xmlns:a16="http://schemas.microsoft.com/office/drawing/2014/main" id="{702953FD-4A53-F762-3B0B-436E2108B90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2" name="Group 1092">
              <a:extLst>
                <a:ext uri="{FF2B5EF4-FFF2-40B4-BE49-F238E27FC236}">
                  <a16:creationId xmlns:a16="http://schemas.microsoft.com/office/drawing/2014/main" id="{C75F8983-C95D-6940-73DE-51EFA4FB5A65}"/>
                </a:ext>
              </a:extLst>
            </p:cNvPr>
            <p:cNvGrpSpPr/>
            <p:nvPr/>
          </p:nvGrpSpPr>
          <p:grpSpPr>
            <a:xfrm rot="-1281463">
              <a:off x="668651" y="344283"/>
              <a:ext cx="17169" cy="17169"/>
              <a:chOff x="0" y="0"/>
              <a:chExt cx="219327" cy="219327"/>
            </a:xfrm>
          </p:grpSpPr>
          <p:sp>
            <p:nvSpPr>
              <p:cNvPr id="1093" name="Freeform 1093">
                <a:extLst>
                  <a:ext uri="{FF2B5EF4-FFF2-40B4-BE49-F238E27FC236}">
                    <a16:creationId xmlns:a16="http://schemas.microsoft.com/office/drawing/2014/main" id="{5F10CA8C-6758-1688-4D0B-960FE760ADF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4" name="TextBox 1094">
                <a:extLst>
                  <a:ext uri="{FF2B5EF4-FFF2-40B4-BE49-F238E27FC236}">
                    <a16:creationId xmlns:a16="http://schemas.microsoft.com/office/drawing/2014/main" id="{CEA9ECC5-3426-D775-062D-AE3CFA27ED7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5" name="Group 1095">
              <a:extLst>
                <a:ext uri="{FF2B5EF4-FFF2-40B4-BE49-F238E27FC236}">
                  <a16:creationId xmlns:a16="http://schemas.microsoft.com/office/drawing/2014/main" id="{74CF471D-3E6A-F67A-DCBC-D69D49F8B18C}"/>
                </a:ext>
              </a:extLst>
            </p:cNvPr>
            <p:cNvGrpSpPr/>
            <p:nvPr/>
          </p:nvGrpSpPr>
          <p:grpSpPr>
            <a:xfrm rot="-1281463">
              <a:off x="668651" y="344283"/>
              <a:ext cx="17169" cy="17169"/>
              <a:chOff x="0" y="0"/>
              <a:chExt cx="237406" cy="237406"/>
            </a:xfrm>
          </p:grpSpPr>
          <p:sp>
            <p:nvSpPr>
              <p:cNvPr id="1096" name="Freeform 1096">
                <a:extLst>
                  <a:ext uri="{FF2B5EF4-FFF2-40B4-BE49-F238E27FC236}">
                    <a16:creationId xmlns:a16="http://schemas.microsoft.com/office/drawing/2014/main" id="{C21DD10A-C175-772E-3837-A7D46ACA04C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7" name="TextBox 1097">
                <a:extLst>
                  <a:ext uri="{FF2B5EF4-FFF2-40B4-BE49-F238E27FC236}">
                    <a16:creationId xmlns:a16="http://schemas.microsoft.com/office/drawing/2014/main" id="{0F0C5B4A-1022-7DC9-5ADD-F7D7A732551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8" name="Group 1098">
              <a:extLst>
                <a:ext uri="{FF2B5EF4-FFF2-40B4-BE49-F238E27FC236}">
                  <a16:creationId xmlns:a16="http://schemas.microsoft.com/office/drawing/2014/main" id="{BD1CA9CF-43F5-81F2-2062-FCDC15612848}"/>
                </a:ext>
              </a:extLst>
            </p:cNvPr>
            <p:cNvGrpSpPr/>
            <p:nvPr/>
          </p:nvGrpSpPr>
          <p:grpSpPr>
            <a:xfrm rot="-1281463">
              <a:off x="806187" y="343263"/>
              <a:ext cx="17169" cy="17169"/>
              <a:chOff x="0" y="0"/>
              <a:chExt cx="219327" cy="219327"/>
            </a:xfrm>
          </p:grpSpPr>
          <p:sp>
            <p:nvSpPr>
              <p:cNvPr id="1099" name="Freeform 1099">
                <a:extLst>
                  <a:ext uri="{FF2B5EF4-FFF2-40B4-BE49-F238E27FC236}">
                    <a16:creationId xmlns:a16="http://schemas.microsoft.com/office/drawing/2014/main" id="{E420527F-BDC1-34EE-FD4F-048A91B5E6D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0" name="TextBox 1100">
                <a:extLst>
                  <a:ext uri="{FF2B5EF4-FFF2-40B4-BE49-F238E27FC236}">
                    <a16:creationId xmlns:a16="http://schemas.microsoft.com/office/drawing/2014/main" id="{B363325C-8D99-CCCD-1142-FBC2D77D76F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1" name="Group 1101">
              <a:extLst>
                <a:ext uri="{FF2B5EF4-FFF2-40B4-BE49-F238E27FC236}">
                  <a16:creationId xmlns:a16="http://schemas.microsoft.com/office/drawing/2014/main" id="{89009C97-A923-0F6F-CE39-86E37353ABC9}"/>
                </a:ext>
              </a:extLst>
            </p:cNvPr>
            <p:cNvGrpSpPr/>
            <p:nvPr/>
          </p:nvGrpSpPr>
          <p:grpSpPr>
            <a:xfrm rot="-1281463">
              <a:off x="806187" y="343263"/>
              <a:ext cx="17169" cy="17169"/>
              <a:chOff x="0" y="0"/>
              <a:chExt cx="237406" cy="237406"/>
            </a:xfrm>
          </p:grpSpPr>
          <p:sp>
            <p:nvSpPr>
              <p:cNvPr id="1102" name="Freeform 1102">
                <a:extLst>
                  <a:ext uri="{FF2B5EF4-FFF2-40B4-BE49-F238E27FC236}">
                    <a16:creationId xmlns:a16="http://schemas.microsoft.com/office/drawing/2014/main" id="{5066D77B-2C7B-21FD-EFAE-91C9691898F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3" name="TextBox 1103">
                <a:extLst>
                  <a:ext uri="{FF2B5EF4-FFF2-40B4-BE49-F238E27FC236}">
                    <a16:creationId xmlns:a16="http://schemas.microsoft.com/office/drawing/2014/main" id="{B4BBBF9F-C578-1293-BBB8-0FE4502AD00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4" name="Group 1104">
              <a:extLst>
                <a:ext uri="{FF2B5EF4-FFF2-40B4-BE49-F238E27FC236}">
                  <a16:creationId xmlns:a16="http://schemas.microsoft.com/office/drawing/2014/main" id="{1ECE1414-8C46-E267-6C39-91415E04DC42}"/>
                </a:ext>
              </a:extLst>
            </p:cNvPr>
            <p:cNvGrpSpPr/>
            <p:nvPr/>
          </p:nvGrpSpPr>
          <p:grpSpPr>
            <a:xfrm rot="-1281463">
              <a:off x="708443" y="381485"/>
              <a:ext cx="17169" cy="17169"/>
              <a:chOff x="0" y="0"/>
              <a:chExt cx="219327" cy="219327"/>
            </a:xfrm>
          </p:grpSpPr>
          <p:sp>
            <p:nvSpPr>
              <p:cNvPr id="1105" name="Freeform 1105">
                <a:extLst>
                  <a:ext uri="{FF2B5EF4-FFF2-40B4-BE49-F238E27FC236}">
                    <a16:creationId xmlns:a16="http://schemas.microsoft.com/office/drawing/2014/main" id="{3597E1B7-1971-0480-A5B2-1CE5AF57EC6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6" name="TextBox 1106">
                <a:extLst>
                  <a:ext uri="{FF2B5EF4-FFF2-40B4-BE49-F238E27FC236}">
                    <a16:creationId xmlns:a16="http://schemas.microsoft.com/office/drawing/2014/main" id="{FDAE944E-D31E-DE94-FE1A-6868142EC5E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7" name="Group 1107">
              <a:extLst>
                <a:ext uri="{FF2B5EF4-FFF2-40B4-BE49-F238E27FC236}">
                  <a16:creationId xmlns:a16="http://schemas.microsoft.com/office/drawing/2014/main" id="{3846B9F5-B295-BBB8-F5C1-4E7B06406662}"/>
                </a:ext>
              </a:extLst>
            </p:cNvPr>
            <p:cNvGrpSpPr/>
            <p:nvPr/>
          </p:nvGrpSpPr>
          <p:grpSpPr>
            <a:xfrm rot="-1281463">
              <a:off x="708443" y="381485"/>
              <a:ext cx="17169" cy="17169"/>
              <a:chOff x="0" y="0"/>
              <a:chExt cx="237406" cy="237406"/>
            </a:xfrm>
          </p:grpSpPr>
          <p:sp>
            <p:nvSpPr>
              <p:cNvPr id="1108" name="Freeform 1108">
                <a:extLst>
                  <a:ext uri="{FF2B5EF4-FFF2-40B4-BE49-F238E27FC236}">
                    <a16:creationId xmlns:a16="http://schemas.microsoft.com/office/drawing/2014/main" id="{FDFD923B-2830-B910-2B12-6CA0E20CE96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9" name="TextBox 1109">
                <a:extLst>
                  <a:ext uri="{FF2B5EF4-FFF2-40B4-BE49-F238E27FC236}">
                    <a16:creationId xmlns:a16="http://schemas.microsoft.com/office/drawing/2014/main" id="{CE9430C6-C223-BE6C-A3B3-AD25E69C09F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0" name="Group 1110">
              <a:extLst>
                <a:ext uri="{FF2B5EF4-FFF2-40B4-BE49-F238E27FC236}">
                  <a16:creationId xmlns:a16="http://schemas.microsoft.com/office/drawing/2014/main" id="{C052BAB1-3A3F-3A1E-551E-0F1877A34C77}"/>
                </a:ext>
              </a:extLst>
            </p:cNvPr>
            <p:cNvGrpSpPr/>
            <p:nvPr/>
          </p:nvGrpSpPr>
          <p:grpSpPr>
            <a:xfrm rot="-1281463">
              <a:off x="732716" y="301856"/>
              <a:ext cx="9004" cy="9004"/>
              <a:chOff x="0" y="0"/>
              <a:chExt cx="219327" cy="219327"/>
            </a:xfrm>
          </p:grpSpPr>
          <p:sp>
            <p:nvSpPr>
              <p:cNvPr id="1111" name="Freeform 1111">
                <a:extLst>
                  <a:ext uri="{FF2B5EF4-FFF2-40B4-BE49-F238E27FC236}">
                    <a16:creationId xmlns:a16="http://schemas.microsoft.com/office/drawing/2014/main" id="{1E6E551A-43D3-A5CC-CF5D-82DDAB010E2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2" name="TextBox 1112">
                <a:extLst>
                  <a:ext uri="{FF2B5EF4-FFF2-40B4-BE49-F238E27FC236}">
                    <a16:creationId xmlns:a16="http://schemas.microsoft.com/office/drawing/2014/main" id="{9A330C5C-5FA8-DB55-CED5-CFD7FB7588E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3" name="Group 1113">
              <a:extLst>
                <a:ext uri="{FF2B5EF4-FFF2-40B4-BE49-F238E27FC236}">
                  <a16:creationId xmlns:a16="http://schemas.microsoft.com/office/drawing/2014/main" id="{03BB4FA1-FDAA-E8E2-EF76-7DB7B5E27CD5}"/>
                </a:ext>
              </a:extLst>
            </p:cNvPr>
            <p:cNvGrpSpPr/>
            <p:nvPr/>
          </p:nvGrpSpPr>
          <p:grpSpPr>
            <a:xfrm rot="-1281463">
              <a:off x="732716" y="301856"/>
              <a:ext cx="9004" cy="9004"/>
              <a:chOff x="0" y="0"/>
              <a:chExt cx="237406" cy="237406"/>
            </a:xfrm>
          </p:grpSpPr>
          <p:sp>
            <p:nvSpPr>
              <p:cNvPr id="1114" name="Freeform 1114">
                <a:extLst>
                  <a:ext uri="{FF2B5EF4-FFF2-40B4-BE49-F238E27FC236}">
                    <a16:creationId xmlns:a16="http://schemas.microsoft.com/office/drawing/2014/main" id="{CEB5EF29-3F1D-8614-AD1E-7EDD41BA3EB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5" name="TextBox 1115">
                <a:extLst>
                  <a:ext uri="{FF2B5EF4-FFF2-40B4-BE49-F238E27FC236}">
                    <a16:creationId xmlns:a16="http://schemas.microsoft.com/office/drawing/2014/main" id="{FAF4EDC9-2F52-923C-8BEB-A9C0ED1B460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6" name="Group 1116">
              <a:extLst>
                <a:ext uri="{FF2B5EF4-FFF2-40B4-BE49-F238E27FC236}">
                  <a16:creationId xmlns:a16="http://schemas.microsoft.com/office/drawing/2014/main" id="{0BEE0CEB-5A31-F494-86F0-526FC6FAC989}"/>
                </a:ext>
              </a:extLst>
            </p:cNvPr>
            <p:cNvGrpSpPr/>
            <p:nvPr/>
          </p:nvGrpSpPr>
          <p:grpSpPr>
            <a:xfrm rot="-1281463">
              <a:off x="804846" y="301321"/>
              <a:ext cx="9004" cy="9004"/>
              <a:chOff x="0" y="0"/>
              <a:chExt cx="219327" cy="219327"/>
            </a:xfrm>
          </p:grpSpPr>
          <p:sp>
            <p:nvSpPr>
              <p:cNvPr id="1117" name="Freeform 1117">
                <a:extLst>
                  <a:ext uri="{FF2B5EF4-FFF2-40B4-BE49-F238E27FC236}">
                    <a16:creationId xmlns:a16="http://schemas.microsoft.com/office/drawing/2014/main" id="{5E6A2224-4B8C-CE41-996D-7CF1B9C5DD8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8" name="TextBox 1118">
                <a:extLst>
                  <a:ext uri="{FF2B5EF4-FFF2-40B4-BE49-F238E27FC236}">
                    <a16:creationId xmlns:a16="http://schemas.microsoft.com/office/drawing/2014/main" id="{C78D5E73-3850-64B9-D438-E2D11EA1F4B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9" name="Group 1119">
              <a:extLst>
                <a:ext uri="{FF2B5EF4-FFF2-40B4-BE49-F238E27FC236}">
                  <a16:creationId xmlns:a16="http://schemas.microsoft.com/office/drawing/2014/main" id="{6099A2AB-D7D8-3E98-A008-ED8F09A4C3F3}"/>
                </a:ext>
              </a:extLst>
            </p:cNvPr>
            <p:cNvGrpSpPr/>
            <p:nvPr/>
          </p:nvGrpSpPr>
          <p:grpSpPr>
            <a:xfrm rot="-1281463">
              <a:off x="804846" y="301321"/>
              <a:ext cx="9004" cy="9004"/>
              <a:chOff x="0" y="0"/>
              <a:chExt cx="237406" cy="237406"/>
            </a:xfrm>
          </p:grpSpPr>
          <p:sp>
            <p:nvSpPr>
              <p:cNvPr id="1120" name="Freeform 1120">
                <a:extLst>
                  <a:ext uri="{FF2B5EF4-FFF2-40B4-BE49-F238E27FC236}">
                    <a16:creationId xmlns:a16="http://schemas.microsoft.com/office/drawing/2014/main" id="{08DB312F-13E6-7F39-C6D0-DE4A35624F7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1" name="TextBox 1121">
                <a:extLst>
                  <a:ext uri="{FF2B5EF4-FFF2-40B4-BE49-F238E27FC236}">
                    <a16:creationId xmlns:a16="http://schemas.microsoft.com/office/drawing/2014/main" id="{C163E2F2-C6C2-E03F-C3CF-4C48F6415EB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2" name="Group 1122">
              <a:extLst>
                <a:ext uri="{FF2B5EF4-FFF2-40B4-BE49-F238E27FC236}">
                  <a16:creationId xmlns:a16="http://schemas.microsoft.com/office/drawing/2014/main" id="{32C90356-A27A-3D85-9417-0B9DA3FF36DF}"/>
                </a:ext>
              </a:extLst>
            </p:cNvPr>
            <p:cNvGrpSpPr/>
            <p:nvPr/>
          </p:nvGrpSpPr>
          <p:grpSpPr>
            <a:xfrm>
              <a:off x="579283" y="343263"/>
              <a:ext cx="17169" cy="17169"/>
              <a:chOff x="0" y="0"/>
              <a:chExt cx="219327" cy="219327"/>
            </a:xfrm>
          </p:grpSpPr>
          <p:sp>
            <p:nvSpPr>
              <p:cNvPr id="1123" name="Freeform 1123">
                <a:extLst>
                  <a:ext uri="{FF2B5EF4-FFF2-40B4-BE49-F238E27FC236}">
                    <a16:creationId xmlns:a16="http://schemas.microsoft.com/office/drawing/2014/main" id="{EC7800C9-6E12-B72A-9EB6-14A71AE849A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4" name="TextBox 1124">
                <a:extLst>
                  <a:ext uri="{FF2B5EF4-FFF2-40B4-BE49-F238E27FC236}">
                    <a16:creationId xmlns:a16="http://schemas.microsoft.com/office/drawing/2014/main" id="{A5239AEB-07BF-D96E-BB67-1F23F510AAE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5" name="Group 1125">
              <a:extLst>
                <a:ext uri="{FF2B5EF4-FFF2-40B4-BE49-F238E27FC236}">
                  <a16:creationId xmlns:a16="http://schemas.microsoft.com/office/drawing/2014/main" id="{646B0A1E-0786-CE32-E912-F337F4A4693D}"/>
                </a:ext>
              </a:extLst>
            </p:cNvPr>
            <p:cNvGrpSpPr/>
            <p:nvPr/>
          </p:nvGrpSpPr>
          <p:grpSpPr>
            <a:xfrm>
              <a:off x="579283" y="343263"/>
              <a:ext cx="17169" cy="17169"/>
              <a:chOff x="0" y="0"/>
              <a:chExt cx="237406" cy="237406"/>
            </a:xfrm>
          </p:grpSpPr>
          <p:sp>
            <p:nvSpPr>
              <p:cNvPr id="1126" name="Freeform 1126">
                <a:extLst>
                  <a:ext uri="{FF2B5EF4-FFF2-40B4-BE49-F238E27FC236}">
                    <a16:creationId xmlns:a16="http://schemas.microsoft.com/office/drawing/2014/main" id="{020F5E57-71E1-4E61-7545-0B6CC24BAEC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7" name="TextBox 1127">
                <a:extLst>
                  <a:ext uri="{FF2B5EF4-FFF2-40B4-BE49-F238E27FC236}">
                    <a16:creationId xmlns:a16="http://schemas.microsoft.com/office/drawing/2014/main" id="{28D6E673-C2DC-511A-CE1E-EB07B25CD91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8" name="Group 1128">
              <a:extLst>
                <a:ext uri="{FF2B5EF4-FFF2-40B4-BE49-F238E27FC236}">
                  <a16:creationId xmlns:a16="http://schemas.microsoft.com/office/drawing/2014/main" id="{BEF0C2E6-644B-F161-EABD-154B054AE047}"/>
                </a:ext>
              </a:extLst>
            </p:cNvPr>
            <p:cNvGrpSpPr/>
            <p:nvPr/>
          </p:nvGrpSpPr>
          <p:grpSpPr>
            <a:xfrm rot="-1281463">
              <a:off x="620917" y="359120"/>
              <a:ext cx="17169" cy="17169"/>
              <a:chOff x="0" y="0"/>
              <a:chExt cx="219327" cy="219327"/>
            </a:xfrm>
          </p:grpSpPr>
          <p:sp>
            <p:nvSpPr>
              <p:cNvPr id="1129" name="Freeform 1129">
                <a:extLst>
                  <a:ext uri="{FF2B5EF4-FFF2-40B4-BE49-F238E27FC236}">
                    <a16:creationId xmlns:a16="http://schemas.microsoft.com/office/drawing/2014/main" id="{F271BD88-3C16-B7F4-6F24-B805B6544B2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0" name="TextBox 1130">
                <a:extLst>
                  <a:ext uri="{FF2B5EF4-FFF2-40B4-BE49-F238E27FC236}">
                    <a16:creationId xmlns:a16="http://schemas.microsoft.com/office/drawing/2014/main" id="{86EF950F-7C57-4158-88F2-3C0598BE58C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1" name="Group 1131">
              <a:extLst>
                <a:ext uri="{FF2B5EF4-FFF2-40B4-BE49-F238E27FC236}">
                  <a16:creationId xmlns:a16="http://schemas.microsoft.com/office/drawing/2014/main" id="{BAA80FA6-2FB4-FDD4-F759-B9B4AFE40051}"/>
                </a:ext>
              </a:extLst>
            </p:cNvPr>
            <p:cNvGrpSpPr/>
            <p:nvPr/>
          </p:nvGrpSpPr>
          <p:grpSpPr>
            <a:xfrm rot="-1281463">
              <a:off x="620917" y="359120"/>
              <a:ext cx="17169" cy="17169"/>
              <a:chOff x="0" y="0"/>
              <a:chExt cx="237406" cy="237406"/>
            </a:xfrm>
          </p:grpSpPr>
          <p:sp>
            <p:nvSpPr>
              <p:cNvPr id="1132" name="Freeform 1132">
                <a:extLst>
                  <a:ext uri="{FF2B5EF4-FFF2-40B4-BE49-F238E27FC236}">
                    <a16:creationId xmlns:a16="http://schemas.microsoft.com/office/drawing/2014/main" id="{625A8C38-00E5-4474-9009-76A6624B1F1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" name="TextBox 1133">
                <a:extLst>
                  <a:ext uri="{FF2B5EF4-FFF2-40B4-BE49-F238E27FC236}">
                    <a16:creationId xmlns:a16="http://schemas.microsoft.com/office/drawing/2014/main" id="{3D2D850F-49D5-F234-68E6-2CD4CF74DC7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4" name="Group 1134">
              <a:extLst>
                <a:ext uri="{FF2B5EF4-FFF2-40B4-BE49-F238E27FC236}">
                  <a16:creationId xmlns:a16="http://schemas.microsoft.com/office/drawing/2014/main" id="{7834740D-E32E-2D1D-F824-86BC97BB9C61}"/>
                </a:ext>
              </a:extLst>
            </p:cNvPr>
            <p:cNvGrpSpPr/>
            <p:nvPr/>
          </p:nvGrpSpPr>
          <p:grpSpPr>
            <a:xfrm rot="-1281463">
              <a:off x="523173" y="397343"/>
              <a:ext cx="17169" cy="17169"/>
              <a:chOff x="0" y="0"/>
              <a:chExt cx="219327" cy="219327"/>
            </a:xfrm>
          </p:grpSpPr>
          <p:sp>
            <p:nvSpPr>
              <p:cNvPr id="1135" name="Freeform 1135">
                <a:extLst>
                  <a:ext uri="{FF2B5EF4-FFF2-40B4-BE49-F238E27FC236}">
                    <a16:creationId xmlns:a16="http://schemas.microsoft.com/office/drawing/2014/main" id="{39C65800-DB73-C463-13C7-111A2297C6B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6" name="TextBox 1136">
                <a:extLst>
                  <a:ext uri="{FF2B5EF4-FFF2-40B4-BE49-F238E27FC236}">
                    <a16:creationId xmlns:a16="http://schemas.microsoft.com/office/drawing/2014/main" id="{ADDD9A08-82F5-029C-A46B-E4BFBF35CCC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7" name="Group 1137">
              <a:extLst>
                <a:ext uri="{FF2B5EF4-FFF2-40B4-BE49-F238E27FC236}">
                  <a16:creationId xmlns:a16="http://schemas.microsoft.com/office/drawing/2014/main" id="{A04C92DE-8117-5169-47D8-E402B77C85FF}"/>
                </a:ext>
              </a:extLst>
            </p:cNvPr>
            <p:cNvGrpSpPr/>
            <p:nvPr/>
          </p:nvGrpSpPr>
          <p:grpSpPr>
            <a:xfrm rot="-1281463">
              <a:off x="523173" y="397343"/>
              <a:ext cx="17169" cy="17169"/>
              <a:chOff x="0" y="0"/>
              <a:chExt cx="237406" cy="237406"/>
            </a:xfrm>
          </p:grpSpPr>
          <p:sp>
            <p:nvSpPr>
              <p:cNvPr id="1138" name="Freeform 1138">
                <a:extLst>
                  <a:ext uri="{FF2B5EF4-FFF2-40B4-BE49-F238E27FC236}">
                    <a16:creationId xmlns:a16="http://schemas.microsoft.com/office/drawing/2014/main" id="{8CD40D9D-8564-7E92-82A8-D33931058EA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9" name="TextBox 1139">
                <a:extLst>
                  <a:ext uri="{FF2B5EF4-FFF2-40B4-BE49-F238E27FC236}">
                    <a16:creationId xmlns:a16="http://schemas.microsoft.com/office/drawing/2014/main" id="{E5B31EE9-28C7-8021-F3B6-0F53E40E19C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0" name="Group 1140">
              <a:extLst>
                <a:ext uri="{FF2B5EF4-FFF2-40B4-BE49-F238E27FC236}">
                  <a16:creationId xmlns:a16="http://schemas.microsoft.com/office/drawing/2014/main" id="{0AE54CB0-A294-376B-3D4F-A6B1B4C44265}"/>
                </a:ext>
              </a:extLst>
            </p:cNvPr>
            <p:cNvGrpSpPr/>
            <p:nvPr/>
          </p:nvGrpSpPr>
          <p:grpSpPr>
            <a:xfrm>
              <a:off x="441856" y="390070"/>
              <a:ext cx="17169" cy="17169"/>
              <a:chOff x="0" y="0"/>
              <a:chExt cx="219327" cy="219327"/>
            </a:xfrm>
          </p:grpSpPr>
          <p:sp>
            <p:nvSpPr>
              <p:cNvPr id="1141" name="Freeform 1141">
                <a:extLst>
                  <a:ext uri="{FF2B5EF4-FFF2-40B4-BE49-F238E27FC236}">
                    <a16:creationId xmlns:a16="http://schemas.microsoft.com/office/drawing/2014/main" id="{FE4B1A61-B108-D111-0008-F13734723FD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2" name="TextBox 1142">
                <a:extLst>
                  <a:ext uri="{FF2B5EF4-FFF2-40B4-BE49-F238E27FC236}">
                    <a16:creationId xmlns:a16="http://schemas.microsoft.com/office/drawing/2014/main" id="{0C65818E-7274-959D-1A9E-E082585781D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3" name="Group 1143">
              <a:extLst>
                <a:ext uri="{FF2B5EF4-FFF2-40B4-BE49-F238E27FC236}">
                  <a16:creationId xmlns:a16="http://schemas.microsoft.com/office/drawing/2014/main" id="{849966A3-BD46-9959-B492-4A9C713D6CCC}"/>
                </a:ext>
              </a:extLst>
            </p:cNvPr>
            <p:cNvGrpSpPr/>
            <p:nvPr/>
          </p:nvGrpSpPr>
          <p:grpSpPr>
            <a:xfrm>
              <a:off x="441856" y="390070"/>
              <a:ext cx="17169" cy="17169"/>
              <a:chOff x="0" y="0"/>
              <a:chExt cx="237406" cy="237406"/>
            </a:xfrm>
          </p:grpSpPr>
          <p:sp>
            <p:nvSpPr>
              <p:cNvPr id="1144" name="Freeform 1144">
                <a:extLst>
                  <a:ext uri="{FF2B5EF4-FFF2-40B4-BE49-F238E27FC236}">
                    <a16:creationId xmlns:a16="http://schemas.microsoft.com/office/drawing/2014/main" id="{3F65E941-E642-2065-A899-52AA109C5D8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5" name="TextBox 1145">
                <a:extLst>
                  <a:ext uri="{FF2B5EF4-FFF2-40B4-BE49-F238E27FC236}">
                    <a16:creationId xmlns:a16="http://schemas.microsoft.com/office/drawing/2014/main" id="{77E26742-5BF6-D345-4EA3-5B7EF753FA3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6" name="Group 1146">
              <a:extLst>
                <a:ext uri="{FF2B5EF4-FFF2-40B4-BE49-F238E27FC236}">
                  <a16:creationId xmlns:a16="http://schemas.microsoft.com/office/drawing/2014/main" id="{1C4F211B-F0CE-7FD9-809F-EBFC1CA7FDF6}"/>
                </a:ext>
              </a:extLst>
            </p:cNvPr>
            <p:cNvGrpSpPr/>
            <p:nvPr/>
          </p:nvGrpSpPr>
          <p:grpSpPr>
            <a:xfrm>
              <a:off x="556054" y="404514"/>
              <a:ext cx="17169" cy="17169"/>
              <a:chOff x="0" y="0"/>
              <a:chExt cx="219327" cy="219327"/>
            </a:xfrm>
          </p:grpSpPr>
          <p:sp>
            <p:nvSpPr>
              <p:cNvPr id="1147" name="Freeform 1147">
                <a:extLst>
                  <a:ext uri="{FF2B5EF4-FFF2-40B4-BE49-F238E27FC236}">
                    <a16:creationId xmlns:a16="http://schemas.microsoft.com/office/drawing/2014/main" id="{9B627E7B-C9F7-854D-1289-97C517AA4C9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8" name="TextBox 1148">
                <a:extLst>
                  <a:ext uri="{FF2B5EF4-FFF2-40B4-BE49-F238E27FC236}">
                    <a16:creationId xmlns:a16="http://schemas.microsoft.com/office/drawing/2014/main" id="{C1114DCB-D9D8-5ECB-C4D8-B261A5AB6D6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9" name="Group 1149">
              <a:extLst>
                <a:ext uri="{FF2B5EF4-FFF2-40B4-BE49-F238E27FC236}">
                  <a16:creationId xmlns:a16="http://schemas.microsoft.com/office/drawing/2014/main" id="{65CC754A-A6C1-1926-6472-FBD8D3740A64}"/>
                </a:ext>
              </a:extLst>
            </p:cNvPr>
            <p:cNvGrpSpPr/>
            <p:nvPr/>
          </p:nvGrpSpPr>
          <p:grpSpPr>
            <a:xfrm>
              <a:off x="556054" y="404514"/>
              <a:ext cx="17169" cy="17169"/>
              <a:chOff x="0" y="0"/>
              <a:chExt cx="237406" cy="237406"/>
            </a:xfrm>
          </p:grpSpPr>
          <p:sp>
            <p:nvSpPr>
              <p:cNvPr id="1150" name="Freeform 1150">
                <a:extLst>
                  <a:ext uri="{FF2B5EF4-FFF2-40B4-BE49-F238E27FC236}">
                    <a16:creationId xmlns:a16="http://schemas.microsoft.com/office/drawing/2014/main" id="{89DCD28F-D54C-76C9-2E49-3C9AB9FB67C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1" name="TextBox 1151">
                <a:extLst>
                  <a:ext uri="{FF2B5EF4-FFF2-40B4-BE49-F238E27FC236}">
                    <a16:creationId xmlns:a16="http://schemas.microsoft.com/office/drawing/2014/main" id="{4AC9052C-6FFA-6239-B937-63CDDA63126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2" name="Group 1152">
              <a:extLst>
                <a:ext uri="{FF2B5EF4-FFF2-40B4-BE49-F238E27FC236}">
                  <a16:creationId xmlns:a16="http://schemas.microsoft.com/office/drawing/2014/main" id="{95A08771-9CB9-6306-2B2B-1FEA807DF633}"/>
                </a:ext>
              </a:extLst>
            </p:cNvPr>
            <p:cNvGrpSpPr/>
            <p:nvPr/>
          </p:nvGrpSpPr>
          <p:grpSpPr>
            <a:xfrm>
              <a:off x="516806" y="363758"/>
              <a:ext cx="9004" cy="9004"/>
              <a:chOff x="0" y="0"/>
              <a:chExt cx="219327" cy="219327"/>
            </a:xfrm>
          </p:grpSpPr>
          <p:sp>
            <p:nvSpPr>
              <p:cNvPr id="1153" name="Freeform 1153">
                <a:extLst>
                  <a:ext uri="{FF2B5EF4-FFF2-40B4-BE49-F238E27FC236}">
                    <a16:creationId xmlns:a16="http://schemas.microsoft.com/office/drawing/2014/main" id="{67A03F3E-04A9-7975-A7B3-AB52D36378F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4" name="TextBox 1154">
                <a:extLst>
                  <a:ext uri="{FF2B5EF4-FFF2-40B4-BE49-F238E27FC236}">
                    <a16:creationId xmlns:a16="http://schemas.microsoft.com/office/drawing/2014/main" id="{D04F772E-82D3-B1B4-B9E5-BC660612831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5" name="Group 1155">
              <a:extLst>
                <a:ext uri="{FF2B5EF4-FFF2-40B4-BE49-F238E27FC236}">
                  <a16:creationId xmlns:a16="http://schemas.microsoft.com/office/drawing/2014/main" id="{D769CF48-1D8F-D3FB-B0D9-E53ACA79AB53}"/>
                </a:ext>
              </a:extLst>
            </p:cNvPr>
            <p:cNvGrpSpPr/>
            <p:nvPr/>
          </p:nvGrpSpPr>
          <p:grpSpPr>
            <a:xfrm>
              <a:off x="516806" y="363758"/>
              <a:ext cx="9004" cy="9004"/>
              <a:chOff x="0" y="0"/>
              <a:chExt cx="237406" cy="237406"/>
            </a:xfrm>
          </p:grpSpPr>
          <p:sp>
            <p:nvSpPr>
              <p:cNvPr id="1156" name="Freeform 1156">
                <a:extLst>
                  <a:ext uri="{FF2B5EF4-FFF2-40B4-BE49-F238E27FC236}">
                    <a16:creationId xmlns:a16="http://schemas.microsoft.com/office/drawing/2014/main" id="{8E9E20E3-A983-F441-6667-FA53018753B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7" name="TextBox 1157">
                <a:extLst>
                  <a:ext uri="{FF2B5EF4-FFF2-40B4-BE49-F238E27FC236}">
                    <a16:creationId xmlns:a16="http://schemas.microsoft.com/office/drawing/2014/main" id="{3C6981BE-1692-72B2-62F9-A7082C3216C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8" name="Group 1158">
              <a:extLst>
                <a:ext uri="{FF2B5EF4-FFF2-40B4-BE49-F238E27FC236}">
                  <a16:creationId xmlns:a16="http://schemas.microsoft.com/office/drawing/2014/main" id="{E3564CF2-E712-9D3E-EA4E-1C8D5CABD95C}"/>
                </a:ext>
              </a:extLst>
            </p:cNvPr>
            <p:cNvGrpSpPr/>
            <p:nvPr/>
          </p:nvGrpSpPr>
          <p:grpSpPr>
            <a:xfrm>
              <a:off x="542005" y="357945"/>
              <a:ext cx="9004" cy="9004"/>
              <a:chOff x="0" y="0"/>
              <a:chExt cx="219327" cy="219327"/>
            </a:xfrm>
          </p:grpSpPr>
          <p:sp>
            <p:nvSpPr>
              <p:cNvPr id="1159" name="Freeform 1159">
                <a:extLst>
                  <a:ext uri="{FF2B5EF4-FFF2-40B4-BE49-F238E27FC236}">
                    <a16:creationId xmlns:a16="http://schemas.microsoft.com/office/drawing/2014/main" id="{AF5F9543-B84B-92CB-8014-6FA76B11B17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0" name="TextBox 1160">
                <a:extLst>
                  <a:ext uri="{FF2B5EF4-FFF2-40B4-BE49-F238E27FC236}">
                    <a16:creationId xmlns:a16="http://schemas.microsoft.com/office/drawing/2014/main" id="{F3440FDE-EC7E-C96A-2CF7-C1EBDA5F527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1" name="Group 1161">
              <a:extLst>
                <a:ext uri="{FF2B5EF4-FFF2-40B4-BE49-F238E27FC236}">
                  <a16:creationId xmlns:a16="http://schemas.microsoft.com/office/drawing/2014/main" id="{C85813FB-7876-9D26-EB5A-C01A987406E2}"/>
                </a:ext>
              </a:extLst>
            </p:cNvPr>
            <p:cNvGrpSpPr/>
            <p:nvPr/>
          </p:nvGrpSpPr>
          <p:grpSpPr>
            <a:xfrm>
              <a:off x="542005" y="357945"/>
              <a:ext cx="9004" cy="9004"/>
              <a:chOff x="0" y="0"/>
              <a:chExt cx="237406" cy="237406"/>
            </a:xfrm>
          </p:grpSpPr>
          <p:sp>
            <p:nvSpPr>
              <p:cNvPr id="1162" name="Freeform 1162">
                <a:extLst>
                  <a:ext uri="{FF2B5EF4-FFF2-40B4-BE49-F238E27FC236}">
                    <a16:creationId xmlns:a16="http://schemas.microsoft.com/office/drawing/2014/main" id="{A08C08F2-0C88-5763-79F9-DF1C4F94D99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3" name="TextBox 1163">
                <a:extLst>
                  <a:ext uri="{FF2B5EF4-FFF2-40B4-BE49-F238E27FC236}">
                    <a16:creationId xmlns:a16="http://schemas.microsoft.com/office/drawing/2014/main" id="{590B9702-B3AC-6CD7-1ABE-04DF8C5BC08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4" name="Group 1164">
              <a:extLst>
                <a:ext uri="{FF2B5EF4-FFF2-40B4-BE49-F238E27FC236}">
                  <a16:creationId xmlns:a16="http://schemas.microsoft.com/office/drawing/2014/main" id="{4C82ACBC-279E-279C-146E-441C28CDAFCE}"/>
                </a:ext>
              </a:extLst>
            </p:cNvPr>
            <p:cNvGrpSpPr/>
            <p:nvPr/>
          </p:nvGrpSpPr>
          <p:grpSpPr>
            <a:xfrm>
              <a:off x="609376" y="383716"/>
              <a:ext cx="9004" cy="9004"/>
              <a:chOff x="0" y="0"/>
              <a:chExt cx="219327" cy="219327"/>
            </a:xfrm>
          </p:grpSpPr>
          <p:sp>
            <p:nvSpPr>
              <p:cNvPr id="1165" name="Freeform 1165">
                <a:extLst>
                  <a:ext uri="{FF2B5EF4-FFF2-40B4-BE49-F238E27FC236}">
                    <a16:creationId xmlns:a16="http://schemas.microsoft.com/office/drawing/2014/main" id="{0C02E321-D2F7-B6B8-B4E8-9DF96637110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6" name="TextBox 1166">
                <a:extLst>
                  <a:ext uri="{FF2B5EF4-FFF2-40B4-BE49-F238E27FC236}">
                    <a16:creationId xmlns:a16="http://schemas.microsoft.com/office/drawing/2014/main" id="{F6CB131F-A554-D3E3-72AC-2E1F76E9064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7" name="Group 1167">
              <a:extLst>
                <a:ext uri="{FF2B5EF4-FFF2-40B4-BE49-F238E27FC236}">
                  <a16:creationId xmlns:a16="http://schemas.microsoft.com/office/drawing/2014/main" id="{62D60764-303F-0816-E4A9-DB4F31D9081A}"/>
                </a:ext>
              </a:extLst>
            </p:cNvPr>
            <p:cNvGrpSpPr/>
            <p:nvPr/>
          </p:nvGrpSpPr>
          <p:grpSpPr>
            <a:xfrm>
              <a:off x="609376" y="383716"/>
              <a:ext cx="9004" cy="9004"/>
              <a:chOff x="0" y="0"/>
              <a:chExt cx="237406" cy="237406"/>
            </a:xfrm>
          </p:grpSpPr>
          <p:sp>
            <p:nvSpPr>
              <p:cNvPr id="1168" name="Freeform 1168">
                <a:extLst>
                  <a:ext uri="{FF2B5EF4-FFF2-40B4-BE49-F238E27FC236}">
                    <a16:creationId xmlns:a16="http://schemas.microsoft.com/office/drawing/2014/main" id="{F59B191D-E91B-2113-5EA8-B96315198F4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9" name="TextBox 1169">
                <a:extLst>
                  <a:ext uri="{FF2B5EF4-FFF2-40B4-BE49-F238E27FC236}">
                    <a16:creationId xmlns:a16="http://schemas.microsoft.com/office/drawing/2014/main" id="{D4255834-FFFB-5A34-0841-5505E5D61D1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0" name="Group 1170">
              <a:extLst>
                <a:ext uri="{FF2B5EF4-FFF2-40B4-BE49-F238E27FC236}">
                  <a16:creationId xmlns:a16="http://schemas.microsoft.com/office/drawing/2014/main" id="{4F86E0FA-E7CD-2BA2-6EF8-5881E7D99845}"/>
                </a:ext>
              </a:extLst>
            </p:cNvPr>
            <p:cNvGrpSpPr/>
            <p:nvPr/>
          </p:nvGrpSpPr>
          <p:grpSpPr>
            <a:xfrm>
              <a:off x="554335" y="383716"/>
              <a:ext cx="9004" cy="9004"/>
              <a:chOff x="0" y="0"/>
              <a:chExt cx="219327" cy="219327"/>
            </a:xfrm>
          </p:grpSpPr>
          <p:sp>
            <p:nvSpPr>
              <p:cNvPr id="1171" name="Freeform 1171">
                <a:extLst>
                  <a:ext uri="{FF2B5EF4-FFF2-40B4-BE49-F238E27FC236}">
                    <a16:creationId xmlns:a16="http://schemas.microsoft.com/office/drawing/2014/main" id="{76581877-5148-3D40-650A-6C218401BDC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2" name="TextBox 1172">
                <a:extLst>
                  <a:ext uri="{FF2B5EF4-FFF2-40B4-BE49-F238E27FC236}">
                    <a16:creationId xmlns:a16="http://schemas.microsoft.com/office/drawing/2014/main" id="{D03761E7-0986-508F-9299-B09E60B9396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3" name="Group 1173">
              <a:extLst>
                <a:ext uri="{FF2B5EF4-FFF2-40B4-BE49-F238E27FC236}">
                  <a16:creationId xmlns:a16="http://schemas.microsoft.com/office/drawing/2014/main" id="{73F844C6-D271-1003-5BBB-B65D10908569}"/>
                </a:ext>
              </a:extLst>
            </p:cNvPr>
            <p:cNvGrpSpPr/>
            <p:nvPr/>
          </p:nvGrpSpPr>
          <p:grpSpPr>
            <a:xfrm>
              <a:off x="554335" y="383716"/>
              <a:ext cx="9004" cy="9004"/>
              <a:chOff x="0" y="0"/>
              <a:chExt cx="237406" cy="237406"/>
            </a:xfrm>
          </p:grpSpPr>
          <p:sp>
            <p:nvSpPr>
              <p:cNvPr id="1174" name="Freeform 1174">
                <a:extLst>
                  <a:ext uri="{FF2B5EF4-FFF2-40B4-BE49-F238E27FC236}">
                    <a16:creationId xmlns:a16="http://schemas.microsoft.com/office/drawing/2014/main" id="{A6437EB2-F5A5-33F0-EDFE-BEA447BFB0F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5" name="TextBox 1175">
                <a:extLst>
                  <a:ext uri="{FF2B5EF4-FFF2-40B4-BE49-F238E27FC236}">
                    <a16:creationId xmlns:a16="http://schemas.microsoft.com/office/drawing/2014/main" id="{3885B6DE-511D-970E-04F0-0031BD15521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6" name="Group 1176">
              <a:extLst>
                <a:ext uri="{FF2B5EF4-FFF2-40B4-BE49-F238E27FC236}">
                  <a16:creationId xmlns:a16="http://schemas.microsoft.com/office/drawing/2014/main" id="{BF3DAA2A-A3BE-32A0-563B-99465F25DE43}"/>
                </a:ext>
              </a:extLst>
            </p:cNvPr>
            <p:cNvGrpSpPr/>
            <p:nvPr/>
          </p:nvGrpSpPr>
          <p:grpSpPr>
            <a:xfrm>
              <a:off x="1229901" y="268302"/>
              <a:ext cx="17169" cy="17169"/>
              <a:chOff x="0" y="0"/>
              <a:chExt cx="219327" cy="219327"/>
            </a:xfrm>
          </p:grpSpPr>
          <p:sp>
            <p:nvSpPr>
              <p:cNvPr id="1177" name="Freeform 1177">
                <a:extLst>
                  <a:ext uri="{FF2B5EF4-FFF2-40B4-BE49-F238E27FC236}">
                    <a16:creationId xmlns:a16="http://schemas.microsoft.com/office/drawing/2014/main" id="{0AE7D831-D1DD-00DF-D90E-B11B587B53EA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8" name="TextBox 1178">
                <a:extLst>
                  <a:ext uri="{FF2B5EF4-FFF2-40B4-BE49-F238E27FC236}">
                    <a16:creationId xmlns:a16="http://schemas.microsoft.com/office/drawing/2014/main" id="{EF7B6E01-DCD4-0588-5121-A4D0479076A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9" name="Group 1179">
              <a:extLst>
                <a:ext uri="{FF2B5EF4-FFF2-40B4-BE49-F238E27FC236}">
                  <a16:creationId xmlns:a16="http://schemas.microsoft.com/office/drawing/2014/main" id="{63404206-2703-ECA2-42AB-1F50E74B31C8}"/>
                </a:ext>
              </a:extLst>
            </p:cNvPr>
            <p:cNvGrpSpPr/>
            <p:nvPr/>
          </p:nvGrpSpPr>
          <p:grpSpPr>
            <a:xfrm>
              <a:off x="1229901" y="268302"/>
              <a:ext cx="17169" cy="17169"/>
              <a:chOff x="0" y="0"/>
              <a:chExt cx="237406" cy="237406"/>
            </a:xfrm>
          </p:grpSpPr>
          <p:sp>
            <p:nvSpPr>
              <p:cNvPr id="1180" name="Freeform 1180">
                <a:extLst>
                  <a:ext uri="{FF2B5EF4-FFF2-40B4-BE49-F238E27FC236}">
                    <a16:creationId xmlns:a16="http://schemas.microsoft.com/office/drawing/2014/main" id="{F5A73333-9EC5-F4D5-893C-00304B96B55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1" name="TextBox 1181">
                <a:extLst>
                  <a:ext uri="{FF2B5EF4-FFF2-40B4-BE49-F238E27FC236}">
                    <a16:creationId xmlns:a16="http://schemas.microsoft.com/office/drawing/2014/main" id="{9451D119-27A0-D940-0467-0645E62D375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2" name="Group 1182">
              <a:extLst>
                <a:ext uri="{FF2B5EF4-FFF2-40B4-BE49-F238E27FC236}">
                  <a16:creationId xmlns:a16="http://schemas.microsoft.com/office/drawing/2014/main" id="{615133F3-7590-BE03-4D57-E2DC7ED0D4EC}"/>
                </a:ext>
              </a:extLst>
            </p:cNvPr>
            <p:cNvGrpSpPr/>
            <p:nvPr/>
          </p:nvGrpSpPr>
          <p:grpSpPr>
            <a:xfrm>
              <a:off x="1190653" y="227546"/>
              <a:ext cx="9004" cy="9004"/>
              <a:chOff x="0" y="0"/>
              <a:chExt cx="219327" cy="219327"/>
            </a:xfrm>
          </p:grpSpPr>
          <p:sp>
            <p:nvSpPr>
              <p:cNvPr id="1183" name="Freeform 1183">
                <a:extLst>
                  <a:ext uri="{FF2B5EF4-FFF2-40B4-BE49-F238E27FC236}">
                    <a16:creationId xmlns:a16="http://schemas.microsoft.com/office/drawing/2014/main" id="{486110F8-8918-8082-7CBA-2D117F6E5EB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4" name="TextBox 1184">
                <a:extLst>
                  <a:ext uri="{FF2B5EF4-FFF2-40B4-BE49-F238E27FC236}">
                    <a16:creationId xmlns:a16="http://schemas.microsoft.com/office/drawing/2014/main" id="{2149CD14-6B1C-BF78-4732-A2F7213E76F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5" name="Group 1185">
              <a:extLst>
                <a:ext uri="{FF2B5EF4-FFF2-40B4-BE49-F238E27FC236}">
                  <a16:creationId xmlns:a16="http://schemas.microsoft.com/office/drawing/2014/main" id="{68E25CB7-869F-DB15-6209-39EDBAEE3DB8}"/>
                </a:ext>
              </a:extLst>
            </p:cNvPr>
            <p:cNvGrpSpPr/>
            <p:nvPr/>
          </p:nvGrpSpPr>
          <p:grpSpPr>
            <a:xfrm>
              <a:off x="1190653" y="227546"/>
              <a:ext cx="9004" cy="9004"/>
              <a:chOff x="0" y="0"/>
              <a:chExt cx="237406" cy="237406"/>
            </a:xfrm>
          </p:grpSpPr>
          <p:sp>
            <p:nvSpPr>
              <p:cNvPr id="1186" name="Freeform 1186">
                <a:extLst>
                  <a:ext uri="{FF2B5EF4-FFF2-40B4-BE49-F238E27FC236}">
                    <a16:creationId xmlns:a16="http://schemas.microsoft.com/office/drawing/2014/main" id="{F493EF5D-8370-7494-BC47-92EEAEED400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7" name="TextBox 1187">
                <a:extLst>
                  <a:ext uri="{FF2B5EF4-FFF2-40B4-BE49-F238E27FC236}">
                    <a16:creationId xmlns:a16="http://schemas.microsoft.com/office/drawing/2014/main" id="{07350B90-F135-63C9-4A3A-0DDAD2CC625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8" name="Group 1188">
              <a:extLst>
                <a:ext uri="{FF2B5EF4-FFF2-40B4-BE49-F238E27FC236}">
                  <a16:creationId xmlns:a16="http://schemas.microsoft.com/office/drawing/2014/main" id="{32CB4DE8-49F4-8440-F33E-52EE5D52428D}"/>
                </a:ext>
              </a:extLst>
            </p:cNvPr>
            <p:cNvGrpSpPr/>
            <p:nvPr/>
          </p:nvGrpSpPr>
          <p:grpSpPr>
            <a:xfrm>
              <a:off x="1215852" y="221733"/>
              <a:ext cx="9004" cy="9004"/>
              <a:chOff x="0" y="0"/>
              <a:chExt cx="219327" cy="219327"/>
            </a:xfrm>
          </p:grpSpPr>
          <p:sp>
            <p:nvSpPr>
              <p:cNvPr id="1189" name="Freeform 1189">
                <a:extLst>
                  <a:ext uri="{FF2B5EF4-FFF2-40B4-BE49-F238E27FC236}">
                    <a16:creationId xmlns:a16="http://schemas.microsoft.com/office/drawing/2014/main" id="{8C2C9F30-8F6D-2E88-0650-0F999C2BF98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0" name="TextBox 1190">
                <a:extLst>
                  <a:ext uri="{FF2B5EF4-FFF2-40B4-BE49-F238E27FC236}">
                    <a16:creationId xmlns:a16="http://schemas.microsoft.com/office/drawing/2014/main" id="{584E2DBD-A600-9D6E-CFB9-D7ABC60A118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1" name="Group 1191">
              <a:extLst>
                <a:ext uri="{FF2B5EF4-FFF2-40B4-BE49-F238E27FC236}">
                  <a16:creationId xmlns:a16="http://schemas.microsoft.com/office/drawing/2014/main" id="{DC5D0375-4586-9C5A-7994-DC30714A367C}"/>
                </a:ext>
              </a:extLst>
            </p:cNvPr>
            <p:cNvGrpSpPr/>
            <p:nvPr/>
          </p:nvGrpSpPr>
          <p:grpSpPr>
            <a:xfrm>
              <a:off x="1215852" y="221733"/>
              <a:ext cx="9004" cy="9004"/>
              <a:chOff x="0" y="0"/>
              <a:chExt cx="237406" cy="237406"/>
            </a:xfrm>
          </p:grpSpPr>
          <p:sp>
            <p:nvSpPr>
              <p:cNvPr id="1192" name="Freeform 1192">
                <a:extLst>
                  <a:ext uri="{FF2B5EF4-FFF2-40B4-BE49-F238E27FC236}">
                    <a16:creationId xmlns:a16="http://schemas.microsoft.com/office/drawing/2014/main" id="{ED25886C-5F30-E08F-C07C-096D1E07543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3" name="TextBox 1193">
                <a:extLst>
                  <a:ext uri="{FF2B5EF4-FFF2-40B4-BE49-F238E27FC236}">
                    <a16:creationId xmlns:a16="http://schemas.microsoft.com/office/drawing/2014/main" id="{3297D1C2-EF6D-A3F8-83EA-4E9551FB695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4" name="Group 1194">
              <a:extLst>
                <a:ext uri="{FF2B5EF4-FFF2-40B4-BE49-F238E27FC236}">
                  <a16:creationId xmlns:a16="http://schemas.microsoft.com/office/drawing/2014/main" id="{FEDE5470-74C5-D90A-85C8-596F9F5FD943}"/>
                </a:ext>
              </a:extLst>
            </p:cNvPr>
            <p:cNvGrpSpPr/>
            <p:nvPr/>
          </p:nvGrpSpPr>
          <p:grpSpPr>
            <a:xfrm>
              <a:off x="1283224" y="247504"/>
              <a:ext cx="9004" cy="9004"/>
              <a:chOff x="0" y="0"/>
              <a:chExt cx="219327" cy="219327"/>
            </a:xfrm>
          </p:grpSpPr>
          <p:sp>
            <p:nvSpPr>
              <p:cNvPr id="1195" name="Freeform 1195">
                <a:extLst>
                  <a:ext uri="{FF2B5EF4-FFF2-40B4-BE49-F238E27FC236}">
                    <a16:creationId xmlns:a16="http://schemas.microsoft.com/office/drawing/2014/main" id="{9953F561-C85B-1D3A-1B48-C2C46427DB5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6" name="TextBox 1196">
                <a:extLst>
                  <a:ext uri="{FF2B5EF4-FFF2-40B4-BE49-F238E27FC236}">
                    <a16:creationId xmlns:a16="http://schemas.microsoft.com/office/drawing/2014/main" id="{AC4EBB80-CF75-6A1E-39B1-F47EEAB8836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7" name="Group 1197">
              <a:extLst>
                <a:ext uri="{FF2B5EF4-FFF2-40B4-BE49-F238E27FC236}">
                  <a16:creationId xmlns:a16="http://schemas.microsoft.com/office/drawing/2014/main" id="{87155DA6-7036-101F-A768-C25764AF8A0F}"/>
                </a:ext>
              </a:extLst>
            </p:cNvPr>
            <p:cNvGrpSpPr/>
            <p:nvPr/>
          </p:nvGrpSpPr>
          <p:grpSpPr>
            <a:xfrm>
              <a:off x="1283224" y="247504"/>
              <a:ext cx="9004" cy="9004"/>
              <a:chOff x="0" y="0"/>
              <a:chExt cx="237406" cy="237406"/>
            </a:xfrm>
          </p:grpSpPr>
          <p:sp>
            <p:nvSpPr>
              <p:cNvPr id="1198" name="Freeform 1198">
                <a:extLst>
                  <a:ext uri="{FF2B5EF4-FFF2-40B4-BE49-F238E27FC236}">
                    <a16:creationId xmlns:a16="http://schemas.microsoft.com/office/drawing/2014/main" id="{48DD5AFB-3EA1-4520-A294-F3158926D9C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9" name="TextBox 1199">
                <a:extLst>
                  <a:ext uri="{FF2B5EF4-FFF2-40B4-BE49-F238E27FC236}">
                    <a16:creationId xmlns:a16="http://schemas.microsoft.com/office/drawing/2014/main" id="{DBA637B2-994D-C48A-788D-539DA510056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0" name="Group 1200">
              <a:extLst>
                <a:ext uri="{FF2B5EF4-FFF2-40B4-BE49-F238E27FC236}">
                  <a16:creationId xmlns:a16="http://schemas.microsoft.com/office/drawing/2014/main" id="{AA25511D-AA9E-AF71-2540-D8062DC18A6E}"/>
                </a:ext>
              </a:extLst>
            </p:cNvPr>
            <p:cNvGrpSpPr/>
            <p:nvPr/>
          </p:nvGrpSpPr>
          <p:grpSpPr>
            <a:xfrm>
              <a:off x="1228182" y="247504"/>
              <a:ext cx="9004" cy="9004"/>
              <a:chOff x="0" y="0"/>
              <a:chExt cx="219327" cy="219327"/>
            </a:xfrm>
          </p:grpSpPr>
          <p:sp>
            <p:nvSpPr>
              <p:cNvPr id="1201" name="Freeform 1201">
                <a:extLst>
                  <a:ext uri="{FF2B5EF4-FFF2-40B4-BE49-F238E27FC236}">
                    <a16:creationId xmlns:a16="http://schemas.microsoft.com/office/drawing/2014/main" id="{7A72BAC0-CEA8-D5F9-5CFA-843B7C69E45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2" name="TextBox 1202">
                <a:extLst>
                  <a:ext uri="{FF2B5EF4-FFF2-40B4-BE49-F238E27FC236}">
                    <a16:creationId xmlns:a16="http://schemas.microsoft.com/office/drawing/2014/main" id="{F481D3BA-B59F-68F1-BFF1-5F5306EED94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3" name="Group 1203">
              <a:extLst>
                <a:ext uri="{FF2B5EF4-FFF2-40B4-BE49-F238E27FC236}">
                  <a16:creationId xmlns:a16="http://schemas.microsoft.com/office/drawing/2014/main" id="{EC8BC143-87F5-10E9-F098-106E17AE46D1}"/>
                </a:ext>
              </a:extLst>
            </p:cNvPr>
            <p:cNvGrpSpPr/>
            <p:nvPr/>
          </p:nvGrpSpPr>
          <p:grpSpPr>
            <a:xfrm>
              <a:off x="1228182" y="247504"/>
              <a:ext cx="9004" cy="9004"/>
              <a:chOff x="0" y="0"/>
              <a:chExt cx="237406" cy="237406"/>
            </a:xfrm>
          </p:grpSpPr>
          <p:sp>
            <p:nvSpPr>
              <p:cNvPr id="1204" name="Freeform 1204">
                <a:extLst>
                  <a:ext uri="{FF2B5EF4-FFF2-40B4-BE49-F238E27FC236}">
                    <a16:creationId xmlns:a16="http://schemas.microsoft.com/office/drawing/2014/main" id="{7D29F9C9-3CA5-AFDE-1EFD-BB3D21EBE2B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5" name="TextBox 1205">
                <a:extLst>
                  <a:ext uri="{FF2B5EF4-FFF2-40B4-BE49-F238E27FC236}">
                    <a16:creationId xmlns:a16="http://schemas.microsoft.com/office/drawing/2014/main" id="{27AEEE8F-0D59-DF24-B171-0F9DF6C2A64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6" name="Group 1206">
              <a:extLst>
                <a:ext uri="{FF2B5EF4-FFF2-40B4-BE49-F238E27FC236}">
                  <a16:creationId xmlns:a16="http://schemas.microsoft.com/office/drawing/2014/main" id="{736F3AA7-52C8-101E-84EC-8496D281FAD7}"/>
                </a:ext>
              </a:extLst>
            </p:cNvPr>
            <p:cNvGrpSpPr/>
            <p:nvPr/>
          </p:nvGrpSpPr>
          <p:grpSpPr>
            <a:xfrm>
              <a:off x="1544183" y="320484"/>
              <a:ext cx="17169" cy="17169"/>
              <a:chOff x="0" y="0"/>
              <a:chExt cx="219327" cy="219327"/>
            </a:xfrm>
          </p:grpSpPr>
          <p:sp>
            <p:nvSpPr>
              <p:cNvPr id="1207" name="Freeform 1207">
                <a:extLst>
                  <a:ext uri="{FF2B5EF4-FFF2-40B4-BE49-F238E27FC236}">
                    <a16:creationId xmlns:a16="http://schemas.microsoft.com/office/drawing/2014/main" id="{1570A3CC-E0E0-8720-878F-B0C1C3250FE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8" name="TextBox 1208">
                <a:extLst>
                  <a:ext uri="{FF2B5EF4-FFF2-40B4-BE49-F238E27FC236}">
                    <a16:creationId xmlns:a16="http://schemas.microsoft.com/office/drawing/2014/main" id="{D05D22F6-95C0-885C-A827-4494578B168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9" name="Group 1209">
              <a:extLst>
                <a:ext uri="{FF2B5EF4-FFF2-40B4-BE49-F238E27FC236}">
                  <a16:creationId xmlns:a16="http://schemas.microsoft.com/office/drawing/2014/main" id="{C3FCA84D-3D66-AADE-F06B-630EC21B70B3}"/>
                </a:ext>
              </a:extLst>
            </p:cNvPr>
            <p:cNvGrpSpPr/>
            <p:nvPr/>
          </p:nvGrpSpPr>
          <p:grpSpPr>
            <a:xfrm>
              <a:off x="1544183" y="320484"/>
              <a:ext cx="17169" cy="17169"/>
              <a:chOff x="0" y="0"/>
              <a:chExt cx="237406" cy="237406"/>
            </a:xfrm>
          </p:grpSpPr>
          <p:sp>
            <p:nvSpPr>
              <p:cNvPr id="1210" name="Freeform 1210">
                <a:extLst>
                  <a:ext uri="{FF2B5EF4-FFF2-40B4-BE49-F238E27FC236}">
                    <a16:creationId xmlns:a16="http://schemas.microsoft.com/office/drawing/2014/main" id="{DC9E3DF3-069A-29C8-3DFD-032BA23E0EF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1" name="TextBox 1211">
                <a:extLst>
                  <a:ext uri="{FF2B5EF4-FFF2-40B4-BE49-F238E27FC236}">
                    <a16:creationId xmlns:a16="http://schemas.microsoft.com/office/drawing/2014/main" id="{E0EAA3BD-FAF9-6B5D-93DA-E7608B52D52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2" name="Group 1212">
              <a:extLst>
                <a:ext uri="{FF2B5EF4-FFF2-40B4-BE49-F238E27FC236}">
                  <a16:creationId xmlns:a16="http://schemas.microsoft.com/office/drawing/2014/main" id="{C2ED99AA-E577-10AC-716E-FC5BC2AD0CD6}"/>
                </a:ext>
              </a:extLst>
            </p:cNvPr>
            <p:cNvGrpSpPr/>
            <p:nvPr/>
          </p:nvGrpSpPr>
          <p:grpSpPr>
            <a:xfrm>
              <a:off x="1504935" y="279728"/>
              <a:ext cx="9004" cy="9004"/>
              <a:chOff x="0" y="0"/>
              <a:chExt cx="219327" cy="219327"/>
            </a:xfrm>
          </p:grpSpPr>
          <p:sp>
            <p:nvSpPr>
              <p:cNvPr id="1213" name="Freeform 1213">
                <a:extLst>
                  <a:ext uri="{FF2B5EF4-FFF2-40B4-BE49-F238E27FC236}">
                    <a16:creationId xmlns:a16="http://schemas.microsoft.com/office/drawing/2014/main" id="{9BEEF51C-C9FA-71B2-E793-C03F88DF752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4" name="TextBox 1214">
                <a:extLst>
                  <a:ext uri="{FF2B5EF4-FFF2-40B4-BE49-F238E27FC236}">
                    <a16:creationId xmlns:a16="http://schemas.microsoft.com/office/drawing/2014/main" id="{F2B2C86B-8A95-CEC4-5410-F65DDC044AD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5" name="Group 1215">
              <a:extLst>
                <a:ext uri="{FF2B5EF4-FFF2-40B4-BE49-F238E27FC236}">
                  <a16:creationId xmlns:a16="http://schemas.microsoft.com/office/drawing/2014/main" id="{060B0332-B1A8-608D-0661-E280B4397EE2}"/>
                </a:ext>
              </a:extLst>
            </p:cNvPr>
            <p:cNvGrpSpPr/>
            <p:nvPr/>
          </p:nvGrpSpPr>
          <p:grpSpPr>
            <a:xfrm>
              <a:off x="1504935" y="279728"/>
              <a:ext cx="9004" cy="9004"/>
              <a:chOff x="0" y="0"/>
              <a:chExt cx="237406" cy="237406"/>
            </a:xfrm>
          </p:grpSpPr>
          <p:sp>
            <p:nvSpPr>
              <p:cNvPr id="1216" name="Freeform 1216">
                <a:extLst>
                  <a:ext uri="{FF2B5EF4-FFF2-40B4-BE49-F238E27FC236}">
                    <a16:creationId xmlns:a16="http://schemas.microsoft.com/office/drawing/2014/main" id="{DE726E56-4221-FCA4-0F17-A8E80899052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7" name="TextBox 1217">
                <a:extLst>
                  <a:ext uri="{FF2B5EF4-FFF2-40B4-BE49-F238E27FC236}">
                    <a16:creationId xmlns:a16="http://schemas.microsoft.com/office/drawing/2014/main" id="{262562FD-01A2-75D8-726E-A9E8C1F37B4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8" name="Group 1218">
              <a:extLst>
                <a:ext uri="{FF2B5EF4-FFF2-40B4-BE49-F238E27FC236}">
                  <a16:creationId xmlns:a16="http://schemas.microsoft.com/office/drawing/2014/main" id="{AEC5CE99-A37C-B4DB-949B-9A65A4C39979}"/>
                </a:ext>
              </a:extLst>
            </p:cNvPr>
            <p:cNvGrpSpPr/>
            <p:nvPr/>
          </p:nvGrpSpPr>
          <p:grpSpPr>
            <a:xfrm>
              <a:off x="1530134" y="273915"/>
              <a:ext cx="9004" cy="9004"/>
              <a:chOff x="0" y="0"/>
              <a:chExt cx="219327" cy="219327"/>
            </a:xfrm>
          </p:grpSpPr>
          <p:sp>
            <p:nvSpPr>
              <p:cNvPr id="1219" name="Freeform 1219">
                <a:extLst>
                  <a:ext uri="{FF2B5EF4-FFF2-40B4-BE49-F238E27FC236}">
                    <a16:creationId xmlns:a16="http://schemas.microsoft.com/office/drawing/2014/main" id="{B2BAE38E-33DE-04CB-0C91-C35B5FD5726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0" name="TextBox 1220">
                <a:extLst>
                  <a:ext uri="{FF2B5EF4-FFF2-40B4-BE49-F238E27FC236}">
                    <a16:creationId xmlns:a16="http://schemas.microsoft.com/office/drawing/2014/main" id="{8B868BED-C8C8-3CEE-8AAA-66C3E376DB0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1" name="Group 1221">
              <a:extLst>
                <a:ext uri="{FF2B5EF4-FFF2-40B4-BE49-F238E27FC236}">
                  <a16:creationId xmlns:a16="http://schemas.microsoft.com/office/drawing/2014/main" id="{CAFCF004-C5DB-EEEF-A927-10C71820B5B6}"/>
                </a:ext>
              </a:extLst>
            </p:cNvPr>
            <p:cNvGrpSpPr/>
            <p:nvPr/>
          </p:nvGrpSpPr>
          <p:grpSpPr>
            <a:xfrm>
              <a:off x="1530134" y="273915"/>
              <a:ext cx="9004" cy="9004"/>
              <a:chOff x="0" y="0"/>
              <a:chExt cx="237406" cy="237406"/>
            </a:xfrm>
          </p:grpSpPr>
          <p:sp>
            <p:nvSpPr>
              <p:cNvPr id="1222" name="Freeform 1222">
                <a:extLst>
                  <a:ext uri="{FF2B5EF4-FFF2-40B4-BE49-F238E27FC236}">
                    <a16:creationId xmlns:a16="http://schemas.microsoft.com/office/drawing/2014/main" id="{D47B5F7F-DB4B-B72D-4569-A1ADACD5ABE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3" name="TextBox 1223">
                <a:extLst>
                  <a:ext uri="{FF2B5EF4-FFF2-40B4-BE49-F238E27FC236}">
                    <a16:creationId xmlns:a16="http://schemas.microsoft.com/office/drawing/2014/main" id="{927421B3-ADD5-9318-9E1C-F9AF4DBDB02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4" name="Group 1224">
              <a:extLst>
                <a:ext uri="{FF2B5EF4-FFF2-40B4-BE49-F238E27FC236}">
                  <a16:creationId xmlns:a16="http://schemas.microsoft.com/office/drawing/2014/main" id="{2EBCD27D-72AC-2807-8554-180132DD8B6E}"/>
                </a:ext>
              </a:extLst>
            </p:cNvPr>
            <p:cNvGrpSpPr/>
            <p:nvPr/>
          </p:nvGrpSpPr>
          <p:grpSpPr>
            <a:xfrm>
              <a:off x="1597505" y="299686"/>
              <a:ext cx="9004" cy="9004"/>
              <a:chOff x="0" y="0"/>
              <a:chExt cx="219327" cy="219327"/>
            </a:xfrm>
          </p:grpSpPr>
          <p:sp>
            <p:nvSpPr>
              <p:cNvPr id="1225" name="Freeform 1225">
                <a:extLst>
                  <a:ext uri="{FF2B5EF4-FFF2-40B4-BE49-F238E27FC236}">
                    <a16:creationId xmlns:a16="http://schemas.microsoft.com/office/drawing/2014/main" id="{02ADF67E-0F09-B97C-F5B4-EDEFAAFAF02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6" name="TextBox 1226">
                <a:extLst>
                  <a:ext uri="{FF2B5EF4-FFF2-40B4-BE49-F238E27FC236}">
                    <a16:creationId xmlns:a16="http://schemas.microsoft.com/office/drawing/2014/main" id="{551BB2DC-78C7-345B-32F8-41A750EB41C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7" name="Group 1227">
              <a:extLst>
                <a:ext uri="{FF2B5EF4-FFF2-40B4-BE49-F238E27FC236}">
                  <a16:creationId xmlns:a16="http://schemas.microsoft.com/office/drawing/2014/main" id="{84E60505-A2BB-3C58-4B9B-132E7CF63239}"/>
                </a:ext>
              </a:extLst>
            </p:cNvPr>
            <p:cNvGrpSpPr/>
            <p:nvPr/>
          </p:nvGrpSpPr>
          <p:grpSpPr>
            <a:xfrm>
              <a:off x="1597505" y="299686"/>
              <a:ext cx="9004" cy="9004"/>
              <a:chOff x="0" y="0"/>
              <a:chExt cx="237406" cy="237406"/>
            </a:xfrm>
          </p:grpSpPr>
          <p:sp>
            <p:nvSpPr>
              <p:cNvPr id="1228" name="Freeform 1228">
                <a:extLst>
                  <a:ext uri="{FF2B5EF4-FFF2-40B4-BE49-F238E27FC236}">
                    <a16:creationId xmlns:a16="http://schemas.microsoft.com/office/drawing/2014/main" id="{9A8FFB5F-5BD3-5733-268D-1FDF6951428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9" name="TextBox 1229">
                <a:extLst>
                  <a:ext uri="{FF2B5EF4-FFF2-40B4-BE49-F238E27FC236}">
                    <a16:creationId xmlns:a16="http://schemas.microsoft.com/office/drawing/2014/main" id="{019B0357-17DF-6A15-CBCD-51AAD625015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0" name="Group 1230">
              <a:extLst>
                <a:ext uri="{FF2B5EF4-FFF2-40B4-BE49-F238E27FC236}">
                  <a16:creationId xmlns:a16="http://schemas.microsoft.com/office/drawing/2014/main" id="{9FEE2F7B-6773-14A6-23F0-7B5C52D26FA1}"/>
                </a:ext>
              </a:extLst>
            </p:cNvPr>
            <p:cNvGrpSpPr/>
            <p:nvPr/>
          </p:nvGrpSpPr>
          <p:grpSpPr>
            <a:xfrm>
              <a:off x="1542464" y="299686"/>
              <a:ext cx="9004" cy="9004"/>
              <a:chOff x="0" y="0"/>
              <a:chExt cx="219327" cy="219327"/>
            </a:xfrm>
          </p:grpSpPr>
          <p:sp>
            <p:nvSpPr>
              <p:cNvPr id="1231" name="Freeform 1231">
                <a:extLst>
                  <a:ext uri="{FF2B5EF4-FFF2-40B4-BE49-F238E27FC236}">
                    <a16:creationId xmlns:a16="http://schemas.microsoft.com/office/drawing/2014/main" id="{22E25D13-59EF-FA59-C4E0-8DF7D7685EB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2" name="TextBox 1232">
                <a:extLst>
                  <a:ext uri="{FF2B5EF4-FFF2-40B4-BE49-F238E27FC236}">
                    <a16:creationId xmlns:a16="http://schemas.microsoft.com/office/drawing/2014/main" id="{ED8F7839-ACD8-F8A0-DCEE-EE7A58974B4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3" name="Group 1233">
              <a:extLst>
                <a:ext uri="{FF2B5EF4-FFF2-40B4-BE49-F238E27FC236}">
                  <a16:creationId xmlns:a16="http://schemas.microsoft.com/office/drawing/2014/main" id="{ED94E36F-0831-C2D1-586B-D1F780E3167E}"/>
                </a:ext>
              </a:extLst>
            </p:cNvPr>
            <p:cNvGrpSpPr/>
            <p:nvPr/>
          </p:nvGrpSpPr>
          <p:grpSpPr>
            <a:xfrm>
              <a:off x="1542464" y="299686"/>
              <a:ext cx="9004" cy="9004"/>
              <a:chOff x="0" y="0"/>
              <a:chExt cx="237406" cy="237406"/>
            </a:xfrm>
          </p:grpSpPr>
          <p:sp>
            <p:nvSpPr>
              <p:cNvPr id="1234" name="Freeform 1234">
                <a:extLst>
                  <a:ext uri="{FF2B5EF4-FFF2-40B4-BE49-F238E27FC236}">
                    <a16:creationId xmlns:a16="http://schemas.microsoft.com/office/drawing/2014/main" id="{E4A7C7D1-5E93-8FE9-1B12-13A168D15E3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5" name="TextBox 1235">
                <a:extLst>
                  <a:ext uri="{FF2B5EF4-FFF2-40B4-BE49-F238E27FC236}">
                    <a16:creationId xmlns:a16="http://schemas.microsoft.com/office/drawing/2014/main" id="{E7EC5CE3-F887-3E6D-5AB7-5142B6A4EB5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6" name="Group 1236">
              <a:extLst>
                <a:ext uri="{FF2B5EF4-FFF2-40B4-BE49-F238E27FC236}">
                  <a16:creationId xmlns:a16="http://schemas.microsoft.com/office/drawing/2014/main" id="{BD9E0832-BF5C-D637-3E23-EA7C46F4C526}"/>
                </a:ext>
              </a:extLst>
            </p:cNvPr>
            <p:cNvGrpSpPr/>
            <p:nvPr/>
          </p:nvGrpSpPr>
          <p:grpSpPr>
            <a:xfrm>
              <a:off x="1715964" y="387860"/>
              <a:ext cx="17169" cy="17169"/>
              <a:chOff x="0" y="0"/>
              <a:chExt cx="219327" cy="219327"/>
            </a:xfrm>
          </p:grpSpPr>
          <p:sp>
            <p:nvSpPr>
              <p:cNvPr id="1237" name="Freeform 1237">
                <a:extLst>
                  <a:ext uri="{FF2B5EF4-FFF2-40B4-BE49-F238E27FC236}">
                    <a16:creationId xmlns:a16="http://schemas.microsoft.com/office/drawing/2014/main" id="{855B7659-6579-219F-B2C6-E0A520C2322A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8" name="TextBox 1238">
                <a:extLst>
                  <a:ext uri="{FF2B5EF4-FFF2-40B4-BE49-F238E27FC236}">
                    <a16:creationId xmlns:a16="http://schemas.microsoft.com/office/drawing/2014/main" id="{E65ED621-8C50-83A0-DF54-667F21BB55B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9" name="Group 1239">
              <a:extLst>
                <a:ext uri="{FF2B5EF4-FFF2-40B4-BE49-F238E27FC236}">
                  <a16:creationId xmlns:a16="http://schemas.microsoft.com/office/drawing/2014/main" id="{332FA689-EC94-EF33-07DB-D324408405F4}"/>
                </a:ext>
              </a:extLst>
            </p:cNvPr>
            <p:cNvGrpSpPr/>
            <p:nvPr/>
          </p:nvGrpSpPr>
          <p:grpSpPr>
            <a:xfrm>
              <a:off x="1715964" y="387860"/>
              <a:ext cx="17169" cy="17169"/>
              <a:chOff x="0" y="0"/>
              <a:chExt cx="237406" cy="237406"/>
            </a:xfrm>
          </p:grpSpPr>
          <p:sp>
            <p:nvSpPr>
              <p:cNvPr id="1240" name="Freeform 1240">
                <a:extLst>
                  <a:ext uri="{FF2B5EF4-FFF2-40B4-BE49-F238E27FC236}">
                    <a16:creationId xmlns:a16="http://schemas.microsoft.com/office/drawing/2014/main" id="{B77EF0AF-C410-EDAD-57EB-3EDF8382352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1" name="TextBox 1241">
                <a:extLst>
                  <a:ext uri="{FF2B5EF4-FFF2-40B4-BE49-F238E27FC236}">
                    <a16:creationId xmlns:a16="http://schemas.microsoft.com/office/drawing/2014/main" id="{59D7EB8C-4EEE-8B6B-851B-86D22C4239D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2" name="Group 1242">
              <a:extLst>
                <a:ext uri="{FF2B5EF4-FFF2-40B4-BE49-F238E27FC236}">
                  <a16:creationId xmlns:a16="http://schemas.microsoft.com/office/drawing/2014/main" id="{98EA64BA-555C-DAFF-C77B-753CEB5372C7}"/>
                </a:ext>
              </a:extLst>
            </p:cNvPr>
            <p:cNvGrpSpPr/>
            <p:nvPr/>
          </p:nvGrpSpPr>
          <p:grpSpPr>
            <a:xfrm>
              <a:off x="1676716" y="347104"/>
              <a:ext cx="9004" cy="9004"/>
              <a:chOff x="0" y="0"/>
              <a:chExt cx="219327" cy="219327"/>
            </a:xfrm>
          </p:grpSpPr>
          <p:sp>
            <p:nvSpPr>
              <p:cNvPr id="1243" name="Freeform 1243">
                <a:extLst>
                  <a:ext uri="{FF2B5EF4-FFF2-40B4-BE49-F238E27FC236}">
                    <a16:creationId xmlns:a16="http://schemas.microsoft.com/office/drawing/2014/main" id="{CEE3BEF5-CCF5-3188-0146-96860146D91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4" name="TextBox 1244">
                <a:extLst>
                  <a:ext uri="{FF2B5EF4-FFF2-40B4-BE49-F238E27FC236}">
                    <a16:creationId xmlns:a16="http://schemas.microsoft.com/office/drawing/2014/main" id="{4D487A1A-9398-67E9-B94C-B1989BD1557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5" name="Group 1245">
              <a:extLst>
                <a:ext uri="{FF2B5EF4-FFF2-40B4-BE49-F238E27FC236}">
                  <a16:creationId xmlns:a16="http://schemas.microsoft.com/office/drawing/2014/main" id="{C346E8B7-C2B5-17AA-7EA0-36F57C2179F9}"/>
                </a:ext>
              </a:extLst>
            </p:cNvPr>
            <p:cNvGrpSpPr/>
            <p:nvPr/>
          </p:nvGrpSpPr>
          <p:grpSpPr>
            <a:xfrm>
              <a:off x="1676716" y="347104"/>
              <a:ext cx="9004" cy="9004"/>
              <a:chOff x="0" y="0"/>
              <a:chExt cx="237406" cy="237406"/>
            </a:xfrm>
          </p:grpSpPr>
          <p:sp>
            <p:nvSpPr>
              <p:cNvPr id="1246" name="Freeform 1246">
                <a:extLst>
                  <a:ext uri="{FF2B5EF4-FFF2-40B4-BE49-F238E27FC236}">
                    <a16:creationId xmlns:a16="http://schemas.microsoft.com/office/drawing/2014/main" id="{94010588-5D75-E338-D34C-CCD9117A674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7" name="TextBox 1247">
                <a:extLst>
                  <a:ext uri="{FF2B5EF4-FFF2-40B4-BE49-F238E27FC236}">
                    <a16:creationId xmlns:a16="http://schemas.microsoft.com/office/drawing/2014/main" id="{F62E0082-55DE-94AA-02CB-F403E086E68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8" name="Group 1248">
              <a:extLst>
                <a:ext uri="{FF2B5EF4-FFF2-40B4-BE49-F238E27FC236}">
                  <a16:creationId xmlns:a16="http://schemas.microsoft.com/office/drawing/2014/main" id="{2E5D09CB-D884-3C26-C6C6-8D1FBBA76771}"/>
                </a:ext>
              </a:extLst>
            </p:cNvPr>
            <p:cNvGrpSpPr/>
            <p:nvPr/>
          </p:nvGrpSpPr>
          <p:grpSpPr>
            <a:xfrm>
              <a:off x="1701915" y="341291"/>
              <a:ext cx="9004" cy="9004"/>
              <a:chOff x="0" y="0"/>
              <a:chExt cx="219327" cy="219327"/>
            </a:xfrm>
          </p:grpSpPr>
          <p:sp>
            <p:nvSpPr>
              <p:cNvPr id="1249" name="Freeform 1249">
                <a:extLst>
                  <a:ext uri="{FF2B5EF4-FFF2-40B4-BE49-F238E27FC236}">
                    <a16:creationId xmlns:a16="http://schemas.microsoft.com/office/drawing/2014/main" id="{062713B8-00A7-B796-0E19-73594C768A5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0" name="TextBox 1250">
                <a:extLst>
                  <a:ext uri="{FF2B5EF4-FFF2-40B4-BE49-F238E27FC236}">
                    <a16:creationId xmlns:a16="http://schemas.microsoft.com/office/drawing/2014/main" id="{655F97C2-019D-4A39-8507-73F3C29CA8F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1" name="Group 1251">
              <a:extLst>
                <a:ext uri="{FF2B5EF4-FFF2-40B4-BE49-F238E27FC236}">
                  <a16:creationId xmlns:a16="http://schemas.microsoft.com/office/drawing/2014/main" id="{58CD1BF5-59A1-E77E-1286-179FA7FBCCC6}"/>
                </a:ext>
              </a:extLst>
            </p:cNvPr>
            <p:cNvGrpSpPr/>
            <p:nvPr/>
          </p:nvGrpSpPr>
          <p:grpSpPr>
            <a:xfrm>
              <a:off x="1701915" y="341291"/>
              <a:ext cx="9004" cy="9004"/>
              <a:chOff x="0" y="0"/>
              <a:chExt cx="237406" cy="237406"/>
            </a:xfrm>
          </p:grpSpPr>
          <p:sp>
            <p:nvSpPr>
              <p:cNvPr id="1252" name="Freeform 1252">
                <a:extLst>
                  <a:ext uri="{FF2B5EF4-FFF2-40B4-BE49-F238E27FC236}">
                    <a16:creationId xmlns:a16="http://schemas.microsoft.com/office/drawing/2014/main" id="{13EB1DA7-1371-BCBB-1D2C-80A23EE88FA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3" name="TextBox 1253">
                <a:extLst>
                  <a:ext uri="{FF2B5EF4-FFF2-40B4-BE49-F238E27FC236}">
                    <a16:creationId xmlns:a16="http://schemas.microsoft.com/office/drawing/2014/main" id="{87E04684-B66E-C258-DEBE-9B99D7040EE0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4" name="Group 1254">
              <a:extLst>
                <a:ext uri="{FF2B5EF4-FFF2-40B4-BE49-F238E27FC236}">
                  <a16:creationId xmlns:a16="http://schemas.microsoft.com/office/drawing/2014/main" id="{C981C092-0AB3-DEDF-A02A-F90D7F6214E9}"/>
                </a:ext>
              </a:extLst>
            </p:cNvPr>
            <p:cNvGrpSpPr/>
            <p:nvPr/>
          </p:nvGrpSpPr>
          <p:grpSpPr>
            <a:xfrm>
              <a:off x="1769286" y="367062"/>
              <a:ext cx="9004" cy="9004"/>
              <a:chOff x="0" y="0"/>
              <a:chExt cx="219327" cy="219327"/>
            </a:xfrm>
          </p:grpSpPr>
          <p:sp>
            <p:nvSpPr>
              <p:cNvPr id="1255" name="Freeform 1255">
                <a:extLst>
                  <a:ext uri="{FF2B5EF4-FFF2-40B4-BE49-F238E27FC236}">
                    <a16:creationId xmlns:a16="http://schemas.microsoft.com/office/drawing/2014/main" id="{0295F23D-CDC2-557A-639A-9054608C695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6" name="TextBox 1256">
                <a:extLst>
                  <a:ext uri="{FF2B5EF4-FFF2-40B4-BE49-F238E27FC236}">
                    <a16:creationId xmlns:a16="http://schemas.microsoft.com/office/drawing/2014/main" id="{0E0A6122-08FC-A299-6E4E-79D0A20BD12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7" name="Group 1257">
              <a:extLst>
                <a:ext uri="{FF2B5EF4-FFF2-40B4-BE49-F238E27FC236}">
                  <a16:creationId xmlns:a16="http://schemas.microsoft.com/office/drawing/2014/main" id="{038AB2E5-6E5F-7468-5CC4-6BDBD8DECB66}"/>
                </a:ext>
              </a:extLst>
            </p:cNvPr>
            <p:cNvGrpSpPr/>
            <p:nvPr/>
          </p:nvGrpSpPr>
          <p:grpSpPr>
            <a:xfrm>
              <a:off x="1769286" y="367062"/>
              <a:ext cx="9004" cy="9004"/>
              <a:chOff x="0" y="0"/>
              <a:chExt cx="237406" cy="237406"/>
            </a:xfrm>
          </p:grpSpPr>
          <p:sp>
            <p:nvSpPr>
              <p:cNvPr id="1258" name="Freeform 1258">
                <a:extLst>
                  <a:ext uri="{FF2B5EF4-FFF2-40B4-BE49-F238E27FC236}">
                    <a16:creationId xmlns:a16="http://schemas.microsoft.com/office/drawing/2014/main" id="{070B2C7B-1F0F-4563-A172-7A9D0603B9F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9" name="TextBox 1259">
                <a:extLst>
                  <a:ext uri="{FF2B5EF4-FFF2-40B4-BE49-F238E27FC236}">
                    <a16:creationId xmlns:a16="http://schemas.microsoft.com/office/drawing/2014/main" id="{0C9210DC-2E37-9A6B-B836-70FE401F22A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0" name="Group 1260">
              <a:extLst>
                <a:ext uri="{FF2B5EF4-FFF2-40B4-BE49-F238E27FC236}">
                  <a16:creationId xmlns:a16="http://schemas.microsoft.com/office/drawing/2014/main" id="{9EDFFF4D-BF65-CE5E-9ED1-3D3314538025}"/>
                </a:ext>
              </a:extLst>
            </p:cNvPr>
            <p:cNvGrpSpPr/>
            <p:nvPr/>
          </p:nvGrpSpPr>
          <p:grpSpPr>
            <a:xfrm>
              <a:off x="1714245" y="367062"/>
              <a:ext cx="9004" cy="9004"/>
              <a:chOff x="0" y="0"/>
              <a:chExt cx="219327" cy="219327"/>
            </a:xfrm>
          </p:grpSpPr>
          <p:sp>
            <p:nvSpPr>
              <p:cNvPr id="1261" name="Freeform 1261">
                <a:extLst>
                  <a:ext uri="{FF2B5EF4-FFF2-40B4-BE49-F238E27FC236}">
                    <a16:creationId xmlns:a16="http://schemas.microsoft.com/office/drawing/2014/main" id="{B69AEB2E-1D41-925B-3290-E2B07BEB6D2A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2" name="TextBox 1262">
                <a:extLst>
                  <a:ext uri="{FF2B5EF4-FFF2-40B4-BE49-F238E27FC236}">
                    <a16:creationId xmlns:a16="http://schemas.microsoft.com/office/drawing/2014/main" id="{2DEFAFC5-C6DE-56FE-AC59-E788D65FCF8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3" name="Group 1263">
              <a:extLst>
                <a:ext uri="{FF2B5EF4-FFF2-40B4-BE49-F238E27FC236}">
                  <a16:creationId xmlns:a16="http://schemas.microsoft.com/office/drawing/2014/main" id="{A330739D-5DC6-FDF0-46C9-3414F392F220}"/>
                </a:ext>
              </a:extLst>
            </p:cNvPr>
            <p:cNvGrpSpPr/>
            <p:nvPr/>
          </p:nvGrpSpPr>
          <p:grpSpPr>
            <a:xfrm>
              <a:off x="1714245" y="367062"/>
              <a:ext cx="9004" cy="9004"/>
              <a:chOff x="0" y="0"/>
              <a:chExt cx="237406" cy="237406"/>
            </a:xfrm>
          </p:grpSpPr>
          <p:sp>
            <p:nvSpPr>
              <p:cNvPr id="1264" name="Freeform 1264">
                <a:extLst>
                  <a:ext uri="{FF2B5EF4-FFF2-40B4-BE49-F238E27FC236}">
                    <a16:creationId xmlns:a16="http://schemas.microsoft.com/office/drawing/2014/main" id="{DE01DFB3-6637-0043-544E-C692B7FD92F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5" name="TextBox 1265">
                <a:extLst>
                  <a:ext uri="{FF2B5EF4-FFF2-40B4-BE49-F238E27FC236}">
                    <a16:creationId xmlns:a16="http://schemas.microsoft.com/office/drawing/2014/main" id="{B844E7BA-7BE2-791C-31F9-83FFCFC0E6C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6" name="Group 1266">
              <a:extLst>
                <a:ext uri="{FF2B5EF4-FFF2-40B4-BE49-F238E27FC236}">
                  <a16:creationId xmlns:a16="http://schemas.microsoft.com/office/drawing/2014/main" id="{442B246A-07BC-66C8-B9E4-78CBA2794468}"/>
                </a:ext>
              </a:extLst>
            </p:cNvPr>
            <p:cNvGrpSpPr/>
            <p:nvPr/>
          </p:nvGrpSpPr>
          <p:grpSpPr>
            <a:xfrm rot="7889676">
              <a:off x="1085749" y="240805"/>
              <a:ext cx="17169" cy="17169"/>
              <a:chOff x="0" y="0"/>
              <a:chExt cx="219327" cy="219327"/>
            </a:xfrm>
          </p:grpSpPr>
          <p:sp>
            <p:nvSpPr>
              <p:cNvPr id="1267" name="Freeform 1267">
                <a:extLst>
                  <a:ext uri="{FF2B5EF4-FFF2-40B4-BE49-F238E27FC236}">
                    <a16:creationId xmlns:a16="http://schemas.microsoft.com/office/drawing/2014/main" id="{FC8CE9EB-D444-A127-473A-0A81CB04AAA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8" name="TextBox 1268">
                <a:extLst>
                  <a:ext uri="{FF2B5EF4-FFF2-40B4-BE49-F238E27FC236}">
                    <a16:creationId xmlns:a16="http://schemas.microsoft.com/office/drawing/2014/main" id="{1B639F98-EC7F-7569-973D-C1BBDEE9693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9" name="Group 1269">
              <a:extLst>
                <a:ext uri="{FF2B5EF4-FFF2-40B4-BE49-F238E27FC236}">
                  <a16:creationId xmlns:a16="http://schemas.microsoft.com/office/drawing/2014/main" id="{B0238572-984B-95DB-F75D-618E6C6924FE}"/>
                </a:ext>
              </a:extLst>
            </p:cNvPr>
            <p:cNvGrpSpPr/>
            <p:nvPr/>
          </p:nvGrpSpPr>
          <p:grpSpPr>
            <a:xfrm rot="7889676">
              <a:off x="1085749" y="240805"/>
              <a:ext cx="17169" cy="17169"/>
              <a:chOff x="0" y="0"/>
              <a:chExt cx="237406" cy="237406"/>
            </a:xfrm>
          </p:grpSpPr>
          <p:sp>
            <p:nvSpPr>
              <p:cNvPr id="1270" name="Freeform 1270">
                <a:extLst>
                  <a:ext uri="{FF2B5EF4-FFF2-40B4-BE49-F238E27FC236}">
                    <a16:creationId xmlns:a16="http://schemas.microsoft.com/office/drawing/2014/main" id="{56DC9B47-5CFD-DACE-EBFE-14B5A779C8A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1" name="TextBox 1271">
                <a:extLst>
                  <a:ext uri="{FF2B5EF4-FFF2-40B4-BE49-F238E27FC236}">
                    <a16:creationId xmlns:a16="http://schemas.microsoft.com/office/drawing/2014/main" id="{90BD055C-D5F2-4FBB-E0AB-33FCF19D1A1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2" name="Group 1272">
              <a:extLst>
                <a:ext uri="{FF2B5EF4-FFF2-40B4-BE49-F238E27FC236}">
                  <a16:creationId xmlns:a16="http://schemas.microsoft.com/office/drawing/2014/main" id="{F04EEB49-8AFA-2CE8-306D-693F2167D227}"/>
                </a:ext>
              </a:extLst>
            </p:cNvPr>
            <p:cNvGrpSpPr/>
            <p:nvPr/>
          </p:nvGrpSpPr>
          <p:grpSpPr>
            <a:xfrm rot="7889676">
              <a:off x="1152125" y="242139"/>
              <a:ext cx="9004" cy="9004"/>
              <a:chOff x="0" y="0"/>
              <a:chExt cx="219327" cy="219327"/>
            </a:xfrm>
          </p:grpSpPr>
          <p:sp>
            <p:nvSpPr>
              <p:cNvPr id="1273" name="Freeform 1273">
                <a:extLst>
                  <a:ext uri="{FF2B5EF4-FFF2-40B4-BE49-F238E27FC236}">
                    <a16:creationId xmlns:a16="http://schemas.microsoft.com/office/drawing/2014/main" id="{76292399-FD9F-52CF-3125-4238027F4B7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4" name="TextBox 1274">
                <a:extLst>
                  <a:ext uri="{FF2B5EF4-FFF2-40B4-BE49-F238E27FC236}">
                    <a16:creationId xmlns:a16="http://schemas.microsoft.com/office/drawing/2014/main" id="{AE3E6AFD-AE39-A6F4-02ED-9EAB7F15226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5" name="Group 1275">
              <a:extLst>
                <a:ext uri="{FF2B5EF4-FFF2-40B4-BE49-F238E27FC236}">
                  <a16:creationId xmlns:a16="http://schemas.microsoft.com/office/drawing/2014/main" id="{97737080-2177-1AE9-C21A-CBC690EFDBF8}"/>
                </a:ext>
              </a:extLst>
            </p:cNvPr>
            <p:cNvGrpSpPr/>
            <p:nvPr/>
          </p:nvGrpSpPr>
          <p:grpSpPr>
            <a:xfrm rot="7889676">
              <a:off x="1152125" y="242139"/>
              <a:ext cx="9004" cy="9004"/>
              <a:chOff x="0" y="0"/>
              <a:chExt cx="237406" cy="237406"/>
            </a:xfrm>
          </p:grpSpPr>
          <p:sp>
            <p:nvSpPr>
              <p:cNvPr id="1276" name="Freeform 1276">
                <a:extLst>
                  <a:ext uri="{FF2B5EF4-FFF2-40B4-BE49-F238E27FC236}">
                    <a16:creationId xmlns:a16="http://schemas.microsoft.com/office/drawing/2014/main" id="{9F8CF2A0-A168-3BAF-DE53-7F23DB6DBFB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7" name="TextBox 1277">
                <a:extLst>
                  <a:ext uri="{FF2B5EF4-FFF2-40B4-BE49-F238E27FC236}">
                    <a16:creationId xmlns:a16="http://schemas.microsoft.com/office/drawing/2014/main" id="{5084235F-B675-9CDA-D689-E409473C83E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8" name="Group 1278">
              <a:extLst>
                <a:ext uri="{FF2B5EF4-FFF2-40B4-BE49-F238E27FC236}">
                  <a16:creationId xmlns:a16="http://schemas.microsoft.com/office/drawing/2014/main" id="{E5F5A1D9-230A-6CC7-3535-B013BE7FB78E}"/>
                </a:ext>
              </a:extLst>
            </p:cNvPr>
            <p:cNvGrpSpPr/>
            <p:nvPr/>
          </p:nvGrpSpPr>
          <p:grpSpPr>
            <a:xfrm rot="7889676">
              <a:off x="1139783" y="264865"/>
              <a:ext cx="9004" cy="9004"/>
              <a:chOff x="0" y="0"/>
              <a:chExt cx="219327" cy="219327"/>
            </a:xfrm>
          </p:grpSpPr>
          <p:sp>
            <p:nvSpPr>
              <p:cNvPr id="1279" name="Freeform 1279">
                <a:extLst>
                  <a:ext uri="{FF2B5EF4-FFF2-40B4-BE49-F238E27FC236}">
                    <a16:creationId xmlns:a16="http://schemas.microsoft.com/office/drawing/2014/main" id="{9BA56284-9BD3-BBC8-283F-656B7E4A329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0" name="TextBox 1280">
                <a:extLst>
                  <a:ext uri="{FF2B5EF4-FFF2-40B4-BE49-F238E27FC236}">
                    <a16:creationId xmlns:a16="http://schemas.microsoft.com/office/drawing/2014/main" id="{BB9292DC-86F2-1E60-BF7C-88414C25047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1" name="Group 1281">
              <a:extLst>
                <a:ext uri="{FF2B5EF4-FFF2-40B4-BE49-F238E27FC236}">
                  <a16:creationId xmlns:a16="http://schemas.microsoft.com/office/drawing/2014/main" id="{36C1C042-8E0E-B109-93D7-4CD3AAC645DD}"/>
                </a:ext>
              </a:extLst>
            </p:cNvPr>
            <p:cNvGrpSpPr/>
            <p:nvPr/>
          </p:nvGrpSpPr>
          <p:grpSpPr>
            <a:xfrm rot="7889676">
              <a:off x="1139783" y="264865"/>
              <a:ext cx="9004" cy="9004"/>
              <a:chOff x="0" y="0"/>
              <a:chExt cx="237406" cy="237406"/>
            </a:xfrm>
          </p:grpSpPr>
          <p:sp>
            <p:nvSpPr>
              <p:cNvPr id="1282" name="Freeform 1282">
                <a:extLst>
                  <a:ext uri="{FF2B5EF4-FFF2-40B4-BE49-F238E27FC236}">
                    <a16:creationId xmlns:a16="http://schemas.microsoft.com/office/drawing/2014/main" id="{EE9FF0CF-D8D5-BE7D-58F3-95BCE01A295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3" name="TextBox 1283">
                <a:extLst>
                  <a:ext uri="{FF2B5EF4-FFF2-40B4-BE49-F238E27FC236}">
                    <a16:creationId xmlns:a16="http://schemas.microsoft.com/office/drawing/2014/main" id="{092AE38F-3CDC-615E-DF86-297A52B7D24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4" name="Group 1284">
              <a:extLst>
                <a:ext uri="{FF2B5EF4-FFF2-40B4-BE49-F238E27FC236}">
                  <a16:creationId xmlns:a16="http://schemas.microsoft.com/office/drawing/2014/main" id="{74853917-EADC-FF9F-32F7-1BA991E46720}"/>
                </a:ext>
              </a:extLst>
            </p:cNvPr>
            <p:cNvGrpSpPr/>
            <p:nvPr/>
          </p:nvGrpSpPr>
          <p:grpSpPr>
            <a:xfrm rot="7889676">
              <a:off x="1075843" y="298253"/>
              <a:ext cx="9004" cy="9004"/>
              <a:chOff x="0" y="0"/>
              <a:chExt cx="219327" cy="219327"/>
            </a:xfrm>
          </p:grpSpPr>
          <p:sp>
            <p:nvSpPr>
              <p:cNvPr id="1285" name="Freeform 1285">
                <a:extLst>
                  <a:ext uri="{FF2B5EF4-FFF2-40B4-BE49-F238E27FC236}">
                    <a16:creationId xmlns:a16="http://schemas.microsoft.com/office/drawing/2014/main" id="{0541CC06-204D-200A-3D7D-A2707E5A906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6" name="TextBox 1286">
                <a:extLst>
                  <a:ext uri="{FF2B5EF4-FFF2-40B4-BE49-F238E27FC236}">
                    <a16:creationId xmlns:a16="http://schemas.microsoft.com/office/drawing/2014/main" id="{55C793E1-F872-92AD-51F6-9227CFFB34E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7" name="Group 1287">
              <a:extLst>
                <a:ext uri="{FF2B5EF4-FFF2-40B4-BE49-F238E27FC236}">
                  <a16:creationId xmlns:a16="http://schemas.microsoft.com/office/drawing/2014/main" id="{C3F78772-DDD4-3C37-2328-73FDFB2C08EF}"/>
                </a:ext>
              </a:extLst>
            </p:cNvPr>
            <p:cNvGrpSpPr/>
            <p:nvPr/>
          </p:nvGrpSpPr>
          <p:grpSpPr>
            <a:xfrm rot="7889676">
              <a:off x="1075843" y="298253"/>
              <a:ext cx="9004" cy="9004"/>
              <a:chOff x="0" y="0"/>
              <a:chExt cx="237406" cy="237406"/>
            </a:xfrm>
          </p:grpSpPr>
          <p:sp>
            <p:nvSpPr>
              <p:cNvPr id="1288" name="Freeform 1288">
                <a:extLst>
                  <a:ext uri="{FF2B5EF4-FFF2-40B4-BE49-F238E27FC236}">
                    <a16:creationId xmlns:a16="http://schemas.microsoft.com/office/drawing/2014/main" id="{572E167B-4F9E-904E-8A16-1EE352188DC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9" name="TextBox 1289">
                <a:extLst>
                  <a:ext uri="{FF2B5EF4-FFF2-40B4-BE49-F238E27FC236}">
                    <a16:creationId xmlns:a16="http://schemas.microsoft.com/office/drawing/2014/main" id="{8D40C8D4-CC52-6F8A-1023-497950C165B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0" name="Group 1290">
              <a:extLst>
                <a:ext uri="{FF2B5EF4-FFF2-40B4-BE49-F238E27FC236}">
                  <a16:creationId xmlns:a16="http://schemas.microsoft.com/office/drawing/2014/main" id="{F7400FBB-F935-D9E2-44F7-D668E77307A0}"/>
                </a:ext>
              </a:extLst>
            </p:cNvPr>
            <p:cNvGrpSpPr/>
            <p:nvPr/>
          </p:nvGrpSpPr>
          <p:grpSpPr>
            <a:xfrm rot="7889676">
              <a:off x="1112311" y="257026"/>
              <a:ext cx="9004" cy="9004"/>
              <a:chOff x="0" y="0"/>
              <a:chExt cx="219327" cy="219327"/>
            </a:xfrm>
          </p:grpSpPr>
          <p:sp>
            <p:nvSpPr>
              <p:cNvPr id="1291" name="Freeform 1291">
                <a:extLst>
                  <a:ext uri="{FF2B5EF4-FFF2-40B4-BE49-F238E27FC236}">
                    <a16:creationId xmlns:a16="http://schemas.microsoft.com/office/drawing/2014/main" id="{AE917EE6-F97A-E513-CB18-1E71840103A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2" name="TextBox 1292">
                <a:extLst>
                  <a:ext uri="{FF2B5EF4-FFF2-40B4-BE49-F238E27FC236}">
                    <a16:creationId xmlns:a16="http://schemas.microsoft.com/office/drawing/2014/main" id="{F1069828-97D6-9334-C56F-3C426DF3D66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3" name="Group 1293">
              <a:extLst>
                <a:ext uri="{FF2B5EF4-FFF2-40B4-BE49-F238E27FC236}">
                  <a16:creationId xmlns:a16="http://schemas.microsoft.com/office/drawing/2014/main" id="{92100B45-F458-54FA-457A-0A5280CE7DD1}"/>
                </a:ext>
              </a:extLst>
            </p:cNvPr>
            <p:cNvGrpSpPr/>
            <p:nvPr/>
          </p:nvGrpSpPr>
          <p:grpSpPr>
            <a:xfrm rot="7889676">
              <a:off x="1112311" y="257026"/>
              <a:ext cx="9004" cy="9004"/>
              <a:chOff x="0" y="0"/>
              <a:chExt cx="237406" cy="237406"/>
            </a:xfrm>
          </p:grpSpPr>
          <p:sp>
            <p:nvSpPr>
              <p:cNvPr id="1294" name="Freeform 1294">
                <a:extLst>
                  <a:ext uri="{FF2B5EF4-FFF2-40B4-BE49-F238E27FC236}">
                    <a16:creationId xmlns:a16="http://schemas.microsoft.com/office/drawing/2014/main" id="{56E32EC4-E0E8-91C5-1DA5-6447D040431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5" name="TextBox 1295">
                <a:extLst>
                  <a:ext uri="{FF2B5EF4-FFF2-40B4-BE49-F238E27FC236}">
                    <a16:creationId xmlns:a16="http://schemas.microsoft.com/office/drawing/2014/main" id="{D5DDDE6E-608E-C228-F103-6C22C2E3D49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6" name="Group 1296">
              <a:extLst>
                <a:ext uri="{FF2B5EF4-FFF2-40B4-BE49-F238E27FC236}">
                  <a16:creationId xmlns:a16="http://schemas.microsoft.com/office/drawing/2014/main" id="{5999D460-4883-9BCE-DABA-126B8E5E392C}"/>
                </a:ext>
              </a:extLst>
            </p:cNvPr>
            <p:cNvGrpSpPr/>
            <p:nvPr/>
          </p:nvGrpSpPr>
          <p:grpSpPr>
            <a:xfrm rot="7054208">
              <a:off x="973602" y="178496"/>
              <a:ext cx="8365" cy="14073"/>
              <a:chOff x="0" y="0"/>
              <a:chExt cx="174642" cy="293797"/>
            </a:xfrm>
          </p:grpSpPr>
          <p:sp>
            <p:nvSpPr>
              <p:cNvPr id="1297" name="Freeform 1297">
                <a:extLst>
                  <a:ext uri="{FF2B5EF4-FFF2-40B4-BE49-F238E27FC236}">
                    <a16:creationId xmlns:a16="http://schemas.microsoft.com/office/drawing/2014/main" id="{F9726376-06B6-3FBE-9F4E-C27B609C8202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8" name="TextBox 1298">
                <a:extLst>
                  <a:ext uri="{FF2B5EF4-FFF2-40B4-BE49-F238E27FC236}">
                    <a16:creationId xmlns:a16="http://schemas.microsoft.com/office/drawing/2014/main" id="{AE29FF21-0AE7-58CD-0914-0CB70981BCF2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9" name="Group 1299">
              <a:extLst>
                <a:ext uri="{FF2B5EF4-FFF2-40B4-BE49-F238E27FC236}">
                  <a16:creationId xmlns:a16="http://schemas.microsoft.com/office/drawing/2014/main" id="{E77A3ACB-66B7-D954-D485-52614F96681A}"/>
                </a:ext>
              </a:extLst>
            </p:cNvPr>
            <p:cNvGrpSpPr/>
            <p:nvPr/>
          </p:nvGrpSpPr>
          <p:grpSpPr>
            <a:xfrm rot="6343282">
              <a:off x="923770" y="187757"/>
              <a:ext cx="7660" cy="9479"/>
              <a:chOff x="0" y="0"/>
              <a:chExt cx="237406" cy="293797"/>
            </a:xfrm>
          </p:grpSpPr>
          <p:sp>
            <p:nvSpPr>
              <p:cNvPr id="1300" name="Freeform 1300">
                <a:extLst>
                  <a:ext uri="{FF2B5EF4-FFF2-40B4-BE49-F238E27FC236}">
                    <a16:creationId xmlns:a16="http://schemas.microsoft.com/office/drawing/2014/main" id="{6D14ECAF-793C-B84E-9CA2-3BAE6986C4C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1" name="TextBox 1301">
                <a:extLst>
                  <a:ext uri="{FF2B5EF4-FFF2-40B4-BE49-F238E27FC236}">
                    <a16:creationId xmlns:a16="http://schemas.microsoft.com/office/drawing/2014/main" id="{6A8673B5-113D-2FC7-A6CB-96EDED934216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2" name="Group 1302">
              <a:extLst>
                <a:ext uri="{FF2B5EF4-FFF2-40B4-BE49-F238E27FC236}">
                  <a16:creationId xmlns:a16="http://schemas.microsoft.com/office/drawing/2014/main" id="{1249013A-E191-AC88-4DB2-5BC6697977EB}"/>
                </a:ext>
              </a:extLst>
            </p:cNvPr>
            <p:cNvGrpSpPr/>
            <p:nvPr/>
          </p:nvGrpSpPr>
          <p:grpSpPr>
            <a:xfrm rot="7054208">
              <a:off x="965996" y="136809"/>
              <a:ext cx="8365" cy="14073"/>
              <a:chOff x="0" y="0"/>
              <a:chExt cx="174642" cy="293797"/>
            </a:xfrm>
          </p:grpSpPr>
          <p:sp>
            <p:nvSpPr>
              <p:cNvPr id="1303" name="Freeform 1303">
                <a:extLst>
                  <a:ext uri="{FF2B5EF4-FFF2-40B4-BE49-F238E27FC236}">
                    <a16:creationId xmlns:a16="http://schemas.microsoft.com/office/drawing/2014/main" id="{68606373-2601-5626-7932-0B144D95CCAC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4" name="TextBox 1304">
                <a:extLst>
                  <a:ext uri="{FF2B5EF4-FFF2-40B4-BE49-F238E27FC236}">
                    <a16:creationId xmlns:a16="http://schemas.microsoft.com/office/drawing/2014/main" id="{B0ABA57F-13F7-9B57-6B0B-7296630735F1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5" name="Group 1305">
              <a:extLst>
                <a:ext uri="{FF2B5EF4-FFF2-40B4-BE49-F238E27FC236}">
                  <a16:creationId xmlns:a16="http://schemas.microsoft.com/office/drawing/2014/main" id="{720533FF-5C02-A588-1EB2-5067B82F2664}"/>
                </a:ext>
              </a:extLst>
            </p:cNvPr>
            <p:cNvGrpSpPr/>
            <p:nvPr/>
          </p:nvGrpSpPr>
          <p:grpSpPr>
            <a:xfrm rot="6343282">
              <a:off x="916165" y="146070"/>
              <a:ext cx="7660" cy="9479"/>
              <a:chOff x="0" y="0"/>
              <a:chExt cx="237406" cy="293797"/>
            </a:xfrm>
          </p:grpSpPr>
          <p:sp>
            <p:nvSpPr>
              <p:cNvPr id="1306" name="Freeform 1306">
                <a:extLst>
                  <a:ext uri="{FF2B5EF4-FFF2-40B4-BE49-F238E27FC236}">
                    <a16:creationId xmlns:a16="http://schemas.microsoft.com/office/drawing/2014/main" id="{4615AE67-712B-B37D-AAFD-B8AAE6518A7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7" name="TextBox 1307">
                <a:extLst>
                  <a:ext uri="{FF2B5EF4-FFF2-40B4-BE49-F238E27FC236}">
                    <a16:creationId xmlns:a16="http://schemas.microsoft.com/office/drawing/2014/main" id="{534E28A5-E5AC-9CC3-9439-868245292CDC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8" name="Group 1308">
              <a:extLst>
                <a:ext uri="{FF2B5EF4-FFF2-40B4-BE49-F238E27FC236}">
                  <a16:creationId xmlns:a16="http://schemas.microsoft.com/office/drawing/2014/main" id="{05B11030-3F9C-8A3C-2ABE-D7620C704AA5}"/>
                </a:ext>
              </a:extLst>
            </p:cNvPr>
            <p:cNvGrpSpPr/>
            <p:nvPr/>
          </p:nvGrpSpPr>
          <p:grpSpPr>
            <a:xfrm rot="7054208">
              <a:off x="999936" y="159596"/>
              <a:ext cx="8365" cy="14073"/>
              <a:chOff x="0" y="0"/>
              <a:chExt cx="174642" cy="293797"/>
            </a:xfrm>
          </p:grpSpPr>
          <p:sp>
            <p:nvSpPr>
              <p:cNvPr id="1309" name="Freeform 1309">
                <a:extLst>
                  <a:ext uri="{FF2B5EF4-FFF2-40B4-BE49-F238E27FC236}">
                    <a16:creationId xmlns:a16="http://schemas.microsoft.com/office/drawing/2014/main" id="{D82F77AE-4716-A6BB-3908-0FE9E6327D78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0" name="TextBox 1310">
                <a:extLst>
                  <a:ext uri="{FF2B5EF4-FFF2-40B4-BE49-F238E27FC236}">
                    <a16:creationId xmlns:a16="http://schemas.microsoft.com/office/drawing/2014/main" id="{ED0DED2F-B9B3-92A3-BBB2-F3DC6044CBD8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1" name="Group 1311">
              <a:extLst>
                <a:ext uri="{FF2B5EF4-FFF2-40B4-BE49-F238E27FC236}">
                  <a16:creationId xmlns:a16="http://schemas.microsoft.com/office/drawing/2014/main" id="{8ACEA9CB-3B52-F67F-5DA4-47CFF85BFCD5}"/>
                </a:ext>
              </a:extLst>
            </p:cNvPr>
            <p:cNvGrpSpPr/>
            <p:nvPr/>
          </p:nvGrpSpPr>
          <p:grpSpPr>
            <a:xfrm rot="6343282">
              <a:off x="950104" y="168857"/>
              <a:ext cx="7660" cy="9479"/>
              <a:chOff x="0" y="0"/>
              <a:chExt cx="237406" cy="293797"/>
            </a:xfrm>
          </p:grpSpPr>
          <p:sp>
            <p:nvSpPr>
              <p:cNvPr id="1312" name="Freeform 1312">
                <a:extLst>
                  <a:ext uri="{FF2B5EF4-FFF2-40B4-BE49-F238E27FC236}">
                    <a16:creationId xmlns:a16="http://schemas.microsoft.com/office/drawing/2014/main" id="{D4E32458-08D3-EFE5-B48F-9CB63836641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3" name="TextBox 1313">
                <a:extLst>
                  <a:ext uri="{FF2B5EF4-FFF2-40B4-BE49-F238E27FC236}">
                    <a16:creationId xmlns:a16="http://schemas.microsoft.com/office/drawing/2014/main" id="{62B26D9C-A80E-09C4-266C-C33CE2B79869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4" name="Group 1314">
              <a:extLst>
                <a:ext uri="{FF2B5EF4-FFF2-40B4-BE49-F238E27FC236}">
                  <a16:creationId xmlns:a16="http://schemas.microsoft.com/office/drawing/2014/main" id="{A1F70629-A1D7-66FA-899C-BAB2F52B28A4}"/>
                </a:ext>
              </a:extLst>
            </p:cNvPr>
            <p:cNvGrpSpPr/>
            <p:nvPr/>
          </p:nvGrpSpPr>
          <p:grpSpPr>
            <a:xfrm rot="-4106663">
              <a:off x="905570" y="111260"/>
              <a:ext cx="8365" cy="14073"/>
              <a:chOff x="0" y="0"/>
              <a:chExt cx="174642" cy="293797"/>
            </a:xfrm>
          </p:grpSpPr>
          <p:sp>
            <p:nvSpPr>
              <p:cNvPr id="1315" name="Freeform 1315">
                <a:extLst>
                  <a:ext uri="{FF2B5EF4-FFF2-40B4-BE49-F238E27FC236}">
                    <a16:creationId xmlns:a16="http://schemas.microsoft.com/office/drawing/2014/main" id="{B76D73A4-091F-B023-10EE-B6337F1B4EC6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6" name="TextBox 1316">
                <a:extLst>
                  <a:ext uri="{FF2B5EF4-FFF2-40B4-BE49-F238E27FC236}">
                    <a16:creationId xmlns:a16="http://schemas.microsoft.com/office/drawing/2014/main" id="{94BA6557-80D2-9C69-F603-8A526012CBC9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7" name="Group 1317">
              <a:extLst>
                <a:ext uri="{FF2B5EF4-FFF2-40B4-BE49-F238E27FC236}">
                  <a16:creationId xmlns:a16="http://schemas.microsoft.com/office/drawing/2014/main" id="{5526C570-77B6-C070-EEF8-CECAB9418482}"/>
                </a:ext>
              </a:extLst>
            </p:cNvPr>
            <p:cNvGrpSpPr/>
            <p:nvPr/>
          </p:nvGrpSpPr>
          <p:grpSpPr>
            <a:xfrm rot="-4280841">
              <a:off x="1055142" y="213341"/>
              <a:ext cx="7660" cy="9479"/>
              <a:chOff x="0" y="0"/>
              <a:chExt cx="237406" cy="293797"/>
            </a:xfrm>
          </p:grpSpPr>
          <p:sp>
            <p:nvSpPr>
              <p:cNvPr id="1318" name="Freeform 1318">
                <a:extLst>
                  <a:ext uri="{FF2B5EF4-FFF2-40B4-BE49-F238E27FC236}">
                    <a16:creationId xmlns:a16="http://schemas.microsoft.com/office/drawing/2014/main" id="{3EE9FBF2-C210-11B0-F426-01224FCA735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9" name="TextBox 1319">
                <a:extLst>
                  <a:ext uri="{FF2B5EF4-FFF2-40B4-BE49-F238E27FC236}">
                    <a16:creationId xmlns:a16="http://schemas.microsoft.com/office/drawing/2014/main" id="{58DB6C91-1046-BF30-5B08-0B4A4A7420C7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0" name="Group 1320">
              <a:extLst>
                <a:ext uri="{FF2B5EF4-FFF2-40B4-BE49-F238E27FC236}">
                  <a16:creationId xmlns:a16="http://schemas.microsoft.com/office/drawing/2014/main" id="{8448DCFD-B01B-C452-701A-04C154E5D23C}"/>
                </a:ext>
              </a:extLst>
            </p:cNvPr>
            <p:cNvGrpSpPr/>
            <p:nvPr/>
          </p:nvGrpSpPr>
          <p:grpSpPr>
            <a:xfrm rot="-3569916">
              <a:off x="980313" y="198038"/>
              <a:ext cx="8365" cy="14073"/>
              <a:chOff x="0" y="0"/>
              <a:chExt cx="174642" cy="293797"/>
            </a:xfrm>
          </p:grpSpPr>
          <p:sp>
            <p:nvSpPr>
              <p:cNvPr id="1321" name="Freeform 1321">
                <a:extLst>
                  <a:ext uri="{FF2B5EF4-FFF2-40B4-BE49-F238E27FC236}">
                    <a16:creationId xmlns:a16="http://schemas.microsoft.com/office/drawing/2014/main" id="{9C1973DE-DB64-705E-C8DD-806F235A12A6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2" name="TextBox 1322">
                <a:extLst>
                  <a:ext uri="{FF2B5EF4-FFF2-40B4-BE49-F238E27FC236}">
                    <a16:creationId xmlns:a16="http://schemas.microsoft.com/office/drawing/2014/main" id="{44E90B40-99C2-19CE-F2E3-DFC4E728E26B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3" name="Group 1323">
              <a:extLst>
                <a:ext uri="{FF2B5EF4-FFF2-40B4-BE49-F238E27FC236}">
                  <a16:creationId xmlns:a16="http://schemas.microsoft.com/office/drawing/2014/main" id="{C8162DDD-43F2-BECD-8FAB-41AB73DA64D8}"/>
                </a:ext>
              </a:extLst>
            </p:cNvPr>
            <p:cNvGrpSpPr/>
            <p:nvPr/>
          </p:nvGrpSpPr>
          <p:grpSpPr>
            <a:xfrm rot="-4280841">
              <a:off x="1031140" y="195946"/>
              <a:ext cx="7660" cy="9479"/>
              <a:chOff x="0" y="0"/>
              <a:chExt cx="237406" cy="293797"/>
            </a:xfrm>
          </p:grpSpPr>
          <p:sp>
            <p:nvSpPr>
              <p:cNvPr id="1324" name="Freeform 1324">
                <a:extLst>
                  <a:ext uri="{FF2B5EF4-FFF2-40B4-BE49-F238E27FC236}">
                    <a16:creationId xmlns:a16="http://schemas.microsoft.com/office/drawing/2014/main" id="{95791AE9-865A-8B67-8BBA-7D25DAA06CA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5" name="TextBox 1325">
                <a:extLst>
                  <a:ext uri="{FF2B5EF4-FFF2-40B4-BE49-F238E27FC236}">
                    <a16:creationId xmlns:a16="http://schemas.microsoft.com/office/drawing/2014/main" id="{A684A7C6-EC06-7506-21F0-3C7B2278352B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6" name="Group 1326">
              <a:extLst>
                <a:ext uri="{FF2B5EF4-FFF2-40B4-BE49-F238E27FC236}">
                  <a16:creationId xmlns:a16="http://schemas.microsoft.com/office/drawing/2014/main" id="{2056CE20-7621-D2F0-2725-FB00D76472CC}"/>
                </a:ext>
              </a:extLst>
            </p:cNvPr>
            <p:cNvGrpSpPr/>
            <p:nvPr/>
          </p:nvGrpSpPr>
          <p:grpSpPr>
            <a:xfrm rot="-3569916">
              <a:off x="905015" y="209731"/>
              <a:ext cx="8365" cy="14073"/>
              <a:chOff x="0" y="0"/>
              <a:chExt cx="174642" cy="293797"/>
            </a:xfrm>
          </p:grpSpPr>
          <p:sp>
            <p:nvSpPr>
              <p:cNvPr id="1327" name="Freeform 1327">
                <a:extLst>
                  <a:ext uri="{FF2B5EF4-FFF2-40B4-BE49-F238E27FC236}">
                    <a16:creationId xmlns:a16="http://schemas.microsoft.com/office/drawing/2014/main" id="{35E2D494-94E9-D18C-592E-5EF1EEA01A2E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8" name="TextBox 1328">
                <a:extLst>
                  <a:ext uri="{FF2B5EF4-FFF2-40B4-BE49-F238E27FC236}">
                    <a16:creationId xmlns:a16="http://schemas.microsoft.com/office/drawing/2014/main" id="{2D701451-7027-9AFE-1D62-88CB9787AEFF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9" name="Group 1329">
              <a:extLst>
                <a:ext uri="{FF2B5EF4-FFF2-40B4-BE49-F238E27FC236}">
                  <a16:creationId xmlns:a16="http://schemas.microsoft.com/office/drawing/2014/main" id="{5A09B0CF-F2A2-2F80-877E-D444C056DF70}"/>
                </a:ext>
              </a:extLst>
            </p:cNvPr>
            <p:cNvGrpSpPr/>
            <p:nvPr/>
          </p:nvGrpSpPr>
          <p:grpSpPr>
            <a:xfrm rot="-4280841">
              <a:off x="955843" y="207639"/>
              <a:ext cx="7660" cy="9479"/>
              <a:chOff x="0" y="0"/>
              <a:chExt cx="237406" cy="293797"/>
            </a:xfrm>
          </p:grpSpPr>
          <p:sp>
            <p:nvSpPr>
              <p:cNvPr id="1330" name="Freeform 1330">
                <a:extLst>
                  <a:ext uri="{FF2B5EF4-FFF2-40B4-BE49-F238E27FC236}">
                    <a16:creationId xmlns:a16="http://schemas.microsoft.com/office/drawing/2014/main" id="{6A2D15CB-AE15-A113-8622-8A2E7CCEAD7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1" name="TextBox 1331">
                <a:extLst>
                  <a:ext uri="{FF2B5EF4-FFF2-40B4-BE49-F238E27FC236}">
                    <a16:creationId xmlns:a16="http://schemas.microsoft.com/office/drawing/2014/main" id="{F19FFACE-768B-1835-7C11-EC66A9F265A4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2" name="Group 1332">
              <a:extLst>
                <a:ext uri="{FF2B5EF4-FFF2-40B4-BE49-F238E27FC236}">
                  <a16:creationId xmlns:a16="http://schemas.microsoft.com/office/drawing/2014/main" id="{25FE4CA9-9355-D73F-B6C1-6989B7FA6C7C}"/>
                </a:ext>
              </a:extLst>
            </p:cNvPr>
            <p:cNvGrpSpPr/>
            <p:nvPr/>
          </p:nvGrpSpPr>
          <p:grpSpPr>
            <a:xfrm rot="-3569916">
              <a:off x="889199" y="224966"/>
              <a:ext cx="8365" cy="14073"/>
              <a:chOff x="0" y="0"/>
              <a:chExt cx="174642" cy="293797"/>
            </a:xfrm>
          </p:grpSpPr>
          <p:sp>
            <p:nvSpPr>
              <p:cNvPr id="1333" name="Freeform 1333">
                <a:extLst>
                  <a:ext uri="{FF2B5EF4-FFF2-40B4-BE49-F238E27FC236}">
                    <a16:creationId xmlns:a16="http://schemas.microsoft.com/office/drawing/2014/main" id="{8CDD819D-018F-AD64-1D65-64F7BC1A4763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4" name="TextBox 1334">
                <a:extLst>
                  <a:ext uri="{FF2B5EF4-FFF2-40B4-BE49-F238E27FC236}">
                    <a16:creationId xmlns:a16="http://schemas.microsoft.com/office/drawing/2014/main" id="{7837813E-40EF-C46C-2AC4-14180A7A7F33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5" name="Group 1335">
              <a:extLst>
                <a:ext uri="{FF2B5EF4-FFF2-40B4-BE49-F238E27FC236}">
                  <a16:creationId xmlns:a16="http://schemas.microsoft.com/office/drawing/2014/main" id="{06A6D6FC-5ABF-4464-93A7-5812B1F1390E}"/>
                </a:ext>
              </a:extLst>
            </p:cNvPr>
            <p:cNvGrpSpPr/>
            <p:nvPr/>
          </p:nvGrpSpPr>
          <p:grpSpPr>
            <a:xfrm rot="-4280841">
              <a:off x="940026" y="222874"/>
              <a:ext cx="7660" cy="9479"/>
              <a:chOff x="0" y="0"/>
              <a:chExt cx="237406" cy="293797"/>
            </a:xfrm>
          </p:grpSpPr>
          <p:sp>
            <p:nvSpPr>
              <p:cNvPr id="1336" name="Freeform 1336">
                <a:extLst>
                  <a:ext uri="{FF2B5EF4-FFF2-40B4-BE49-F238E27FC236}">
                    <a16:creationId xmlns:a16="http://schemas.microsoft.com/office/drawing/2014/main" id="{FD4C9743-4E7A-F5A6-FF0F-2A5CE9BBD5F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7" name="TextBox 1337">
                <a:extLst>
                  <a:ext uri="{FF2B5EF4-FFF2-40B4-BE49-F238E27FC236}">
                    <a16:creationId xmlns:a16="http://schemas.microsoft.com/office/drawing/2014/main" id="{D870B34F-895C-18D1-0377-B58522D17B4D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8" name="Group 1338">
              <a:extLst>
                <a:ext uri="{FF2B5EF4-FFF2-40B4-BE49-F238E27FC236}">
                  <a16:creationId xmlns:a16="http://schemas.microsoft.com/office/drawing/2014/main" id="{1D2F05B7-DFDB-235B-CE8F-17D44E61120F}"/>
                </a:ext>
              </a:extLst>
            </p:cNvPr>
            <p:cNvGrpSpPr/>
            <p:nvPr/>
          </p:nvGrpSpPr>
          <p:grpSpPr>
            <a:xfrm rot="6645452">
              <a:off x="900483" y="167890"/>
              <a:ext cx="8365" cy="14073"/>
              <a:chOff x="0" y="0"/>
              <a:chExt cx="174642" cy="293797"/>
            </a:xfrm>
          </p:grpSpPr>
          <p:sp>
            <p:nvSpPr>
              <p:cNvPr id="1339" name="Freeform 1339">
                <a:extLst>
                  <a:ext uri="{FF2B5EF4-FFF2-40B4-BE49-F238E27FC236}">
                    <a16:creationId xmlns:a16="http://schemas.microsoft.com/office/drawing/2014/main" id="{63EAD27F-C72B-1286-B691-1BB7EA7AD33B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0" name="TextBox 1340">
                <a:extLst>
                  <a:ext uri="{FF2B5EF4-FFF2-40B4-BE49-F238E27FC236}">
                    <a16:creationId xmlns:a16="http://schemas.microsoft.com/office/drawing/2014/main" id="{4894CFA0-9B6D-FBC7-9982-8559A1EA4658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1" name="Group 1341">
              <a:extLst>
                <a:ext uri="{FF2B5EF4-FFF2-40B4-BE49-F238E27FC236}">
                  <a16:creationId xmlns:a16="http://schemas.microsoft.com/office/drawing/2014/main" id="{8193DA23-919A-4DD6-8036-0491762C29F6}"/>
                </a:ext>
              </a:extLst>
            </p:cNvPr>
            <p:cNvGrpSpPr/>
            <p:nvPr/>
          </p:nvGrpSpPr>
          <p:grpSpPr>
            <a:xfrm rot="6347161">
              <a:off x="864269" y="200921"/>
              <a:ext cx="7660" cy="9479"/>
              <a:chOff x="0" y="0"/>
              <a:chExt cx="237406" cy="293797"/>
            </a:xfrm>
          </p:grpSpPr>
          <p:sp>
            <p:nvSpPr>
              <p:cNvPr id="1342" name="Freeform 1342">
                <a:extLst>
                  <a:ext uri="{FF2B5EF4-FFF2-40B4-BE49-F238E27FC236}">
                    <a16:creationId xmlns:a16="http://schemas.microsoft.com/office/drawing/2014/main" id="{73DD5870-9970-6D5C-9E4A-77A1E5A6BFC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3" name="TextBox 1343">
                <a:extLst>
                  <a:ext uri="{FF2B5EF4-FFF2-40B4-BE49-F238E27FC236}">
                    <a16:creationId xmlns:a16="http://schemas.microsoft.com/office/drawing/2014/main" id="{F56C66FA-6DD3-3FA0-6516-C75071FB70BA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4" name="Group 1344">
              <a:extLst>
                <a:ext uri="{FF2B5EF4-FFF2-40B4-BE49-F238E27FC236}">
                  <a16:creationId xmlns:a16="http://schemas.microsoft.com/office/drawing/2014/main" id="{79A2097B-522E-833F-28DF-81215D3C52E0}"/>
                </a:ext>
              </a:extLst>
            </p:cNvPr>
            <p:cNvGrpSpPr/>
            <p:nvPr/>
          </p:nvGrpSpPr>
          <p:grpSpPr>
            <a:xfrm rot="-4280841">
              <a:off x="1014177" y="222119"/>
              <a:ext cx="7660" cy="9479"/>
              <a:chOff x="0" y="0"/>
              <a:chExt cx="237406" cy="293797"/>
            </a:xfrm>
          </p:grpSpPr>
          <p:sp>
            <p:nvSpPr>
              <p:cNvPr id="1345" name="Freeform 1345">
                <a:extLst>
                  <a:ext uri="{FF2B5EF4-FFF2-40B4-BE49-F238E27FC236}">
                    <a16:creationId xmlns:a16="http://schemas.microsoft.com/office/drawing/2014/main" id="{86EC55C9-09D8-3556-5813-8ECC75DF043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6" name="TextBox 1346">
                <a:extLst>
                  <a:ext uri="{FF2B5EF4-FFF2-40B4-BE49-F238E27FC236}">
                    <a16:creationId xmlns:a16="http://schemas.microsoft.com/office/drawing/2014/main" id="{AAF18D74-0C01-6D46-9EB1-A11E74318E64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7" name="Group 1347">
              <a:extLst>
                <a:ext uri="{FF2B5EF4-FFF2-40B4-BE49-F238E27FC236}">
                  <a16:creationId xmlns:a16="http://schemas.microsoft.com/office/drawing/2014/main" id="{183AD278-B361-89F7-BA5D-61F054A6FED6}"/>
                </a:ext>
              </a:extLst>
            </p:cNvPr>
            <p:cNvGrpSpPr/>
            <p:nvPr/>
          </p:nvGrpSpPr>
          <p:grpSpPr>
            <a:xfrm rot="-4280841">
              <a:off x="881366" y="89298"/>
              <a:ext cx="7660" cy="9479"/>
              <a:chOff x="0" y="0"/>
              <a:chExt cx="237406" cy="293797"/>
            </a:xfrm>
          </p:grpSpPr>
          <p:sp>
            <p:nvSpPr>
              <p:cNvPr id="1348" name="Freeform 1348">
                <a:extLst>
                  <a:ext uri="{FF2B5EF4-FFF2-40B4-BE49-F238E27FC236}">
                    <a16:creationId xmlns:a16="http://schemas.microsoft.com/office/drawing/2014/main" id="{3203B8BF-93F7-8A2F-9C54-E8584AC8242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9" name="TextBox 1349">
                <a:extLst>
                  <a:ext uri="{FF2B5EF4-FFF2-40B4-BE49-F238E27FC236}">
                    <a16:creationId xmlns:a16="http://schemas.microsoft.com/office/drawing/2014/main" id="{74E409B4-52EA-A52E-2906-6CC930647868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0" name="Group 1350">
              <a:extLst>
                <a:ext uri="{FF2B5EF4-FFF2-40B4-BE49-F238E27FC236}">
                  <a16:creationId xmlns:a16="http://schemas.microsoft.com/office/drawing/2014/main" id="{0D6C2DED-D6F4-931D-D0FA-5BB550570678}"/>
                </a:ext>
              </a:extLst>
            </p:cNvPr>
            <p:cNvGrpSpPr/>
            <p:nvPr/>
          </p:nvGrpSpPr>
          <p:grpSpPr>
            <a:xfrm rot="7054208">
              <a:off x="534123" y="310014"/>
              <a:ext cx="8365" cy="14073"/>
              <a:chOff x="0" y="0"/>
              <a:chExt cx="174642" cy="293797"/>
            </a:xfrm>
          </p:grpSpPr>
          <p:sp>
            <p:nvSpPr>
              <p:cNvPr id="1351" name="Freeform 1351">
                <a:extLst>
                  <a:ext uri="{FF2B5EF4-FFF2-40B4-BE49-F238E27FC236}">
                    <a16:creationId xmlns:a16="http://schemas.microsoft.com/office/drawing/2014/main" id="{BAA37E4E-B80E-311F-11EC-0E623614070D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2" name="TextBox 1352">
                <a:extLst>
                  <a:ext uri="{FF2B5EF4-FFF2-40B4-BE49-F238E27FC236}">
                    <a16:creationId xmlns:a16="http://schemas.microsoft.com/office/drawing/2014/main" id="{475A08E6-28A2-338E-7636-65DBA89ED8AA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3" name="Group 1353">
              <a:extLst>
                <a:ext uri="{FF2B5EF4-FFF2-40B4-BE49-F238E27FC236}">
                  <a16:creationId xmlns:a16="http://schemas.microsoft.com/office/drawing/2014/main" id="{66C2C759-2B75-CB9C-D19C-2D1389A8F222}"/>
                </a:ext>
              </a:extLst>
            </p:cNvPr>
            <p:cNvGrpSpPr/>
            <p:nvPr/>
          </p:nvGrpSpPr>
          <p:grpSpPr>
            <a:xfrm rot="6343282">
              <a:off x="476686" y="277588"/>
              <a:ext cx="7660" cy="9479"/>
              <a:chOff x="0" y="0"/>
              <a:chExt cx="237406" cy="293797"/>
            </a:xfrm>
          </p:grpSpPr>
          <p:sp>
            <p:nvSpPr>
              <p:cNvPr id="1354" name="Freeform 1354">
                <a:extLst>
                  <a:ext uri="{FF2B5EF4-FFF2-40B4-BE49-F238E27FC236}">
                    <a16:creationId xmlns:a16="http://schemas.microsoft.com/office/drawing/2014/main" id="{32F08A5C-368F-5AA3-4395-B9FF2CBE034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5" name="TextBox 1355">
                <a:extLst>
                  <a:ext uri="{FF2B5EF4-FFF2-40B4-BE49-F238E27FC236}">
                    <a16:creationId xmlns:a16="http://schemas.microsoft.com/office/drawing/2014/main" id="{A2CE27DE-C858-74BC-52D5-2E3E9B5469F9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6" name="Group 1356">
              <a:extLst>
                <a:ext uri="{FF2B5EF4-FFF2-40B4-BE49-F238E27FC236}">
                  <a16:creationId xmlns:a16="http://schemas.microsoft.com/office/drawing/2014/main" id="{8E5E9AF9-29EB-877A-0AA2-579C4AA799D3}"/>
                </a:ext>
              </a:extLst>
            </p:cNvPr>
            <p:cNvGrpSpPr/>
            <p:nvPr/>
          </p:nvGrpSpPr>
          <p:grpSpPr>
            <a:xfrm rot="6343282">
              <a:off x="510625" y="300376"/>
              <a:ext cx="7660" cy="9479"/>
              <a:chOff x="0" y="0"/>
              <a:chExt cx="237406" cy="293797"/>
            </a:xfrm>
          </p:grpSpPr>
          <p:sp>
            <p:nvSpPr>
              <p:cNvPr id="1357" name="Freeform 1357">
                <a:extLst>
                  <a:ext uri="{FF2B5EF4-FFF2-40B4-BE49-F238E27FC236}">
                    <a16:creationId xmlns:a16="http://schemas.microsoft.com/office/drawing/2014/main" id="{D39BA90B-9A45-BF95-6E67-6AF2D37E27F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8" name="TextBox 1358">
                <a:extLst>
                  <a:ext uri="{FF2B5EF4-FFF2-40B4-BE49-F238E27FC236}">
                    <a16:creationId xmlns:a16="http://schemas.microsoft.com/office/drawing/2014/main" id="{89175529-1D0F-2BDE-A27D-423D355CCA79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9" name="Group 1359">
              <a:extLst>
                <a:ext uri="{FF2B5EF4-FFF2-40B4-BE49-F238E27FC236}">
                  <a16:creationId xmlns:a16="http://schemas.microsoft.com/office/drawing/2014/main" id="{C957B7BA-1F39-3DFD-7B94-6B40CC8859FB}"/>
                </a:ext>
              </a:extLst>
            </p:cNvPr>
            <p:cNvGrpSpPr/>
            <p:nvPr/>
          </p:nvGrpSpPr>
          <p:grpSpPr>
            <a:xfrm rot="6645452">
              <a:off x="461004" y="299408"/>
              <a:ext cx="8365" cy="14073"/>
              <a:chOff x="0" y="0"/>
              <a:chExt cx="174642" cy="293797"/>
            </a:xfrm>
          </p:grpSpPr>
          <p:sp>
            <p:nvSpPr>
              <p:cNvPr id="1360" name="Freeform 1360">
                <a:extLst>
                  <a:ext uri="{FF2B5EF4-FFF2-40B4-BE49-F238E27FC236}">
                    <a16:creationId xmlns:a16="http://schemas.microsoft.com/office/drawing/2014/main" id="{E039A23E-02C6-555B-AB53-E0B00E9C826A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1" name="TextBox 1361">
                <a:extLst>
                  <a:ext uri="{FF2B5EF4-FFF2-40B4-BE49-F238E27FC236}">
                    <a16:creationId xmlns:a16="http://schemas.microsoft.com/office/drawing/2014/main" id="{AD3F8538-8988-F24C-789A-C1F4F0798536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2" name="Group 1362">
              <a:extLst>
                <a:ext uri="{FF2B5EF4-FFF2-40B4-BE49-F238E27FC236}">
                  <a16:creationId xmlns:a16="http://schemas.microsoft.com/office/drawing/2014/main" id="{BD1E5113-725B-2996-1CFC-0149C0A3EC29}"/>
                </a:ext>
              </a:extLst>
            </p:cNvPr>
            <p:cNvGrpSpPr/>
            <p:nvPr/>
          </p:nvGrpSpPr>
          <p:grpSpPr>
            <a:xfrm rot="9885533">
              <a:off x="503482" y="327962"/>
              <a:ext cx="7660" cy="9479"/>
              <a:chOff x="0" y="0"/>
              <a:chExt cx="237406" cy="293797"/>
            </a:xfrm>
          </p:grpSpPr>
          <p:sp>
            <p:nvSpPr>
              <p:cNvPr id="1363" name="Freeform 1363">
                <a:extLst>
                  <a:ext uri="{FF2B5EF4-FFF2-40B4-BE49-F238E27FC236}">
                    <a16:creationId xmlns:a16="http://schemas.microsoft.com/office/drawing/2014/main" id="{D88D28C1-D360-CA51-6313-DFACD866E1C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4" name="TextBox 1364">
                <a:extLst>
                  <a:ext uri="{FF2B5EF4-FFF2-40B4-BE49-F238E27FC236}">
                    <a16:creationId xmlns:a16="http://schemas.microsoft.com/office/drawing/2014/main" id="{B35E8F8A-5DB7-D39D-872E-0900B3636F1E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5" name="Group 1365">
              <a:extLst>
                <a:ext uri="{FF2B5EF4-FFF2-40B4-BE49-F238E27FC236}">
                  <a16:creationId xmlns:a16="http://schemas.microsoft.com/office/drawing/2014/main" id="{E9458AF0-B83F-194F-F3B9-CC6B50AAA71A}"/>
                </a:ext>
              </a:extLst>
            </p:cNvPr>
            <p:cNvGrpSpPr/>
            <p:nvPr/>
          </p:nvGrpSpPr>
          <p:grpSpPr>
            <a:xfrm rot="10187702">
              <a:off x="474562" y="324928"/>
              <a:ext cx="8365" cy="14073"/>
              <a:chOff x="0" y="0"/>
              <a:chExt cx="174642" cy="293797"/>
            </a:xfrm>
          </p:grpSpPr>
          <p:sp>
            <p:nvSpPr>
              <p:cNvPr id="1366" name="Freeform 1366">
                <a:extLst>
                  <a:ext uri="{FF2B5EF4-FFF2-40B4-BE49-F238E27FC236}">
                    <a16:creationId xmlns:a16="http://schemas.microsoft.com/office/drawing/2014/main" id="{24D0DF1E-0688-27D8-BBC4-10AB6AD57EE2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7" name="TextBox 1367">
                <a:extLst>
                  <a:ext uri="{FF2B5EF4-FFF2-40B4-BE49-F238E27FC236}">
                    <a16:creationId xmlns:a16="http://schemas.microsoft.com/office/drawing/2014/main" id="{E6AD2964-22BD-8DFE-35C3-75B19B6A572E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</p:grpSp>
      <p:sp>
        <p:nvSpPr>
          <p:cNvPr id="1368" name="Freeform 1368">
            <a:extLst>
              <a:ext uri="{FF2B5EF4-FFF2-40B4-BE49-F238E27FC236}">
                <a16:creationId xmlns:a16="http://schemas.microsoft.com/office/drawing/2014/main" id="{6765C980-717F-D7F9-D468-4AA76293DCE4}"/>
              </a:ext>
            </a:extLst>
          </p:cNvPr>
          <p:cNvSpPr/>
          <p:nvPr/>
        </p:nvSpPr>
        <p:spPr>
          <a:xfrm>
            <a:off x="15843809" y="6777115"/>
            <a:ext cx="694750" cy="391586"/>
          </a:xfrm>
          <a:custGeom>
            <a:avLst/>
            <a:gdLst/>
            <a:ahLst/>
            <a:cxnLst/>
            <a:rect l="l" t="t" r="r" b="b"/>
            <a:pathLst>
              <a:path w="694750" h="391586">
                <a:moveTo>
                  <a:pt x="0" y="0"/>
                </a:moveTo>
                <a:lnTo>
                  <a:pt x="694749" y="0"/>
                </a:lnTo>
                <a:lnTo>
                  <a:pt x="694749" y="391586"/>
                </a:lnTo>
                <a:lnTo>
                  <a:pt x="0" y="3915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69" name="Freeform 1369">
            <a:extLst>
              <a:ext uri="{FF2B5EF4-FFF2-40B4-BE49-F238E27FC236}">
                <a16:creationId xmlns:a16="http://schemas.microsoft.com/office/drawing/2014/main" id="{C49FCB9F-FB3E-375C-465D-3FD2236F8718}"/>
              </a:ext>
            </a:extLst>
          </p:cNvPr>
          <p:cNvSpPr/>
          <p:nvPr/>
        </p:nvSpPr>
        <p:spPr>
          <a:xfrm rot="9161663">
            <a:off x="14086318" y="4723495"/>
            <a:ext cx="2285913" cy="2353578"/>
          </a:xfrm>
          <a:custGeom>
            <a:avLst/>
            <a:gdLst/>
            <a:ahLst/>
            <a:cxnLst/>
            <a:rect l="l" t="t" r="r" b="b"/>
            <a:pathLst>
              <a:path w="2285913" h="2353578">
                <a:moveTo>
                  <a:pt x="0" y="0"/>
                </a:moveTo>
                <a:lnTo>
                  <a:pt x="2285913" y="0"/>
                </a:lnTo>
                <a:lnTo>
                  <a:pt x="2285913" y="2353578"/>
                </a:lnTo>
                <a:lnTo>
                  <a:pt x="0" y="23535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70" name="Freeform 1370">
            <a:extLst>
              <a:ext uri="{FF2B5EF4-FFF2-40B4-BE49-F238E27FC236}">
                <a16:creationId xmlns:a16="http://schemas.microsoft.com/office/drawing/2014/main" id="{E755F3C0-B76D-C3A6-8BA2-B65C5750B63E}"/>
              </a:ext>
            </a:extLst>
          </p:cNvPr>
          <p:cNvSpPr/>
          <p:nvPr/>
        </p:nvSpPr>
        <p:spPr>
          <a:xfrm>
            <a:off x="17687935" y="8281196"/>
            <a:ext cx="929642" cy="523980"/>
          </a:xfrm>
          <a:custGeom>
            <a:avLst/>
            <a:gdLst/>
            <a:ahLst/>
            <a:cxnLst/>
            <a:rect l="l" t="t" r="r" b="b"/>
            <a:pathLst>
              <a:path w="929642" h="523980">
                <a:moveTo>
                  <a:pt x="0" y="0"/>
                </a:moveTo>
                <a:lnTo>
                  <a:pt x="929642" y="0"/>
                </a:lnTo>
                <a:lnTo>
                  <a:pt x="929642" y="523980"/>
                </a:lnTo>
                <a:lnTo>
                  <a:pt x="0" y="5239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71" name="Freeform 1371">
            <a:extLst>
              <a:ext uri="{FF2B5EF4-FFF2-40B4-BE49-F238E27FC236}">
                <a16:creationId xmlns:a16="http://schemas.microsoft.com/office/drawing/2014/main" id="{DE4027B1-32DE-AB7B-4DAD-1B7F22F1BB18}"/>
              </a:ext>
            </a:extLst>
          </p:cNvPr>
          <p:cNvSpPr/>
          <p:nvPr/>
        </p:nvSpPr>
        <p:spPr>
          <a:xfrm flipH="1">
            <a:off x="16000280" y="4848207"/>
            <a:ext cx="1957916" cy="1855126"/>
          </a:xfrm>
          <a:custGeom>
            <a:avLst/>
            <a:gdLst/>
            <a:ahLst/>
            <a:cxnLst/>
            <a:rect l="l" t="t" r="r" b="b"/>
            <a:pathLst>
              <a:path w="1957916" h="1855126">
                <a:moveTo>
                  <a:pt x="1957916" y="0"/>
                </a:moveTo>
                <a:lnTo>
                  <a:pt x="0" y="0"/>
                </a:lnTo>
                <a:lnTo>
                  <a:pt x="0" y="1855126"/>
                </a:lnTo>
                <a:lnTo>
                  <a:pt x="1957916" y="1855126"/>
                </a:lnTo>
                <a:lnTo>
                  <a:pt x="1957916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72" name="Freeform 1372">
            <a:extLst>
              <a:ext uri="{FF2B5EF4-FFF2-40B4-BE49-F238E27FC236}">
                <a16:creationId xmlns:a16="http://schemas.microsoft.com/office/drawing/2014/main" id="{F5E03BBD-FF33-5A9D-37F5-66AF12D8CC78}"/>
              </a:ext>
            </a:extLst>
          </p:cNvPr>
          <p:cNvSpPr/>
          <p:nvPr/>
        </p:nvSpPr>
        <p:spPr>
          <a:xfrm>
            <a:off x="7742650" y="7104261"/>
            <a:ext cx="1298714" cy="732002"/>
          </a:xfrm>
          <a:custGeom>
            <a:avLst/>
            <a:gdLst/>
            <a:ahLst/>
            <a:cxnLst/>
            <a:rect l="l" t="t" r="r" b="b"/>
            <a:pathLst>
              <a:path w="1298714" h="732002">
                <a:moveTo>
                  <a:pt x="0" y="0"/>
                </a:moveTo>
                <a:lnTo>
                  <a:pt x="1298714" y="0"/>
                </a:lnTo>
                <a:lnTo>
                  <a:pt x="1298714" y="732002"/>
                </a:lnTo>
                <a:lnTo>
                  <a:pt x="0" y="7320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73" name="Group 1373">
            <a:extLst>
              <a:ext uri="{FF2B5EF4-FFF2-40B4-BE49-F238E27FC236}">
                <a16:creationId xmlns:a16="http://schemas.microsoft.com/office/drawing/2014/main" id="{9EE4D906-759A-6A3F-D1F2-60FE3C6EAAF0}"/>
              </a:ext>
            </a:extLst>
          </p:cNvPr>
          <p:cNvGrpSpPr/>
          <p:nvPr/>
        </p:nvGrpSpPr>
        <p:grpSpPr>
          <a:xfrm rot="514757">
            <a:off x="8295509" y="7076049"/>
            <a:ext cx="764775" cy="491637"/>
            <a:chOff x="0" y="0"/>
            <a:chExt cx="1019700" cy="655516"/>
          </a:xfrm>
        </p:grpSpPr>
        <p:sp>
          <p:nvSpPr>
            <p:cNvPr id="1374" name="Freeform 1374">
              <a:extLst>
                <a:ext uri="{FF2B5EF4-FFF2-40B4-BE49-F238E27FC236}">
                  <a16:creationId xmlns:a16="http://schemas.microsoft.com/office/drawing/2014/main" id="{B150FAC8-A210-3948-D2F8-9CDFB4777C3F}"/>
                </a:ext>
              </a:extLst>
            </p:cNvPr>
            <p:cNvSpPr/>
            <p:nvPr/>
          </p:nvSpPr>
          <p:spPr>
            <a:xfrm rot="250889">
              <a:off x="261887" y="462755"/>
              <a:ext cx="485266" cy="175302"/>
            </a:xfrm>
            <a:custGeom>
              <a:avLst/>
              <a:gdLst/>
              <a:ahLst/>
              <a:cxnLst/>
              <a:rect l="l" t="t" r="r" b="b"/>
              <a:pathLst>
                <a:path w="485266" h="175302">
                  <a:moveTo>
                    <a:pt x="0" y="0"/>
                  </a:moveTo>
                  <a:lnTo>
                    <a:pt x="485266" y="0"/>
                  </a:lnTo>
                  <a:lnTo>
                    <a:pt x="485266" y="175302"/>
                  </a:lnTo>
                  <a:lnTo>
                    <a:pt x="0" y="175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75" name="Freeform 1375">
              <a:extLst>
                <a:ext uri="{FF2B5EF4-FFF2-40B4-BE49-F238E27FC236}">
                  <a16:creationId xmlns:a16="http://schemas.microsoft.com/office/drawing/2014/main" id="{FF528FCA-C6AF-C801-65DE-D256370ED933}"/>
                </a:ext>
              </a:extLst>
            </p:cNvPr>
            <p:cNvSpPr/>
            <p:nvPr/>
          </p:nvSpPr>
          <p:spPr>
            <a:xfrm>
              <a:off x="379119" y="498614"/>
              <a:ext cx="197251" cy="62234"/>
            </a:xfrm>
            <a:custGeom>
              <a:avLst/>
              <a:gdLst/>
              <a:ahLst/>
              <a:cxnLst/>
              <a:rect l="l" t="t" r="r" b="b"/>
              <a:pathLst>
                <a:path w="197251" h="62234">
                  <a:moveTo>
                    <a:pt x="0" y="0"/>
                  </a:moveTo>
                  <a:lnTo>
                    <a:pt x="197250" y="0"/>
                  </a:lnTo>
                  <a:lnTo>
                    <a:pt x="197250" y="62234"/>
                  </a:lnTo>
                  <a:lnTo>
                    <a:pt x="0" y="62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76" name="Group 1376">
              <a:extLst>
                <a:ext uri="{FF2B5EF4-FFF2-40B4-BE49-F238E27FC236}">
                  <a16:creationId xmlns:a16="http://schemas.microsoft.com/office/drawing/2014/main" id="{54FC1C1B-D006-EB48-841A-BD88AA0796A5}"/>
                </a:ext>
              </a:extLst>
            </p:cNvPr>
            <p:cNvGrpSpPr/>
            <p:nvPr/>
          </p:nvGrpSpPr>
          <p:grpSpPr>
            <a:xfrm rot="-506993">
              <a:off x="524222" y="533963"/>
              <a:ext cx="71514" cy="44953"/>
              <a:chOff x="0" y="0"/>
              <a:chExt cx="1011698" cy="635948"/>
            </a:xfrm>
          </p:grpSpPr>
          <p:sp>
            <p:nvSpPr>
              <p:cNvPr id="1377" name="Freeform 1377">
                <a:extLst>
                  <a:ext uri="{FF2B5EF4-FFF2-40B4-BE49-F238E27FC236}">
                    <a16:creationId xmlns:a16="http://schemas.microsoft.com/office/drawing/2014/main" id="{6E733AF7-5022-4B16-EDD6-465CB83D1BEC}"/>
                  </a:ext>
                </a:extLst>
              </p:cNvPr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8" name="TextBox 1378">
                <a:extLst>
                  <a:ext uri="{FF2B5EF4-FFF2-40B4-BE49-F238E27FC236}">
                    <a16:creationId xmlns:a16="http://schemas.microsoft.com/office/drawing/2014/main" id="{D50D7439-9E88-52C3-4651-54E36456973E}"/>
                  </a:ext>
                </a:extLst>
              </p:cNvPr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379" name="Freeform 1379">
              <a:extLst>
                <a:ext uri="{FF2B5EF4-FFF2-40B4-BE49-F238E27FC236}">
                  <a16:creationId xmlns:a16="http://schemas.microsoft.com/office/drawing/2014/main" id="{E751416B-DA2B-7DEA-25A9-A195A8CC5B8A}"/>
                </a:ext>
              </a:extLst>
            </p:cNvPr>
            <p:cNvSpPr/>
            <p:nvPr/>
          </p:nvSpPr>
          <p:spPr>
            <a:xfrm rot="-381890">
              <a:off x="430199" y="506634"/>
              <a:ext cx="197251" cy="62234"/>
            </a:xfrm>
            <a:custGeom>
              <a:avLst/>
              <a:gdLst/>
              <a:ahLst/>
              <a:cxnLst/>
              <a:rect l="l" t="t" r="r" b="b"/>
              <a:pathLst>
                <a:path w="197251" h="62234">
                  <a:moveTo>
                    <a:pt x="0" y="0"/>
                  </a:moveTo>
                  <a:lnTo>
                    <a:pt x="197250" y="0"/>
                  </a:lnTo>
                  <a:lnTo>
                    <a:pt x="197250" y="62234"/>
                  </a:lnTo>
                  <a:lnTo>
                    <a:pt x="0" y="62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80" name="Group 1380">
              <a:extLst>
                <a:ext uri="{FF2B5EF4-FFF2-40B4-BE49-F238E27FC236}">
                  <a16:creationId xmlns:a16="http://schemas.microsoft.com/office/drawing/2014/main" id="{1FFC6713-49E8-61C4-0D60-2C8DF55D3C4B}"/>
                </a:ext>
              </a:extLst>
            </p:cNvPr>
            <p:cNvGrpSpPr/>
            <p:nvPr/>
          </p:nvGrpSpPr>
          <p:grpSpPr>
            <a:xfrm rot="-888883">
              <a:off x="577756" y="532701"/>
              <a:ext cx="71514" cy="44953"/>
              <a:chOff x="0" y="0"/>
              <a:chExt cx="1011698" cy="635948"/>
            </a:xfrm>
          </p:grpSpPr>
          <p:sp>
            <p:nvSpPr>
              <p:cNvPr id="1381" name="Freeform 1381">
                <a:extLst>
                  <a:ext uri="{FF2B5EF4-FFF2-40B4-BE49-F238E27FC236}">
                    <a16:creationId xmlns:a16="http://schemas.microsoft.com/office/drawing/2014/main" id="{C22AF797-9178-A084-92FA-7014CE672C84}"/>
                  </a:ext>
                </a:extLst>
              </p:cNvPr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2" name="TextBox 1382">
                <a:extLst>
                  <a:ext uri="{FF2B5EF4-FFF2-40B4-BE49-F238E27FC236}">
                    <a16:creationId xmlns:a16="http://schemas.microsoft.com/office/drawing/2014/main" id="{2F570D09-A7CD-C0BC-4149-A77F54BED62D}"/>
                  </a:ext>
                </a:extLst>
              </p:cNvPr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83" name="Group 1383">
              <a:extLst>
                <a:ext uri="{FF2B5EF4-FFF2-40B4-BE49-F238E27FC236}">
                  <a16:creationId xmlns:a16="http://schemas.microsoft.com/office/drawing/2014/main" id="{4CD7BFA8-9EEF-A88C-A5C1-6B8AE494B91B}"/>
                </a:ext>
              </a:extLst>
            </p:cNvPr>
            <p:cNvGrpSpPr/>
            <p:nvPr/>
          </p:nvGrpSpPr>
          <p:grpSpPr>
            <a:xfrm rot="-1133282">
              <a:off x="788662" y="243569"/>
              <a:ext cx="83309" cy="48364"/>
              <a:chOff x="0" y="0"/>
              <a:chExt cx="142497" cy="82726"/>
            </a:xfrm>
          </p:grpSpPr>
          <p:sp>
            <p:nvSpPr>
              <p:cNvPr id="1384" name="Freeform 1384">
                <a:extLst>
                  <a:ext uri="{FF2B5EF4-FFF2-40B4-BE49-F238E27FC236}">
                    <a16:creationId xmlns:a16="http://schemas.microsoft.com/office/drawing/2014/main" id="{A54A7803-AE5E-AEB3-33BC-ED75DE62C2C6}"/>
                  </a:ext>
                </a:extLst>
              </p:cNvPr>
              <p:cNvSpPr/>
              <p:nvPr/>
            </p:nvSpPr>
            <p:spPr>
              <a:xfrm>
                <a:off x="0" y="0"/>
                <a:ext cx="142497" cy="82726"/>
              </a:xfrm>
              <a:custGeom>
                <a:avLst/>
                <a:gdLst/>
                <a:ahLst/>
                <a:cxnLst/>
                <a:rect l="l" t="t" r="r" b="b"/>
                <a:pathLst>
                  <a:path w="142497" h="82726">
                    <a:moveTo>
                      <a:pt x="71249" y="0"/>
                    </a:moveTo>
                    <a:cubicBezTo>
                      <a:pt x="31899" y="0"/>
                      <a:pt x="0" y="18519"/>
                      <a:pt x="0" y="41363"/>
                    </a:cubicBezTo>
                    <a:cubicBezTo>
                      <a:pt x="0" y="64207"/>
                      <a:pt x="31899" y="82726"/>
                      <a:pt x="71249" y="82726"/>
                    </a:cubicBezTo>
                    <a:cubicBezTo>
                      <a:pt x="110598" y="82726"/>
                      <a:pt x="142497" y="64207"/>
                      <a:pt x="142497" y="41363"/>
                    </a:cubicBezTo>
                    <a:cubicBezTo>
                      <a:pt x="142497" y="18519"/>
                      <a:pt x="110598" y="0"/>
                      <a:pt x="7124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5" name="TextBox 1385">
                <a:extLst>
                  <a:ext uri="{FF2B5EF4-FFF2-40B4-BE49-F238E27FC236}">
                    <a16:creationId xmlns:a16="http://schemas.microsoft.com/office/drawing/2014/main" id="{9B80630A-9AFF-3841-E056-C4EB779E3B26}"/>
                  </a:ext>
                </a:extLst>
              </p:cNvPr>
              <p:cNvSpPr txBox="1"/>
              <p:nvPr/>
            </p:nvSpPr>
            <p:spPr>
              <a:xfrm>
                <a:off x="13359" y="-30344"/>
                <a:ext cx="115779" cy="1053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86" name="Group 1386">
              <a:extLst>
                <a:ext uri="{FF2B5EF4-FFF2-40B4-BE49-F238E27FC236}">
                  <a16:creationId xmlns:a16="http://schemas.microsoft.com/office/drawing/2014/main" id="{88AEAD22-A974-474B-5EF7-C6E31B2A9871}"/>
                </a:ext>
              </a:extLst>
            </p:cNvPr>
            <p:cNvGrpSpPr/>
            <p:nvPr/>
          </p:nvGrpSpPr>
          <p:grpSpPr>
            <a:xfrm rot="468809">
              <a:off x="175956" y="66830"/>
              <a:ext cx="413354" cy="177937"/>
              <a:chOff x="0" y="0"/>
              <a:chExt cx="923134" cy="397382"/>
            </a:xfrm>
          </p:grpSpPr>
          <p:sp>
            <p:nvSpPr>
              <p:cNvPr id="1387" name="Freeform 1387">
                <a:extLst>
                  <a:ext uri="{FF2B5EF4-FFF2-40B4-BE49-F238E27FC236}">
                    <a16:creationId xmlns:a16="http://schemas.microsoft.com/office/drawing/2014/main" id="{E21941F2-9C66-755C-0396-8F63F90C70AD}"/>
                  </a:ext>
                </a:extLst>
              </p:cNvPr>
              <p:cNvSpPr/>
              <p:nvPr/>
            </p:nvSpPr>
            <p:spPr>
              <a:xfrm>
                <a:off x="0" y="0"/>
                <a:ext cx="923134" cy="397382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97382">
                    <a:moveTo>
                      <a:pt x="461567" y="0"/>
                    </a:moveTo>
                    <a:cubicBezTo>
                      <a:pt x="206651" y="0"/>
                      <a:pt x="0" y="88957"/>
                      <a:pt x="0" y="198691"/>
                    </a:cubicBezTo>
                    <a:cubicBezTo>
                      <a:pt x="0" y="308425"/>
                      <a:pt x="206651" y="397382"/>
                      <a:pt x="461567" y="397382"/>
                    </a:cubicBezTo>
                    <a:cubicBezTo>
                      <a:pt x="716483" y="397382"/>
                      <a:pt x="923134" y="308425"/>
                      <a:pt x="923134" y="198691"/>
                    </a:cubicBezTo>
                    <a:cubicBezTo>
                      <a:pt x="923134" y="8895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8" name="TextBox 1388">
                <a:extLst>
                  <a:ext uri="{FF2B5EF4-FFF2-40B4-BE49-F238E27FC236}">
                    <a16:creationId xmlns:a16="http://schemas.microsoft.com/office/drawing/2014/main" id="{F8F06937-0BB1-BD86-56C4-5E28D5E68226}"/>
                  </a:ext>
                </a:extLst>
              </p:cNvPr>
              <p:cNvSpPr txBox="1"/>
              <p:nvPr/>
            </p:nvSpPr>
            <p:spPr>
              <a:xfrm>
                <a:off x="86544" y="-845"/>
                <a:ext cx="750046" cy="3609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89" name="Group 1389">
              <a:extLst>
                <a:ext uri="{FF2B5EF4-FFF2-40B4-BE49-F238E27FC236}">
                  <a16:creationId xmlns:a16="http://schemas.microsoft.com/office/drawing/2014/main" id="{CAF904CC-C190-D789-DB35-17ABC62F183B}"/>
                </a:ext>
              </a:extLst>
            </p:cNvPr>
            <p:cNvGrpSpPr/>
            <p:nvPr/>
          </p:nvGrpSpPr>
          <p:grpSpPr>
            <a:xfrm rot="967457">
              <a:off x="213490" y="248210"/>
              <a:ext cx="363950" cy="173601"/>
              <a:chOff x="0" y="0"/>
              <a:chExt cx="812800" cy="387698"/>
            </a:xfrm>
          </p:grpSpPr>
          <p:sp>
            <p:nvSpPr>
              <p:cNvPr id="1390" name="Freeform 1390">
                <a:extLst>
                  <a:ext uri="{FF2B5EF4-FFF2-40B4-BE49-F238E27FC236}">
                    <a16:creationId xmlns:a16="http://schemas.microsoft.com/office/drawing/2014/main" id="{AE353F34-89A1-A248-8039-DEBD285A64B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8769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7698">
                    <a:moveTo>
                      <a:pt x="406400" y="0"/>
                    </a:moveTo>
                    <a:cubicBezTo>
                      <a:pt x="181951" y="0"/>
                      <a:pt x="0" y="86789"/>
                      <a:pt x="0" y="193849"/>
                    </a:cubicBezTo>
                    <a:cubicBezTo>
                      <a:pt x="0" y="300909"/>
                      <a:pt x="181951" y="387698"/>
                      <a:pt x="406400" y="387698"/>
                    </a:cubicBezTo>
                    <a:cubicBezTo>
                      <a:pt x="630849" y="387698"/>
                      <a:pt x="812800" y="300909"/>
                      <a:pt x="812800" y="193849"/>
                    </a:cubicBezTo>
                    <a:cubicBezTo>
                      <a:pt x="812800" y="86789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1" name="TextBox 1391">
                <a:extLst>
                  <a:ext uri="{FF2B5EF4-FFF2-40B4-BE49-F238E27FC236}">
                    <a16:creationId xmlns:a16="http://schemas.microsoft.com/office/drawing/2014/main" id="{5F8B76F9-0426-9D7B-9E6E-DCE0345BC383}"/>
                  </a:ext>
                </a:extLst>
              </p:cNvPr>
              <p:cNvSpPr txBox="1"/>
              <p:nvPr/>
            </p:nvSpPr>
            <p:spPr>
              <a:xfrm>
                <a:off x="76200" y="-1753"/>
                <a:ext cx="660400" cy="3531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92" name="Group 1392">
              <a:extLst>
                <a:ext uri="{FF2B5EF4-FFF2-40B4-BE49-F238E27FC236}">
                  <a16:creationId xmlns:a16="http://schemas.microsoft.com/office/drawing/2014/main" id="{C7AE2D14-F228-9AB3-D531-78968E341A58}"/>
                </a:ext>
              </a:extLst>
            </p:cNvPr>
            <p:cNvGrpSpPr/>
            <p:nvPr/>
          </p:nvGrpSpPr>
          <p:grpSpPr>
            <a:xfrm rot="-506993">
              <a:off x="344527" y="261359"/>
              <a:ext cx="363950" cy="177465"/>
              <a:chOff x="0" y="0"/>
              <a:chExt cx="812800" cy="396328"/>
            </a:xfrm>
          </p:grpSpPr>
          <p:sp>
            <p:nvSpPr>
              <p:cNvPr id="1393" name="Freeform 1393">
                <a:extLst>
                  <a:ext uri="{FF2B5EF4-FFF2-40B4-BE49-F238E27FC236}">
                    <a16:creationId xmlns:a16="http://schemas.microsoft.com/office/drawing/2014/main" id="{FDD04625-48F7-D39D-0D28-76ED673A6C9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9632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96328">
                    <a:moveTo>
                      <a:pt x="406400" y="0"/>
                    </a:moveTo>
                    <a:cubicBezTo>
                      <a:pt x="181951" y="0"/>
                      <a:pt x="0" y="88721"/>
                      <a:pt x="0" y="198164"/>
                    </a:cubicBezTo>
                    <a:cubicBezTo>
                      <a:pt x="0" y="307607"/>
                      <a:pt x="181951" y="396328"/>
                      <a:pt x="406400" y="396328"/>
                    </a:cubicBezTo>
                    <a:cubicBezTo>
                      <a:pt x="630849" y="396328"/>
                      <a:pt x="812800" y="307607"/>
                      <a:pt x="812800" y="198164"/>
                    </a:cubicBezTo>
                    <a:cubicBezTo>
                      <a:pt x="812800" y="8872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4" name="TextBox 1394">
                <a:extLst>
                  <a:ext uri="{FF2B5EF4-FFF2-40B4-BE49-F238E27FC236}">
                    <a16:creationId xmlns:a16="http://schemas.microsoft.com/office/drawing/2014/main" id="{B01E8930-AD9E-AE68-6FE0-B6F3099CA09E}"/>
                  </a:ext>
                </a:extLst>
              </p:cNvPr>
              <p:cNvSpPr txBox="1"/>
              <p:nvPr/>
            </p:nvSpPr>
            <p:spPr>
              <a:xfrm>
                <a:off x="76200" y="-944"/>
                <a:ext cx="660400" cy="360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95" name="Group 1395">
              <a:extLst>
                <a:ext uri="{FF2B5EF4-FFF2-40B4-BE49-F238E27FC236}">
                  <a16:creationId xmlns:a16="http://schemas.microsoft.com/office/drawing/2014/main" id="{F0C55936-3F8C-73F1-904A-ACABACBAEDAC}"/>
                </a:ext>
              </a:extLst>
            </p:cNvPr>
            <p:cNvGrpSpPr/>
            <p:nvPr/>
          </p:nvGrpSpPr>
          <p:grpSpPr>
            <a:xfrm rot="-506993">
              <a:off x="446163" y="261615"/>
              <a:ext cx="363950" cy="130325"/>
              <a:chOff x="0" y="0"/>
              <a:chExt cx="812800" cy="291052"/>
            </a:xfrm>
          </p:grpSpPr>
          <p:sp>
            <p:nvSpPr>
              <p:cNvPr id="1396" name="Freeform 1396">
                <a:extLst>
                  <a:ext uri="{FF2B5EF4-FFF2-40B4-BE49-F238E27FC236}">
                    <a16:creationId xmlns:a16="http://schemas.microsoft.com/office/drawing/2014/main" id="{48EA3E7C-12F3-F16D-F433-5564B028A44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91052">
                    <a:moveTo>
                      <a:pt x="406400" y="0"/>
                    </a:moveTo>
                    <a:cubicBezTo>
                      <a:pt x="181951" y="0"/>
                      <a:pt x="0" y="65154"/>
                      <a:pt x="0" y="145526"/>
                    </a:cubicBezTo>
                    <a:cubicBezTo>
                      <a:pt x="0" y="225898"/>
                      <a:pt x="181951" y="291052"/>
                      <a:pt x="406400" y="291052"/>
                    </a:cubicBezTo>
                    <a:cubicBezTo>
                      <a:pt x="630849" y="291052"/>
                      <a:pt x="812800" y="225898"/>
                      <a:pt x="812800" y="145526"/>
                    </a:cubicBezTo>
                    <a:cubicBezTo>
                      <a:pt x="812800" y="65154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7" name="TextBox 1397">
                <a:extLst>
                  <a:ext uri="{FF2B5EF4-FFF2-40B4-BE49-F238E27FC236}">
                    <a16:creationId xmlns:a16="http://schemas.microsoft.com/office/drawing/2014/main" id="{DEB3BA06-0FA0-0AB7-F9B8-0622378B2C84}"/>
                  </a:ext>
                </a:extLst>
              </p:cNvPr>
              <p:cNvSpPr txBox="1"/>
              <p:nvPr/>
            </p:nvSpPr>
            <p:spPr>
              <a:xfrm>
                <a:off x="76200" y="-10814"/>
                <a:ext cx="660400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98" name="Group 1398">
              <a:extLst>
                <a:ext uri="{FF2B5EF4-FFF2-40B4-BE49-F238E27FC236}">
                  <a16:creationId xmlns:a16="http://schemas.microsoft.com/office/drawing/2014/main" id="{F20DCFE7-7EBC-060B-7907-0EA9B16CAC63}"/>
                </a:ext>
              </a:extLst>
            </p:cNvPr>
            <p:cNvGrpSpPr/>
            <p:nvPr/>
          </p:nvGrpSpPr>
          <p:grpSpPr>
            <a:xfrm rot="-506993">
              <a:off x="102804" y="23991"/>
              <a:ext cx="222290" cy="130325"/>
              <a:chOff x="0" y="0"/>
              <a:chExt cx="496436" cy="291052"/>
            </a:xfrm>
          </p:grpSpPr>
          <p:sp>
            <p:nvSpPr>
              <p:cNvPr id="1399" name="Freeform 1399">
                <a:extLst>
                  <a:ext uri="{FF2B5EF4-FFF2-40B4-BE49-F238E27FC236}">
                    <a16:creationId xmlns:a16="http://schemas.microsoft.com/office/drawing/2014/main" id="{29FDA88E-5FE3-CA60-E8A6-63D64303FE12}"/>
                  </a:ext>
                </a:extLst>
              </p:cNvPr>
              <p:cNvSpPr/>
              <p:nvPr/>
            </p:nvSpPr>
            <p:spPr>
              <a:xfrm>
                <a:off x="0" y="0"/>
                <a:ext cx="496436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496436" h="291052">
                    <a:moveTo>
                      <a:pt x="248218" y="0"/>
                    </a:moveTo>
                    <a:cubicBezTo>
                      <a:pt x="111131" y="0"/>
                      <a:pt x="0" y="65154"/>
                      <a:pt x="0" y="145526"/>
                    </a:cubicBezTo>
                    <a:cubicBezTo>
                      <a:pt x="0" y="225898"/>
                      <a:pt x="111131" y="291052"/>
                      <a:pt x="248218" y="291052"/>
                    </a:cubicBezTo>
                    <a:cubicBezTo>
                      <a:pt x="385305" y="291052"/>
                      <a:pt x="496436" y="225898"/>
                      <a:pt x="496436" y="145526"/>
                    </a:cubicBezTo>
                    <a:cubicBezTo>
                      <a:pt x="496436" y="65154"/>
                      <a:pt x="385305" y="0"/>
                      <a:pt x="24821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0" name="TextBox 1400">
                <a:extLst>
                  <a:ext uri="{FF2B5EF4-FFF2-40B4-BE49-F238E27FC236}">
                    <a16:creationId xmlns:a16="http://schemas.microsoft.com/office/drawing/2014/main" id="{0A2D955C-7367-6808-EFE2-73B9D0D650F1}"/>
                  </a:ext>
                </a:extLst>
              </p:cNvPr>
              <p:cNvSpPr txBox="1"/>
              <p:nvPr/>
            </p:nvSpPr>
            <p:spPr>
              <a:xfrm>
                <a:off x="46541" y="-10814"/>
                <a:ext cx="403354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01" name="Group 1401">
              <a:extLst>
                <a:ext uri="{FF2B5EF4-FFF2-40B4-BE49-F238E27FC236}">
                  <a16:creationId xmlns:a16="http://schemas.microsoft.com/office/drawing/2014/main" id="{5107EB2E-D88B-5E8D-F02A-752DE5A5CB22}"/>
                </a:ext>
              </a:extLst>
            </p:cNvPr>
            <p:cNvGrpSpPr/>
            <p:nvPr/>
          </p:nvGrpSpPr>
          <p:grpSpPr>
            <a:xfrm rot="731334">
              <a:off x="152248" y="24628"/>
              <a:ext cx="245379" cy="113190"/>
              <a:chOff x="0" y="0"/>
              <a:chExt cx="547999" cy="252784"/>
            </a:xfrm>
          </p:grpSpPr>
          <p:sp>
            <p:nvSpPr>
              <p:cNvPr id="1402" name="Freeform 1402">
                <a:extLst>
                  <a:ext uri="{FF2B5EF4-FFF2-40B4-BE49-F238E27FC236}">
                    <a16:creationId xmlns:a16="http://schemas.microsoft.com/office/drawing/2014/main" id="{E60AD93F-714A-4235-DFD1-09ABB074EAF1}"/>
                  </a:ext>
                </a:extLst>
              </p:cNvPr>
              <p:cNvSpPr/>
              <p:nvPr/>
            </p:nvSpPr>
            <p:spPr>
              <a:xfrm>
                <a:off x="0" y="0"/>
                <a:ext cx="547999" cy="252784"/>
              </a:xfrm>
              <a:custGeom>
                <a:avLst/>
                <a:gdLst/>
                <a:ahLst/>
                <a:cxnLst/>
                <a:rect l="l" t="t" r="r" b="b"/>
                <a:pathLst>
                  <a:path w="547999" h="252784">
                    <a:moveTo>
                      <a:pt x="273999" y="0"/>
                    </a:moveTo>
                    <a:cubicBezTo>
                      <a:pt x="122674" y="0"/>
                      <a:pt x="0" y="56588"/>
                      <a:pt x="0" y="126392"/>
                    </a:cubicBezTo>
                    <a:cubicBezTo>
                      <a:pt x="0" y="196196"/>
                      <a:pt x="122674" y="252784"/>
                      <a:pt x="273999" y="252784"/>
                    </a:cubicBezTo>
                    <a:cubicBezTo>
                      <a:pt x="425325" y="252784"/>
                      <a:pt x="547999" y="196196"/>
                      <a:pt x="547999" y="126392"/>
                    </a:cubicBezTo>
                    <a:cubicBezTo>
                      <a:pt x="547999" y="56588"/>
                      <a:pt x="425325" y="0"/>
                      <a:pt x="27399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3" name="TextBox 1403">
                <a:extLst>
                  <a:ext uri="{FF2B5EF4-FFF2-40B4-BE49-F238E27FC236}">
                    <a16:creationId xmlns:a16="http://schemas.microsoft.com/office/drawing/2014/main" id="{FCF3714B-381D-2334-FEBE-CAA1C9159CEA}"/>
                  </a:ext>
                </a:extLst>
              </p:cNvPr>
              <p:cNvSpPr txBox="1"/>
              <p:nvPr/>
            </p:nvSpPr>
            <p:spPr>
              <a:xfrm>
                <a:off x="51375" y="-14402"/>
                <a:ext cx="445249" cy="2434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04" name="Group 1404">
              <a:extLst>
                <a:ext uri="{FF2B5EF4-FFF2-40B4-BE49-F238E27FC236}">
                  <a16:creationId xmlns:a16="http://schemas.microsoft.com/office/drawing/2014/main" id="{D3C8A51F-9476-4B24-DC54-AB0CDB1D109B}"/>
                </a:ext>
              </a:extLst>
            </p:cNvPr>
            <p:cNvGrpSpPr/>
            <p:nvPr/>
          </p:nvGrpSpPr>
          <p:grpSpPr>
            <a:xfrm rot="731334">
              <a:off x="320150" y="185106"/>
              <a:ext cx="236825" cy="106478"/>
              <a:chOff x="0" y="0"/>
              <a:chExt cx="528895" cy="237795"/>
            </a:xfrm>
          </p:grpSpPr>
          <p:sp>
            <p:nvSpPr>
              <p:cNvPr id="1405" name="Freeform 1405">
                <a:extLst>
                  <a:ext uri="{FF2B5EF4-FFF2-40B4-BE49-F238E27FC236}">
                    <a16:creationId xmlns:a16="http://schemas.microsoft.com/office/drawing/2014/main" id="{BF8A92EF-B163-2B7A-37C1-9B39692E8C7D}"/>
                  </a:ext>
                </a:extLst>
              </p:cNvPr>
              <p:cNvSpPr/>
              <p:nvPr/>
            </p:nvSpPr>
            <p:spPr>
              <a:xfrm>
                <a:off x="0" y="0"/>
                <a:ext cx="528895" cy="237795"/>
              </a:xfrm>
              <a:custGeom>
                <a:avLst/>
                <a:gdLst/>
                <a:ahLst/>
                <a:cxnLst/>
                <a:rect l="l" t="t" r="r" b="b"/>
                <a:pathLst>
                  <a:path w="528895" h="237795">
                    <a:moveTo>
                      <a:pt x="264448" y="0"/>
                    </a:moveTo>
                    <a:cubicBezTo>
                      <a:pt x="118397" y="0"/>
                      <a:pt x="0" y="53232"/>
                      <a:pt x="0" y="118898"/>
                    </a:cubicBezTo>
                    <a:cubicBezTo>
                      <a:pt x="0" y="184563"/>
                      <a:pt x="118397" y="237795"/>
                      <a:pt x="264448" y="237795"/>
                    </a:cubicBezTo>
                    <a:cubicBezTo>
                      <a:pt x="410498" y="237795"/>
                      <a:pt x="528895" y="184563"/>
                      <a:pt x="528895" y="118898"/>
                    </a:cubicBezTo>
                    <a:cubicBezTo>
                      <a:pt x="528895" y="53232"/>
                      <a:pt x="410498" y="0"/>
                      <a:pt x="26444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6" name="TextBox 1406">
                <a:extLst>
                  <a:ext uri="{FF2B5EF4-FFF2-40B4-BE49-F238E27FC236}">
                    <a16:creationId xmlns:a16="http://schemas.microsoft.com/office/drawing/2014/main" id="{606EF38A-A50E-DBA0-41B7-A419909939E9}"/>
                  </a:ext>
                </a:extLst>
              </p:cNvPr>
              <p:cNvSpPr txBox="1"/>
              <p:nvPr/>
            </p:nvSpPr>
            <p:spPr>
              <a:xfrm>
                <a:off x="49584" y="-15807"/>
                <a:ext cx="429728" cy="2313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07" name="Group 1407">
              <a:extLst>
                <a:ext uri="{FF2B5EF4-FFF2-40B4-BE49-F238E27FC236}">
                  <a16:creationId xmlns:a16="http://schemas.microsoft.com/office/drawing/2014/main" id="{922C66FB-C21F-D064-19F8-21AA41E3AE57}"/>
                </a:ext>
              </a:extLst>
            </p:cNvPr>
            <p:cNvGrpSpPr/>
            <p:nvPr/>
          </p:nvGrpSpPr>
          <p:grpSpPr>
            <a:xfrm rot="570107">
              <a:off x="259232" y="81064"/>
              <a:ext cx="413354" cy="173597"/>
              <a:chOff x="0" y="0"/>
              <a:chExt cx="923134" cy="387690"/>
            </a:xfrm>
          </p:grpSpPr>
          <p:sp>
            <p:nvSpPr>
              <p:cNvPr id="1408" name="Freeform 1408">
                <a:extLst>
                  <a:ext uri="{FF2B5EF4-FFF2-40B4-BE49-F238E27FC236}">
                    <a16:creationId xmlns:a16="http://schemas.microsoft.com/office/drawing/2014/main" id="{7B7DC92F-7B95-AF44-F569-3D43490C3E9D}"/>
                  </a:ext>
                </a:extLst>
              </p:cNvPr>
              <p:cNvSpPr/>
              <p:nvPr/>
            </p:nvSpPr>
            <p:spPr>
              <a:xfrm>
                <a:off x="0" y="0"/>
                <a:ext cx="923134" cy="387690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87690">
                    <a:moveTo>
                      <a:pt x="461567" y="0"/>
                    </a:moveTo>
                    <a:cubicBezTo>
                      <a:pt x="206651" y="0"/>
                      <a:pt x="0" y="86787"/>
                      <a:pt x="0" y="193845"/>
                    </a:cubicBezTo>
                    <a:cubicBezTo>
                      <a:pt x="0" y="300903"/>
                      <a:pt x="206651" y="387690"/>
                      <a:pt x="461567" y="387690"/>
                    </a:cubicBezTo>
                    <a:cubicBezTo>
                      <a:pt x="716483" y="387690"/>
                      <a:pt x="923134" y="300903"/>
                      <a:pt x="923134" y="193845"/>
                    </a:cubicBezTo>
                    <a:cubicBezTo>
                      <a:pt x="923134" y="8678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9" name="TextBox 1409">
                <a:extLst>
                  <a:ext uri="{FF2B5EF4-FFF2-40B4-BE49-F238E27FC236}">
                    <a16:creationId xmlns:a16="http://schemas.microsoft.com/office/drawing/2014/main" id="{F24978D4-1CCF-466D-881D-C6753F00A89C}"/>
                  </a:ext>
                </a:extLst>
              </p:cNvPr>
              <p:cNvSpPr txBox="1"/>
              <p:nvPr/>
            </p:nvSpPr>
            <p:spPr>
              <a:xfrm>
                <a:off x="86544" y="-1754"/>
                <a:ext cx="750046" cy="3530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10" name="Group 1410">
              <a:extLst>
                <a:ext uri="{FF2B5EF4-FFF2-40B4-BE49-F238E27FC236}">
                  <a16:creationId xmlns:a16="http://schemas.microsoft.com/office/drawing/2014/main" id="{40DB8832-E03A-CC8D-FC2E-2B378FB84D37}"/>
                </a:ext>
              </a:extLst>
            </p:cNvPr>
            <p:cNvGrpSpPr/>
            <p:nvPr/>
          </p:nvGrpSpPr>
          <p:grpSpPr>
            <a:xfrm rot="2473020">
              <a:off x="105472" y="128699"/>
              <a:ext cx="126321" cy="42967"/>
              <a:chOff x="0" y="0"/>
              <a:chExt cx="282109" cy="95958"/>
            </a:xfrm>
          </p:grpSpPr>
          <p:sp>
            <p:nvSpPr>
              <p:cNvPr id="1411" name="Freeform 1411">
                <a:extLst>
                  <a:ext uri="{FF2B5EF4-FFF2-40B4-BE49-F238E27FC236}">
                    <a16:creationId xmlns:a16="http://schemas.microsoft.com/office/drawing/2014/main" id="{3E8CB269-7BE9-3F5D-1948-1E019D369C83}"/>
                  </a:ext>
                </a:extLst>
              </p:cNvPr>
              <p:cNvSpPr/>
              <p:nvPr/>
            </p:nvSpPr>
            <p:spPr>
              <a:xfrm>
                <a:off x="0" y="0"/>
                <a:ext cx="282109" cy="95958"/>
              </a:xfrm>
              <a:custGeom>
                <a:avLst/>
                <a:gdLst/>
                <a:ahLst/>
                <a:cxnLst/>
                <a:rect l="l" t="t" r="r" b="b"/>
                <a:pathLst>
                  <a:path w="282109" h="95958">
                    <a:moveTo>
                      <a:pt x="141054" y="0"/>
                    </a:moveTo>
                    <a:cubicBezTo>
                      <a:pt x="63152" y="0"/>
                      <a:pt x="0" y="21481"/>
                      <a:pt x="0" y="47979"/>
                    </a:cubicBezTo>
                    <a:cubicBezTo>
                      <a:pt x="0" y="74477"/>
                      <a:pt x="63152" y="95958"/>
                      <a:pt x="141054" y="95958"/>
                    </a:cubicBezTo>
                    <a:cubicBezTo>
                      <a:pt x="218957" y="95958"/>
                      <a:pt x="282109" y="74477"/>
                      <a:pt x="282109" y="47979"/>
                    </a:cubicBezTo>
                    <a:cubicBezTo>
                      <a:pt x="282109" y="21481"/>
                      <a:pt x="218957" y="0"/>
                      <a:pt x="141054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2" name="TextBox 1412">
                <a:extLst>
                  <a:ext uri="{FF2B5EF4-FFF2-40B4-BE49-F238E27FC236}">
                    <a16:creationId xmlns:a16="http://schemas.microsoft.com/office/drawing/2014/main" id="{735017FF-E0DA-5B68-293A-E20CEDACF957}"/>
                  </a:ext>
                </a:extLst>
              </p:cNvPr>
              <p:cNvSpPr txBox="1"/>
              <p:nvPr/>
            </p:nvSpPr>
            <p:spPr>
              <a:xfrm>
                <a:off x="26448" y="-29104"/>
                <a:ext cx="229213" cy="1160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13" name="AutoShape 1413">
              <a:extLst>
                <a:ext uri="{FF2B5EF4-FFF2-40B4-BE49-F238E27FC236}">
                  <a16:creationId xmlns:a16="http://schemas.microsoft.com/office/drawing/2014/main" id="{BC80CB4F-867C-82DA-C3ED-23008A57E945}"/>
                </a:ext>
              </a:extLst>
            </p:cNvPr>
            <p:cNvSpPr/>
            <p:nvPr/>
          </p:nvSpPr>
          <p:spPr>
            <a:xfrm>
              <a:off x="612008" y="133987"/>
              <a:ext cx="232060" cy="82498"/>
            </a:xfrm>
            <a:prstGeom prst="line">
              <a:avLst/>
            </a:prstGeom>
            <a:ln w="6114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14" name="Group 1414">
              <a:extLst>
                <a:ext uri="{FF2B5EF4-FFF2-40B4-BE49-F238E27FC236}">
                  <a16:creationId xmlns:a16="http://schemas.microsoft.com/office/drawing/2014/main" id="{3B8A4878-906B-622B-3EC1-A565F61C9E63}"/>
                </a:ext>
              </a:extLst>
            </p:cNvPr>
            <p:cNvGrpSpPr/>
            <p:nvPr/>
          </p:nvGrpSpPr>
          <p:grpSpPr>
            <a:xfrm rot="570107">
              <a:off x="398398" y="184305"/>
              <a:ext cx="413354" cy="118352"/>
              <a:chOff x="0" y="0"/>
              <a:chExt cx="923134" cy="264313"/>
            </a:xfrm>
          </p:grpSpPr>
          <p:sp>
            <p:nvSpPr>
              <p:cNvPr id="1415" name="Freeform 1415">
                <a:extLst>
                  <a:ext uri="{FF2B5EF4-FFF2-40B4-BE49-F238E27FC236}">
                    <a16:creationId xmlns:a16="http://schemas.microsoft.com/office/drawing/2014/main" id="{50924D5B-A317-45BE-B7B7-01ABA14D384D}"/>
                  </a:ext>
                </a:extLst>
              </p:cNvPr>
              <p:cNvSpPr/>
              <p:nvPr/>
            </p:nvSpPr>
            <p:spPr>
              <a:xfrm>
                <a:off x="0" y="0"/>
                <a:ext cx="923134" cy="264313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264313">
                    <a:moveTo>
                      <a:pt x="461567" y="0"/>
                    </a:moveTo>
                    <a:cubicBezTo>
                      <a:pt x="206651" y="0"/>
                      <a:pt x="0" y="59169"/>
                      <a:pt x="0" y="132157"/>
                    </a:cubicBezTo>
                    <a:cubicBezTo>
                      <a:pt x="0" y="205145"/>
                      <a:pt x="206651" y="264313"/>
                      <a:pt x="461567" y="264313"/>
                    </a:cubicBezTo>
                    <a:cubicBezTo>
                      <a:pt x="716483" y="264313"/>
                      <a:pt x="923134" y="205145"/>
                      <a:pt x="923134" y="132157"/>
                    </a:cubicBezTo>
                    <a:cubicBezTo>
                      <a:pt x="923134" y="59169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6" name="TextBox 1416">
                <a:extLst>
                  <a:ext uri="{FF2B5EF4-FFF2-40B4-BE49-F238E27FC236}">
                    <a16:creationId xmlns:a16="http://schemas.microsoft.com/office/drawing/2014/main" id="{6B949580-8167-4303-EA25-910C80E9B42A}"/>
                  </a:ext>
                </a:extLst>
              </p:cNvPr>
              <p:cNvSpPr txBox="1"/>
              <p:nvPr/>
            </p:nvSpPr>
            <p:spPr>
              <a:xfrm>
                <a:off x="86544" y="-13321"/>
                <a:ext cx="750046" cy="252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17" name="Group 1417">
              <a:extLst>
                <a:ext uri="{FF2B5EF4-FFF2-40B4-BE49-F238E27FC236}">
                  <a16:creationId xmlns:a16="http://schemas.microsoft.com/office/drawing/2014/main" id="{0B9C2D6E-EDEC-85A4-A5B5-0B087D065CDB}"/>
                </a:ext>
              </a:extLst>
            </p:cNvPr>
            <p:cNvGrpSpPr/>
            <p:nvPr/>
          </p:nvGrpSpPr>
          <p:grpSpPr>
            <a:xfrm rot="570107">
              <a:off x="12" y="97457"/>
              <a:ext cx="473850" cy="39532"/>
              <a:chOff x="0" y="0"/>
              <a:chExt cx="1058238" cy="88285"/>
            </a:xfrm>
          </p:grpSpPr>
          <p:sp>
            <p:nvSpPr>
              <p:cNvPr id="1418" name="Freeform 1418">
                <a:extLst>
                  <a:ext uri="{FF2B5EF4-FFF2-40B4-BE49-F238E27FC236}">
                    <a16:creationId xmlns:a16="http://schemas.microsoft.com/office/drawing/2014/main" id="{78685F95-8AA6-888A-9E65-8264AE8F887A}"/>
                  </a:ext>
                </a:extLst>
              </p:cNvPr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9" name="TextBox 1419">
                <a:extLst>
                  <a:ext uri="{FF2B5EF4-FFF2-40B4-BE49-F238E27FC236}">
                    <a16:creationId xmlns:a16="http://schemas.microsoft.com/office/drawing/2014/main" id="{09054FE1-9682-918C-E67C-EB36679D2C32}"/>
                  </a:ext>
                </a:extLst>
              </p:cNvPr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0" name="Group 1420">
              <a:extLst>
                <a:ext uri="{FF2B5EF4-FFF2-40B4-BE49-F238E27FC236}">
                  <a16:creationId xmlns:a16="http://schemas.microsoft.com/office/drawing/2014/main" id="{131E02F9-0F6D-CD35-AF8A-B9E83B6E411B}"/>
                </a:ext>
              </a:extLst>
            </p:cNvPr>
            <p:cNvGrpSpPr/>
            <p:nvPr/>
          </p:nvGrpSpPr>
          <p:grpSpPr>
            <a:xfrm rot="-1195036">
              <a:off x="80055" y="67010"/>
              <a:ext cx="69606" cy="19328"/>
              <a:chOff x="0" y="0"/>
              <a:chExt cx="155451" cy="43166"/>
            </a:xfrm>
          </p:grpSpPr>
          <p:sp>
            <p:nvSpPr>
              <p:cNvPr id="1421" name="Freeform 1421">
                <a:extLst>
                  <a:ext uri="{FF2B5EF4-FFF2-40B4-BE49-F238E27FC236}">
                    <a16:creationId xmlns:a16="http://schemas.microsoft.com/office/drawing/2014/main" id="{37629AD9-8CC2-9C60-301C-1F62864DC86D}"/>
                  </a:ext>
                </a:extLst>
              </p:cNvPr>
              <p:cNvSpPr/>
              <p:nvPr/>
            </p:nvSpPr>
            <p:spPr>
              <a:xfrm>
                <a:off x="0" y="0"/>
                <a:ext cx="155451" cy="43166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43166">
                    <a:moveTo>
                      <a:pt x="77725" y="0"/>
                    </a:moveTo>
                    <a:cubicBezTo>
                      <a:pt x="34799" y="0"/>
                      <a:pt x="0" y="9663"/>
                      <a:pt x="0" y="21583"/>
                    </a:cubicBezTo>
                    <a:cubicBezTo>
                      <a:pt x="0" y="33503"/>
                      <a:pt x="34799" y="43166"/>
                      <a:pt x="77725" y="43166"/>
                    </a:cubicBezTo>
                    <a:cubicBezTo>
                      <a:pt x="120652" y="43166"/>
                      <a:pt x="155451" y="33503"/>
                      <a:pt x="155451" y="21583"/>
                    </a:cubicBezTo>
                    <a:cubicBezTo>
                      <a:pt x="155451" y="9663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2" name="TextBox 1422">
                <a:extLst>
                  <a:ext uri="{FF2B5EF4-FFF2-40B4-BE49-F238E27FC236}">
                    <a16:creationId xmlns:a16="http://schemas.microsoft.com/office/drawing/2014/main" id="{B4B08931-2B50-CC81-EEBD-A9DE541FB2F5}"/>
                  </a:ext>
                </a:extLst>
              </p:cNvPr>
              <p:cNvSpPr txBox="1"/>
              <p:nvPr/>
            </p:nvSpPr>
            <p:spPr>
              <a:xfrm>
                <a:off x="14573" y="-34053"/>
                <a:ext cx="126304" cy="731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3" name="Group 1423">
              <a:extLst>
                <a:ext uri="{FF2B5EF4-FFF2-40B4-BE49-F238E27FC236}">
                  <a16:creationId xmlns:a16="http://schemas.microsoft.com/office/drawing/2014/main" id="{0086CF97-B6F5-8E3E-09FF-1F0D6BE3328B}"/>
                </a:ext>
              </a:extLst>
            </p:cNvPr>
            <p:cNvGrpSpPr/>
            <p:nvPr/>
          </p:nvGrpSpPr>
          <p:grpSpPr>
            <a:xfrm rot="190732">
              <a:off x="69020" y="73207"/>
              <a:ext cx="69606" cy="17282"/>
              <a:chOff x="0" y="0"/>
              <a:chExt cx="155451" cy="38595"/>
            </a:xfrm>
          </p:grpSpPr>
          <p:sp>
            <p:nvSpPr>
              <p:cNvPr id="1424" name="Freeform 1424">
                <a:extLst>
                  <a:ext uri="{FF2B5EF4-FFF2-40B4-BE49-F238E27FC236}">
                    <a16:creationId xmlns:a16="http://schemas.microsoft.com/office/drawing/2014/main" id="{07B37875-0AFE-1AA5-26DC-BD73708BD264}"/>
                  </a:ext>
                </a:extLst>
              </p:cNvPr>
              <p:cNvSpPr/>
              <p:nvPr/>
            </p:nvSpPr>
            <p:spPr>
              <a:xfrm>
                <a:off x="0" y="0"/>
                <a:ext cx="155451" cy="38595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38595">
                    <a:moveTo>
                      <a:pt x="77725" y="0"/>
                    </a:moveTo>
                    <a:cubicBezTo>
                      <a:pt x="34799" y="0"/>
                      <a:pt x="0" y="8640"/>
                      <a:pt x="0" y="19297"/>
                    </a:cubicBezTo>
                    <a:cubicBezTo>
                      <a:pt x="0" y="29955"/>
                      <a:pt x="34799" y="38595"/>
                      <a:pt x="77725" y="38595"/>
                    </a:cubicBezTo>
                    <a:cubicBezTo>
                      <a:pt x="120652" y="38595"/>
                      <a:pt x="155451" y="29955"/>
                      <a:pt x="155451" y="19297"/>
                    </a:cubicBezTo>
                    <a:cubicBezTo>
                      <a:pt x="155451" y="8640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5" name="TextBox 1425">
                <a:extLst>
                  <a:ext uri="{FF2B5EF4-FFF2-40B4-BE49-F238E27FC236}">
                    <a16:creationId xmlns:a16="http://schemas.microsoft.com/office/drawing/2014/main" id="{FAEED08E-3F08-39B3-BA94-A038572B6E4C}"/>
                  </a:ext>
                </a:extLst>
              </p:cNvPr>
              <p:cNvSpPr txBox="1"/>
              <p:nvPr/>
            </p:nvSpPr>
            <p:spPr>
              <a:xfrm>
                <a:off x="14573" y="-34482"/>
                <a:ext cx="126304" cy="694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6" name="Group 1426">
              <a:extLst>
                <a:ext uri="{FF2B5EF4-FFF2-40B4-BE49-F238E27FC236}">
                  <a16:creationId xmlns:a16="http://schemas.microsoft.com/office/drawing/2014/main" id="{69851050-8DBA-252E-0DC9-C5ABB2E4CC2B}"/>
                </a:ext>
              </a:extLst>
            </p:cNvPr>
            <p:cNvGrpSpPr/>
            <p:nvPr/>
          </p:nvGrpSpPr>
          <p:grpSpPr>
            <a:xfrm>
              <a:off x="545850" y="215817"/>
              <a:ext cx="473850" cy="39532"/>
              <a:chOff x="0" y="0"/>
              <a:chExt cx="1058238" cy="88285"/>
            </a:xfrm>
          </p:grpSpPr>
          <p:sp>
            <p:nvSpPr>
              <p:cNvPr id="1427" name="Freeform 1427">
                <a:extLst>
                  <a:ext uri="{FF2B5EF4-FFF2-40B4-BE49-F238E27FC236}">
                    <a16:creationId xmlns:a16="http://schemas.microsoft.com/office/drawing/2014/main" id="{C518428B-D0E1-B495-C451-13F250007F12}"/>
                  </a:ext>
                </a:extLst>
              </p:cNvPr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8" name="TextBox 1428">
                <a:extLst>
                  <a:ext uri="{FF2B5EF4-FFF2-40B4-BE49-F238E27FC236}">
                    <a16:creationId xmlns:a16="http://schemas.microsoft.com/office/drawing/2014/main" id="{CAC97C8A-EC0E-68E7-9A11-F6E656739ABA}"/>
                  </a:ext>
                </a:extLst>
              </p:cNvPr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9" name="Group 1429">
              <a:extLst>
                <a:ext uri="{FF2B5EF4-FFF2-40B4-BE49-F238E27FC236}">
                  <a16:creationId xmlns:a16="http://schemas.microsoft.com/office/drawing/2014/main" id="{D9CAFF68-1939-BE3C-AE5E-DCDC201CE1EF}"/>
                </a:ext>
              </a:extLst>
            </p:cNvPr>
            <p:cNvGrpSpPr/>
            <p:nvPr/>
          </p:nvGrpSpPr>
          <p:grpSpPr>
            <a:xfrm rot="-1229729">
              <a:off x="786080" y="254984"/>
              <a:ext cx="205405" cy="18624"/>
              <a:chOff x="0" y="0"/>
              <a:chExt cx="458725" cy="41593"/>
            </a:xfrm>
          </p:grpSpPr>
          <p:sp>
            <p:nvSpPr>
              <p:cNvPr id="1430" name="Freeform 1430">
                <a:extLst>
                  <a:ext uri="{FF2B5EF4-FFF2-40B4-BE49-F238E27FC236}">
                    <a16:creationId xmlns:a16="http://schemas.microsoft.com/office/drawing/2014/main" id="{6784B5F7-873B-3E4C-4389-B391B3ED2A73}"/>
                  </a:ext>
                </a:extLst>
              </p:cNvPr>
              <p:cNvSpPr/>
              <p:nvPr/>
            </p:nvSpPr>
            <p:spPr>
              <a:xfrm>
                <a:off x="0" y="0"/>
                <a:ext cx="458725" cy="41593"/>
              </a:xfrm>
              <a:custGeom>
                <a:avLst/>
                <a:gdLst/>
                <a:ahLst/>
                <a:cxnLst/>
                <a:rect l="l" t="t" r="r" b="b"/>
                <a:pathLst>
                  <a:path w="458725" h="41593">
                    <a:moveTo>
                      <a:pt x="229363" y="0"/>
                    </a:moveTo>
                    <a:cubicBezTo>
                      <a:pt x="102689" y="0"/>
                      <a:pt x="0" y="9311"/>
                      <a:pt x="0" y="20797"/>
                    </a:cubicBezTo>
                    <a:cubicBezTo>
                      <a:pt x="0" y="32282"/>
                      <a:pt x="102689" y="41593"/>
                      <a:pt x="229363" y="41593"/>
                    </a:cubicBezTo>
                    <a:cubicBezTo>
                      <a:pt x="356036" y="41593"/>
                      <a:pt x="458725" y="32282"/>
                      <a:pt x="458725" y="20797"/>
                    </a:cubicBezTo>
                    <a:cubicBezTo>
                      <a:pt x="458725" y="9311"/>
                      <a:pt x="356036" y="0"/>
                      <a:pt x="2293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1" name="TextBox 1431">
                <a:extLst>
                  <a:ext uri="{FF2B5EF4-FFF2-40B4-BE49-F238E27FC236}">
                    <a16:creationId xmlns:a16="http://schemas.microsoft.com/office/drawing/2014/main" id="{80D5C910-0369-5B55-7301-AEA76FA51D4D}"/>
                  </a:ext>
                </a:extLst>
              </p:cNvPr>
              <p:cNvSpPr txBox="1"/>
              <p:nvPr/>
            </p:nvSpPr>
            <p:spPr>
              <a:xfrm>
                <a:off x="43006" y="-34201"/>
                <a:ext cx="372714" cy="718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32" name="Group 1432">
              <a:extLst>
                <a:ext uri="{FF2B5EF4-FFF2-40B4-BE49-F238E27FC236}">
                  <a16:creationId xmlns:a16="http://schemas.microsoft.com/office/drawing/2014/main" id="{4DC0B9D7-2655-2616-4555-14E18DAFA403}"/>
                </a:ext>
              </a:extLst>
            </p:cNvPr>
            <p:cNvGrpSpPr/>
            <p:nvPr/>
          </p:nvGrpSpPr>
          <p:grpSpPr>
            <a:xfrm rot="-2337051">
              <a:off x="796804" y="270400"/>
              <a:ext cx="94562" cy="25222"/>
              <a:chOff x="0" y="0"/>
              <a:chExt cx="257323" cy="68634"/>
            </a:xfrm>
          </p:grpSpPr>
          <p:sp>
            <p:nvSpPr>
              <p:cNvPr id="1433" name="Freeform 1433">
                <a:extLst>
                  <a:ext uri="{FF2B5EF4-FFF2-40B4-BE49-F238E27FC236}">
                    <a16:creationId xmlns:a16="http://schemas.microsoft.com/office/drawing/2014/main" id="{5A3405E4-933D-6450-A617-ADEB1825AF44}"/>
                  </a:ext>
                </a:extLst>
              </p:cNvPr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4" name="TextBox 1434">
                <a:extLst>
                  <a:ext uri="{FF2B5EF4-FFF2-40B4-BE49-F238E27FC236}">
                    <a16:creationId xmlns:a16="http://schemas.microsoft.com/office/drawing/2014/main" id="{8E397CD8-DBD9-547F-0CBF-7FF33BD0B509}"/>
                  </a:ext>
                </a:extLst>
              </p:cNvPr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35" name="Group 1435">
              <a:extLst>
                <a:ext uri="{FF2B5EF4-FFF2-40B4-BE49-F238E27FC236}">
                  <a16:creationId xmlns:a16="http://schemas.microsoft.com/office/drawing/2014/main" id="{1792D7ED-B9A4-1932-25EC-C64B056D5763}"/>
                </a:ext>
              </a:extLst>
            </p:cNvPr>
            <p:cNvGrpSpPr/>
            <p:nvPr/>
          </p:nvGrpSpPr>
          <p:grpSpPr>
            <a:xfrm rot="-2770450">
              <a:off x="782889" y="294924"/>
              <a:ext cx="64933" cy="17319"/>
              <a:chOff x="0" y="0"/>
              <a:chExt cx="257323" cy="68634"/>
            </a:xfrm>
          </p:grpSpPr>
          <p:sp>
            <p:nvSpPr>
              <p:cNvPr id="1436" name="Freeform 1436">
                <a:extLst>
                  <a:ext uri="{FF2B5EF4-FFF2-40B4-BE49-F238E27FC236}">
                    <a16:creationId xmlns:a16="http://schemas.microsoft.com/office/drawing/2014/main" id="{C29720F4-9EA8-7D91-B4EF-A67AA6C7B209}"/>
                  </a:ext>
                </a:extLst>
              </p:cNvPr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7" name="TextBox 1437">
                <a:extLst>
                  <a:ext uri="{FF2B5EF4-FFF2-40B4-BE49-F238E27FC236}">
                    <a16:creationId xmlns:a16="http://schemas.microsoft.com/office/drawing/2014/main" id="{4EC02181-29DD-2CAF-D35C-42BEBF716EE7}"/>
                  </a:ext>
                </a:extLst>
              </p:cNvPr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38" name="Group 1438">
              <a:extLst>
                <a:ext uri="{FF2B5EF4-FFF2-40B4-BE49-F238E27FC236}">
                  <a16:creationId xmlns:a16="http://schemas.microsoft.com/office/drawing/2014/main" id="{7DA1DA86-4313-2F3C-DFF8-1C746FB0FDC2}"/>
                </a:ext>
              </a:extLst>
            </p:cNvPr>
            <p:cNvGrpSpPr/>
            <p:nvPr/>
          </p:nvGrpSpPr>
          <p:grpSpPr>
            <a:xfrm rot="-412199">
              <a:off x="874459" y="243074"/>
              <a:ext cx="80113" cy="17319"/>
              <a:chOff x="0" y="0"/>
              <a:chExt cx="317481" cy="68634"/>
            </a:xfrm>
          </p:grpSpPr>
          <p:sp>
            <p:nvSpPr>
              <p:cNvPr id="1439" name="Freeform 1439">
                <a:extLst>
                  <a:ext uri="{FF2B5EF4-FFF2-40B4-BE49-F238E27FC236}">
                    <a16:creationId xmlns:a16="http://schemas.microsoft.com/office/drawing/2014/main" id="{E8A36C44-50FB-ECE3-2282-5EA9408641EB}"/>
                  </a:ext>
                </a:extLst>
              </p:cNvPr>
              <p:cNvSpPr/>
              <p:nvPr/>
            </p:nvSpPr>
            <p:spPr>
              <a:xfrm>
                <a:off x="0" y="0"/>
                <a:ext cx="317481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317481" h="68634">
                    <a:moveTo>
                      <a:pt x="158740" y="0"/>
                    </a:moveTo>
                    <a:cubicBezTo>
                      <a:pt x="71070" y="0"/>
                      <a:pt x="0" y="15364"/>
                      <a:pt x="0" y="34317"/>
                    </a:cubicBezTo>
                    <a:cubicBezTo>
                      <a:pt x="0" y="53270"/>
                      <a:pt x="71070" y="68634"/>
                      <a:pt x="158740" y="68634"/>
                    </a:cubicBezTo>
                    <a:cubicBezTo>
                      <a:pt x="246410" y="68634"/>
                      <a:pt x="317481" y="53270"/>
                      <a:pt x="317481" y="34317"/>
                    </a:cubicBezTo>
                    <a:cubicBezTo>
                      <a:pt x="317481" y="15364"/>
                      <a:pt x="246410" y="0"/>
                      <a:pt x="15874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0" name="TextBox 1440">
                <a:extLst>
                  <a:ext uri="{FF2B5EF4-FFF2-40B4-BE49-F238E27FC236}">
                    <a16:creationId xmlns:a16="http://schemas.microsoft.com/office/drawing/2014/main" id="{CF3636CD-DF00-7F8C-A7CF-A1DE053C1DFD}"/>
                  </a:ext>
                </a:extLst>
              </p:cNvPr>
              <p:cNvSpPr txBox="1"/>
              <p:nvPr/>
            </p:nvSpPr>
            <p:spPr>
              <a:xfrm>
                <a:off x="29764" y="-31666"/>
                <a:ext cx="257953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41" name="Group 1441">
              <a:extLst>
                <a:ext uri="{FF2B5EF4-FFF2-40B4-BE49-F238E27FC236}">
                  <a16:creationId xmlns:a16="http://schemas.microsoft.com/office/drawing/2014/main" id="{6A7CECBB-B978-DEBF-55BD-1253A8FDFCAD}"/>
                </a:ext>
              </a:extLst>
            </p:cNvPr>
            <p:cNvGrpSpPr/>
            <p:nvPr/>
          </p:nvGrpSpPr>
          <p:grpSpPr>
            <a:xfrm>
              <a:off x="473875" y="208013"/>
              <a:ext cx="473850" cy="27570"/>
              <a:chOff x="0" y="0"/>
              <a:chExt cx="1058238" cy="61571"/>
            </a:xfrm>
          </p:grpSpPr>
          <p:sp>
            <p:nvSpPr>
              <p:cNvPr id="1442" name="Freeform 1442">
                <a:extLst>
                  <a:ext uri="{FF2B5EF4-FFF2-40B4-BE49-F238E27FC236}">
                    <a16:creationId xmlns:a16="http://schemas.microsoft.com/office/drawing/2014/main" id="{CC065E81-B2E4-D601-E920-53F3C81F5AC5}"/>
                  </a:ext>
                </a:extLst>
              </p:cNvPr>
              <p:cNvSpPr/>
              <p:nvPr/>
            </p:nvSpPr>
            <p:spPr>
              <a:xfrm>
                <a:off x="0" y="0"/>
                <a:ext cx="1058238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61571">
                    <a:moveTo>
                      <a:pt x="529119" y="0"/>
                    </a:moveTo>
                    <a:cubicBezTo>
                      <a:pt x="236895" y="0"/>
                      <a:pt x="0" y="13783"/>
                      <a:pt x="0" y="30785"/>
                    </a:cubicBezTo>
                    <a:cubicBezTo>
                      <a:pt x="0" y="47788"/>
                      <a:pt x="236895" y="61571"/>
                      <a:pt x="529119" y="61571"/>
                    </a:cubicBezTo>
                    <a:cubicBezTo>
                      <a:pt x="821343" y="61571"/>
                      <a:pt x="1058238" y="47788"/>
                      <a:pt x="1058238" y="30785"/>
                    </a:cubicBezTo>
                    <a:cubicBezTo>
                      <a:pt x="1058238" y="1378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3" name="TextBox 1443">
                <a:extLst>
                  <a:ext uri="{FF2B5EF4-FFF2-40B4-BE49-F238E27FC236}">
                    <a16:creationId xmlns:a16="http://schemas.microsoft.com/office/drawing/2014/main" id="{130DC578-B1D8-9BB5-1044-9A1190B16172}"/>
                  </a:ext>
                </a:extLst>
              </p:cNvPr>
              <p:cNvSpPr txBox="1"/>
              <p:nvPr/>
            </p:nvSpPr>
            <p:spPr>
              <a:xfrm>
                <a:off x="99210" y="-32328"/>
                <a:ext cx="859818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44" name="Group 1444">
              <a:extLst>
                <a:ext uri="{FF2B5EF4-FFF2-40B4-BE49-F238E27FC236}">
                  <a16:creationId xmlns:a16="http://schemas.microsoft.com/office/drawing/2014/main" id="{2EF02420-3372-839A-23CF-8508C2C2287D}"/>
                </a:ext>
              </a:extLst>
            </p:cNvPr>
            <p:cNvGrpSpPr/>
            <p:nvPr/>
          </p:nvGrpSpPr>
          <p:grpSpPr>
            <a:xfrm rot="736354">
              <a:off x="643847" y="191921"/>
              <a:ext cx="154374" cy="27570"/>
              <a:chOff x="0" y="0"/>
              <a:chExt cx="344759" cy="61571"/>
            </a:xfrm>
          </p:grpSpPr>
          <p:sp>
            <p:nvSpPr>
              <p:cNvPr id="1445" name="Freeform 1445">
                <a:extLst>
                  <a:ext uri="{FF2B5EF4-FFF2-40B4-BE49-F238E27FC236}">
                    <a16:creationId xmlns:a16="http://schemas.microsoft.com/office/drawing/2014/main" id="{B8B873F7-BB53-34FB-F1FA-A6D3CA05B8E7}"/>
                  </a:ext>
                </a:extLst>
              </p:cNvPr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6" name="TextBox 1446">
                <a:extLst>
                  <a:ext uri="{FF2B5EF4-FFF2-40B4-BE49-F238E27FC236}">
                    <a16:creationId xmlns:a16="http://schemas.microsoft.com/office/drawing/2014/main" id="{E7672B13-2AA7-FEB6-9CCD-6D500FD839A1}"/>
                  </a:ext>
                </a:extLst>
              </p:cNvPr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47" name="Group 1447">
              <a:extLst>
                <a:ext uri="{FF2B5EF4-FFF2-40B4-BE49-F238E27FC236}">
                  <a16:creationId xmlns:a16="http://schemas.microsoft.com/office/drawing/2014/main" id="{DFA7AEA9-E360-CEDC-5097-AB4342AB005F}"/>
                </a:ext>
              </a:extLst>
            </p:cNvPr>
            <p:cNvGrpSpPr/>
            <p:nvPr/>
          </p:nvGrpSpPr>
          <p:grpSpPr>
            <a:xfrm rot="1272753">
              <a:off x="589470" y="170450"/>
              <a:ext cx="154374" cy="27570"/>
              <a:chOff x="0" y="0"/>
              <a:chExt cx="344759" cy="61571"/>
            </a:xfrm>
          </p:grpSpPr>
          <p:sp>
            <p:nvSpPr>
              <p:cNvPr id="1448" name="Freeform 1448">
                <a:extLst>
                  <a:ext uri="{FF2B5EF4-FFF2-40B4-BE49-F238E27FC236}">
                    <a16:creationId xmlns:a16="http://schemas.microsoft.com/office/drawing/2014/main" id="{D083E609-CA4D-1A0E-CA23-316EEBA58814}"/>
                  </a:ext>
                </a:extLst>
              </p:cNvPr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9" name="TextBox 1449">
                <a:extLst>
                  <a:ext uri="{FF2B5EF4-FFF2-40B4-BE49-F238E27FC236}">
                    <a16:creationId xmlns:a16="http://schemas.microsoft.com/office/drawing/2014/main" id="{3537C0FB-9C32-D7AB-443A-56FD46566F26}"/>
                  </a:ext>
                </a:extLst>
              </p:cNvPr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50" name="Group 1450">
              <a:extLst>
                <a:ext uri="{FF2B5EF4-FFF2-40B4-BE49-F238E27FC236}">
                  <a16:creationId xmlns:a16="http://schemas.microsoft.com/office/drawing/2014/main" id="{3535E3E8-B152-262C-4ED7-6965969197A5}"/>
                </a:ext>
              </a:extLst>
            </p:cNvPr>
            <p:cNvGrpSpPr/>
            <p:nvPr/>
          </p:nvGrpSpPr>
          <p:grpSpPr>
            <a:xfrm rot="4313152">
              <a:off x="442651" y="429913"/>
              <a:ext cx="134422" cy="31756"/>
              <a:chOff x="0" y="0"/>
              <a:chExt cx="433127" cy="102321"/>
            </a:xfrm>
          </p:grpSpPr>
          <p:sp>
            <p:nvSpPr>
              <p:cNvPr id="1451" name="Freeform 1451">
                <a:extLst>
                  <a:ext uri="{FF2B5EF4-FFF2-40B4-BE49-F238E27FC236}">
                    <a16:creationId xmlns:a16="http://schemas.microsoft.com/office/drawing/2014/main" id="{90263537-B926-44AF-1676-2C2C3D9C4536}"/>
                  </a:ext>
                </a:extLst>
              </p:cNvPr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2" name="TextBox 1452">
                <a:extLst>
                  <a:ext uri="{FF2B5EF4-FFF2-40B4-BE49-F238E27FC236}">
                    <a16:creationId xmlns:a16="http://schemas.microsoft.com/office/drawing/2014/main" id="{85B85113-DE98-E1BB-8B5F-9297CBE065B7}"/>
                  </a:ext>
                </a:extLst>
              </p:cNvPr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53" name="Group 1453">
              <a:extLst>
                <a:ext uri="{FF2B5EF4-FFF2-40B4-BE49-F238E27FC236}">
                  <a16:creationId xmlns:a16="http://schemas.microsoft.com/office/drawing/2014/main" id="{D30F8B62-6C57-40E2-54BE-8780CFA12D8B}"/>
                </a:ext>
              </a:extLst>
            </p:cNvPr>
            <p:cNvGrpSpPr/>
            <p:nvPr/>
          </p:nvGrpSpPr>
          <p:grpSpPr>
            <a:xfrm rot="3213400">
              <a:off x="531413" y="422726"/>
              <a:ext cx="82942" cy="20671"/>
              <a:chOff x="0" y="0"/>
              <a:chExt cx="267250" cy="66606"/>
            </a:xfrm>
          </p:grpSpPr>
          <p:sp>
            <p:nvSpPr>
              <p:cNvPr id="1454" name="Freeform 1454">
                <a:extLst>
                  <a:ext uri="{FF2B5EF4-FFF2-40B4-BE49-F238E27FC236}">
                    <a16:creationId xmlns:a16="http://schemas.microsoft.com/office/drawing/2014/main" id="{C15709C7-E008-C943-596D-E7EDA0E54453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5" name="TextBox 1455">
                <a:extLst>
                  <a:ext uri="{FF2B5EF4-FFF2-40B4-BE49-F238E27FC236}">
                    <a16:creationId xmlns:a16="http://schemas.microsoft.com/office/drawing/2014/main" id="{99BAABAB-04AF-88BC-F3D9-C052D1758AB2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56" name="Group 1456">
              <a:extLst>
                <a:ext uri="{FF2B5EF4-FFF2-40B4-BE49-F238E27FC236}">
                  <a16:creationId xmlns:a16="http://schemas.microsoft.com/office/drawing/2014/main" id="{579D63FB-53AA-71E4-DA38-0E1B6FCC8456}"/>
                </a:ext>
              </a:extLst>
            </p:cNvPr>
            <p:cNvGrpSpPr/>
            <p:nvPr/>
          </p:nvGrpSpPr>
          <p:grpSpPr>
            <a:xfrm rot="6703353">
              <a:off x="563207" y="469814"/>
              <a:ext cx="48583" cy="12108"/>
              <a:chOff x="0" y="0"/>
              <a:chExt cx="267250" cy="66606"/>
            </a:xfrm>
          </p:grpSpPr>
          <p:sp>
            <p:nvSpPr>
              <p:cNvPr id="1457" name="Freeform 1457">
                <a:extLst>
                  <a:ext uri="{FF2B5EF4-FFF2-40B4-BE49-F238E27FC236}">
                    <a16:creationId xmlns:a16="http://schemas.microsoft.com/office/drawing/2014/main" id="{95371961-4AA6-7B6B-375A-3C22298F7B7A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8" name="TextBox 1458">
                <a:extLst>
                  <a:ext uri="{FF2B5EF4-FFF2-40B4-BE49-F238E27FC236}">
                    <a16:creationId xmlns:a16="http://schemas.microsoft.com/office/drawing/2014/main" id="{90AD5161-167F-2B1D-D021-8D1A1CB8C3D7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59" name="Group 1459">
              <a:extLst>
                <a:ext uri="{FF2B5EF4-FFF2-40B4-BE49-F238E27FC236}">
                  <a16:creationId xmlns:a16="http://schemas.microsoft.com/office/drawing/2014/main" id="{88BCC9CB-F4FF-A26B-6F2E-65D3EB34F425}"/>
                </a:ext>
              </a:extLst>
            </p:cNvPr>
            <p:cNvGrpSpPr/>
            <p:nvPr/>
          </p:nvGrpSpPr>
          <p:grpSpPr>
            <a:xfrm rot="5846030">
              <a:off x="542843" y="470431"/>
              <a:ext cx="42517" cy="10597"/>
              <a:chOff x="0" y="0"/>
              <a:chExt cx="267250" cy="66606"/>
            </a:xfrm>
          </p:grpSpPr>
          <p:sp>
            <p:nvSpPr>
              <p:cNvPr id="1460" name="Freeform 1460">
                <a:extLst>
                  <a:ext uri="{FF2B5EF4-FFF2-40B4-BE49-F238E27FC236}">
                    <a16:creationId xmlns:a16="http://schemas.microsoft.com/office/drawing/2014/main" id="{92B36624-7F06-0B9B-1C2E-14A00640DF5C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1" name="TextBox 1461">
                <a:extLst>
                  <a:ext uri="{FF2B5EF4-FFF2-40B4-BE49-F238E27FC236}">
                    <a16:creationId xmlns:a16="http://schemas.microsoft.com/office/drawing/2014/main" id="{41FD3E8E-4C17-86BA-BC6D-49695C190635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62" name="AutoShape 1462">
              <a:extLst>
                <a:ext uri="{FF2B5EF4-FFF2-40B4-BE49-F238E27FC236}">
                  <a16:creationId xmlns:a16="http://schemas.microsoft.com/office/drawing/2014/main" id="{E87338ED-B670-CD43-0A39-D446BC8EA9E0}"/>
                </a:ext>
              </a:extLst>
            </p:cNvPr>
            <p:cNvSpPr/>
            <p:nvPr/>
          </p:nvSpPr>
          <p:spPr>
            <a:xfrm>
              <a:off x="520627" y="441943"/>
              <a:ext cx="40725" cy="54865"/>
            </a:xfrm>
            <a:prstGeom prst="line">
              <a:avLst/>
            </a:prstGeom>
            <a:ln w="19870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63" name="Group 1463">
              <a:extLst>
                <a:ext uri="{FF2B5EF4-FFF2-40B4-BE49-F238E27FC236}">
                  <a16:creationId xmlns:a16="http://schemas.microsoft.com/office/drawing/2014/main" id="{3E2F1544-C581-DD08-159E-C8FB941315CB}"/>
                </a:ext>
              </a:extLst>
            </p:cNvPr>
            <p:cNvGrpSpPr/>
            <p:nvPr/>
          </p:nvGrpSpPr>
          <p:grpSpPr>
            <a:xfrm rot="6703353">
              <a:off x="551803" y="462766"/>
              <a:ext cx="48583" cy="17753"/>
              <a:chOff x="0" y="0"/>
              <a:chExt cx="267250" cy="97660"/>
            </a:xfrm>
          </p:grpSpPr>
          <p:sp>
            <p:nvSpPr>
              <p:cNvPr id="1464" name="Freeform 1464">
                <a:extLst>
                  <a:ext uri="{FF2B5EF4-FFF2-40B4-BE49-F238E27FC236}">
                    <a16:creationId xmlns:a16="http://schemas.microsoft.com/office/drawing/2014/main" id="{7ECC6FF8-A200-3765-6B06-7FC131B9F469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97660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97660">
                    <a:moveTo>
                      <a:pt x="133625" y="0"/>
                    </a:moveTo>
                    <a:cubicBezTo>
                      <a:pt x="59826" y="0"/>
                      <a:pt x="0" y="21862"/>
                      <a:pt x="0" y="48830"/>
                    </a:cubicBezTo>
                    <a:cubicBezTo>
                      <a:pt x="0" y="75798"/>
                      <a:pt x="59826" y="97660"/>
                      <a:pt x="133625" y="97660"/>
                    </a:cubicBezTo>
                    <a:cubicBezTo>
                      <a:pt x="207424" y="97660"/>
                      <a:pt x="267250" y="75798"/>
                      <a:pt x="267250" y="48830"/>
                    </a:cubicBezTo>
                    <a:cubicBezTo>
                      <a:pt x="267250" y="21862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5" name="TextBox 1465">
                <a:extLst>
                  <a:ext uri="{FF2B5EF4-FFF2-40B4-BE49-F238E27FC236}">
                    <a16:creationId xmlns:a16="http://schemas.microsoft.com/office/drawing/2014/main" id="{9DFE52D3-29E5-DA13-E2A4-ECCB88A44DD0}"/>
                  </a:ext>
                </a:extLst>
              </p:cNvPr>
              <p:cNvSpPr txBox="1"/>
              <p:nvPr/>
            </p:nvSpPr>
            <p:spPr>
              <a:xfrm>
                <a:off x="25055" y="-28944"/>
                <a:ext cx="217141" cy="1174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66" name="AutoShape 1466">
              <a:extLst>
                <a:ext uri="{FF2B5EF4-FFF2-40B4-BE49-F238E27FC236}">
                  <a16:creationId xmlns:a16="http://schemas.microsoft.com/office/drawing/2014/main" id="{0FDC9C9F-2673-BDDA-CAAC-0B6CCA0232AC}"/>
                </a:ext>
              </a:extLst>
            </p:cNvPr>
            <p:cNvSpPr/>
            <p:nvPr/>
          </p:nvSpPr>
          <p:spPr>
            <a:xfrm flipV="1">
              <a:off x="587470" y="397097"/>
              <a:ext cx="51024" cy="67503"/>
            </a:xfrm>
            <a:prstGeom prst="line">
              <a:avLst/>
            </a:prstGeom>
            <a:ln w="19870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67" name="Group 1467">
              <a:extLst>
                <a:ext uri="{FF2B5EF4-FFF2-40B4-BE49-F238E27FC236}">
                  <a16:creationId xmlns:a16="http://schemas.microsoft.com/office/drawing/2014/main" id="{3539F4E2-E7C5-2EE2-C539-49106BC578C6}"/>
                </a:ext>
              </a:extLst>
            </p:cNvPr>
            <p:cNvGrpSpPr/>
            <p:nvPr/>
          </p:nvGrpSpPr>
          <p:grpSpPr>
            <a:xfrm rot="8884314">
              <a:off x="653037" y="376059"/>
              <a:ext cx="42517" cy="10597"/>
              <a:chOff x="0" y="0"/>
              <a:chExt cx="267250" cy="66606"/>
            </a:xfrm>
          </p:grpSpPr>
          <p:sp>
            <p:nvSpPr>
              <p:cNvPr id="1468" name="Freeform 1468">
                <a:extLst>
                  <a:ext uri="{FF2B5EF4-FFF2-40B4-BE49-F238E27FC236}">
                    <a16:creationId xmlns:a16="http://schemas.microsoft.com/office/drawing/2014/main" id="{08CF9343-8FBF-8937-6D3A-527D419DA095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9" name="TextBox 1469">
                <a:extLst>
                  <a:ext uri="{FF2B5EF4-FFF2-40B4-BE49-F238E27FC236}">
                    <a16:creationId xmlns:a16="http://schemas.microsoft.com/office/drawing/2014/main" id="{6AD88CB9-B832-35CC-E5EC-EA9473D9FCF1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70" name="Group 1470">
              <a:extLst>
                <a:ext uri="{FF2B5EF4-FFF2-40B4-BE49-F238E27FC236}">
                  <a16:creationId xmlns:a16="http://schemas.microsoft.com/office/drawing/2014/main" id="{06C12678-07B4-A6D8-16C4-469983BBAA30}"/>
                </a:ext>
              </a:extLst>
            </p:cNvPr>
            <p:cNvGrpSpPr/>
            <p:nvPr/>
          </p:nvGrpSpPr>
          <p:grpSpPr>
            <a:xfrm rot="4237270">
              <a:off x="490330" y="460660"/>
              <a:ext cx="70053" cy="16549"/>
              <a:chOff x="0" y="0"/>
              <a:chExt cx="433127" cy="102321"/>
            </a:xfrm>
          </p:grpSpPr>
          <p:sp>
            <p:nvSpPr>
              <p:cNvPr id="1471" name="Freeform 1471">
                <a:extLst>
                  <a:ext uri="{FF2B5EF4-FFF2-40B4-BE49-F238E27FC236}">
                    <a16:creationId xmlns:a16="http://schemas.microsoft.com/office/drawing/2014/main" id="{6C276751-BD1E-E2A4-A9D5-7AAE19021060}"/>
                  </a:ext>
                </a:extLst>
              </p:cNvPr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2" name="TextBox 1472">
                <a:extLst>
                  <a:ext uri="{FF2B5EF4-FFF2-40B4-BE49-F238E27FC236}">
                    <a16:creationId xmlns:a16="http://schemas.microsoft.com/office/drawing/2014/main" id="{DB570098-A4DD-5665-B594-AC681595F437}"/>
                  </a:ext>
                </a:extLst>
              </p:cNvPr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73" name="AutoShape 1473">
              <a:extLst>
                <a:ext uri="{FF2B5EF4-FFF2-40B4-BE49-F238E27FC236}">
                  <a16:creationId xmlns:a16="http://schemas.microsoft.com/office/drawing/2014/main" id="{22EA1F72-14FF-30EE-72D6-410ABCE6538B}"/>
                </a:ext>
              </a:extLst>
            </p:cNvPr>
            <p:cNvSpPr/>
            <p:nvPr/>
          </p:nvSpPr>
          <p:spPr>
            <a:xfrm flipH="1">
              <a:off x="495956" y="460930"/>
              <a:ext cx="13906" cy="58066"/>
            </a:xfrm>
            <a:prstGeom prst="line">
              <a:avLst/>
            </a:prstGeom>
            <a:ln w="15285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74" name="Group 1474">
              <a:extLst>
                <a:ext uri="{FF2B5EF4-FFF2-40B4-BE49-F238E27FC236}">
                  <a16:creationId xmlns:a16="http://schemas.microsoft.com/office/drawing/2014/main" id="{21F0907C-5B5D-2B87-B1CD-E85F96E69B7E}"/>
                </a:ext>
              </a:extLst>
            </p:cNvPr>
            <p:cNvGrpSpPr/>
            <p:nvPr/>
          </p:nvGrpSpPr>
          <p:grpSpPr>
            <a:xfrm rot="1303209">
              <a:off x="136311" y="70091"/>
              <a:ext cx="51833" cy="7642"/>
              <a:chOff x="0" y="0"/>
              <a:chExt cx="140396" cy="20701"/>
            </a:xfrm>
          </p:grpSpPr>
          <p:sp>
            <p:nvSpPr>
              <p:cNvPr id="1475" name="Freeform 1475">
                <a:extLst>
                  <a:ext uri="{FF2B5EF4-FFF2-40B4-BE49-F238E27FC236}">
                    <a16:creationId xmlns:a16="http://schemas.microsoft.com/office/drawing/2014/main" id="{FA9DEB0A-11E9-9769-BA22-E02BF1139316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6" name="TextBox 1476">
                <a:extLst>
                  <a:ext uri="{FF2B5EF4-FFF2-40B4-BE49-F238E27FC236}">
                    <a16:creationId xmlns:a16="http://schemas.microsoft.com/office/drawing/2014/main" id="{11681A8D-BA82-EE0F-6614-312F8F892D05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77" name="AutoShape 1477">
              <a:extLst>
                <a:ext uri="{FF2B5EF4-FFF2-40B4-BE49-F238E27FC236}">
                  <a16:creationId xmlns:a16="http://schemas.microsoft.com/office/drawing/2014/main" id="{0ABD09A7-EC84-CB91-33B1-40E101FEFEFD}"/>
                </a:ext>
              </a:extLst>
            </p:cNvPr>
            <p:cNvSpPr/>
            <p:nvPr/>
          </p:nvSpPr>
          <p:spPr>
            <a:xfrm flipV="1">
              <a:off x="240579" y="148569"/>
              <a:ext cx="90561" cy="60104"/>
            </a:xfrm>
            <a:prstGeom prst="line">
              <a:avLst/>
            </a:prstGeom>
            <a:ln w="6114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78" name="Group 1478">
              <a:extLst>
                <a:ext uri="{FF2B5EF4-FFF2-40B4-BE49-F238E27FC236}">
                  <a16:creationId xmlns:a16="http://schemas.microsoft.com/office/drawing/2014/main" id="{975A3B6C-1DFD-A658-100C-EF3B539283A1}"/>
                </a:ext>
              </a:extLst>
            </p:cNvPr>
            <p:cNvGrpSpPr/>
            <p:nvPr/>
          </p:nvGrpSpPr>
          <p:grpSpPr>
            <a:xfrm rot="897649">
              <a:off x="384375" y="131459"/>
              <a:ext cx="282347" cy="48921"/>
              <a:chOff x="0" y="0"/>
              <a:chExt cx="630559" cy="109255"/>
            </a:xfrm>
          </p:grpSpPr>
          <p:sp>
            <p:nvSpPr>
              <p:cNvPr id="1479" name="Freeform 1479">
                <a:extLst>
                  <a:ext uri="{FF2B5EF4-FFF2-40B4-BE49-F238E27FC236}">
                    <a16:creationId xmlns:a16="http://schemas.microsoft.com/office/drawing/2014/main" id="{0DEB4B02-BCBD-1668-A7EE-6C30C3AC57CA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0925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09255">
                    <a:moveTo>
                      <a:pt x="315280" y="0"/>
                    </a:moveTo>
                    <a:cubicBezTo>
                      <a:pt x="141155" y="0"/>
                      <a:pt x="0" y="24458"/>
                      <a:pt x="0" y="54627"/>
                    </a:cubicBezTo>
                    <a:cubicBezTo>
                      <a:pt x="0" y="84797"/>
                      <a:pt x="141155" y="109255"/>
                      <a:pt x="315280" y="109255"/>
                    </a:cubicBezTo>
                    <a:cubicBezTo>
                      <a:pt x="489404" y="109255"/>
                      <a:pt x="630559" y="84797"/>
                      <a:pt x="630559" y="54627"/>
                    </a:cubicBezTo>
                    <a:cubicBezTo>
                      <a:pt x="630559" y="24458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0" name="TextBox 1480">
                <a:extLst>
                  <a:ext uri="{FF2B5EF4-FFF2-40B4-BE49-F238E27FC236}">
                    <a16:creationId xmlns:a16="http://schemas.microsoft.com/office/drawing/2014/main" id="{209A1F55-3047-33B3-8B58-90112F55B905}"/>
                  </a:ext>
                </a:extLst>
              </p:cNvPr>
              <p:cNvSpPr txBox="1"/>
              <p:nvPr/>
            </p:nvSpPr>
            <p:spPr>
              <a:xfrm>
                <a:off x="59115" y="-27857"/>
                <a:ext cx="512329" cy="1268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81" name="Group 1481">
              <a:extLst>
                <a:ext uri="{FF2B5EF4-FFF2-40B4-BE49-F238E27FC236}">
                  <a16:creationId xmlns:a16="http://schemas.microsoft.com/office/drawing/2014/main" id="{20A2DEAE-F185-D792-608D-1FECDA67F001}"/>
                </a:ext>
              </a:extLst>
            </p:cNvPr>
            <p:cNvGrpSpPr/>
            <p:nvPr/>
          </p:nvGrpSpPr>
          <p:grpSpPr>
            <a:xfrm rot="897649">
              <a:off x="482020" y="184031"/>
              <a:ext cx="282347" cy="58047"/>
              <a:chOff x="0" y="0"/>
              <a:chExt cx="630559" cy="129635"/>
            </a:xfrm>
          </p:grpSpPr>
          <p:sp>
            <p:nvSpPr>
              <p:cNvPr id="1482" name="Freeform 1482">
                <a:extLst>
                  <a:ext uri="{FF2B5EF4-FFF2-40B4-BE49-F238E27FC236}">
                    <a16:creationId xmlns:a16="http://schemas.microsoft.com/office/drawing/2014/main" id="{81728FE5-6565-114B-77BD-B8127B1DF60C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3" name="TextBox 1483">
                <a:extLst>
                  <a:ext uri="{FF2B5EF4-FFF2-40B4-BE49-F238E27FC236}">
                    <a16:creationId xmlns:a16="http://schemas.microsoft.com/office/drawing/2014/main" id="{76001B08-DF9D-A5FD-F541-ECDC98038911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84" name="Group 1484">
              <a:extLst>
                <a:ext uri="{FF2B5EF4-FFF2-40B4-BE49-F238E27FC236}">
                  <a16:creationId xmlns:a16="http://schemas.microsoft.com/office/drawing/2014/main" id="{03E071B8-260C-E0B6-C2F8-8FEAA328D029}"/>
                </a:ext>
              </a:extLst>
            </p:cNvPr>
            <p:cNvGrpSpPr/>
            <p:nvPr/>
          </p:nvGrpSpPr>
          <p:grpSpPr>
            <a:xfrm rot="2272236">
              <a:off x="285421" y="225772"/>
              <a:ext cx="137564" cy="7642"/>
              <a:chOff x="0" y="0"/>
              <a:chExt cx="323064" cy="17948"/>
            </a:xfrm>
          </p:grpSpPr>
          <p:sp>
            <p:nvSpPr>
              <p:cNvPr id="1485" name="Freeform 1485">
                <a:extLst>
                  <a:ext uri="{FF2B5EF4-FFF2-40B4-BE49-F238E27FC236}">
                    <a16:creationId xmlns:a16="http://schemas.microsoft.com/office/drawing/2014/main" id="{43251499-BEDE-21A9-E60E-9E2B978B64F1}"/>
                  </a:ext>
                </a:extLst>
              </p:cNvPr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6" name="TextBox 1486">
                <a:extLst>
                  <a:ext uri="{FF2B5EF4-FFF2-40B4-BE49-F238E27FC236}">
                    <a16:creationId xmlns:a16="http://schemas.microsoft.com/office/drawing/2014/main" id="{C4E9772C-765E-BD3F-1387-E1AD1D36D41F}"/>
                  </a:ext>
                </a:extLst>
              </p:cNvPr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87" name="Group 1487">
              <a:extLst>
                <a:ext uri="{FF2B5EF4-FFF2-40B4-BE49-F238E27FC236}">
                  <a16:creationId xmlns:a16="http://schemas.microsoft.com/office/drawing/2014/main" id="{2B9B601D-9FBC-F84B-6CEC-46271B869B02}"/>
                </a:ext>
              </a:extLst>
            </p:cNvPr>
            <p:cNvGrpSpPr/>
            <p:nvPr/>
          </p:nvGrpSpPr>
          <p:grpSpPr>
            <a:xfrm rot="2272236">
              <a:off x="296457" y="228618"/>
              <a:ext cx="137564" cy="7642"/>
              <a:chOff x="0" y="0"/>
              <a:chExt cx="323064" cy="17948"/>
            </a:xfrm>
          </p:grpSpPr>
          <p:sp>
            <p:nvSpPr>
              <p:cNvPr id="1488" name="Freeform 1488">
                <a:extLst>
                  <a:ext uri="{FF2B5EF4-FFF2-40B4-BE49-F238E27FC236}">
                    <a16:creationId xmlns:a16="http://schemas.microsoft.com/office/drawing/2014/main" id="{6C25021D-CEAB-F670-E83A-82AA5B62E55E}"/>
                  </a:ext>
                </a:extLst>
              </p:cNvPr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9" name="TextBox 1489">
                <a:extLst>
                  <a:ext uri="{FF2B5EF4-FFF2-40B4-BE49-F238E27FC236}">
                    <a16:creationId xmlns:a16="http://schemas.microsoft.com/office/drawing/2014/main" id="{0CDDE1D8-CAC4-2DD2-5EAA-DFA069F57CE8}"/>
                  </a:ext>
                </a:extLst>
              </p:cNvPr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0" name="Group 1490">
              <a:extLst>
                <a:ext uri="{FF2B5EF4-FFF2-40B4-BE49-F238E27FC236}">
                  <a16:creationId xmlns:a16="http://schemas.microsoft.com/office/drawing/2014/main" id="{595717D6-199A-DCFD-DB36-7D1B6E60F96C}"/>
                </a:ext>
              </a:extLst>
            </p:cNvPr>
            <p:cNvGrpSpPr/>
            <p:nvPr/>
          </p:nvGrpSpPr>
          <p:grpSpPr>
            <a:xfrm rot="-1946651">
              <a:off x="262292" y="164488"/>
              <a:ext cx="135804" cy="48882"/>
              <a:chOff x="0" y="0"/>
              <a:chExt cx="794110" cy="285837"/>
            </a:xfrm>
          </p:grpSpPr>
          <p:sp>
            <p:nvSpPr>
              <p:cNvPr id="1491" name="Freeform 1491">
                <a:extLst>
                  <a:ext uri="{FF2B5EF4-FFF2-40B4-BE49-F238E27FC236}">
                    <a16:creationId xmlns:a16="http://schemas.microsoft.com/office/drawing/2014/main" id="{4474409E-44C7-B1D9-C5E4-D900C03A4CB1}"/>
                  </a:ext>
                </a:extLst>
              </p:cNvPr>
              <p:cNvSpPr/>
              <p:nvPr/>
            </p:nvSpPr>
            <p:spPr>
              <a:xfrm>
                <a:off x="0" y="0"/>
                <a:ext cx="794110" cy="285837"/>
              </a:xfrm>
              <a:custGeom>
                <a:avLst/>
                <a:gdLst/>
                <a:ahLst/>
                <a:cxnLst/>
                <a:rect l="l" t="t" r="r" b="b"/>
                <a:pathLst>
                  <a:path w="794110" h="285837">
                    <a:moveTo>
                      <a:pt x="397055" y="0"/>
                    </a:moveTo>
                    <a:cubicBezTo>
                      <a:pt x="177767" y="0"/>
                      <a:pt x="0" y="63987"/>
                      <a:pt x="0" y="142918"/>
                    </a:cubicBezTo>
                    <a:cubicBezTo>
                      <a:pt x="0" y="221850"/>
                      <a:pt x="177767" y="285837"/>
                      <a:pt x="397055" y="285837"/>
                    </a:cubicBezTo>
                    <a:cubicBezTo>
                      <a:pt x="616342" y="285837"/>
                      <a:pt x="794110" y="221850"/>
                      <a:pt x="794110" y="142918"/>
                    </a:cubicBezTo>
                    <a:cubicBezTo>
                      <a:pt x="794110" y="63987"/>
                      <a:pt x="616342" y="0"/>
                      <a:pt x="397055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2" name="TextBox 1492">
                <a:extLst>
                  <a:ext uri="{FF2B5EF4-FFF2-40B4-BE49-F238E27FC236}">
                    <a16:creationId xmlns:a16="http://schemas.microsoft.com/office/drawing/2014/main" id="{A6D0E00A-1EA5-4AA0-02F0-802EE10F34AC}"/>
                  </a:ext>
                </a:extLst>
              </p:cNvPr>
              <p:cNvSpPr txBox="1"/>
              <p:nvPr/>
            </p:nvSpPr>
            <p:spPr>
              <a:xfrm>
                <a:off x="74448" y="-11303"/>
                <a:ext cx="645214" cy="2703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3" name="Group 1493">
              <a:extLst>
                <a:ext uri="{FF2B5EF4-FFF2-40B4-BE49-F238E27FC236}">
                  <a16:creationId xmlns:a16="http://schemas.microsoft.com/office/drawing/2014/main" id="{038EB4D9-5CE3-5973-8A35-B0E5C3F60C3A}"/>
                </a:ext>
              </a:extLst>
            </p:cNvPr>
            <p:cNvGrpSpPr/>
            <p:nvPr/>
          </p:nvGrpSpPr>
          <p:grpSpPr>
            <a:xfrm rot="2272236">
              <a:off x="276115" y="219722"/>
              <a:ext cx="133158" cy="12066"/>
              <a:chOff x="0" y="0"/>
              <a:chExt cx="323064" cy="29274"/>
            </a:xfrm>
          </p:grpSpPr>
          <p:sp>
            <p:nvSpPr>
              <p:cNvPr id="1494" name="Freeform 1494">
                <a:extLst>
                  <a:ext uri="{FF2B5EF4-FFF2-40B4-BE49-F238E27FC236}">
                    <a16:creationId xmlns:a16="http://schemas.microsoft.com/office/drawing/2014/main" id="{07B413E0-7AC0-9FCB-82C9-B07C138F9B51}"/>
                  </a:ext>
                </a:extLst>
              </p:cNvPr>
              <p:cNvSpPr/>
              <p:nvPr/>
            </p:nvSpPr>
            <p:spPr>
              <a:xfrm>
                <a:off x="0" y="0"/>
                <a:ext cx="323064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29274">
                    <a:moveTo>
                      <a:pt x="161532" y="0"/>
                    </a:moveTo>
                    <a:cubicBezTo>
                      <a:pt x="72320" y="0"/>
                      <a:pt x="0" y="6553"/>
                      <a:pt x="0" y="14637"/>
                    </a:cubicBezTo>
                    <a:cubicBezTo>
                      <a:pt x="0" y="22721"/>
                      <a:pt x="72320" y="29274"/>
                      <a:pt x="161532" y="29274"/>
                    </a:cubicBezTo>
                    <a:cubicBezTo>
                      <a:pt x="250743" y="29274"/>
                      <a:pt x="323064" y="22721"/>
                      <a:pt x="323064" y="14637"/>
                    </a:cubicBezTo>
                    <a:cubicBezTo>
                      <a:pt x="323064" y="6553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5" name="TextBox 1495">
                <a:extLst>
                  <a:ext uri="{FF2B5EF4-FFF2-40B4-BE49-F238E27FC236}">
                    <a16:creationId xmlns:a16="http://schemas.microsoft.com/office/drawing/2014/main" id="{AC9C3CE8-652A-3E0A-32CF-41FEEAEF50E6}"/>
                  </a:ext>
                </a:extLst>
              </p:cNvPr>
              <p:cNvSpPr txBox="1"/>
              <p:nvPr/>
            </p:nvSpPr>
            <p:spPr>
              <a:xfrm>
                <a:off x="30287" y="-35356"/>
                <a:ext cx="262489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6" name="Group 1496">
              <a:extLst>
                <a:ext uri="{FF2B5EF4-FFF2-40B4-BE49-F238E27FC236}">
                  <a16:creationId xmlns:a16="http://schemas.microsoft.com/office/drawing/2014/main" id="{FA7EEFCE-5903-D803-3277-7806EC289227}"/>
                </a:ext>
              </a:extLst>
            </p:cNvPr>
            <p:cNvGrpSpPr/>
            <p:nvPr/>
          </p:nvGrpSpPr>
          <p:grpSpPr>
            <a:xfrm rot="897649">
              <a:off x="335771" y="135867"/>
              <a:ext cx="363950" cy="170244"/>
              <a:chOff x="0" y="0"/>
              <a:chExt cx="812800" cy="380202"/>
            </a:xfrm>
          </p:grpSpPr>
          <p:sp>
            <p:nvSpPr>
              <p:cNvPr id="1497" name="Freeform 1497">
                <a:extLst>
                  <a:ext uri="{FF2B5EF4-FFF2-40B4-BE49-F238E27FC236}">
                    <a16:creationId xmlns:a16="http://schemas.microsoft.com/office/drawing/2014/main" id="{E6323EBC-33F5-DB06-10C0-A0223B53A5B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8" name="TextBox 1498">
                <a:extLst>
                  <a:ext uri="{FF2B5EF4-FFF2-40B4-BE49-F238E27FC236}">
                    <a16:creationId xmlns:a16="http://schemas.microsoft.com/office/drawing/2014/main" id="{87426EBA-5141-6328-15B3-6331602F5038}"/>
                  </a:ext>
                </a:extLst>
              </p:cNvPr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9" name="Group 1499">
              <a:extLst>
                <a:ext uri="{FF2B5EF4-FFF2-40B4-BE49-F238E27FC236}">
                  <a16:creationId xmlns:a16="http://schemas.microsoft.com/office/drawing/2014/main" id="{DAEA54C6-635B-310A-2CF2-98753A33AB68}"/>
                </a:ext>
              </a:extLst>
            </p:cNvPr>
            <p:cNvGrpSpPr/>
            <p:nvPr/>
          </p:nvGrpSpPr>
          <p:grpSpPr>
            <a:xfrm rot="897649">
              <a:off x="444301" y="164847"/>
              <a:ext cx="282347" cy="58047"/>
              <a:chOff x="0" y="0"/>
              <a:chExt cx="630559" cy="129635"/>
            </a:xfrm>
          </p:grpSpPr>
          <p:sp>
            <p:nvSpPr>
              <p:cNvPr id="1500" name="Freeform 1500">
                <a:extLst>
                  <a:ext uri="{FF2B5EF4-FFF2-40B4-BE49-F238E27FC236}">
                    <a16:creationId xmlns:a16="http://schemas.microsoft.com/office/drawing/2014/main" id="{79863257-5233-7A4D-FA78-EA4CD26EEF71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1" name="TextBox 1501">
                <a:extLst>
                  <a:ext uri="{FF2B5EF4-FFF2-40B4-BE49-F238E27FC236}">
                    <a16:creationId xmlns:a16="http://schemas.microsoft.com/office/drawing/2014/main" id="{FDBF7B12-8414-EA2A-C52B-796598F1953E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02" name="Group 1502">
              <a:extLst>
                <a:ext uri="{FF2B5EF4-FFF2-40B4-BE49-F238E27FC236}">
                  <a16:creationId xmlns:a16="http://schemas.microsoft.com/office/drawing/2014/main" id="{F0A16399-9A02-1E0D-32C0-6C5928934515}"/>
                </a:ext>
              </a:extLst>
            </p:cNvPr>
            <p:cNvGrpSpPr/>
            <p:nvPr/>
          </p:nvGrpSpPr>
          <p:grpSpPr>
            <a:xfrm rot="897649">
              <a:off x="477159" y="185492"/>
              <a:ext cx="282347" cy="55877"/>
              <a:chOff x="0" y="0"/>
              <a:chExt cx="630559" cy="124789"/>
            </a:xfrm>
          </p:grpSpPr>
          <p:sp>
            <p:nvSpPr>
              <p:cNvPr id="1503" name="Freeform 1503">
                <a:extLst>
                  <a:ext uri="{FF2B5EF4-FFF2-40B4-BE49-F238E27FC236}">
                    <a16:creationId xmlns:a16="http://schemas.microsoft.com/office/drawing/2014/main" id="{A55FF457-5BF5-5D97-6ECF-E88D78B07DFF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4" name="TextBox 1504">
                <a:extLst>
                  <a:ext uri="{FF2B5EF4-FFF2-40B4-BE49-F238E27FC236}">
                    <a16:creationId xmlns:a16="http://schemas.microsoft.com/office/drawing/2014/main" id="{6D790A72-D401-5A65-06CB-0B691535D9EA}"/>
                  </a:ext>
                </a:extLst>
              </p:cNvPr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05" name="Group 1505">
              <a:extLst>
                <a:ext uri="{FF2B5EF4-FFF2-40B4-BE49-F238E27FC236}">
                  <a16:creationId xmlns:a16="http://schemas.microsoft.com/office/drawing/2014/main" id="{0AD2E9DD-81BD-6B85-914B-48945182F479}"/>
                </a:ext>
              </a:extLst>
            </p:cNvPr>
            <p:cNvGrpSpPr/>
            <p:nvPr/>
          </p:nvGrpSpPr>
          <p:grpSpPr>
            <a:xfrm rot="897649">
              <a:off x="520453" y="206397"/>
              <a:ext cx="282347" cy="58047"/>
              <a:chOff x="0" y="0"/>
              <a:chExt cx="630559" cy="129635"/>
            </a:xfrm>
          </p:grpSpPr>
          <p:sp>
            <p:nvSpPr>
              <p:cNvPr id="1506" name="Freeform 1506">
                <a:extLst>
                  <a:ext uri="{FF2B5EF4-FFF2-40B4-BE49-F238E27FC236}">
                    <a16:creationId xmlns:a16="http://schemas.microsoft.com/office/drawing/2014/main" id="{8AC9AB34-55E8-2120-DADC-A44264E801FA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7" name="TextBox 1507">
                <a:extLst>
                  <a:ext uri="{FF2B5EF4-FFF2-40B4-BE49-F238E27FC236}">
                    <a16:creationId xmlns:a16="http://schemas.microsoft.com/office/drawing/2014/main" id="{584DA624-8DF3-203A-215C-7F88E3DA0F31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08" name="Group 1508">
              <a:extLst>
                <a:ext uri="{FF2B5EF4-FFF2-40B4-BE49-F238E27FC236}">
                  <a16:creationId xmlns:a16="http://schemas.microsoft.com/office/drawing/2014/main" id="{9CF70C15-72B1-68D7-3C70-73E0DD49D034}"/>
                </a:ext>
              </a:extLst>
            </p:cNvPr>
            <p:cNvGrpSpPr/>
            <p:nvPr/>
          </p:nvGrpSpPr>
          <p:grpSpPr>
            <a:xfrm>
              <a:off x="547952" y="235421"/>
              <a:ext cx="282347" cy="58047"/>
              <a:chOff x="0" y="0"/>
              <a:chExt cx="630559" cy="129635"/>
            </a:xfrm>
          </p:grpSpPr>
          <p:sp>
            <p:nvSpPr>
              <p:cNvPr id="1509" name="Freeform 1509">
                <a:extLst>
                  <a:ext uri="{FF2B5EF4-FFF2-40B4-BE49-F238E27FC236}">
                    <a16:creationId xmlns:a16="http://schemas.microsoft.com/office/drawing/2014/main" id="{F9239E6C-6907-3740-8648-69C635CC14EB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0" name="TextBox 1510">
                <a:extLst>
                  <a:ext uri="{FF2B5EF4-FFF2-40B4-BE49-F238E27FC236}">
                    <a16:creationId xmlns:a16="http://schemas.microsoft.com/office/drawing/2014/main" id="{10B5E8E0-4D1F-B5FA-5477-856E79C41408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11" name="Group 1511">
              <a:extLst>
                <a:ext uri="{FF2B5EF4-FFF2-40B4-BE49-F238E27FC236}">
                  <a16:creationId xmlns:a16="http://schemas.microsoft.com/office/drawing/2014/main" id="{252D6BBE-9F89-12FF-5ACD-DFECA4D0294D}"/>
                </a:ext>
              </a:extLst>
            </p:cNvPr>
            <p:cNvGrpSpPr/>
            <p:nvPr/>
          </p:nvGrpSpPr>
          <p:grpSpPr>
            <a:xfrm>
              <a:off x="504423" y="247844"/>
              <a:ext cx="282347" cy="58047"/>
              <a:chOff x="0" y="0"/>
              <a:chExt cx="630559" cy="129635"/>
            </a:xfrm>
          </p:grpSpPr>
          <p:sp>
            <p:nvSpPr>
              <p:cNvPr id="1512" name="Freeform 1512">
                <a:extLst>
                  <a:ext uri="{FF2B5EF4-FFF2-40B4-BE49-F238E27FC236}">
                    <a16:creationId xmlns:a16="http://schemas.microsoft.com/office/drawing/2014/main" id="{000263B6-509B-73E1-DF16-B6A3890D0C39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3" name="TextBox 1513">
                <a:extLst>
                  <a:ext uri="{FF2B5EF4-FFF2-40B4-BE49-F238E27FC236}">
                    <a16:creationId xmlns:a16="http://schemas.microsoft.com/office/drawing/2014/main" id="{DB01CD31-23B0-56AC-3A28-837C64EBA3C3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14" name="Group 1514">
              <a:extLst>
                <a:ext uri="{FF2B5EF4-FFF2-40B4-BE49-F238E27FC236}">
                  <a16:creationId xmlns:a16="http://schemas.microsoft.com/office/drawing/2014/main" id="{2DC9771F-7F17-1B4E-5BB4-2768DACF22D3}"/>
                </a:ext>
              </a:extLst>
            </p:cNvPr>
            <p:cNvGrpSpPr/>
            <p:nvPr/>
          </p:nvGrpSpPr>
          <p:grpSpPr>
            <a:xfrm>
              <a:off x="618332" y="243769"/>
              <a:ext cx="205464" cy="42241"/>
              <a:chOff x="0" y="0"/>
              <a:chExt cx="630559" cy="129635"/>
            </a:xfrm>
          </p:grpSpPr>
          <p:sp>
            <p:nvSpPr>
              <p:cNvPr id="1515" name="Freeform 1515">
                <a:extLst>
                  <a:ext uri="{FF2B5EF4-FFF2-40B4-BE49-F238E27FC236}">
                    <a16:creationId xmlns:a16="http://schemas.microsoft.com/office/drawing/2014/main" id="{1B761634-D01A-213B-3AAB-4EF8411689B9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6" name="TextBox 1516">
                <a:extLst>
                  <a:ext uri="{FF2B5EF4-FFF2-40B4-BE49-F238E27FC236}">
                    <a16:creationId xmlns:a16="http://schemas.microsoft.com/office/drawing/2014/main" id="{3FABD548-C18B-7823-8967-CCC713CF9672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17" name="Group 1517">
              <a:extLst>
                <a:ext uri="{FF2B5EF4-FFF2-40B4-BE49-F238E27FC236}">
                  <a16:creationId xmlns:a16="http://schemas.microsoft.com/office/drawing/2014/main" id="{B97F8AA1-5029-19E2-786F-4DA3719FBFE0}"/>
                </a:ext>
              </a:extLst>
            </p:cNvPr>
            <p:cNvGrpSpPr/>
            <p:nvPr/>
          </p:nvGrpSpPr>
          <p:grpSpPr>
            <a:xfrm rot="-163743">
              <a:off x="695476" y="249347"/>
              <a:ext cx="134102" cy="33489"/>
              <a:chOff x="0" y="0"/>
              <a:chExt cx="229378" cy="57283"/>
            </a:xfrm>
          </p:grpSpPr>
          <p:sp>
            <p:nvSpPr>
              <p:cNvPr id="1518" name="Freeform 1518">
                <a:extLst>
                  <a:ext uri="{FF2B5EF4-FFF2-40B4-BE49-F238E27FC236}">
                    <a16:creationId xmlns:a16="http://schemas.microsoft.com/office/drawing/2014/main" id="{07E48DA7-B141-7D18-4439-E3D8E4E639DF}"/>
                  </a:ext>
                </a:extLst>
              </p:cNvPr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9" name="TextBox 1519">
                <a:extLst>
                  <a:ext uri="{FF2B5EF4-FFF2-40B4-BE49-F238E27FC236}">
                    <a16:creationId xmlns:a16="http://schemas.microsoft.com/office/drawing/2014/main" id="{FA2AC510-849F-D835-CE06-049A11F2921A}"/>
                  </a:ext>
                </a:extLst>
              </p:cNvPr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0" name="Group 1520">
              <a:extLst>
                <a:ext uri="{FF2B5EF4-FFF2-40B4-BE49-F238E27FC236}">
                  <a16:creationId xmlns:a16="http://schemas.microsoft.com/office/drawing/2014/main" id="{2A5A4226-12E4-1587-36B2-221523043665}"/>
                </a:ext>
              </a:extLst>
            </p:cNvPr>
            <p:cNvGrpSpPr/>
            <p:nvPr/>
          </p:nvGrpSpPr>
          <p:grpSpPr>
            <a:xfrm rot="897649">
              <a:off x="313368" y="120851"/>
              <a:ext cx="363950" cy="170244"/>
              <a:chOff x="0" y="0"/>
              <a:chExt cx="812800" cy="380202"/>
            </a:xfrm>
          </p:grpSpPr>
          <p:sp>
            <p:nvSpPr>
              <p:cNvPr id="1521" name="Freeform 1521">
                <a:extLst>
                  <a:ext uri="{FF2B5EF4-FFF2-40B4-BE49-F238E27FC236}">
                    <a16:creationId xmlns:a16="http://schemas.microsoft.com/office/drawing/2014/main" id="{728F4E94-6119-1A71-3D6F-077762C8F58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2" name="TextBox 1522">
                <a:extLst>
                  <a:ext uri="{FF2B5EF4-FFF2-40B4-BE49-F238E27FC236}">
                    <a16:creationId xmlns:a16="http://schemas.microsoft.com/office/drawing/2014/main" id="{A0E1E127-355A-9C85-B73D-FAA68F53D376}"/>
                  </a:ext>
                </a:extLst>
              </p:cNvPr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3" name="Group 1523">
              <a:extLst>
                <a:ext uri="{FF2B5EF4-FFF2-40B4-BE49-F238E27FC236}">
                  <a16:creationId xmlns:a16="http://schemas.microsoft.com/office/drawing/2014/main" id="{54AA9CDB-96DA-D88F-EA4A-AA49BF7878A6}"/>
                </a:ext>
              </a:extLst>
            </p:cNvPr>
            <p:cNvGrpSpPr/>
            <p:nvPr/>
          </p:nvGrpSpPr>
          <p:grpSpPr>
            <a:xfrm rot="897649">
              <a:off x="421898" y="149831"/>
              <a:ext cx="282347" cy="58047"/>
              <a:chOff x="0" y="0"/>
              <a:chExt cx="630559" cy="129635"/>
            </a:xfrm>
          </p:grpSpPr>
          <p:sp>
            <p:nvSpPr>
              <p:cNvPr id="1524" name="Freeform 1524">
                <a:extLst>
                  <a:ext uri="{FF2B5EF4-FFF2-40B4-BE49-F238E27FC236}">
                    <a16:creationId xmlns:a16="http://schemas.microsoft.com/office/drawing/2014/main" id="{3ED6CE7A-1B3F-D05E-9C59-105CEA54003A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5" name="TextBox 1525">
                <a:extLst>
                  <a:ext uri="{FF2B5EF4-FFF2-40B4-BE49-F238E27FC236}">
                    <a16:creationId xmlns:a16="http://schemas.microsoft.com/office/drawing/2014/main" id="{EB695848-374B-5EFF-41B6-81AF9C0DE783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6" name="Group 1526">
              <a:extLst>
                <a:ext uri="{FF2B5EF4-FFF2-40B4-BE49-F238E27FC236}">
                  <a16:creationId xmlns:a16="http://schemas.microsoft.com/office/drawing/2014/main" id="{261A9E44-2C3F-E853-193D-6C3052F0BE21}"/>
                </a:ext>
              </a:extLst>
            </p:cNvPr>
            <p:cNvGrpSpPr/>
            <p:nvPr/>
          </p:nvGrpSpPr>
          <p:grpSpPr>
            <a:xfrm rot="897649">
              <a:off x="454756" y="170476"/>
              <a:ext cx="282347" cy="55877"/>
              <a:chOff x="0" y="0"/>
              <a:chExt cx="630559" cy="124789"/>
            </a:xfrm>
          </p:grpSpPr>
          <p:sp>
            <p:nvSpPr>
              <p:cNvPr id="1527" name="Freeform 1527">
                <a:extLst>
                  <a:ext uri="{FF2B5EF4-FFF2-40B4-BE49-F238E27FC236}">
                    <a16:creationId xmlns:a16="http://schemas.microsoft.com/office/drawing/2014/main" id="{3BDF1D69-DFC5-1FB8-D528-763BC33367AC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8" name="TextBox 1528">
                <a:extLst>
                  <a:ext uri="{FF2B5EF4-FFF2-40B4-BE49-F238E27FC236}">
                    <a16:creationId xmlns:a16="http://schemas.microsoft.com/office/drawing/2014/main" id="{16F688CE-B36D-6A96-9EAD-5F2858195CC2}"/>
                  </a:ext>
                </a:extLst>
              </p:cNvPr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9" name="Group 1529">
              <a:extLst>
                <a:ext uri="{FF2B5EF4-FFF2-40B4-BE49-F238E27FC236}">
                  <a16:creationId xmlns:a16="http://schemas.microsoft.com/office/drawing/2014/main" id="{A7989737-DF5F-66AE-9A70-F9C0743C6110}"/>
                </a:ext>
              </a:extLst>
            </p:cNvPr>
            <p:cNvGrpSpPr/>
            <p:nvPr/>
          </p:nvGrpSpPr>
          <p:grpSpPr>
            <a:xfrm rot="897649">
              <a:off x="498050" y="191381"/>
              <a:ext cx="282347" cy="58047"/>
              <a:chOff x="0" y="0"/>
              <a:chExt cx="630559" cy="129635"/>
            </a:xfrm>
          </p:grpSpPr>
          <p:sp>
            <p:nvSpPr>
              <p:cNvPr id="1530" name="Freeform 1530">
                <a:extLst>
                  <a:ext uri="{FF2B5EF4-FFF2-40B4-BE49-F238E27FC236}">
                    <a16:creationId xmlns:a16="http://schemas.microsoft.com/office/drawing/2014/main" id="{49694E26-BA66-719D-7191-E7B55507E7EA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1" name="TextBox 1531">
                <a:extLst>
                  <a:ext uri="{FF2B5EF4-FFF2-40B4-BE49-F238E27FC236}">
                    <a16:creationId xmlns:a16="http://schemas.microsoft.com/office/drawing/2014/main" id="{0D566326-C129-E4A0-7F89-C575DC6FE3DB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32" name="Group 1532">
              <a:extLst>
                <a:ext uri="{FF2B5EF4-FFF2-40B4-BE49-F238E27FC236}">
                  <a16:creationId xmlns:a16="http://schemas.microsoft.com/office/drawing/2014/main" id="{33203FE1-3378-45CC-3903-529D4007219E}"/>
                </a:ext>
              </a:extLst>
            </p:cNvPr>
            <p:cNvGrpSpPr/>
            <p:nvPr/>
          </p:nvGrpSpPr>
          <p:grpSpPr>
            <a:xfrm>
              <a:off x="525549" y="220405"/>
              <a:ext cx="282347" cy="58047"/>
              <a:chOff x="0" y="0"/>
              <a:chExt cx="630559" cy="129635"/>
            </a:xfrm>
          </p:grpSpPr>
          <p:sp>
            <p:nvSpPr>
              <p:cNvPr id="1533" name="Freeform 1533">
                <a:extLst>
                  <a:ext uri="{FF2B5EF4-FFF2-40B4-BE49-F238E27FC236}">
                    <a16:creationId xmlns:a16="http://schemas.microsoft.com/office/drawing/2014/main" id="{8BBD4BC8-A49F-47A0-62F3-53D694649E32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4" name="TextBox 1534">
                <a:extLst>
                  <a:ext uri="{FF2B5EF4-FFF2-40B4-BE49-F238E27FC236}">
                    <a16:creationId xmlns:a16="http://schemas.microsoft.com/office/drawing/2014/main" id="{C46BC68B-C466-5407-E666-ACBECD2E0739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35" name="Group 1535">
              <a:extLst>
                <a:ext uri="{FF2B5EF4-FFF2-40B4-BE49-F238E27FC236}">
                  <a16:creationId xmlns:a16="http://schemas.microsoft.com/office/drawing/2014/main" id="{B9FF8DB1-CAC8-F531-7510-F4D84D655353}"/>
                </a:ext>
              </a:extLst>
            </p:cNvPr>
            <p:cNvGrpSpPr/>
            <p:nvPr/>
          </p:nvGrpSpPr>
          <p:grpSpPr>
            <a:xfrm>
              <a:off x="482020" y="232828"/>
              <a:ext cx="282347" cy="58047"/>
              <a:chOff x="0" y="0"/>
              <a:chExt cx="630559" cy="129635"/>
            </a:xfrm>
          </p:grpSpPr>
          <p:sp>
            <p:nvSpPr>
              <p:cNvPr id="1536" name="Freeform 1536">
                <a:extLst>
                  <a:ext uri="{FF2B5EF4-FFF2-40B4-BE49-F238E27FC236}">
                    <a16:creationId xmlns:a16="http://schemas.microsoft.com/office/drawing/2014/main" id="{5A1BB1DB-0B48-AF4A-6B65-DB0A3D7884F7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7" name="TextBox 1537">
                <a:extLst>
                  <a:ext uri="{FF2B5EF4-FFF2-40B4-BE49-F238E27FC236}">
                    <a16:creationId xmlns:a16="http://schemas.microsoft.com/office/drawing/2014/main" id="{496515BF-42A1-A865-E8B1-6854B359C4C1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38" name="Group 1538">
              <a:extLst>
                <a:ext uri="{FF2B5EF4-FFF2-40B4-BE49-F238E27FC236}">
                  <a16:creationId xmlns:a16="http://schemas.microsoft.com/office/drawing/2014/main" id="{6082A7C8-1DC3-025B-197E-54FD510C65F1}"/>
                </a:ext>
              </a:extLst>
            </p:cNvPr>
            <p:cNvGrpSpPr/>
            <p:nvPr/>
          </p:nvGrpSpPr>
          <p:grpSpPr>
            <a:xfrm>
              <a:off x="595930" y="228753"/>
              <a:ext cx="205464" cy="42241"/>
              <a:chOff x="0" y="0"/>
              <a:chExt cx="630559" cy="129635"/>
            </a:xfrm>
          </p:grpSpPr>
          <p:sp>
            <p:nvSpPr>
              <p:cNvPr id="1539" name="Freeform 1539">
                <a:extLst>
                  <a:ext uri="{FF2B5EF4-FFF2-40B4-BE49-F238E27FC236}">
                    <a16:creationId xmlns:a16="http://schemas.microsoft.com/office/drawing/2014/main" id="{5331BB44-AE4D-6166-2E05-6BA4B23FA91D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0" name="TextBox 1540">
                <a:extLst>
                  <a:ext uri="{FF2B5EF4-FFF2-40B4-BE49-F238E27FC236}">
                    <a16:creationId xmlns:a16="http://schemas.microsoft.com/office/drawing/2014/main" id="{1478DF8A-A962-FABB-E915-133C84CA456F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41" name="Group 1541">
              <a:extLst>
                <a:ext uri="{FF2B5EF4-FFF2-40B4-BE49-F238E27FC236}">
                  <a16:creationId xmlns:a16="http://schemas.microsoft.com/office/drawing/2014/main" id="{1A7768BC-18A4-F731-4163-5923CC12113D}"/>
                </a:ext>
              </a:extLst>
            </p:cNvPr>
            <p:cNvGrpSpPr/>
            <p:nvPr/>
          </p:nvGrpSpPr>
          <p:grpSpPr>
            <a:xfrm rot="-163743">
              <a:off x="673073" y="234331"/>
              <a:ext cx="134102" cy="33489"/>
              <a:chOff x="0" y="0"/>
              <a:chExt cx="229378" cy="57283"/>
            </a:xfrm>
          </p:grpSpPr>
          <p:sp>
            <p:nvSpPr>
              <p:cNvPr id="1542" name="Freeform 1542">
                <a:extLst>
                  <a:ext uri="{FF2B5EF4-FFF2-40B4-BE49-F238E27FC236}">
                    <a16:creationId xmlns:a16="http://schemas.microsoft.com/office/drawing/2014/main" id="{67878FE1-980C-1B2B-3AF8-A9248616EB9E}"/>
                  </a:ext>
                </a:extLst>
              </p:cNvPr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3" name="TextBox 1543">
                <a:extLst>
                  <a:ext uri="{FF2B5EF4-FFF2-40B4-BE49-F238E27FC236}">
                    <a16:creationId xmlns:a16="http://schemas.microsoft.com/office/drawing/2014/main" id="{74FD8887-99A0-50FA-6C75-86EC8A95A346}"/>
                  </a:ext>
                </a:extLst>
              </p:cNvPr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44" name="Group 1544">
              <a:extLst>
                <a:ext uri="{FF2B5EF4-FFF2-40B4-BE49-F238E27FC236}">
                  <a16:creationId xmlns:a16="http://schemas.microsoft.com/office/drawing/2014/main" id="{5A79E7C1-DFD2-09F0-A4EC-9FD357A05E1E}"/>
                </a:ext>
              </a:extLst>
            </p:cNvPr>
            <p:cNvGrpSpPr/>
            <p:nvPr/>
          </p:nvGrpSpPr>
          <p:grpSpPr>
            <a:xfrm rot="643594">
              <a:off x="73870" y="108233"/>
              <a:ext cx="77948" cy="7642"/>
              <a:chOff x="0" y="0"/>
              <a:chExt cx="229670" cy="22518"/>
            </a:xfrm>
          </p:grpSpPr>
          <p:sp>
            <p:nvSpPr>
              <p:cNvPr id="1545" name="Freeform 1545">
                <a:extLst>
                  <a:ext uri="{FF2B5EF4-FFF2-40B4-BE49-F238E27FC236}">
                    <a16:creationId xmlns:a16="http://schemas.microsoft.com/office/drawing/2014/main" id="{87750B36-AC3C-576A-DD9B-12BDE7BFC125}"/>
                  </a:ext>
                </a:extLst>
              </p:cNvPr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6" name="TextBox 1546">
                <a:extLst>
                  <a:ext uri="{FF2B5EF4-FFF2-40B4-BE49-F238E27FC236}">
                    <a16:creationId xmlns:a16="http://schemas.microsoft.com/office/drawing/2014/main" id="{0B82035F-CA56-0F6C-E46A-5382AA17D9AD}"/>
                  </a:ext>
                </a:extLst>
              </p:cNvPr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47" name="Group 1547">
              <a:extLst>
                <a:ext uri="{FF2B5EF4-FFF2-40B4-BE49-F238E27FC236}">
                  <a16:creationId xmlns:a16="http://schemas.microsoft.com/office/drawing/2014/main" id="{D65C4ADA-C342-3DEF-3FEC-0807D6F2596B}"/>
                </a:ext>
              </a:extLst>
            </p:cNvPr>
            <p:cNvGrpSpPr/>
            <p:nvPr/>
          </p:nvGrpSpPr>
          <p:grpSpPr>
            <a:xfrm rot="2272236">
              <a:off x="189849" y="336100"/>
              <a:ext cx="164438" cy="9038"/>
              <a:chOff x="0" y="0"/>
              <a:chExt cx="386175" cy="21226"/>
            </a:xfrm>
          </p:grpSpPr>
          <p:sp>
            <p:nvSpPr>
              <p:cNvPr id="1548" name="Freeform 1548">
                <a:extLst>
                  <a:ext uri="{FF2B5EF4-FFF2-40B4-BE49-F238E27FC236}">
                    <a16:creationId xmlns:a16="http://schemas.microsoft.com/office/drawing/2014/main" id="{D7FD5B44-26D2-D7D1-0AB2-83A32DDED993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9" name="TextBox 1549">
                <a:extLst>
                  <a:ext uri="{FF2B5EF4-FFF2-40B4-BE49-F238E27FC236}">
                    <a16:creationId xmlns:a16="http://schemas.microsoft.com/office/drawing/2014/main" id="{78279A7E-FA22-8AFE-4BBE-C5035892A6E0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0" name="Group 1550">
              <a:extLst>
                <a:ext uri="{FF2B5EF4-FFF2-40B4-BE49-F238E27FC236}">
                  <a16:creationId xmlns:a16="http://schemas.microsoft.com/office/drawing/2014/main" id="{82CA5FE6-60FD-C8E0-362F-86BBD5F62CB8}"/>
                </a:ext>
              </a:extLst>
            </p:cNvPr>
            <p:cNvGrpSpPr/>
            <p:nvPr/>
          </p:nvGrpSpPr>
          <p:grpSpPr>
            <a:xfrm rot="2272236">
              <a:off x="191483" y="330769"/>
              <a:ext cx="164438" cy="9038"/>
              <a:chOff x="0" y="0"/>
              <a:chExt cx="386175" cy="21226"/>
            </a:xfrm>
          </p:grpSpPr>
          <p:sp>
            <p:nvSpPr>
              <p:cNvPr id="1551" name="Freeform 1551">
                <a:extLst>
                  <a:ext uri="{FF2B5EF4-FFF2-40B4-BE49-F238E27FC236}">
                    <a16:creationId xmlns:a16="http://schemas.microsoft.com/office/drawing/2014/main" id="{D8325DEF-E33E-D9DA-F5FD-F818CB6804A5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2" name="TextBox 1552">
                <a:extLst>
                  <a:ext uri="{FF2B5EF4-FFF2-40B4-BE49-F238E27FC236}">
                    <a16:creationId xmlns:a16="http://schemas.microsoft.com/office/drawing/2014/main" id="{C7B8B0A0-C8E8-2A23-D172-B4B47622EC76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3" name="Group 1553">
              <a:extLst>
                <a:ext uri="{FF2B5EF4-FFF2-40B4-BE49-F238E27FC236}">
                  <a16:creationId xmlns:a16="http://schemas.microsoft.com/office/drawing/2014/main" id="{1E830C79-B831-455F-0E89-57433B21BA2B}"/>
                </a:ext>
              </a:extLst>
            </p:cNvPr>
            <p:cNvGrpSpPr/>
            <p:nvPr/>
          </p:nvGrpSpPr>
          <p:grpSpPr>
            <a:xfrm rot="2272236">
              <a:off x="199405" y="327160"/>
              <a:ext cx="164438" cy="9038"/>
              <a:chOff x="0" y="0"/>
              <a:chExt cx="386175" cy="21226"/>
            </a:xfrm>
          </p:grpSpPr>
          <p:sp>
            <p:nvSpPr>
              <p:cNvPr id="1554" name="Freeform 1554">
                <a:extLst>
                  <a:ext uri="{FF2B5EF4-FFF2-40B4-BE49-F238E27FC236}">
                    <a16:creationId xmlns:a16="http://schemas.microsoft.com/office/drawing/2014/main" id="{BCD4D00A-F719-3ADE-4294-D6EECDB98800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5" name="TextBox 1555">
                <a:extLst>
                  <a:ext uri="{FF2B5EF4-FFF2-40B4-BE49-F238E27FC236}">
                    <a16:creationId xmlns:a16="http://schemas.microsoft.com/office/drawing/2014/main" id="{A62CA7A9-A286-5BF4-9D6D-D5ADA4020D4B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6" name="Group 1556">
              <a:extLst>
                <a:ext uri="{FF2B5EF4-FFF2-40B4-BE49-F238E27FC236}">
                  <a16:creationId xmlns:a16="http://schemas.microsoft.com/office/drawing/2014/main" id="{8EE9D947-452B-1EC6-71C5-8E6078A9CB30}"/>
                </a:ext>
              </a:extLst>
            </p:cNvPr>
            <p:cNvGrpSpPr/>
            <p:nvPr/>
          </p:nvGrpSpPr>
          <p:grpSpPr>
            <a:xfrm rot="2272236">
              <a:off x="199405" y="320614"/>
              <a:ext cx="164438" cy="9038"/>
              <a:chOff x="0" y="0"/>
              <a:chExt cx="386175" cy="21226"/>
            </a:xfrm>
          </p:grpSpPr>
          <p:sp>
            <p:nvSpPr>
              <p:cNvPr id="1557" name="Freeform 1557">
                <a:extLst>
                  <a:ext uri="{FF2B5EF4-FFF2-40B4-BE49-F238E27FC236}">
                    <a16:creationId xmlns:a16="http://schemas.microsoft.com/office/drawing/2014/main" id="{84405710-5DE7-2930-5407-F6BE2A3883B5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8" name="TextBox 1558">
                <a:extLst>
                  <a:ext uri="{FF2B5EF4-FFF2-40B4-BE49-F238E27FC236}">
                    <a16:creationId xmlns:a16="http://schemas.microsoft.com/office/drawing/2014/main" id="{9A63DDBE-901E-AEF1-F082-90B85C722AE5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9" name="Group 1559">
              <a:extLst>
                <a:ext uri="{FF2B5EF4-FFF2-40B4-BE49-F238E27FC236}">
                  <a16:creationId xmlns:a16="http://schemas.microsoft.com/office/drawing/2014/main" id="{7E90409B-3C77-D1D1-4684-0F3EBC233233}"/>
                </a:ext>
              </a:extLst>
            </p:cNvPr>
            <p:cNvGrpSpPr/>
            <p:nvPr/>
          </p:nvGrpSpPr>
          <p:grpSpPr>
            <a:xfrm rot="2272236">
              <a:off x="199405" y="311472"/>
              <a:ext cx="164438" cy="9038"/>
              <a:chOff x="0" y="0"/>
              <a:chExt cx="386175" cy="21226"/>
            </a:xfrm>
          </p:grpSpPr>
          <p:sp>
            <p:nvSpPr>
              <p:cNvPr id="1560" name="Freeform 1560">
                <a:extLst>
                  <a:ext uri="{FF2B5EF4-FFF2-40B4-BE49-F238E27FC236}">
                    <a16:creationId xmlns:a16="http://schemas.microsoft.com/office/drawing/2014/main" id="{3EAFB032-3EA5-274D-3C66-A6E71C6DC3BE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1" name="TextBox 1561">
                <a:extLst>
                  <a:ext uri="{FF2B5EF4-FFF2-40B4-BE49-F238E27FC236}">
                    <a16:creationId xmlns:a16="http://schemas.microsoft.com/office/drawing/2014/main" id="{5A88DB60-61DD-2C11-253F-3D9B3DDF940F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62" name="Group 1562">
              <a:extLst>
                <a:ext uri="{FF2B5EF4-FFF2-40B4-BE49-F238E27FC236}">
                  <a16:creationId xmlns:a16="http://schemas.microsoft.com/office/drawing/2014/main" id="{CC3B58B5-A666-D92E-117C-748727BFF73E}"/>
                </a:ext>
              </a:extLst>
            </p:cNvPr>
            <p:cNvGrpSpPr/>
            <p:nvPr/>
          </p:nvGrpSpPr>
          <p:grpSpPr>
            <a:xfrm rot="2272236">
              <a:off x="205453" y="307215"/>
              <a:ext cx="164438" cy="9038"/>
              <a:chOff x="0" y="0"/>
              <a:chExt cx="386175" cy="21226"/>
            </a:xfrm>
          </p:grpSpPr>
          <p:sp>
            <p:nvSpPr>
              <p:cNvPr id="1563" name="Freeform 1563">
                <a:extLst>
                  <a:ext uri="{FF2B5EF4-FFF2-40B4-BE49-F238E27FC236}">
                    <a16:creationId xmlns:a16="http://schemas.microsoft.com/office/drawing/2014/main" id="{BDAD371C-385A-A742-066E-57050027DACC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4" name="TextBox 1564">
                <a:extLst>
                  <a:ext uri="{FF2B5EF4-FFF2-40B4-BE49-F238E27FC236}">
                    <a16:creationId xmlns:a16="http://schemas.microsoft.com/office/drawing/2014/main" id="{5EF3DE89-FACD-3A3E-0E4C-2176820D2627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65" name="Group 1565">
              <a:extLst>
                <a:ext uri="{FF2B5EF4-FFF2-40B4-BE49-F238E27FC236}">
                  <a16:creationId xmlns:a16="http://schemas.microsoft.com/office/drawing/2014/main" id="{6CF647B7-5C3C-E6A3-8B7D-916B97F1CA0A}"/>
                </a:ext>
              </a:extLst>
            </p:cNvPr>
            <p:cNvGrpSpPr/>
            <p:nvPr/>
          </p:nvGrpSpPr>
          <p:grpSpPr>
            <a:xfrm rot="2272236">
              <a:off x="210290" y="302402"/>
              <a:ext cx="164438" cy="9038"/>
              <a:chOff x="0" y="0"/>
              <a:chExt cx="386175" cy="21226"/>
            </a:xfrm>
          </p:grpSpPr>
          <p:sp>
            <p:nvSpPr>
              <p:cNvPr id="1566" name="Freeform 1566">
                <a:extLst>
                  <a:ext uri="{FF2B5EF4-FFF2-40B4-BE49-F238E27FC236}">
                    <a16:creationId xmlns:a16="http://schemas.microsoft.com/office/drawing/2014/main" id="{E6123417-A075-5D40-A6B1-AC72F0F56B71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7" name="TextBox 1567">
                <a:extLst>
                  <a:ext uri="{FF2B5EF4-FFF2-40B4-BE49-F238E27FC236}">
                    <a16:creationId xmlns:a16="http://schemas.microsoft.com/office/drawing/2014/main" id="{02AF6C98-D9AC-F29B-F01B-25F7E0BEF610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68" name="Group 1568">
              <a:extLst>
                <a:ext uri="{FF2B5EF4-FFF2-40B4-BE49-F238E27FC236}">
                  <a16:creationId xmlns:a16="http://schemas.microsoft.com/office/drawing/2014/main" id="{22331FBC-4DED-BCE8-34E1-720F341A5310}"/>
                </a:ext>
              </a:extLst>
            </p:cNvPr>
            <p:cNvGrpSpPr/>
            <p:nvPr/>
          </p:nvGrpSpPr>
          <p:grpSpPr>
            <a:xfrm rot="2272236">
              <a:off x="210290" y="295603"/>
              <a:ext cx="164438" cy="9038"/>
              <a:chOff x="0" y="0"/>
              <a:chExt cx="386175" cy="21226"/>
            </a:xfrm>
          </p:grpSpPr>
          <p:sp>
            <p:nvSpPr>
              <p:cNvPr id="1569" name="Freeform 1569">
                <a:extLst>
                  <a:ext uri="{FF2B5EF4-FFF2-40B4-BE49-F238E27FC236}">
                    <a16:creationId xmlns:a16="http://schemas.microsoft.com/office/drawing/2014/main" id="{25C0F946-5E73-C6B3-CA37-988EA26DFCD0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0" name="TextBox 1570">
                <a:extLst>
                  <a:ext uri="{FF2B5EF4-FFF2-40B4-BE49-F238E27FC236}">
                    <a16:creationId xmlns:a16="http://schemas.microsoft.com/office/drawing/2014/main" id="{93BDB6C5-AB72-8F38-726A-CE9F91124848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71" name="Group 1571">
              <a:extLst>
                <a:ext uri="{FF2B5EF4-FFF2-40B4-BE49-F238E27FC236}">
                  <a16:creationId xmlns:a16="http://schemas.microsoft.com/office/drawing/2014/main" id="{A734F55D-56EC-EB08-EAF7-F0DEC0560FD5}"/>
                </a:ext>
              </a:extLst>
            </p:cNvPr>
            <p:cNvGrpSpPr/>
            <p:nvPr/>
          </p:nvGrpSpPr>
          <p:grpSpPr>
            <a:xfrm rot="2272236">
              <a:off x="214011" y="289549"/>
              <a:ext cx="164438" cy="9038"/>
              <a:chOff x="0" y="0"/>
              <a:chExt cx="386175" cy="21226"/>
            </a:xfrm>
          </p:grpSpPr>
          <p:sp>
            <p:nvSpPr>
              <p:cNvPr id="1572" name="Freeform 1572">
                <a:extLst>
                  <a:ext uri="{FF2B5EF4-FFF2-40B4-BE49-F238E27FC236}">
                    <a16:creationId xmlns:a16="http://schemas.microsoft.com/office/drawing/2014/main" id="{90E447E6-D8D0-8DB7-6164-2E374A5759FB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3" name="TextBox 1573">
                <a:extLst>
                  <a:ext uri="{FF2B5EF4-FFF2-40B4-BE49-F238E27FC236}">
                    <a16:creationId xmlns:a16="http://schemas.microsoft.com/office/drawing/2014/main" id="{7B3FE889-201D-72EC-DDF1-EEA8757744AD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74" name="Group 1574">
              <a:extLst>
                <a:ext uri="{FF2B5EF4-FFF2-40B4-BE49-F238E27FC236}">
                  <a16:creationId xmlns:a16="http://schemas.microsoft.com/office/drawing/2014/main" id="{D32C554C-867C-6F6C-F18C-244C371D4E73}"/>
                </a:ext>
              </a:extLst>
            </p:cNvPr>
            <p:cNvGrpSpPr/>
            <p:nvPr/>
          </p:nvGrpSpPr>
          <p:grpSpPr>
            <a:xfrm rot="2272236">
              <a:off x="214011" y="282060"/>
              <a:ext cx="164438" cy="9038"/>
              <a:chOff x="0" y="0"/>
              <a:chExt cx="386175" cy="21226"/>
            </a:xfrm>
          </p:grpSpPr>
          <p:sp>
            <p:nvSpPr>
              <p:cNvPr id="1575" name="Freeform 1575">
                <a:extLst>
                  <a:ext uri="{FF2B5EF4-FFF2-40B4-BE49-F238E27FC236}">
                    <a16:creationId xmlns:a16="http://schemas.microsoft.com/office/drawing/2014/main" id="{EEA68909-7080-049D-687B-2EC32891322B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6" name="TextBox 1576">
                <a:extLst>
                  <a:ext uri="{FF2B5EF4-FFF2-40B4-BE49-F238E27FC236}">
                    <a16:creationId xmlns:a16="http://schemas.microsoft.com/office/drawing/2014/main" id="{2BEFE3A3-8207-B08C-DF1E-0CD26B99ACCE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77" name="Group 1577">
              <a:extLst>
                <a:ext uri="{FF2B5EF4-FFF2-40B4-BE49-F238E27FC236}">
                  <a16:creationId xmlns:a16="http://schemas.microsoft.com/office/drawing/2014/main" id="{F2F1451E-BCF5-F774-F911-EDF3FB7DC5A2}"/>
                </a:ext>
              </a:extLst>
            </p:cNvPr>
            <p:cNvGrpSpPr/>
            <p:nvPr/>
          </p:nvGrpSpPr>
          <p:grpSpPr>
            <a:xfrm rot="2272236">
              <a:off x="214011" y="274023"/>
              <a:ext cx="164438" cy="9038"/>
              <a:chOff x="0" y="0"/>
              <a:chExt cx="386175" cy="21226"/>
            </a:xfrm>
          </p:grpSpPr>
          <p:sp>
            <p:nvSpPr>
              <p:cNvPr id="1578" name="Freeform 1578">
                <a:extLst>
                  <a:ext uri="{FF2B5EF4-FFF2-40B4-BE49-F238E27FC236}">
                    <a16:creationId xmlns:a16="http://schemas.microsoft.com/office/drawing/2014/main" id="{21DE4651-70F0-A699-FA00-3B1AEDE87667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9" name="TextBox 1579">
                <a:extLst>
                  <a:ext uri="{FF2B5EF4-FFF2-40B4-BE49-F238E27FC236}">
                    <a16:creationId xmlns:a16="http://schemas.microsoft.com/office/drawing/2014/main" id="{7844E676-0A97-DA2B-2F79-5B46403AD038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0" name="Group 1580">
              <a:extLst>
                <a:ext uri="{FF2B5EF4-FFF2-40B4-BE49-F238E27FC236}">
                  <a16:creationId xmlns:a16="http://schemas.microsoft.com/office/drawing/2014/main" id="{682AB3B3-DC9C-3E55-1F57-CDADB9E5ADD7}"/>
                </a:ext>
              </a:extLst>
            </p:cNvPr>
            <p:cNvGrpSpPr/>
            <p:nvPr/>
          </p:nvGrpSpPr>
          <p:grpSpPr>
            <a:xfrm rot="2272236">
              <a:off x="221933" y="270414"/>
              <a:ext cx="164438" cy="9038"/>
              <a:chOff x="0" y="0"/>
              <a:chExt cx="386175" cy="21226"/>
            </a:xfrm>
          </p:grpSpPr>
          <p:sp>
            <p:nvSpPr>
              <p:cNvPr id="1581" name="Freeform 1581">
                <a:extLst>
                  <a:ext uri="{FF2B5EF4-FFF2-40B4-BE49-F238E27FC236}">
                    <a16:creationId xmlns:a16="http://schemas.microsoft.com/office/drawing/2014/main" id="{703A93C3-299F-50F7-706D-2DD786C35C5E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2" name="TextBox 1582">
                <a:extLst>
                  <a:ext uri="{FF2B5EF4-FFF2-40B4-BE49-F238E27FC236}">
                    <a16:creationId xmlns:a16="http://schemas.microsoft.com/office/drawing/2014/main" id="{254A5AE8-ECD2-ECA3-2EF1-36740A6B2E52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3" name="Group 1583">
              <a:extLst>
                <a:ext uri="{FF2B5EF4-FFF2-40B4-BE49-F238E27FC236}">
                  <a16:creationId xmlns:a16="http://schemas.microsoft.com/office/drawing/2014/main" id="{4429E327-09FA-8E66-0D65-B88B9801CB7F}"/>
                </a:ext>
              </a:extLst>
            </p:cNvPr>
            <p:cNvGrpSpPr/>
            <p:nvPr/>
          </p:nvGrpSpPr>
          <p:grpSpPr>
            <a:xfrm rot="2272236">
              <a:off x="221933" y="263869"/>
              <a:ext cx="164438" cy="9038"/>
              <a:chOff x="0" y="0"/>
              <a:chExt cx="386175" cy="21226"/>
            </a:xfrm>
          </p:grpSpPr>
          <p:sp>
            <p:nvSpPr>
              <p:cNvPr id="1584" name="Freeform 1584">
                <a:extLst>
                  <a:ext uri="{FF2B5EF4-FFF2-40B4-BE49-F238E27FC236}">
                    <a16:creationId xmlns:a16="http://schemas.microsoft.com/office/drawing/2014/main" id="{5D7A2D61-B63B-092A-B34E-E8729F0ACFA0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5" name="TextBox 1585">
                <a:extLst>
                  <a:ext uri="{FF2B5EF4-FFF2-40B4-BE49-F238E27FC236}">
                    <a16:creationId xmlns:a16="http://schemas.microsoft.com/office/drawing/2014/main" id="{23776D65-F81E-B384-53FF-944EE49C5E32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6" name="Group 1586">
              <a:extLst>
                <a:ext uri="{FF2B5EF4-FFF2-40B4-BE49-F238E27FC236}">
                  <a16:creationId xmlns:a16="http://schemas.microsoft.com/office/drawing/2014/main" id="{2A0F5FAB-8F11-1A8C-13F3-BB617B0B4C5E}"/>
                </a:ext>
              </a:extLst>
            </p:cNvPr>
            <p:cNvGrpSpPr/>
            <p:nvPr/>
          </p:nvGrpSpPr>
          <p:grpSpPr>
            <a:xfrm rot="2272236">
              <a:off x="221933" y="254727"/>
              <a:ext cx="164438" cy="9038"/>
              <a:chOff x="0" y="0"/>
              <a:chExt cx="386175" cy="21226"/>
            </a:xfrm>
          </p:grpSpPr>
          <p:sp>
            <p:nvSpPr>
              <p:cNvPr id="1587" name="Freeform 1587">
                <a:extLst>
                  <a:ext uri="{FF2B5EF4-FFF2-40B4-BE49-F238E27FC236}">
                    <a16:creationId xmlns:a16="http://schemas.microsoft.com/office/drawing/2014/main" id="{E52F70F0-3C2F-DD4E-99AA-7F2D870DE6C7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8" name="TextBox 1588">
                <a:extLst>
                  <a:ext uri="{FF2B5EF4-FFF2-40B4-BE49-F238E27FC236}">
                    <a16:creationId xmlns:a16="http://schemas.microsoft.com/office/drawing/2014/main" id="{62116711-4BEF-EAC8-53AE-04185857A84D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9" name="Group 1589">
              <a:extLst>
                <a:ext uri="{FF2B5EF4-FFF2-40B4-BE49-F238E27FC236}">
                  <a16:creationId xmlns:a16="http://schemas.microsoft.com/office/drawing/2014/main" id="{982BC055-C257-A7C7-A757-784F21455E5A}"/>
                </a:ext>
              </a:extLst>
            </p:cNvPr>
            <p:cNvGrpSpPr/>
            <p:nvPr/>
          </p:nvGrpSpPr>
          <p:grpSpPr>
            <a:xfrm rot="2272236">
              <a:off x="227981" y="250470"/>
              <a:ext cx="164438" cy="9038"/>
              <a:chOff x="0" y="0"/>
              <a:chExt cx="386175" cy="21226"/>
            </a:xfrm>
          </p:grpSpPr>
          <p:sp>
            <p:nvSpPr>
              <p:cNvPr id="1590" name="Freeform 1590">
                <a:extLst>
                  <a:ext uri="{FF2B5EF4-FFF2-40B4-BE49-F238E27FC236}">
                    <a16:creationId xmlns:a16="http://schemas.microsoft.com/office/drawing/2014/main" id="{E447578E-97CD-B9D0-3C2B-6B6BCDD10BFD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1" name="TextBox 1591">
                <a:extLst>
                  <a:ext uri="{FF2B5EF4-FFF2-40B4-BE49-F238E27FC236}">
                    <a16:creationId xmlns:a16="http://schemas.microsoft.com/office/drawing/2014/main" id="{32E18377-5FDA-CEA9-FDDF-A4E949BEB7D1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92" name="Group 1592">
              <a:extLst>
                <a:ext uri="{FF2B5EF4-FFF2-40B4-BE49-F238E27FC236}">
                  <a16:creationId xmlns:a16="http://schemas.microsoft.com/office/drawing/2014/main" id="{9755A58E-79EA-10CC-636E-933E457A6F1F}"/>
                </a:ext>
              </a:extLst>
            </p:cNvPr>
            <p:cNvGrpSpPr/>
            <p:nvPr/>
          </p:nvGrpSpPr>
          <p:grpSpPr>
            <a:xfrm rot="2272236">
              <a:off x="232818" y="245656"/>
              <a:ext cx="164438" cy="9038"/>
              <a:chOff x="0" y="0"/>
              <a:chExt cx="386175" cy="21226"/>
            </a:xfrm>
          </p:grpSpPr>
          <p:sp>
            <p:nvSpPr>
              <p:cNvPr id="1593" name="Freeform 1593">
                <a:extLst>
                  <a:ext uri="{FF2B5EF4-FFF2-40B4-BE49-F238E27FC236}">
                    <a16:creationId xmlns:a16="http://schemas.microsoft.com/office/drawing/2014/main" id="{1A77C778-25D8-4DE8-7253-C16E4DE1575E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4" name="TextBox 1594">
                <a:extLst>
                  <a:ext uri="{FF2B5EF4-FFF2-40B4-BE49-F238E27FC236}">
                    <a16:creationId xmlns:a16="http://schemas.microsoft.com/office/drawing/2014/main" id="{60591C96-2A3A-9DC3-E64A-948F226E69EA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95" name="Group 1595">
              <a:extLst>
                <a:ext uri="{FF2B5EF4-FFF2-40B4-BE49-F238E27FC236}">
                  <a16:creationId xmlns:a16="http://schemas.microsoft.com/office/drawing/2014/main" id="{DF08D656-E1F6-5FC8-973D-36126378BAD3}"/>
                </a:ext>
              </a:extLst>
            </p:cNvPr>
            <p:cNvGrpSpPr/>
            <p:nvPr/>
          </p:nvGrpSpPr>
          <p:grpSpPr>
            <a:xfrm rot="2272236">
              <a:off x="239650" y="241202"/>
              <a:ext cx="156802" cy="9038"/>
              <a:chOff x="0" y="0"/>
              <a:chExt cx="368243" cy="21226"/>
            </a:xfrm>
          </p:grpSpPr>
          <p:sp>
            <p:nvSpPr>
              <p:cNvPr id="1596" name="Freeform 1596">
                <a:extLst>
                  <a:ext uri="{FF2B5EF4-FFF2-40B4-BE49-F238E27FC236}">
                    <a16:creationId xmlns:a16="http://schemas.microsoft.com/office/drawing/2014/main" id="{C6A5C475-A2DF-A452-C1DE-2E3A292FB43E}"/>
                  </a:ext>
                </a:extLst>
              </p:cNvPr>
              <p:cNvSpPr/>
              <p:nvPr/>
            </p:nvSpPr>
            <p:spPr>
              <a:xfrm>
                <a:off x="0" y="0"/>
                <a:ext cx="368243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68243" h="21226">
                    <a:moveTo>
                      <a:pt x="184121" y="0"/>
                    </a:moveTo>
                    <a:cubicBezTo>
                      <a:pt x="82434" y="0"/>
                      <a:pt x="0" y="4752"/>
                      <a:pt x="0" y="10613"/>
                    </a:cubicBezTo>
                    <a:cubicBezTo>
                      <a:pt x="0" y="16474"/>
                      <a:pt x="82434" y="21226"/>
                      <a:pt x="184121" y="21226"/>
                    </a:cubicBezTo>
                    <a:cubicBezTo>
                      <a:pt x="285809" y="21226"/>
                      <a:pt x="368243" y="16474"/>
                      <a:pt x="368243" y="10613"/>
                    </a:cubicBezTo>
                    <a:cubicBezTo>
                      <a:pt x="368243" y="4752"/>
                      <a:pt x="285809" y="0"/>
                      <a:pt x="18412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" name="TextBox 1597">
                <a:extLst>
                  <a:ext uri="{FF2B5EF4-FFF2-40B4-BE49-F238E27FC236}">
                    <a16:creationId xmlns:a16="http://schemas.microsoft.com/office/drawing/2014/main" id="{3377F1F1-3025-01E2-73B2-0E60C04014EE}"/>
                  </a:ext>
                </a:extLst>
              </p:cNvPr>
              <p:cNvSpPr txBox="1"/>
              <p:nvPr/>
            </p:nvSpPr>
            <p:spPr>
              <a:xfrm>
                <a:off x="34523" y="-36110"/>
                <a:ext cx="299197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98" name="Group 1598">
              <a:extLst>
                <a:ext uri="{FF2B5EF4-FFF2-40B4-BE49-F238E27FC236}">
                  <a16:creationId xmlns:a16="http://schemas.microsoft.com/office/drawing/2014/main" id="{971DC34B-6581-07A5-6CD0-7FCAFB7C1065}"/>
                </a:ext>
              </a:extLst>
            </p:cNvPr>
            <p:cNvGrpSpPr/>
            <p:nvPr/>
          </p:nvGrpSpPr>
          <p:grpSpPr>
            <a:xfrm rot="2272236">
              <a:off x="255215" y="239211"/>
              <a:ext cx="142389" cy="12465"/>
              <a:chOff x="0" y="0"/>
              <a:chExt cx="334393" cy="29274"/>
            </a:xfrm>
          </p:grpSpPr>
          <p:sp>
            <p:nvSpPr>
              <p:cNvPr id="1599" name="Freeform 1599">
                <a:extLst>
                  <a:ext uri="{FF2B5EF4-FFF2-40B4-BE49-F238E27FC236}">
                    <a16:creationId xmlns:a16="http://schemas.microsoft.com/office/drawing/2014/main" id="{D4696879-4FD7-BB92-80FD-3326B593BC6F}"/>
                  </a:ext>
                </a:extLst>
              </p:cNvPr>
              <p:cNvSpPr/>
              <p:nvPr/>
            </p:nvSpPr>
            <p:spPr>
              <a:xfrm>
                <a:off x="0" y="0"/>
                <a:ext cx="334393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29274">
                    <a:moveTo>
                      <a:pt x="167196" y="0"/>
                    </a:moveTo>
                    <a:cubicBezTo>
                      <a:pt x="74856" y="0"/>
                      <a:pt x="0" y="6553"/>
                      <a:pt x="0" y="14637"/>
                    </a:cubicBezTo>
                    <a:cubicBezTo>
                      <a:pt x="0" y="22721"/>
                      <a:pt x="74856" y="29274"/>
                      <a:pt x="167196" y="29274"/>
                    </a:cubicBezTo>
                    <a:cubicBezTo>
                      <a:pt x="259536" y="29274"/>
                      <a:pt x="334393" y="22721"/>
                      <a:pt x="334393" y="14637"/>
                    </a:cubicBezTo>
                    <a:cubicBezTo>
                      <a:pt x="334393" y="6553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" name="TextBox 1600">
                <a:extLst>
                  <a:ext uri="{FF2B5EF4-FFF2-40B4-BE49-F238E27FC236}">
                    <a16:creationId xmlns:a16="http://schemas.microsoft.com/office/drawing/2014/main" id="{3E9FE25F-5885-A6D2-6F34-70C9F5984427}"/>
                  </a:ext>
                </a:extLst>
              </p:cNvPr>
              <p:cNvSpPr txBox="1"/>
              <p:nvPr/>
            </p:nvSpPr>
            <p:spPr>
              <a:xfrm>
                <a:off x="31349" y="-35356"/>
                <a:ext cx="271694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01" name="Group 1601">
              <a:extLst>
                <a:ext uri="{FF2B5EF4-FFF2-40B4-BE49-F238E27FC236}">
                  <a16:creationId xmlns:a16="http://schemas.microsoft.com/office/drawing/2014/main" id="{3C2C70FF-DAF8-7CFB-4BDA-23CFFB3FBF23}"/>
                </a:ext>
              </a:extLst>
            </p:cNvPr>
            <p:cNvGrpSpPr/>
            <p:nvPr/>
          </p:nvGrpSpPr>
          <p:grpSpPr>
            <a:xfrm rot="2272236">
              <a:off x="255430" y="232351"/>
              <a:ext cx="140340" cy="12465"/>
              <a:chOff x="0" y="0"/>
              <a:chExt cx="329582" cy="29274"/>
            </a:xfrm>
          </p:grpSpPr>
          <p:sp>
            <p:nvSpPr>
              <p:cNvPr id="1602" name="Freeform 1602">
                <a:extLst>
                  <a:ext uri="{FF2B5EF4-FFF2-40B4-BE49-F238E27FC236}">
                    <a16:creationId xmlns:a16="http://schemas.microsoft.com/office/drawing/2014/main" id="{E08000BA-EF45-9AC5-DE7F-8F9DA99A4728}"/>
                  </a:ext>
                </a:extLst>
              </p:cNvPr>
              <p:cNvSpPr/>
              <p:nvPr/>
            </p:nvSpPr>
            <p:spPr>
              <a:xfrm>
                <a:off x="0" y="0"/>
                <a:ext cx="329582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9582" h="29274">
                    <a:moveTo>
                      <a:pt x="164791" y="0"/>
                    </a:moveTo>
                    <a:cubicBezTo>
                      <a:pt x="73780" y="0"/>
                      <a:pt x="0" y="6553"/>
                      <a:pt x="0" y="14637"/>
                    </a:cubicBezTo>
                    <a:cubicBezTo>
                      <a:pt x="0" y="22721"/>
                      <a:pt x="73780" y="29274"/>
                      <a:pt x="164791" y="29274"/>
                    </a:cubicBezTo>
                    <a:cubicBezTo>
                      <a:pt x="255803" y="29274"/>
                      <a:pt x="329582" y="22721"/>
                      <a:pt x="329582" y="14637"/>
                    </a:cubicBezTo>
                    <a:cubicBezTo>
                      <a:pt x="329582" y="6553"/>
                      <a:pt x="255803" y="0"/>
                      <a:pt x="16479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3" name="TextBox 1603">
                <a:extLst>
                  <a:ext uri="{FF2B5EF4-FFF2-40B4-BE49-F238E27FC236}">
                    <a16:creationId xmlns:a16="http://schemas.microsoft.com/office/drawing/2014/main" id="{E90EFC77-C8DC-4868-D0BA-E6B9E15EB407}"/>
                  </a:ext>
                </a:extLst>
              </p:cNvPr>
              <p:cNvSpPr txBox="1"/>
              <p:nvPr/>
            </p:nvSpPr>
            <p:spPr>
              <a:xfrm>
                <a:off x="30898" y="-35356"/>
                <a:ext cx="267786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04" name="Group 1604">
              <a:extLst>
                <a:ext uri="{FF2B5EF4-FFF2-40B4-BE49-F238E27FC236}">
                  <a16:creationId xmlns:a16="http://schemas.microsoft.com/office/drawing/2014/main" id="{FF9D454D-F150-5C2C-B251-3F51E4E834EB}"/>
                </a:ext>
              </a:extLst>
            </p:cNvPr>
            <p:cNvGrpSpPr/>
            <p:nvPr/>
          </p:nvGrpSpPr>
          <p:grpSpPr>
            <a:xfrm rot="2272236">
              <a:off x="263147" y="228735"/>
              <a:ext cx="128922" cy="9842"/>
              <a:chOff x="0" y="0"/>
              <a:chExt cx="323324" cy="24682"/>
            </a:xfrm>
          </p:grpSpPr>
          <p:sp>
            <p:nvSpPr>
              <p:cNvPr id="1605" name="Freeform 1605">
                <a:extLst>
                  <a:ext uri="{FF2B5EF4-FFF2-40B4-BE49-F238E27FC236}">
                    <a16:creationId xmlns:a16="http://schemas.microsoft.com/office/drawing/2014/main" id="{A84F2969-85CB-0BC2-BF16-201FA1E1E294}"/>
                  </a:ext>
                </a:extLst>
              </p:cNvPr>
              <p:cNvSpPr/>
              <p:nvPr/>
            </p:nvSpPr>
            <p:spPr>
              <a:xfrm>
                <a:off x="0" y="0"/>
                <a:ext cx="323324" cy="24682"/>
              </a:xfrm>
              <a:custGeom>
                <a:avLst/>
                <a:gdLst/>
                <a:ahLst/>
                <a:cxnLst/>
                <a:rect l="l" t="t" r="r" b="b"/>
                <a:pathLst>
                  <a:path w="323324" h="24682">
                    <a:moveTo>
                      <a:pt x="161662" y="0"/>
                    </a:moveTo>
                    <a:cubicBezTo>
                      <a:pt x="72378" y="0"/>
                      <a:pt x="0" y="5525"/>
                      <a:pt x="0" y="12341"/>
                    </a:cubicBezTo>
                    <a:cubicBezTo>
                      <a:pt x="0" y="19157"/>
                      <a:pt x="72378" y="24682"/>
                      <a:pt x="161662" y="24682"/>
                    </a:cubicBezTo>
                    <a:cubicBezTo>
                      <a:pt x="250945" y="24682"/>
                      <a:pt x="323324" y="19157"/>
                      <a:pt x="323324" y="12341"/>
                    </a:cubicBezTo>
                    <a:cubicBezTo>
                      <a:pt x="323324" y="5525"/>
                      <a:pt x="250945" y="0"/>
                      <a:pt x="16166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6" name="TextBox 1606">
                <a:extLst>
                  <a:ext uri="{FF2B5EF4-FFF2-40B4-BE49-F238E27FC236}">
                    <a16:creationId xmlns:a16="http://schemas.microsoft.com/office/drawing/2014/main" id="{1C386AFA-7EE2-F5FF-92CD-C23386C78A57}"/>
                  </a:ext>
                </a:extLst>
              </p:cNvPr>
              <p:cNvSpPr txBox="1"/>
              <p:nvPr/>
            </p:nvSpPr>
            <p:spPr>
              <a:xfrm>
                <a:off x="30312" y="-35786"/>
                <a:ext cx="262701" cy="581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07" name="Group 1607">
              <a:extLst>
                <a:ext uri="{FF2B5EF4-FFF2-40B4-BE49-F238E27FC236}">
                  <a16:creationId xmlns:a16="http://schemas.microsoft.com/office/drawing/2014/main" id="{678F7393-38D6-4228-917E-E4BDF121AC24}"/>
                </a:ext>
              </a:extLst>
            </p:cNvPr>
            <p:cNvGrpSpPr/>
            <p:nvPr/>
          </p:nvGrpSpPr>
          <p:grpSpPr>
            <a:xfrm rot="2272236">
              <a:off x="273005" y="230373"/>
              <a:ext cx="120446" cy="6465"/>
              <a:chOff x="0" y="0"/>
              <a:chExt cx="334393" cy="17948"/>
            </a:xfrm>
          </p:grpSpPr>
          <p:sp>
            <p:nvSpPr>
              <p:cNvPr id="1608" name="Freeform 1608">
                <a:extLst>
                  <a:ext uri="{FF2B5EF4-FFF2-40B4-BE49-F238E27FC236}">
                    <a16:creationId xmlns:a16="http://schemas.microsoft.com/office/drawing/2014/main" id="{7D285593-8E53-DBD2-4FC1-A4BDC9497AF9}"/>
                  </a:ext>
                </a:extLst>
              </p:cNvPr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9" name="TextBox 1609">
                <a:extLst>
                  <a:ext uri="{FF2B5EF4-FFF2-40B4-BE49-F238E27FC236}">
                    <a16:creationId xmlns:a16="http://schemas.microsoft.com/office/drawing/2014/main" id="{98A59FAF-00E4-5D48-2ACF-192F542D6E0E}"/>
                  </a:ext>
                </a:extLst>
              </p:cNvPr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10" name="Group 1610">
              <a:extLst>
                <a:ext uri="{FF2B5EF4-FFF2-40B4-BE49-F238E27FC236}">
                  <a16:creationId xmlns:a16="http://schemas.microsoft.com/office/drawing/2014/main" id="{D9120D78-4191-9F1F-565A-4A2EE8948B57}"/>
                </a:ext>
              </a:extLst>
            </p:cNvPr>
            <p:cNvGrpSpPr/>
            <p:nvPr/>
          </p:nvGrpSpPr>
          <p:grpSpPr>
            <a:xfrm rot="2272236">
              <a:off x="271244" y="226703"/>
              <a:ext cx="130786" cy="7020"/>
              <a:chOff x="0" y="0"/>
              <a:chExt cx="334393" cy="17948"/>
            </a:xfrm>
          </p:grpSpPr>
          <p:sp>
            <p:nvSpPr>
              <p:cNvPr id="1611" name="Freeform 1611">
                <a:extLst>
                  <a:ext uri="{FF2B5EF4-FFF2-40B4-BE49-F238E27FC236}">
                    <a16:creationId xmlns:a16="http://schemas.microsoft.com/office/drawing/2014/main" id="{284501D7-B126-1F3A-25B2-4F10D828A11A}"/>
                  </a:ext>
                </a:extLst>
              </p:cNvPr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2" name="TextBox 1612">
                <a:extLst>
                  <a:ext uri="{FF2B5EF4-FFF2-40B4-BE49-F238E27FC236}">
                    <a16:creationId xmlns:a16="http://schemas.microsoft.com/office/drawing/2014/main" id="{1BF59114-5209-06B2-7EB7-47893D042F16}"/>
                  </a:ext>
                </a:extLst>
              </p:cNvPr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613" name="AutoShape 1613">
              <a:extLst>
                <a:ext uri="{FF2B5EF4-FFF2-40B4-BE49-F238E27FC236}">
                  <a16:creationId xmlns:a16="http://schemas.microsoft.com/office/drawing/2014/main" id="{6CFBB644-485F-965F-E9EF-7D565B1C1F22}"/>
                </a:ext>
              </a:extLst>
            </p:cNvPr>
            <p:cNvSpPr/>
            <p:nvPr/>
          </p:nvSpPr>
          <p:spPr>
            <a:xfrm>
              <a:off x="190926" y="246082"/>
              <a:ext cx="135483" cy="155568"/>
            </a:xfrm>
            <a:prstGeom prst="line">
              <a:avLst/>
            </a:prstGeom>
            <a:ln w="6114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14" name="Group 1614">
              <a:extLst>
                <a:ext uri="{FF2B5EF4-FFF2-40B4-BE49-F238E27FC236}">
                  <a16:creationId xmlns:a16="http://schemas.microsoft.com/office/drawing/2014/main" id="{6375FB79-5C92-9EA4-89AA-5FC0DFE0AC4E}"/>
                </a:ext>
              </a:extLst>
            </p:cNvPr>
            <p:cNvGrpSpPr/>
            <p:nvPr/>
          </p:nvGrpSpPr>
          <p:grpSpPr>
            <a:xfrm rot="2272236">
              <a:off x="200208" y="343404"/>
              <a:ext cx="143721" cy="7900"/>
              <a:chOff x="0" y="0"/>
              <a:chExt cx="386175" cy="21226"/>
            </a:xfrm>
          </p:grpSpPr>
          <p:sp>
            <p:nvSpPr>
              <p:cNvPr id="1615" name="Freeform 1615">
                <a:extLst>
                  <a:ext uri="{FF2B5EF4-FFF2-40B4-BE49-F238E27FC236}">
                    <a16:creationId xmlns:a16="http://schemas.microsoft.com/office/drawing/2014/main" id="{42B55C23-6327-14A5-E372-C2D1000389B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6" name="TextBox 1616">
                <a:extLst>
                  <a:ext uri="{FF2B5EF4-FFF2-40B4-BE49-F238E27FC236}">
                    <a16:creationId xmlns:a16="http://schemas.microsoft.com/office/drawing/2014/main" id="{499C5049-74DE-96F4-E561-B37872E82AA8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17" name="Group 1617">
              <a:extLst>
                <a:ext uri="{FF2B5EF4-FFF2-40B4-BE49-F238E27FC236}">
                  <a16:creationId xmlns:a16="http://schemas.microsoft.com/office/drawing/2014/main" id="{18F72B19-CC91-4AE9-880E-ADAEACEE59E3}"/>
                </a:ext>
              </a:extLst>
            </p:cNvPr>
            <p:cNvGrpSpPr/>
            <p:nvPr/>
          </p:nvGrpSpPr>
          <p:grpSpPr>
            <a:xfrm rot="2272236">
              <a:off x="200208" y="350203"/>
              <a:ext cx="143721" cy="7900"/>
              <a:chOff x="0" y="0"/>
              <a:chExt cx="386175" cy="21226"/>
            </a:xfrm>
          </p:grpSpPr>
          <p:sp>
            <p:nvSpPr>
              <p:cNvPr id="1618" name="Freeform 1618">
                <a:extLst>
                  <a:ext uri="{FF2B5EF4-FFF2-40B4-BE49-F238E27FC236}">
                    <a16:creationId xmlns:a16="http://schemas.microsoft.com/office/drawing/2014/main" id="{456883D0-AC89-91BF-4A4F-FDDE398C9497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9" name="TextBox 1619">
                <a:extLst>
                  <a:ext uri="{FF2B5EF4-FFF2-40B4-BE49-F238E27FC236}">
                    <a16:creationId xmlns:a16="http://schemas.microsoft.com/office/drawing/2014/main" id="{4A29E500-62CA-91EE-B645-ADB07F17A8E7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0" name="Group 1620">
              <a:extLst>
                <a:ext uri="{FF2B5EF4-FFF2-40B4-BE49-F238E27FC236}">
                  <a16:creationId xmlns:a16="http://schemas.microsoft.com/office/drawing/2014/main" id="{ADB86676-BA1F-53C8-B43C-6C37A203F852}"/>
                </a:ext>
              </a:extLst>
            </p:cNvPr>
            <p:cNvGrpSpPr/>
            <p:nvPr/>
          </p:nvGrpSpPr>
          <p:grpSpPr>
            <a:xfrm rot="2148467">
              <a:off x="254442" y="373277"/>
              <a:ext cx="83575" cy="4594"/>
              <a:chOff x="0" y="0"/>
              <a:chExt cx="386175" cy="21226"/>
            </a:xfrm>
          </p:grpSpPr>
          <p:sp>
            <p:nvSpPr>
              <p:cNvPr id="1621" name="Freeform 1621">
                <a:extLst>
                  <a:ext uri="{FF2B5EF4-FFF2-40B4-BE49-F238E27FC236}">
                    <a16:creationId xmlns:a16="http://schemas.microsoft.com/office/drawing/2014/main" id="{A80FAC10-4012-3E62-5F7C-DF0B059475D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2" name="TextBox 1622">
                <a:extLst>
                  <a:ext uri="{FF2B5EF4-FFF2-40B4-BE49-F238E27FC236}">
                    <a16:creationId xmlns:a16="http://schemas.microsoft.com/office/drawing/2014/main" id="{FEEAEE6C-312D-7EB4-770E-FDAC30D789FF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3" name="Group 1623">
              <a:extLst>
                <a:ext uri="{FF2B5EF4-FFF2-40B4-BE49-F238E27FC236}">
                  <a16:creationId xmlns:a16="http://schemas.microsoft.com/office/drawing/2014/main" id="{2B2C7D4D-CC3F-C165-F7A6-BDF1E23F754A}"/>
                </a:ext>
              </a:extLst>
            </p:cNvPr>
            <p:cNvGrpSpPr/>
            <p:nvPr/>
          </p:nvGrpSpPr>
          <p:grpSpPr>
            <a:xfrm rot="2148467">
              <a:off x="254442" y="376877"/>
              <a:ext cx="83575" cy="4594"/>
              <a:chOff x="0" y="0"/>
              <a:chExt cx="386175" cy="21226"/>
            </a:xfrm>
          </p:grpSpPr>
          <p:sp>
            <p:nvSpPr>
              <p:cNvPr id="1624" name="Freeform 1624">
                <a:extLst>
                  <a:ext uri="{FF2B5EF4-FFF2-40B4-BE49-F238E27FC236}">
                    <a16:creationId xmlns:a16="http://schemas.microsoft.com/office/drawing/2014/main" id="{F964D0E7-80FC-2566-CE48-814BD4B699A9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5" name="TextBox 1625">
                <a:extLst>
                  <a:ext uri="{FF2B5EF4-FFF2-40B4-BE49-F238E27FC236}">
                    <a16:creationId xmlns:a16="http://schemas.microsoft.com/office/drawing/2014/main" id="{5847E967-656A-E8C6-DE5C-1D4CFEDA5DC6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6" name="Group 1626">
              <a:extLst>
                <a:ext uri="{FF2B5EF4-FFF2-40B4-BE49-F238E27FC236}">
                  <a16:creationId xmlns:a16="http://schemas.microsoft.com/office/drawing/2014/main" id="{8F977BA4-7841-BD3D-2A71-D4E5D876C8C5}"/>
                </a:ext>
              </a:extLst>
            </p:cNvPr>
            <p:cNvGrpSpPr/>
            <p:nvPr/>
          </p:nvGrpSpPr>
          <p:grpSpPr>
            <a:xfrm rot="1482167">
              <a:off x="305469" y="397788"/>
              <a:ext cx="26961" cy="5035"/>
              <a:chOff x="0" y="0"/>
              <a:chExt cx="386175" cy="72123"/>
            </a:xfrm>
          </p:grpSpPr>
          <p:sp>
            <p:nvSpPr>
              <p:cNvPr id="1627" name="Freeform 1627">
                <a:extLst>
                  <a:ext uri="{FF2B5EF4-FFF2-40B4-BE49-F238E27FC236}">
                    <a16:creationId xmlns:a16="http://schemas.microsoft.com/office/drawing/2014/main" id="{343AF85C-BBF4-A4E1-E865-45A4EB076700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8" name="TextBox 1628">
                <a:extLst>
                  <a:ext uri="{FF2B5EF4-FFF2-40B4-BE49-F238E27FC236}">
                    <a16:creationId xmlns:a16="http://schemas.microsoft.com/office/drawing/2014/main" id="{3520774D-2F6B-FE4A-9BA6-5D17DF2206BC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9" name="Group 1629">
              <a:extLst>
                <a:ext uri="{FF2B5EF4-FFF2-40B4-BE49-F238E27FC236}">
                  <a16:creationId xmlns:a16="http://schemas.microsoft.com/office/drawing/2014/main" id="{2A872CA5-2DE9-6498-2E5E-5E20393C98D7}"/>
                </a:ext>
              </a:extLst>
            </p:cNvPr>
            <p:cNvGrpSpPr/>
            <p:nvPr/>
          </p:nvGrpSpPr>
          <p:grpSpPr>
            <a:xfrm rot="1482167">
              <a:off x="307084" y="394179"/>
              <a:ext cx="26961" cy="5035"/>
              <a:chOff x="0" y="0"/>
              <a:chExt cx="386175" cy="72123"/>
            </a:xfrm>
          </p:grpSpPr>
          <p:sp>
            <p:nvSpPr>
              <p:cNvPr id="1630" name="Freeform 1630">
                <a:extLst>
                  <a:ext uri="{FF2B5EF4-FFF2-40B4-BE49-F238E27FC236}">
                    <a16:creationId xmlns:a16="http://schemas.microsoft.com/office/drawing/2014/main" id="{42C318B1-D284-6121-F597-FFDFA9164B50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1" name="TextBox 1631">
                <a:extLst>
                  <a:ext uri="{FF2B5EF4-FFF2-40B4-BE49-F238E27FC236}">
                    <a16:creationId xmlns:a16="http://schemas.microsoft.com/office/drawing/2014/main" id="{7C5819DA-57BF-B982-228C-3506746196DF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32" name="Group 1632">
              <a:extLst>
                <a:ext uri="{FF2B5EF4-FFF2-40B4-BE49-F238E27FC236}">
                  <a16:creationId xmlns:a16="http://schemas.microsoft.com/office/drawing/2014/main" id="{0F7C793A-2017-0E82-1E84-AE2881F8AE19}"/>
                </a:ext>
              </a:extLst>
            </p:cNvPr>
            <p:cNvGrpSpPr/>
            <p:nvPr/>
          </p:nvGrpSpPr>
          <p:grpSpPr>
            <a:xfrm rot="1482167">
              <a:off x="305469" y="386810"/>
              <a:ext cx="26961" cy="5035"/>
              <a:chOff x="0" y="0"/>
              <a:chExt cx="386175" cy="72123"/>
            </a:xfrm>
          </p:grpSpPr>
          <p:sp>
            <p:nvSpPr>
              <p:cNvPr id="1633" name="Freeform 1633">
                <a:extLst>
                  <a:ext uri="{FF2B5EF4-FFF2-40B4-BE49-F238E27FC236}">
                    <a16:creationId xmlns:a16="http://schemas.microsoft.com/office/drawing/2014/main" id="{E2E7A9EB-F534-8A07-E9E9-0D945198D51C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4" name="TextBox 1634">
                <a:extLst>
                  <a:ext uri="{FF2B5EF4-FFF2-40B4-BE49-F238E27FC236}">
                    <a16:creationId xmlns:a16="http://schemas.microsoft.com/office/drawing/2014/main" id="{98A469D4-620E-6BD9-E2FE-370772D0585D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35" name="Group 1635">
              <a:extLst>
                <a:ext uri="{FF2B5EF4-FFF2-40B4-BE49-F238E27FC236}">
                  <a16:creationId xmlns:a16="http://schemas.microsoft.com/office/drawing/2014/main" id="{CF2EBCCD-6A59-9ABF-9B2E-AFEF51D52E98}"/>
                </a:ext>
              </a:extLst>
            </p:cNvPr>
            <p:cNvGrpSpPr/>
            <p:nvPr/>
          </p:nvGrpSpPr>
          <p:grpSpPr>
            <a:xfrm rot="1482167">
              <a:off x="296048" y="378889"/>
              <a:ext cx="26961" cy="5035"/>
              <a:chOff x="0" y="0"/>
              <a:chExt cx="386175" cy="72123"/>
            </a:xfrm>
          </p:grpSpPr>
          <p:sp>
            <p:nvSpPr>
              <p:cNvPr id="1636" name="Freeform 1636">
                <a:extLst>
                  <a:ext uri="{FF2B5EF4-FFF2-40B4-BE49-F238E27FC236}">
                    <a16:creationId xmlns:a16="http://schemas.microsoft.com/office/drawing/2014/main" id="{5CA7D1F3-52EA-CB5A-A0E4-FB335505822C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7" name="TextBox 1637">
                <a:extLst>
                  <a:ext uri="{FF2B5EF4-FFF2-40B4-BE49-F238E27FC236}">
                    <a16:creationId xmlns:a16="http://schemas.microsoft.com/office/drawing/2014/main" id="{0B64C5AF-425E-BD36-F397-3E141ADEAB60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38" name="Group 1638">
              <a:extLst>
                <a:ext uri="{FF2B5EF4-FFF2-40B4-BE49-F238E27FC236}">
                  <a16:creationId xmlns:a16="http://schemas.microsoft.com/office/drawing/2014/main" id="{D70314A8-20F5-4B05-EC13-42A10A7F2266}"/>
                </a:ext>
              </a:extLst>
            </p:cNvPr>
            <p:cNvGrpSpPr/>
            <p:nvPr/>
          </p:nvGrpSpPr>
          <p:grpSpPr>
            <a:xfrm rot="2329935">
              <a:off x="303889" y="363923"/>
              <a:ext cx="33901" cy="6331"/>
              <a:chOff x="0" y="0"/>
              <a:chExt cx="386175" cy="72123"/>
            </a:xfrm>
          </p:grpSpPr>
          <p:sp>
            <p:nvSpPr>
              <p:cNvPr id="1639" name="Freeform 1639">
                <a:extLst>
                  <a:ext uri="{FF2B5EF4-FFF2-40B4-BE49-F238E27FC236}">
                    <a16:creationId xmlns:a16="http://schemas.microsoft.com/office/drawing/2014/main" id="{E07BF4FE-7E31-673F-2C05-B4777416B5AA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0" name="TextBox 1640">
                <a:extLst>
                  <a:ext uri="{FF2B5EF4-FFF2-40B4-BE49-F238E27FC236}">
                    <a16:creationId xmlns:a16="http://schemas.microsoft.com/office/drawing/2014/main" id="{7D2D2516-942D-8E88-9FE2-B4A00F983006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41" name="Group 1641">
              <a:extLst>
                <a:ext uri="{FF2B5EF4-FFF2-40B4-BE49-F238E27FC236}">
                  <a16:creationId xmlns:a16="http://schemas.microsoft.com/office/drawing/2014/main" id="{5417FF6E-9DE1-1F91-4086-D1A2998539AA}"/>
                </a:ext>
              </a:extLst>
            </p:cNvPr>
            <p:cNvGrpSpPr/>
            <p:nvPr/>
          </p:nvGrpSpPr>
          <p:grpSpPr>
            <a:xfrm rot="2329935">
              <a:off x="328048" y="308568"/>
              <a:ext cx="33901" cy="6331"/>
              <a:chOff x="0" y="0"/>
              <a:chExt cx="386175" cy="72123"/>
            </a:xfrm>
          </p:grpSpPr>
          <p:sp>
            <p:nvSpPr>
              <p:cNvPr id="1642" name="Freeform 1642">
                <a:extLst>
                  <a:ext uri="{FF2B5EF4-FFF2-40B4-BE49-F238E27FC236}">
                    <a16:creationId xmlns:a16="http://schemas.microsoft.com/office/drawing/2014/main" id="{6AD6DED5-55A9-8DEB-8937-C64BFDF3FF87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3" name="TextBox 1643">
                <a:extLst>
                  <a:ext uri="{FF2B5EF4-FFF2-40B4-BE49-F238E27FC236}">
                    <a16:creationId xmlns:a16="http://schemas.microsoft.com/office/drawing/2014/main" id="{550FFC0B-7132-0638-6378-14C5ABDA209A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44" name="Group 1644">
              <a:extLst>
                <a:ext uri="{FF2B5EF4-FFF2-40B4-BE49-F238E27FC236}">
                  <a16:creationId xmlns:a16="http://schemas.microsoft.com/office/drawing/2014/main" id="{522BA5A6-346E-388F-C188-10009519F3BE}"/>
                </a:ext>
              </a:extLst>
            </p:cNvPr>
            <p:cNvGrpSpPr/>
            <p:nvPr/>
          </p:nvGrpSpPr>
          <p:grpSpPr>
            <a:xfrm rot="2329935">
              <a:off x="303889" y="348064"/>
              <a:ext cx="33901" cy="6331"/>
              <a:chOff x="0" y="0"/>
              <a:chExt cx="386175" cy="72123"/>
            </a:xfrm>
          </p:grpSpPr>
          <p:sp>
            <p:nvSpPr>
              <p:cNvPr id="1645" name="Freeform 1645">
                <a:extLst>
                  <a:ext uri="{FF2B5EF4-FFF2-40B4-BE49-F238E27FC236}">
                    <a16:creationId xmlns:a16="http://schemas.microsoft.com/office/drawing/2014/main" id="{DCAF2D10-9460-6BA1-9976-16A0BB4AE890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6" name="TextBox 1646">
                <a:extLst>
                  <a:ext uri="{FF2B5EF4-FFF2-40B4-BE49-F238E27FC236}">
                    <a16:creationId xmlns:a16="http://schemas.microsoft.com/office/drawing/2014/main" id="{8C6A119B-1B72-124E-A68A-85398E8EC682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47" name="Group 1647">
              <a:extLst>
                <a:ext uri="{FF2B5EF4-FFF2-40B4-BE49-F238E27FC236}">
                  <a16:creationId xmlns:a16="http://schemas.microsoft.com/office/drawing/2014/main" id="{D81760F9-082C-731A-E8CC-B94F0FD76858}"/>
                </a:ext>
              </a:extLst>
            </p:cNvPr>
            <p:cNvGrpSpPr/>
            <p:nvPr/>
          </p:nvGrpSpPr>
          <p:grpSpPr>
            <a:xfrm rot="85615">
              <a:off x="207881" y="139759"/>
              <a:ext cx="33901" cy="6331"/>
              <a:chOff x="0" y="0"/>
              <a:chExt cx="386175" cy="72123"/>
            </a:xfrm>
          </p:grpSpPr>
          <p:sp>
            <p:nvSpPr>
              <p:cNvPr id="1648" name="Freeform 1648">
                <a:extLst>
                  <a:ext uri="{FF2B5EF4-FFF2-40B4-BE49-F238E27FC236}">
                    <a16:creationId xmlns:a16="http://schemas.microsoft.com/office/drawing/2014/main" id="{36872F97-47DD-D527-E550-27827D0B18AB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9" name="TextBox 1649">
                <a:extLst>
                  <a:ext uri="{FF2B5EF4-FFF2-40B4-BE49-F238E27FC236}">
                    <a16:creationId xmlns:a16="http://schemas.microsoft.com/office/drawing/2014/main" id="{48B8495E-7D10-91A0-F519-32154E33A57D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0" name="Group 1650">
              <a:extLst>
                <a:ext uri="{FF2B5EF4-FFF2-40B4-BE49-F238E27FC236}">
                  <a16:creationId xmlns:a16="http://schemas.microsoft.com/office/drawing/2014/main" id="{A31B43BE-67C1-B1AF-2D65-532684D85652}"/>
                </a:ext>
              </a:extLst>
            </p:cNvPr>
            <p:cNvGrpSpPr/>
            <p:nvPr/>
          </p:nvGrpSpPr>
          <p:grpSpPr>
            <a:xfrm rot="85615">
              <a:off x="219413" y="141916"/>
              <a:ext cx="33901" cy="6331"/>
              <a:chOff x="0" y="0"/>
              <a:chExt cx="386175" cy="72123"/>
            </a:xfrm>
          </p:grpSpPr>
          <p:sp>
            <p:nvSpPr>
              <p:cNvPr id="1651" name="Freeform 1651">
                <a:extLst>
                  <a:ext uri="{FF2B5EF4-FFF2-40B4-BE49-F238E27FC236}">
                    <a16:creationId xmlns:a16="http://schemas.microsoft.com/office/drawing/2014/main" id="{F37F63C6-9128-9BD2-AF76-A62DAB38F36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2" name="TextBox 1652">
                <a:extLst>
                  <a:ext uri="{FF2B5EF4-FFF2-40B4-BE49-F238E27FC236}">
                    <a16:creationId xmlns:a16="http://schemas.microsoft.com/office/drawing/2014/main" id="{922C2AF2-E936-EE4B-C343-FEC6C3E3E710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3" name="Group 1653">
              <a:extLst>
                <a:ext uri="{FF2B5EF4-FFF2-40B4-BE49-F238E27FC236}">
                  <a16:creationId xmlns:a16="http://schemas.microsoft.com/office/drawing/2014/main" id="{321505DF-F0B7-3650-557B-5C891BA171BB}"/>
                </a:ext>
              </a:extLst>
            </p:cNvPr>
            <p:cNvGrpSpPr/>
            <p:nvPr/>
          </p:nvGrpSpPr>
          <p:grpSpPr>
            <a:xfrm rot="421745">
              <a:off x="219413" y="146933"/>
              <a:ext cx="33901" cy="6331"/>
              <a:chOff x="0" y="0"/>
              <a:chExt cx="386175" cy="72123"/>
            </a:xfrm>
          </p:grpSpPr>
          <p:sp>
            <p:nvSpPr>
              <p:cNvPr id="1654" name="Freeform 1654">
                <a:extLst>
                  <a:ext uri="{FF2B5EF4-FFF2-40B4-BE49-F238E27FC236}">
                    <a16:creationId xmlns:a16="http://schemas.microsoft.com/office/drawing/2014/main" id="{444FAC1C-0CB9-E727-A842-97BF85A99CD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5" name="TextBox 1655">
                <a:extLst>
                  <a:ext uri="{FF2B5EF4-FFF2-40B4-BE49-F238E27FC236}">
                    <a16:creationId xmlns:a16="http://schemas.microsoft.com/office/drawing/2014/main" id="{2AE92CD4-05BF-B842-549D-7F56CCBDA656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6" name="Group 1656">
              <a:extLst>
                <a:ext uri="{FF2B5EF4-FFF2-40B4-BE49-F238E27FC236}">
                  <a16:creationId xmlns:a16="http://schemas.microsoft.com/office/drawing/2014/main" id="{19D292FA-2D1D-CFC9-341C-80875E8825EF}"/>
                </a:ext>
              </a:extLst>
            </p:cNvPr>
            <p:cNvGrpSpPr/>
            <p:nvPr/>
          </p:nvGrpSpPr>
          <p:grpSpPr>
            <a:xfrm rot="421745">
              <a:off x="202202" y="134543"/>
              <a:ext cx="33901" cy="6331"/>
              <a:chOff x="0" y="0"/>
              <a:chExt cx="386175" cy="72123"/>
            </a:xfrm>
          </p:grpSpPr>
          <p:sp>
            <p:nvSpPr>
              <p:cNvPr id="1657" name="Freeform 1657">
                <a:extLst>
                  <a:ext uri="{FF2B5EF4-FFF2-40B4-BE49-F238E27FC236}">
                    <a16:creationId xmlns:a16="http://schemas.microsoft.com/office/drawing/2014/main" id="{F56B3634-FE7B-EC5D-B4AD-B3ABB93A524D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8" name="TextBox 1658">
                <a:extLst>
                  <a:ext uri="{FF2B5EF4-FFF2-40B4-BE49-F238E27FC236}">
                    <a16:creationId xmlns:a16="http://schemas.microsoft.com/office/drawing/2014/main" id="{894212BA-C306-5B52-EBEA-8756A3303CF7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9" name="Group 1659">
              <a:extLst>
                <a:ext uri="{FF2B5EF4-FFF2-40B4-BE49-F238E27FC236}">
                  <a16:creationId xmlns:a16="http://schemas.microsoft.com/office/drawing/2014/main" id="{BC78A4C2-BC10-165E-D35A-007A05B4F523}"/>
                </a:ext>
              </a:extLst>
            </p:cNvPr>
            <p:cNvGrpSpPr/>
            <p:nvPr/>
          </p:nvGrpSpPr>
          <p:grpSpPr>
            <a:xfrm rot="1777252">
              <a:off x="132279" y="112908"/>
              <a:ext cx="33901" cy="11990"/>
              <a:chOff x="0" y="0"/>
              <a:chExt cx="386175" cy="136585"/>
            </a:xfrm>
          </p:grpSpPr>
          <p:sp>
            <p:nvSpPr>
              <p:cNvPr id="1660" name="Freeform 1660">
                <a:extLst>
                  <a:ext uri="{FF2B5EF4-FFF2-40B4-BE49-F238E27FC236}">
                    <a16:creationId xmlns:a16="http://schemas.microsoft.com/office/drawing/2014/main" id="{26B14613-1DCD-B219-46CC-DC451932BD14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1" name="TextBox 1661">
                <a:extLst>
                  <a:ext uri="{FF2B5EF4-FFF2-40B4-BE49-F238E27FC236}">
                    <a16:creationId xmlns:a16="http://schemas.microsoft.com/office/drawing/2014/main" id="{FD42533A-FF7B-8162-8C71-4618052D674B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62" name="Group 1662">
              <a:extLst>
                <a:ext uri="{FF2B5EF4-FFF2-40B4-BE49-F238E27FC236}">
                  <a16:creationId xmlns:a16="http://schemas.microsoft.com/office/drawing/2014/main" id="{79E5C097-831E-6DFD-ADC3-EF9F2F27E5D8}"/>
                </a:ext>
              </a:extLst>
            </p:cNvPr>
            <p:cNvGrpSpPr/>
            <p:nvPr/>
          </p:nvGrpSpPr>
          <p:grpSpPr>
            <a:xfrm rot="1777252">
              <a:off x="121019" y="112908"/>
              <a:ext cx="33901" cy="11990"/>
              <a:chOff x="0" y="0"/>
              <a:chExt cx="386175" cy="136585"/>
            </a:xfrm>
          </p:grpSpPr>
          <p:sp>
            <p:nvSpPr>
              <p:cNvPr id="1663" name="Freeform 1663">
                <a:extLst>
                  <a:ext uri="{FF2B5EF4-FFF2-40B4-BE49-F238E27FC236}">
                    <a16:creationId xmlns:a16="http://schemas.microsoft.com/office/drawing/2014/main" id="{7B163EFE-E33A-D5C5-402D-4BA8AC079592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4" name="TextBox 1664">
                <a:extLst>
                  <a:ext uri="{FF2B5EF4-FFF2-40B4-BE49-F238E27FC236}">
                    <a16:creationId xmlns:a16="http://schemas.microsoft.com/office/drawing/2014/main" id="{4AB79479-F88C-33C0-96FB-30ED0889AB51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65" name="Group 1665">
              <a:extLst>
                <a:ext uri="{FF2B5EF4-FFF2-40B4-BE49-F238E27FC236}">
                  <a16:creationId xmlns:a16="http://schemas.microsoft.com/office/drawing/2014/main" id="{9AFD5206-59A8-D68D-6735-CADF22AB0245}"/>
                </a:ext>
              </a:extLst>
            </p:cNvPr>
            <p:cNvGrpSpPr/>
            <p:nvPr/>
          </p:nvGrpSpPr>
          <p:grpSpPr>
            <a:xfrm rot="1777252">
              <a:off x="149978" y="118124"/>
              <a:ext cx="33901" cy="11990"/>
              <a:chOff x="0" y="0"/>
              <a:chExt cx="386175" cy="136585"/>
            </a:xfrm>
          </p:grpSpPr>
          <p:sp>
            <p:nvSpPr>
              <p:cNvPr id="1666" name="Freeform 1666">
                <a:extLst>
                  <a:ext uri="{FF2B5EF4-FFF2-40B4-BE49-F238E27FC236}">
                    <a16:creationId xmlns:a16="http://schemas.microsoft.com/office/drawing/2014/main" id="{5AB2A6A8-EF9B-3B5B-9A4E-FC1FDFA46C2E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7" name="TextBox 1667">
                <a:extLst>
                  <a:ext uri="{FF2B5EF4-FFF2-40B4-BE49-F238E27FC236}">
                    <a16:creationId xmlns:a16="http://schemas.microsoft.com/office/drawing/2014/main" id="{4167BE19-5855-561C-D2D4-C102E3B9B2E8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68" name="Group 1668">
              <a:extLst>
                <a:ext uri="{FF2B5EF4-FFF2-40B4-BE49-F238E27FC236}">
                  <a16:creationId xmlns:a16="http://schemas.microsoft.com/office/drawing/2014/main" id="{940851E8-DCEC-A2EC-24EA-FD9F30518C02}"/>
                </a:ext>
              </a:extLst>
            </p:cNvPr>
            <p:cNvGrpSpPr/>
            <p:nvPr/>
          </p:nvGrpSpPr>
          <p:grpSpPr>
            <a:xfrm rot="1777252">
              <a:off x="116527" y="112393"/>
              <a:ext cx="33901" cy="19865"/>
              <a:chOff x="0" y="0"/>
              <a:chExt cx="386175" cy="226288"/>
            </a:xfrm>
          </p:grpSpPr>
          <p:sp>
            <p:nvSpPr>
              <p:cNvPr id="1669" name="Freeform 1669">
                <a:extLst>
                  <a:ext uri="{FF2B5EF4-FFF2-40B4-BE49-F238E27FC236}">
                    <a16:creationId xmlns:a16="http://schemas.microsoft.com/office/drawing/2014/main" id="{C495EA02-51EF-9D63-0B13-2ACA21D5F652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0" name="TextBox 1670">
                <a:extLst>
                  <a:ext uri="{FF2B5EF4-FFF2-40B4-BE49-F238E27FC236}">
                    <a16:creationId xmlns:a16="http://schemas.microsoft.com/office/drawing/2014/main" id="{0C9A8BCE-C810-D838-56AF-7867DFEC1F4C}"/>
                  </a:ext>
                </a:extLst>
              </p:cNvPr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671" name="AutoShape 1671">
              <a:extLst>
                <a:ext uri="{FF2B5EF4-FFF2-40B4-BE49-F238E27FC236}">
                  <a16:creationId xmlns:a16="http://schemas.microsoft.com/office/drawing/2014/main" id="{DF5CD735-C4DF-67D1-1D90-D85D28FF9268}"/>
                </a:ext>
              </a:extLst>
            </p:cNvPr>
            <p:cNvSpPr/>
            <p:nvPr/>
          </p:nvSpPr>
          <p:spPr>
            <a:xfrm>
              <a:off x="135998" y="131805"/>
              <a:ext cx="103028" cy="162589"/>
            </a:xfrm>
            <a:prstGeom prst="line">
              <a:avLst/>
            </a:prstGeom>
            <a:ln w="6114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72" name="Group 1672">
              <a:extLst>
                <a:ext uri="{FF2B5EF4-FFF2-40B4-BE49-F238E27FC236}">
                  <a16:creationId xmlns:a16="http://schemas.microsoft.com/office/drawing/2014/main" id="{04549109-1C86-B320-2AD5-C2493271968A}"/>
                </a:ext>
              </a:extLst>
            </p:cNvPr>
            <p:cNvGrpSpPr/>
            <p:nvPr/>
          </p:nvGrpSpPr>
          <p:grpSpPr>
            <a:xfrm rot="2700000">
              <a:off x="110280" y="165306"/>
              <a:ext cx="225771" cy="79852"/>
              <a:chOff x="0" y="0"/>
              <a:chExt cx="386175" cy="136585"/>
            </a:xfrm>
          </p:grpSpPr>
          <p:sp>
            <p:nvSpPr>
              <p:cNvPr id="1673" name="Freeform 1673">
                <a:extLst>
                  <a:ext uri="{FF2B5EF4-FFF2-40B4-BE49-F238E27FC236}">
                    <a16:creationId xmlns:a16="http://schemas.microsoft.com/office/drawing/2014/main" id="{2DF704C1-C446-F395-BD8E-02D7ED40AE5E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4" name="TextBox 1674">
                <a:extLst>
                  <a:ext uri="{FF2B5EF4-FFF2-40B4-BE49-F238E27FC236}">
                    <a16:creationId xmlns:a16="http://schemas.microsoft.com/office/drawing/2014/main" id="{751538BA-98F5-41B9-79A9-89D2BEEDEB80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75" name="Group 1675">
              <a:extLst>
                <a:ext uri="{FF2B5EF4-FFF2-40B4-BE49-F238E27FC236}">
                  <a16:creationId xmlns:a16="http://schemas.microsoft.com/office/drawing/2014/main" id="{E0FF0083-15F9-3AB7-4027-064B21465616}"/>
                </a:ext>
              </a:extLst>
            </p:cNvPr>
            <p:cNvGrpSpPr/>
            <p:nvPr/>
          </p:nvGrpSpPr>
          <p:grpSpPr>
            <a:xfrm rot="2700000">
              <a:off x="128362" y="200102"/>
              <a:ext cx="225771" cy="79852"/>
              <a:chOff x="0" y="0"/>
              <a:chExt cx="386175" cy="136585"/>
            </a:xfrm>
          </p:grpSpPr>
          <p:sp>
            <p:nvSpPr>
              <p:cNvPr id="1676" name="Freeform 1676">
                <a:extLst>
                  <a:ext uri="{FF2B5EF4-FFF2-40B4-BE49-F238E27FC236}">
                    <a16:creationId xmlns:a16="http://schemas.microsoft.com/office/drawing/2014/main" id="{DDBAFFAB-F13F-CB28-271C-DF54DE76AE5F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7" name="TextBox 1677">
                <a:extLst>
                  <a:ext uri="{FF2B5EF4-FFF2-40B4-BE49-F238E27FC236}">
                    <a16:creationId xmlns:a16="http://schemas.microsoft.com/office/drawing/2014/main" id="{DDB36F70-E069-49CB-DF52-080331D0BBD3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78" name="Group 1678">
              <a:extLst>
                <a:ext uri="{FF2B5EF4-FFF2-40B4-BE49-F238E27FC236}">
                  <a16:creationId xmlns:a16="http://schemas.microsoft.com/office/drawing/2014/main" id="{38FC63EE-2CE4-854A-8FBA-5C314388D54D}"/>
                </a:ext>
              </a:extLst>
            </p:cNvPr>
            <p:cNvGrpSpPr/>
            <p:nvPr/>
          </p:nvGrpSpPr>
          <p:grpSpPr>
            <a:xfrm rot="2847246">
              <a:off x="178571" y="253402"/>
              <a:ext cx="159752" cy="79852"/>
              <a:chOff x="0" y="0"/>
              <a:chExt cx="273253" cy="136585"/>
            </a:xfrm>
          </p:grpSpPr>
          <p:sp>
            <p:nvSpPr>
              <p:cNvPr id="1679" name="Freeform 1679">
                <a:extLst>
                  <a:ext uri="{FF2B5EF4-FFF2-40B4-BE49-F238E27FC236}">
                    <a16:creationId xmlns:a16="http://schemas.microsoft.com/office/drawing/2014/main" id="{BF9C19DD-9216-B9BF-45D8-542D6554D757}"/>
                  </a:ext>
                </a:extLst>
              </p:cNvPr>
              <p:cNvSpPr/>
              <p:nvPr/>
            </p:nvSpPr>
            <p:spPr>
              <a:xfrm>
                <a:off x="0" y="0"/>
                <a:ext cx="273253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273253" h="136585">
                    <a:moveTo>
                      <a:pt x="136626" y="0"/>
                    </a:moveTo>
                    <a:cubicBezTo>
                      <a:pt x="61170" y="0"/>
                      <a:pt x="0" y="30576"/>
                      <a:pt x="0" y="68293"/>
                    </a:cubicBezTo>
                    <a:cubicBezTo>
                      <a:pt x="0" y="106010"/>
                      <a:pt x="61170" y="136585"/>
                      <a:pt x="136626" y="136585"/>
                    </a:cubicBezTo>
                    <a:cubicBezTo>
                      <a:pt x="212083" y="136585"/>
                      <a:pt x="273253" y="106010"/>
                      <a:pt x="273253" y="68293"/>
                    </a:cubicBezTo>
                    <a:cubicBezTo>
                      <a:pt x="273253" y="30576"/>
                      <a:pt x="212083" y="0"/>
                      <a:pt x="13662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0" name="TextBox 1680">
                <a:extLst>
                  <a:ext uri="{FF2B5EF4-FFF2-40B4-BE49-F238E27FC236}">
                    <a16:creationId xmlns:a16="http://schemas.microsoft.com/office/drawing/2014/main" id="{E90DBBEA-D3CB-DD7C-02DD-C3402CB0172E}"/>
                  </a:ext>
                </a:extLst>
              </p:cNvPr>
              <p:cNvSpPr txBox="1"/>
              <p:nvPr/>
            </p:nvSpPr>
            <p:spPr>
              <a:xfrm>
                <a:off x="25617" y="-25295"/>
                <a:ext cx="22201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81" name="Group 1681">
              <a:extLst>
                <a:ext uri="{FF2B5EF4-FFF2-40B4-BE49-F238E27FC236}">
                  <a16:creationId xmlns:a16="http://schemas.microsoft.com/office/drawing/2014/main" id="{D3C5A75C-5548-7A87-0237-152A71935F4B}"/>
                </a:ext>
              </a:extLst>
            </p:cNvPr>
            <p:cNvGrpSpPr/>
            <p:nvPr/>
          </p:nvGrpSpPr>
          <p:grpSpPr>
            <a:xfrm rot="2847246">
              <a:off x="190037" y="319467"/>
              <a:ext cx="147865" cy="37644"/>
              <a:chOff x="0" y="0"/>
              <a:chExt cx="270365" cy="68830"/>
            </a:xfrm>
          </p:grpSpPr>
          <p:sp>
            <p:nvSpPr>
              <p:cNvPr id="1682" name="Freeform 1682">
                <a:extLst>
                  <a:ext uri="{FF2B5EF4-FFF2-40B4-BE49-F238E27FC236}">
                    <a16:creationId xmlns:a16="http://schemas.microsoft.com/office/drawing/2014/main" id="{4BBC7923-ED05-C15C-9FBB-D1AE33E1211A}"/>
                  </a:ext>
                </a:extLst>
              </p:cNvPr>
              <p:cNvSpPr/>
              <p:nvPr/>
            </p:nvSpPr>
            <p:spPr>
              <a:xfrm>
                <a:off x="0" y="0"/>
                <a:ext cx="270365" cy="68830"/>
              </a:xfrm>
              <a:custGeom>
                <a:avLst/>
                <a:gdLst/>
                <a:ahLst/>
                <a:cxnLst/>
                <a:rect l="l" t="t" r="r" b="b"/>
                <a:pathLst>
                  <a:path w="270365" h="68830">
                    <a:moveTo>
                      <a:pt x="135182" y="0"/>
                    </a:moveTo>
                    <a:cubicBezTo>
                      <a:pt x="60523" y="0"/>
                      <a:pt x="0" y="15408"/>
                      <a:pt x="0" y="34415"/>
                    </a:cubicBezTo>
                    <a:cubicBezTo>
                      <a:pt x="0" y="53422"/>
                      <a:pt x="60523" y="68830"/>
                      <a:pt x="135182" y="68830"/>
                    </a:cubicBezTo>
                    <a:cubicBezTo>
                      <a:pt x="209842" y="68830"/>
                      <a:pt x="270365" y="53422"/>
                      <a:pt x="270365" y="34415"/>
                    </a:cubicBezTo>
                    <a:cubicBezTo>
                      <a:pt x="270365" y="15408"/>
                      <a:pt x="209842" y="0"/>
                      <a:pt x="13518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3" name="TextBox 1683">
                <a:extLst>
                  <a:ext uri="{FF2B5EF4-FFF2-40B4-BE49-F238E27FC236}">
                    <a16:creationId xmlns:a16="http://schemas.microsoft.com/office/drawing/2014/main" id="{D1165090-9330-E693-C888-14446BEDAA51}"/>
                  </a:ext>
                </a:extLst>
              </p:cNvPr>
              <p:cNvSpPr txBox="1"/>
              <p:nvPr/>
            </p:nvSpPr>
            <p:spPr>
              <a:xfrm>
                <a:off x="25347" y="-31647"/>
                <a:ext cx="219671" cy="94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84" name="Group 1684">
              <a:extLst>
                <a:ext uri="{FF2B5EF4-FFF2-40B4-BE49-F238E27FC236}">
                  <a16:creationId xmlns:a16="http://schemas.microsoft.com/office/drawing/2014/main" id="{0430AF20-E429-9C72-0C20-CF5A15B648BD}"/>
                </a:ext>
              </a:extLst>
            </p:cNvPr>
            <p:cNvGrpSpPr/>
            <p:nvPr/>
          </p:nvGrpSpPr>
          <p:grpSpPr>
            <a:xfrm rot="85615">
              <a:off x="211602" y="150519"/>
              <a:ext cx="33901" cy="6331"/>
              <a:chOff x="0" y="0"/>
              <a:chExt cx="386175" cy="72123"/>
            </a:xfrm>
          </p:grpSpPr>
          <p:sp>
            <p:nvSpPr>
              <p:cNvPr id="1685" name="Freeform 1685">
                <a:extLst>
                  <a:ext uri="{FF2B5EF4-FFF2-40B4-BE49-F238E27FC236}">
                    <a16:creationId xmlns:a16="http://schemas.microsoft.com/office/drawing/2014/main" id="{3788F412-3FA2-79F3-097D-4E0C0B166780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6" name="TextBox 1686">
                <a:extLst>
                  <a:ext uri="{FF2B5EF4-FFF2-40B4-BE49-F238E27FC236}">
                    <a16:creationId xmlns:a16="http://schemas.microsoft.com/office/drawing/2014/main" id="{AEA11F38-F248-96E1-EF33-586263B79C89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87" name="Group 1687">
              <a:extLst>
                <a:ext uri="{FF2B5EF4-FFF2-40B4-BE49-F238E27FC236}">
                  <a16:creationId xmlns:a16="http://schemas.microsoft.com/office/drawing/2014/main" id="{2BFCCC33-E3BC-3A24-E26F-E9C45E98F08F}"/>
                </a:ext>
              </a:extLst>
            </p:cNvPr>
            <p:cNvGrpSpPr/>
            <p:nvPr/>
          </p:nvGrpSpPr>
          <p:grpSpPr>
            <a:xfrm rot="986270">
              <a:off x="214149" y="153336"/>
              <a:ext cx="33901" cy="6331"/>
              <a:chOff x="0" y="0"/>
              <a:chExt cx="386175" cy="72123"/>
            </a:xfrm>
          </p:grpSpPr>
          <p:sp>
            <p:nvSpPr>
              <p:cNvPr id="1688" name="Freeform 1688">
                <a:extLst>
                  <a:ext uri="{FF2B5EF4-FFF2-40B4-BE49-F238E27FC236}">
                    <a16:creationId xmlns:a16="http://schemas.microsoft.com/office/drawing/2014/main" id="{AA123E3A-E58F-10FB-C87B-3CD6AFCAE475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9" name="TextBox 1689">
                <a:extLst>
                  <a:ext uri="{FF2B5EF4-FFF2-40B4-BE49-F238E27FC236}">
                    <a16:creationId xmlns:a16="http://schemas.microsoft.com/office/drawing/2014/main" id="{84F2FF42-C5CE-DA8A-5D1C-AFBC7F011E10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0" name="Group 1690">
              <a:extLst>
                <a:ext uri="{FF2B5EF4-FFF2-40B4-BE49-F238E27FC236}">
                  <a16:creationId xmlns:a16="http://schemas.microsoft.com/office/drawing/2014/main" id="{343B7CE5-C4E6-DB8E-FAD0-643A36B51B25}"/>
                </a:ext>
              </a:extLst>
            </p:cNvPr>
            <p:cNvGrpSpPr/>
            <p:nvPr/>
          </p:nvGrpSpPr>
          <p:grpSpPr>
            <a:xfrm rot="284880">
              <a:off x="185891" y="133884"/>
              <a:ext cx="33901" cy="6331"/>
              <a:chOff x="0" y="0"/>
              <a:chExt cx="386175" cy="72123"/>
            </a:xfrm>
          </p:grpSpPr>
          <p:sp>
            <p:nvSpPr>
              <p:cNvPr id="1691" name="Freeform 1691">
                <a:extLst>
                  <a:ext uri="{FF2B5EF4-FFF2-40B4-BE49-F238E27FC236}">
                    <a16:creationId xmlns:a16="http://schemas.microsoft.com/office/drawing/2014/main" id="{1AAA1EF0-A981-FCFF-EB12-9DC925847695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2" name="TextBox 1692">
                <a:extLst>
                  <a:ext uri="{FF2B5EF4-FFF2-40B4-BE49-F238E27FC236}">
                    <a16:creationId xmlns:a16="http://schemas.microsoft.com/office/drawing/2014/main" id="{DBC545C7-DC13-064B-1359-74BEEC6A4573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3" name="Group 1693">
              <a:extLst>
                <a:ext uri="{FF2B5EF4-FFF2-40B4-BE49-F238E27FC236}">
                  <a16:creationId xmlns:a16="http://schemas.microsoft.com/office/drawing/2014/main" id="{9FD8DEAE-9EE9-2B19-A4C5-18010084771C}"/>
                </a:ext>
              </a:extLst>
            </p:cNvPr>
            <p:cNvGrpSpPr/>
            <p:nvPr/>
          </p:nvGrpSpPr>
          <p:grpSpPr>
            <a:xfrm rot="284880">
              <a:off x="196995" y="139087"/>
              <a:ext cx="33901" cy="14038"/>
              <a:chOff x="0" y="0"/>
              <a:chExt cx="386175" cy="159916"/>
            </a:xfrm>
          </p:grpSpPr>
          <p:sp>
            <p:nvSpPr>
              <p:cNvPr id="1694" name="Freeform 1694">
                <a:extLst>
                  <a:ext uri="{FF2B5EF4-FFF2-40B4-BE49-F238E27FC236}">
                    <a16:creationId xmlns:a16="http://schemas.microsoft.com/office/drawing/2014/main" id="{FA472981-CBFD-77B7-BF26-FB6DC69CE5E9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5991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59916">
                    <a:moveTo>
                      <a:pt x="193088" y="0"/>
                    </a:moveTo>
                    <a:cubicBezTo>
                      <a:pt x="86448" y="0"/>
                      <a:pt x="0" y="35798"/>
                      <a:pt x="0" y="79958"/>
                    </a:cubicBezTo>
                    <a:cubicBezTo>
                      <a:pt x="0" y="124118"/>
                      <a:pt x="86448" y="159916"/>
                      <a:pt x="193088" y="159916"/>
                    </a:cubicBezTo>
                    <a:cubicBezTo>
                      <a:pt x="299727" y="159916"/>
                      <a:pt x="386175" y="124118"/>
                      <a:pt x="386175" y="79958"/>
                    </a:cubicBezTo>
                    <a:cubicBezTo>
                      <a:pt x="386175" y="35798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5" name="TextBox 1695">
                <a:extLst>
                  <a:ext uri="{FF2B5EF4-FFF2-40B4-BE49-F238E27FC236}">
                    <a16:creationId xmlns:a16="http://schemas.microsoft.com/office/drawing/2014/main" id="{F0560058-244D-EB2B-5D41-3FF69540038A}"/>
                  </a:ext>
                </a:extLst>
              </p:cNvPr>
              <p:cNvSpPr txBox="1"/>
              <p:nvPr/>
            </p:nvSpPr>
            <p:spPr>
              <a:xfrm>
                <a:off x="36204" y="-23108"/>
                <a:ext cx="313768" cy="1680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6" name="Group 1696">
              <a:extLst>
                <a:ext uri="{FF2B5EF4-FFF2-40B4-BE49-F238E27FC236}">
                  <a16:creationId xmlns:a16="http://schemas.microsoft.com/office/drawing/2014/main" id="{C4A9C014-5E72-888F-B152-0C3015876A62}"/>
                </a:ext>
              </a:extLst>
            </p:cNvPr>
            <p:cNvGrpSpPr/>
            <p:nvPr/>
          </p:nvGrpSpPr>
          <p:grpSpPr>
            <a:xfrm rot="421745">
              <a:off x="103728" y="110516"/>
              <a:ext cx="33901" cy="7642"/>
              <a:chOff x="0" y="0"/>
              <a:chExt cx="386175" cy="87058"/>
            </a:xfrm>
          </p:grpSpPr>
          <p:sp>
            <p:nvSpPr>
              <p:cNvPr id="1697" name="Freeform 1697">
                <a:extLst>
                  <a:ext uri="{FF2B5EF4-FFF2-40B4-BE49-F238E27FC236}">
                    <a16:creationId xmlns:a16="http://schemas.microsoft.com/office/drawing/2014/main" id="{B7D20D9D-ED0B-92E8-8F7D-CF46AA8FF00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87058">
                    <a:moveTo>
                      <a:pt x="193088" y="0"/>
                    </a:moveTo>
                    <a:cubicBezTo>
                      <a:pt x="86448" y="0"/>
                      <a:pt x="0" y="19489"/>
                      <a:pt x="0" y="43529"/>
                    </a:cubicBezTo>
                    <a:cubicBezTo>
                      <a:pt x="0" y="67570"/>
                      <a:pt x="86448" y="87058"/>
                      <a:pt x="193088" y="87058"/>
                    </a:cubicBezTo>
                    <a:cubicBezTo>
                      <a:pt x="299727" y="87058"/>
                      <a:pt x="386175" y="67570"/>
                      <a:pt x="386175" y="43529"/>
                    </a:cubicBezTo>
                    <a:cubicBezTo>
                      <a:pt x="386175" y="1948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8" name="TextBox 1698">
                <a:extLst>
                  <a:ext uri="{FF2B5EF4-FFF2-40B4-BE49-F238E27FC236}">
                    <a16:creationId xmlns:a16="http://schemas.microsoft.com/office/drawing/2014/main" id="{12CC11CD-D5DC-A01B-90D2-EA0F02064DB7}"/>
                  </a:ext>
                </a:extLst>
              </p:cNvPr>
              <p:cNvSpPr txBox="1"/>
              <p:nvPr/>
            </p:nvSpPr>
            <p:spPr>
              <a:xfrm>
                <a:off x="36204" y="-29938"/>
                <a:ext cx="313768" cy="1088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9" name="Group 1699">
              <a:extLst>
                <a:ext uri="{FF2B5EF4-FFF2-40B4-BE49-F238E27FC236}">
                  <a16:creationId xmlns:a16="http://schemas.microsoft.com/office/drawing/2014/main" id="{55D32919-D7A9-7F2E-E4B1-0BA66AB52C98}"/>
                </a:ext>
              </a:extLst>
            </p:cNvPr>
            <p:cNvGrpSpPr/>
            <p:nvPr/>
          </p:nvGrpSpPr>
          <p:grpSpPr>
            <a:xfrm rot="3077611">
              <a:off x="99892" y="118707"/>
              <a:ext cx="33901" cy="10823"/>
              <a:chOff x="0" y="0"/>
              <a:chExt cx="386175" cy="123288"/>
            </a:xfrm>
          </p:grpSpPr>
          <p:sp>
            <p:nvSpPr>
              <p:cNvPr id="1700" name="Freeform 1700">
                <a:extLst>
                  <a:ext uri="{FF2B5EF4-FFF2-40B4-BE49-F238E27FC236}">
                    <a16:creationId xmlns:a16="http://schemas.microsoft.com/office/drawing/2014/main" id="{C539BBD2-3D26-96D8-2AB3-01EC5CE09B52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1" name="TextBox 1701">
                <a:extLst>
                  <a:ext uri="{FF2B5EF4-FFF2-40B4-BE49-F238E27FC236}">
                    <a16:creationId xmlns:a16="http://schemas.microsoft.com/office/drawing/2014/main" id="{B2404ACC-0C6F-CF6C-ABAB-D195C7F80301}"/>
                  </a:ext>
                </a:extLst>
              </p:cNvPr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02" name="Group 1702">
              <a:extLst>
                <a:ext uri="{FF2B5EF4-FFF2-40B4-BE49-F238E27FC236}">
                  <a16:creationId xmlns:a16="http://schemas.microsoft.com/office/drawing/2014/main" id="{1096D6BE-A240-AD99-0BB0-689BF7EB8504}"/>
                </a:ext>
              </a:extLst>
            </p:cNvPr>
            <p:cNvGrpSpPr/>
            <p:nvPr/>
          </p:nvGrpSpPr>
          <p:grpSpPr>
            <a:xfrm rot="3077611">
              <a:off x="118143" y="136084"/>
              <a:ext cx="33901" cy="10823"/>
              <a:chOff x="0" y="0"/>
              <a:chExt cx="386175" cy="123288"/>
            </a:xfrm>
          </p:grpSpPr>
          <p:sp>
            <p:nvSpPr>
              <p:cNvPr id="1703" name="Freeform 1703">
                <a:extLst>
                  <a:ext uri="{FF2B5EF4-FFF2-40B4-BE49-F238E27FC236}">
                    <a16:creationId xmlns:a16="http://schemas.microsoft.com/office/drawing/2014/main" id="{E9A2F3CB-2910-4D76-3EBC-310852C73ABD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4" name="TextBox 1704">
                <a:extLst>
                  <a:ext uri="{FF2B5EF4-FFF2-40B4-BE49-F238E27FC236}">
                    <a16:creationId xmlns:a16="http://schemas.microsoft.com/office/drawing/2014/main" id="{331C68FD-3293-8662-D0BF-FFB01EF0DAF0}"/>
                  </a:ext>
                </a:extLst>
              </p:cNvPr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05" name="Group 1705">
              <a:extLst>
                <a:ext uri="{FF2B5EF4-FFF2-40B4-BE49-F238E27FC236}">
                  <a16:creationId xmlns:a16="http://schemas.microsoft.com/office/drawing/2014/main" id="{47CD8B89-AF6D-CC9D-40FB-A514E9D0B00B}"/>
                </a:ext>
              </a:extLst>
            </p:cNvPr>
            <p:cNvGrpSpPr/>
            <p:nvPr/>
          </p:nvGrpSpPr>
          <p:grpSpPr>
            <a:xfrm rot="3077611">
              <a:off x="142599" y="160540"/>
              <a:ext cx="33901" cy="10823"/>
              <a:chOff x="0" y="0"/>
              <a:chExt cx="386175" cy="123288"/>
            </a:xfrm>
          </p:grpSpPr>
          <p:sp>
            <p:nvSpPr>
              <p:cNvPr id="1706" name="Freeform 1706">
                <a:extLst>
                  <a:ext uri="{FF2B5EF4-FFF2-40B4-BE49-F238E27FC236}">
                    <a16:creationId xmlns:a16="http://schemas.microsoft.com/office/drawing/2014/main" id="{6E8AC14F-0A92-EBED-AC8F-7CB5409AA0C5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7" name="TextBox 1707">
                <a:extLst>
                  <a:ext uri="{FF2B5EF4-FFF2-40B4-BE49-F238E27FC236}">
                    <a16:creationId xmlns:a16="http://schemas.microsoft.com/office/drawing/2014/main" id="{90DEB91C-A746-1FF1-C2CB-B445F58458A6}"/>
                  </a:ext>
                </a:extLst>
              </p:cNvPr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08" name="Group 1708">
              <a:extLst>
                <a:ext uri="{FF2B5EF4-FFF2-40B4-BE49-F238E27FC236}">
                  <a16:creationId xmlns:a16="http://schemas.microsoft.com/office/drawing/2014/main" id="{B979ECD8-1A4D-5D1E-9441-2F99BE3F6F98}"/>
                </a:ext>
              </a:extLst>
            </p:cNvPr>
            <p:cNvGrpSpPr/>
            <p:nvPr/>
          </p:nvGrpSpPr>
          <p:grpSpPr>
            <a:xfrm rot="-2172567">
              <a:off x="266753" y="192934"/>
              <a:ext cx="33901" cy="19865"/>
              <a:chOff x="0" y="0"/>
              <a:chExt cx="386175" cy="226288"/>
            </a:xfrm>
          </p:grpSpPr>
          <p:sp>
            <p:nvSpPr>
              <p:cNvPr id="1709" name="Freeform 1709">
                <a:extLst>
                  <a:ext uri="{FF2B5EF4-FFF2-40B4-BE49-F238E27FC236}">
                    <a16:creationId xmlns:a16="http://schemas.microsoft.com/office/drawing/2014/main" id="{0D017C92-EE08-FCE2-AB94-ADA3731E1A32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0" name="TextBox 1710">
                <a:extLst>
                  <a:ext uri="{FF2B5EF4-FFF2-40B4-BE49-F238E27FC236}">
                    <a16:creationId xmlns:a16="http://schemas.microsoft.com/office/drawing/2014/main" id="{8642D077-CFDF-4F0C-61B4-55E761F3E549}"/>
                  </a:ext>
                </a:extLst>
              </p:cNvPr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11" name="Group 1711">
              <a:extLst>
                <a:ext uri="{FF2B5EF4-FFF2-40B4-BE49-F238E27FC236}">
                  <a16:creationId xmlns:a16="http://schemas.microsoft.com/office/drawing/2014/main" id="{AFDC26B4-2B8D-4817-0264-E22166D11B86}"/>
                </a:ext>
              </a:extLst>
            </p:cNvPr>
            <p:cNvGrpSpPr/>
            <p:nvPr/>
          </p:nvGrpSpPr>
          <p:grpSpPr>
            <a:xfrm rot="643594">
              <a:off x="63046" y="93357"/>
              <a:ext cx="77948" cy="7642"/>
              <a:chOff x="0" y="0"/>
              <a:chExt cx="229670" cy="22518"/>
            </a:xfrm>
          </p:grpSpPr>
          <p:sp>
            <p:nvSpPr>
              <p:cNvPr id="1712" name="Freeform 1712">
                <a:extLst>
                  <a:ext uri="{FF2B5EF4-FFF2-40B4-BE49-F238E27FC236}">
                    <a16:creationId xmlns:a16="http://schemas.microsoft.com/office/drawing/2014/main" id="{F46DCA02-27BF-EB88-AF99-824DA82AB778}"/>
                  </a:ext>
                </a:extLst>
              </p:cNvPr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3" name="TextBox 1713">
                <a:extLst>
                  <a:ext uri="{FF2B5EF4-FFF2-40B4-BE49-F238E27FC236}">
                    <a16:creationId xmlns:a16="http://schemas.microsoft.com/office/drawing/2014/main" id="{989C0841-A880-F585-DD59-6317E4DB31CE}"/>
                  </a:ext>
                </a:extLst>
              </p:cNvPr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14" name="Group 1714">
              <a:extLst>
                <a:ext uri="{FF2B5EF4-FFF2-40B4-BE49-F238E27FC236}">
                  <a16:creationId xmlns:a16="http://schemas.microsoft.com/office/drawing/2014/main" id="{90E6B488-33E0-D423-B413-DD91FA16C787}"/>
                </a:ext>
              </a:extLst>
            </p:cNvPr>
            <p:cNvGrpSpPr/>
            <p:nvPr/>
          </p:nvGrpSpPr>
          <p:grpSpPr>
            <a:xfrm rot="430258">
              <a:off x="932" y="74635"/>
              <a:ext cx="112935" cy="22007"/>
              <a:chOff x="0" y="0"/>
              <a:chExt cx="193172" cy="37643"/>
            </a:xfrm>
          </p:grpSpPr>
          <p:sp>
            <p:nvSpPr>
              <p:cNvPr id="1715" name="Freeform 1715">
                <a:extLst>
                  <a:ext uri="{FF2B5EF4-FFF2-40B4-BE49-F238E27FC236}">
                    <a16:creationId xmlns:a16="http://schemas.microsoft.com/office/drawing/2014/main" id="{36C4C4CB-B47E-C2A9-314F-6A53FBAF1B92}"/>
                  </a:ext>
                </a:extLst>
              </p:cNvPr>
              <p:cNvSpPr/>
              <p:nvPr/>
            </p:nvSpPr>
            <p:spPr>
              <a:xfrm>
                <a:off x="0" y="0"/>
                <a:ext cx="193172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93172" h="37643">
                    <a:moveTo>
                      <a:pt x="96586" y="0"/>
                    </a:moveTo>
                    <a:cubicBezTo>
                      <a:pt x="43243" y="0"/>
                      <a:pt x="0" y="8427"/>
                      <a:pt x="0" y="18821"/>
                    </a:cubicBezTo>
                    <a:cubicBezTo>
                      <a:pt x="0" y="29216"/>
                      <a:pt x="43243" y="37643"/>
                      <a:pt x="96586" y="37643"/>
                    </a:cubicBezTo>
                    <a:cubicBezTo>
                      <a:pt x="149929" y="37643"/>
                      <a:pt x="193172" y="29216"/>
                      <a:pt x="193172" y="18821"/>
                    </a:cubicBezTo>
                    <a:cubicBezTo>
                      <a:pt x="193172" y="8427"/>
                      <a:pt x="149929" y="0"/>
                      <a:pt x="96586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6" name="TextBox 1716">
                <a:extLst>
                  <a:ext uri="{FF2B5EF4-FFF2-40B4-BE49-F238E27FC236}">
                    <a16:creationId xmlns:a16="http://schemas.microsoft.com/office/drawing/2014/main" id="{99CA2639-B863-7E3F-2342-ED04AA5A0148}"/>
                  </a:ext>
                </a:extLst>
              </p:cNvPr>
              <p:cNvSpPr txBox="1"/>
              <p:nvPr/>
            </p:nvSpPr>
            <p:spPr>
              <a:xfrm>
                <a:off x="18110" y="-34571"/>
                <a:ext cx="156952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17" name="Group 1717">
              <a:extLst>
                <a:ext uri="{FF2B5EF4-FFF2-40B4-BE49-F238E27FC236}">
                  <a16:creationId xmlns:a16="http://schemas.microsoft.com/office/drawing/2014/main" id="{DD65B02D-8A1B-B259-CA53-0316479110D9}"/>
                </a:ext>
              </a:extLst>
            </p:cNvPr>
            <p:cNvGrpSpPr/>
            <p:nvPr/>
          </p:nvGrpSpPr>
          <p:grpSpPr>
            <a:xfrm rot="430258">
              <a:off x="20221" y="83161"/>
              <a:ext cx="103971" cy="22007"/>
              <a:chOff x="0" y="0"/>
              <a:chExt cx="177839" cy="37643"/>
            </a:xfrm>
          </p:grpSpPr>
          <p:sp>
            <p:nvSpPr>
              <p:cNvPr id="1718" name="Freeform 1718">
                <a:extLst>
                  <a:ext uri="{FF2B5EF4-FFF2-40B4-BE49-F238E27FC236}">
                    <a16:creationId xmlns:a16="http://schemas.microsoft.com/office/drawing/2014/main" id="{BC558B6B-6309-FEF0-6E1C-A28C62F5846A}"/>
                  </a:ext>
                </a:extLst>
              </p:cNvPr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9" name="TextBox 1719">
                <a:extLst>
                  <a:ext uri="{FF2B5EF4-FFF2-40B4-BE49-F238E27FC236}">
                    <a16:creationId xmlns:a16="http://schemas.microsoft.com/office/drawing/2014/main" id="{6C69CA04-1391-6CED-3C81-53CFE1033D31}"/>
                  </a:ext>
                </a:extLst>
              </p:cNvPr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0" name="Group 1720">
              <a:extLst>
                <a:ext uri="{FF2B5EF4-FFF2-40B4-BE49-F238E27FC236}">
                  <a16:creationId xmlns:a16="http://schemas.microsoft.com/office/drawing/2014/main" id="{626C1239-0101-A756-D6FD-FF0853FA0FB1}"/>
                </a:ext>
              </a:extLst>
            </p:cNvPr>
            <p:cNvGrpSpPr/>
            <p:nvPr/>
          </p:nvGrpSpPr>
          <p:grpSpPr>
            <a:xfrm rot="430258">
              <a:off x="63415" y="96646"/>
              <a:ext cx="65760" cy="13919"/>
              <a:chOff x="0" y="0"/>
              <a:chExt cx="177839" cy="37643"/>
            </a:xfrm>
          </p:grpSpPr>
          <p:sp>
            <p:nvSpPr>
              <p:cNvPr id="1721" name="Freeform 1721">
                <a:extLst>
                  <a:ext uri="{FF2B5EF4-FFF2-40B4-BE49-F238E27FC236}">
                    <a16:creationId xmlns:a16="http://schemas.microsoft.com/office/drawing/2014/main" id="{1BA84392-DA2B-13FB-47C5-089CD7C02ED2}"/>
                  </a:ext>
                </a:extLst>
              </p:cNvPr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2" name="TextBox 1722">
                <a:extLst>
                  <a:ext uri="{FF2B5EF4-FFF2-40B4-BE49-F238E27FC236}">
                    <a16:creationId xmlns:a16="http://schemas.microsoft.com/office/drawing/2014/main" id="{33BB06E7-D4EF-7246-5C7F-C30AF30E4889}"/>
                  </a:ext>
                </a:extLst>
              </p:cNvPr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3" name="Group 1723">
              <a:extLst>
                <a:ext uri="{FF2B5EF4-FFF2-40B4-BE49-F238E27FC236}">
                  <a16:creationId xmlns:a16="http://schemas.microsoft.com/office/drawing/2014/main" id="{D6B60AFA-CEF5-97FE-F649-C71E3E1ED3D4}"/>
                </a:ext>
              </a:extLst>
            </p:cNvPr>
            <p:cNvGrpSpPr/>
            <p:nvPr/>
          </p:nvGrpSpPr>
          <p:grpSpPr>
            <a:xfrm rot="-104681">
              <a:off x="66259" y="73509"/>
              <a:ext cx="40083" cy="12743"/>
              <a:chOff x="0" y="0"/>
              <a:chExt cx="118406" cy="37643"/>
            </a:xfrm>
          </p:grpSpPr>
          <p:sp>
            <p:nvSpPr>
              <p:cNvPr id="1724" name="Freeform 1724">
                <a:extLst>
                  <a:ext uri="{FF2B5EF4-FFF2-40B4-BE49-F238E27FC236}">
                    <a16:creationId xmlns:a16="http://schemas.microsoft.com/office/drawing/2014/main" id="{EF43E802-88BD-F27B-E9EB-25C2907D6D1C}"/>
                  </a:ext>
                </a:extLst>
              </p:cNvPr>
              <p:cNvSpPr/>
              <p:nvPr/>
            </p:nvSpPr>
            <p:spPr>
              <a:xfrm>
                <a:off x="0" y="0"/>
                <a:ext cx="118406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18406" h="37643">
                    <a:moveTo>
                      <a:pt x="59203" y="0"/>
                    </a:moveTo>
                    <a:cubicBezTo>
                      <a:pt x="26506" y="0"/>
                      <a:pt x="0" y="8427"/>
                      <a:pt x="0" y="18821"/>
                    </a:cubicBezTo>
                    <a:cubicBezTo>
                      <a:pt x="0" y="29216"/>
                      <a:pt x="26506" y="37643"/>
                      <a:pt x="59203" y="37643"/>
                    </a:cubicBezTo>
                    <a:cubicBezTo>
                      <a:pt x="91900" y="37643"/>
                      <a:pt x="118406" y="29216"/>
                      <a:pt x="118406" y="18821"/>
                    </a:cubicBezTo>
                    <a:cubicBezTo>
                      <a:pt x="118406" y="8427"/>
                      <a:pt x="91900" y="0"/>
                      <a:pt x="59203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5" name="TextBox 1725">
                <a:extLst>
                  <a:ext uri="{FF2B5EF4-FFF2-40B4-BE49-F238E27FC236}">
                    <a16:creationId xmlns:a16="http://schemas.microsoft.com/office/drawing/2014/main" id="{3A0D5912-5A7A-D81A-46DC-B5418C145499}"/>
                  </a:ext>
                </a:extLst>
              </p:cNvPr>
              <p:cNvSpPr txBox="1"/>
              <p:nvPr/>
            </p:nvSpPr>
            <p:spPr>
              <a:xfrm>
                <a:off x="11101" y="-34571"/>
                <a:ext cx="96205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6" name="Group 1726">
              <a:extLst>
                <a:ext uri="{FF2B5EF4-FFF2-40B4-BE49-F238E27FC236}">
                  <a16:creationId xmlns:a16="http://schemas.microsoft.com/office/drawing/2014/main" id="{990437AA-AC25-2425-D14D-84B5670BC4FF}"/>
                </a:ext>
              </a:extLst>
            </p:cNvPr>
            <p:cNvGrpSpPr/>
            <p:nvPr/>
          </p:nvGrpSpPr>
          <p:grpSpPr>
            <a:xfrm>
              <a:off x="78454" y="81515"/>
              <a:ext cx="47649" cy="7642"/>
              <a:chOff x="0" y="0"/>
              <a:chExt cx="140396" cy="22518"/>
            </a:xfrm>
          </p:grpSpPr>
          <p:sp>
            <p:nvSpPr>
              <p:cNvPr id="1727" name="Freeform 1727">
                <a:extLst>
                  <a:ext uri="{FF2B5EF4-FFF2-40B4-BE49-F238E27FC236}">
                    <a16:creationId xmlns:a16="http://schemas.microsoft.com/office/drawing/2014/main" id="{DE277992-72A1-7C8E-9A42-A03C31E53DBF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2518">
                    <a:moveTo>
                      <a:pt x="70198" y="0"/>
                    </a:moveTo>
                    <a:cubicBezTo>
                      <a:pt x="31429" y="0"/>
                      <a:pt x="0" y="5041"/>
                      <a:pt x="0" y="11259"/>
                    </a:cubicBezTo>
                    <a:cubicBezTo>
                      <a:pt x="0" y="17477"/>
                      <a:pt x="31429" y="22518"/>
                      <a:pt x="70198" y="22518"/>
                    </a:cubicBezTo>
                    <a:cubicBezTo>
                      <a:pt x="108967" y="22518"/>
                      <a:pt x="140396" y="17477"/>
                      <a:pt x="140396" y="11259"/>
                    </a:cubicBezTo>
                    <a:cubicBezTo>
                      <a:pt x="140396" y="5041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8" name="TextBox 1728">
                <a:extLst>
                  <a:ext uri="{FF2B5EF4-FFF2-40B4-BE49-F238E27FC236}">
                    <a16:creationId xmlns:a16="http://schemas.microsoft.com/office/drawing/2014/main" id="{DA90D3DF-DF9C-77FB-5F23-C72EADD8A3D0}"/>
                  </a:ext>
                </a:extLst>
              </p:cNvPr>
              <p:cNvSpPr txBox="1"/>
              <p:nvPr/>
            </p:nvSpPr>
            <p:spPr>
              <a:xfrm>
                <a:off x="13162" y="-35989"/>
                <a:ext cx="114072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9" name="Group 1729">
              <a:extLst>
                <a:ext uri="{FF2B5EF4-FFF2-40B4-BE49-F238E27FC236}">
                  <a16:creationId xmlns:a16="http://schemas.microsoft.com/office/drawing/2014/main" id="{4378DEBB-6902-8D0B-2185-273F3BDC1417}"/>
                </a:ext>
              </a:extLst>
            </p:cNvPr>
            <p:cNvGrpSpPr/>
            <p:nvPr/>
          </p:nvGrpSpPr>
          <p:grpSpPr>
            <a:xfrm rot="643594">
              <a:off x="27188" y="92523"/>
              <a:ext cx="77948" cy="7642"/>
              <a:chOff x="0" y="0"/>
              <a:chExt cx="229670" cy="22518"/>
            </a:xfrm>
          </p:grpSpPr>
          <p:sp>
            <p:nvSpPr>
              <p:cNvPr id="1730" name="Freeform 1730">
                <a:extLst>
                  <a:ext uri="{FF2B5EF4-FFF2-40B4-BE49-F238E27FC236}">
                    <a16:creationId xmlns:a16="http://schemas.microsoft.com/office/drawing/2014/main" id="{2328F129-6DA8-97A6-0CF9-F7761CE81FF0}"/>
                  </a:ext>
                </a:extLst>
              </p:cNvPr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1" name="TextBox 1731">
                <a:extLst>
                  <a:ext uri="{FF2B5EF4-FFF2-40B4-BE49-F238E27FC236}">
                    <a16:creationId xmlns:a16="http://schemas.microsoft.com/office/drawing/2014/main" id="{D8A8E4C4-74BA-3704-FB8E-E5C60A32A21C}"/>
                  </a:ext>
                </a:extLst>
              </p:cNvPr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32" name="Group 1732">
              <a:extLst>
                <a:ext uri="{FF2B5EF4-FFF2-40B4-BE49-F238E27FC236}">
                  <a16:creationId xmlns:a16="http://schemas.microsoft.com/office/drawing/2014/main" id="{FC4A3F76-0EEB-FA34-1517-95B8432F88E9}"/>
                </a:ext>
              </a:extLst>
            </p:cNvPr>
            <p:cNvGrpSpPr/>
            <p:nvPr/>
          </p:nvGrpSpPr>
          <p:grpSpPr>
            <a:xfrm>
              <a:off x="191473" y="69510"/>
              <a:ext cx="109487" cy="7694"/>
              <a:chOff x="0" y="0"/>
              <a:chExt cx="140396" cy="9866"/>
            </a:xfrm>
          </p:grpSpPr>
          <p:sp>
            <p:nvSpPr>
              <p:cNvPr id="1733" name="Freeform 1733">
                <a:extLst>
                  <a:ext uri="{FF2B5EF4-FFF2-40B4-BE49-F238E27FC236}">
                    <a16:creationId xmlns:a16="http://schemas.microsoft.com/office/drawing/2014/main" id="{12A2064E-87A5-C7E4-A44B-BE0DA9F44260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9866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9866">
                    <a:moveTo>
                      <a:pt x="70198" y="0"/>
                    </a:moveTo>
                    <a:cubicBezTo>
                      <a:pt x="31429" y="0"/>
                      <a:pt x="0" y="2209"/>
                      <a:pt x="0" y="4933"/>
                    </a:cubicBezTo>
                    <a:cubicBezTo>
                      <a:pt x="0" y="7657"/>
                      <a:pt x="31429" y="9866"/>
                      <a:pt x="70198" y="9866"/>
                    </a:cubicBezTo>
                    <a:cubicBezTo>
                      <a:pt x="108967" y="9866"/>
                      <a:pt x="140396" y="7657"/>
                      <a:pt x="140396" y="4933"/>
                    </a:cubicBezTo>
                    <a:cubicBezTo>
                      <a:pt x="140396" y="2209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4" name="TextBox 1734">
                <a:extLst>
                  <a:ext uri="{FF2B5EF4-FFF2-40B4-BE49-F238E27FC236}">
                    <a16:creationId xmlns:a16="http://schemas.microsoft.com/office/drawing/2014/main" id="{C91D0ACE-A6AF-F0DB-3020-A997E612DD9D}"/>
                  </a:ext>
                </a:extLst>
              </p:cNvPr>
              <p:cNvSpPr txBox="1"/>
              <p:nvPr/>
            </p:nvSpPr>
            <p:spPr>
              <a:xfrm>
                <a:off x="13162" y="-37175"/>
                <a:ext cx="114072" cy="46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35" name="Group 1735">
              <a:extLst>
                <a:ext uri="{FF2B5EF4-FFF2-40B4-BE49-F238E27FC236}">
                  <a16:creationId xmlns:a16="http://schemas.microsoft.com/office/drawing/2014/main" id="{67339B6B-C91D-28D2-043D-EB32620F122C}"/>
                </a:ext>
              </a:extLst>
            </p:cNvPr>
            <p:cNvGrpSpPr/>
            <p:nvPr/>
          </p:nvGrpSpPr>
          <p:grpSpPr>
            <a:xfrm>
              <a:off x="194361" y="75702"/>
              <a:ext cx="98213" cy="7642"/>
              <a:chOff x="0" y="0"/>
              <a:chExt cx="140396" cy="10925"/>
            </a:xfrm>
          </p:grpSpPr>
          <p:sp>
            <p:nvSpPr>
              <p:cNvPr id="1736" name="Freeform 1736">
                <a:extLst>
                  <a:ext uri="{FF2B5EF4-FFF2-40B4-BE49-F238E27FC236}">
                    <a16:creationId xmlns:a16="http://schemas.microsoft.com/office/drawing/2014/main" id="{C57F6BDB-B44F-EB54-6243-A03EAFF0CFD2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10925">
                    <a:moveTo>
                      <a:pt x="70198" y="0"/>
                    </a:moveTo>
                    <a:cubicBezTo>
                      <a:pt x="31429" y="0"/>
                      <a:pt x="0" y="2446"/>
                      <a:pt x="0" y="5462"/>
                    </a:cubicBezTo>
                    <a:cubicBezTo>
                      <a:pt x="0" y="8479"/>
                      <a:pt x="31429" y="10925"/>
                      <a:pt x="70198" y="10925"/>
                    </a:cubicBezTo>
                    <a:cubicBezTo>
                      <a:pt x="108967" y="10925"/>
                      <a:pt x="140396" y="8479"/>
                      <a:pt x="140396" y="5462"/>
                    </a:cubicBezTo>
                    <a:cubicBezTo>
                      <a:pt x="140396" y="2446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7" name="TextBox 1737">
                <a:extLst>
                  <a:ext uri="{FF2B5EF4-FFF2-40B4-BE49-F238E27FC236}">
                    <a16:creationId xmlns:a16="http://schemas.microsoft.com/office/drawing/2014/main" id="{453AAA8F-35F1-8766-F824-C71A9BE2689D}"/>
                  </a:ext>
                </a:extLst>
              </p:cNvPr>
              <p:cNvSpPr txBox="1"/>
              <p:nvPr/>
            </p:nvSpPr>
            <p:spPr>
              <a:xfrm>
                <a:off x="13162" y="-37076"/>
                <a:ext cx="114072" cy="469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38" name="Group 1738">
              <a:extLst>
                <a:ext uri="{FF2B5EF4-FFF2-40B4-BE49-F238E27FC236}">
                  <a16:creationId xmlns:a16="http://schemas.microsoft.com/office/drawing/2014/main" id="{4C68910C-7AE2-60C2-B815-EE172E39EFB2}"/>
                </a:ext>
              </a:extLst>
            </p:cNvPr>
            <p:cNvGrpSpPr/>
            <p:nvPr/>
          </p:nvGrpSpPr>
          <p:grpSpPr>
            <a:xfrm>
              <a:off x="183016" y="69259"/>
              <a:ext cx="39510" cy="29505"/>
              <a:chOff x="0" y="0"/>
              <a:chExt cx="52962" cy="39551"/>
            </a:xfrm>
          </p:grpSpPr>
          <p:sp>
            <p:nvSpPr>
              <p:cNvPr id="1739" name="Freeform 1739">
                <a:extLst>
                  <a:ext uri="{FF2B5EF4-FFF2-40B4-BE49-F238E27FC236}">
                    <a16:creationId xmlns:a16="http://schemas.microsoft.com/office/drawing/2014/main" id="{4897CCDB-B4E0-AB26-B595-AFC6A2D43800}"/>
                  </a:ext>
                </a:extLst>
              </p:cNvPr>
              <p:cNvSpPr/>
              <p:nvPr/>
            </p:nvSpPr>
            <p:spPr>
              <a:xfrm>
                <a:off x="0" y="0"/>
                <a:ext cx="52962" cy="39551"/>
              </a:xfrm>
              <a:custGeom>
                <a:avLst/>
                <a:gdLst/>
                <a:ahLst/>
                <a:cxnLst/>
                <a:rect l="l" t="t" r="r" b="b"/>
                <a:pathLst>
                  <a:path w="52962" h="39551">
                    <a:moveTo>
                      <a:pt x="26481" y="0"/>
                    </a:moveTo>
                    <a:cubicBezTo>
                      <a:pt x="11856" y="0"/>
                      <a:pt x="0" y="8854"/>
                      <a:pt x="0" y="19776"/>
                    </a:cubicBezTo>
                    <a:cubicBezTo>
                      <a:pt x="0" y="30697"/>
                      <a:pt x="11856" y="39551"/>
                      <a:pt x="26481" y="39551"/>
                    </a:cubicBezTo>
                    <a:cubicBezTo>
                      <a:pt x="41106" y="39551"/>
                      <a:pt x="52962" y="30697"/>
                      <a:pt x="52962" y="19776"/>
                    </a:cubicBezTo>
                    <a:cubicBezTo>
                      <a:pt x="52962" y="8854"/>
                      <a:pt x="41106" y="0"/>
                      <a:pt x="2648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0" name="TextBox 1740">
                <a:extLst>
                  <a:ext uri="{FF2B5EF4-FFF2-40B4-BE49-F238E27FC236}">
                    <a16:creationId xmlns:a16="http://schemas.microsoft.com/office/drawing/2014/main" id="{F2C80869-20DC-1ACB-4566-4B52337AD59F}"/>
                  </a:ext>
                </a:extLst>
              </p:cNvPr>
              <p:cNvSpPr txBox="1"/>
              <p:nvPr/>
            </p:nvSpPr>
            <p:spPr>
              <a:xfrm>
                <a:off x="4965" y="-34392"/>
                <a:ext cx="43032" cy="702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41" name="Group 1741">
              <a:extLst>
                <a:ext uri="{FF2B5EF4-FFF2-40B4-BE49-F238E27FC236}">
                  <a16:creationId xmlns:a16="http://schemas.microsoft.com/office/drawing/2014/main" id="{DF033FDF-CD25-2439-0F22-76F4F28FFFC6}"/>
                </a:ext>
              </a:extLst>
            </p:cNvPr>
            <p:cNvGrpSpPr/>
            <p:nvPr/>
          </p:nvGrpSpPr>
          <p:grpSpPr>
            <a:xfrm>
              <a:off x="187719" y="69510"/>
              <a:ext cx="30104" cy="27668"/>
              <a:chOff x="0" y="0"/>
              <a:chExt cx="40957" cy="37643"/>
            </a:xfrm>
          </p:grpSpPr>
          <p:sp>
            <p:nvSpPr>
              <p:cNvPr id="1742" name="Freeform 1742">
                <a:extLst>
                  <a:ext uri="{FF2B5EF4-FFF2-40B4-BE49-F238E27FC236}">
                    <a16:creationId xmlns:a16="http://schemas.microsoft.com/office/drawing/2014/main" id="{9C381891-439B-5472-FD3C-202EF5889165}"/>
                  </a:ext>
                </a:extLst>
              </p:cNvPr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3" name="TextBox 1743">
                <a:extLst>
                  <a:ext uri="{FF2B5EF4-FFF2-40B4-BE49-F238E27FC236}">
                    <a16:creationId xmlns:a16="http://schemas.microsoft.com/office/drawing/2014/main" id="{E212FC6E-175E-764C-C70F-D28B078FB052}"/>
                  </a:ext>
                </a:extLst>
              </p:cNvPr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44" name="Group 1744">
              <a:extLst>
                <a:ext uri="{FF2B5EF4-FFF2-40B4-BE49-F238E27FC236}">
                  <a16:creationId xmlns:a16="http://schemas.microsoft.com/office/drawing/2014/main" id="{236BCF16-6FBD-2E63-2138-A93ED01A64DF}"/>
                </a:ext>
              </a:extLst>
            </p:cNvPr>
            <p:cNvGrpSpPr/>
            <p:nvPr/>
          </p:nvGrpSpPr>
          <p:grpSpPr>
            <a:xfrm>
              <a:off x="187719" y="70845"/>
              <a:ext cx="28651" cy="26333"/>
              <a:chOff x="0" y="0"/>
              <a:chExt cx="40957" cy="37643"/>
            </a:xfrm>
          </p:grpSpPr>
          <p:sp>
            <p:nvSpPr>
              <p:cNvPr id="1745" name="Freeform 1745">
                <a:extLst>
                  <a:ext uri="{FF2B5EF4-FFF2-40B4-BE49-F238E27FC236}">
                    <a16:creationId xmlns:a16="http://schemas.microsoft.com/office/drawing/2014/main" id="{FB827EE5-F781-244E-61BD-84BBEF287073}"/>
                  </a:ext>
                </a:extLst>
              </p:cNvPr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6" name="TextBox 1746">
                <a:extLst>
                  <a:ext uri="{FF2B5EF4-FFF2-40B4-BE49-F238E27FC236}">
                    <a16:creationId xmlns:a16="http://schemas.microsoft.com/office/drawing/2014/main" id="{6FD668C7-6B38-2382-E4D1-03FB19463611}"/>
                  </a:ext>
                </a:extLst>
              </p:cNvPr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47" name="Group 1747">
              <a:extLst>
                <a:ext uri="{FF2B5EF4-FFF2-40B4-BE49-F238E27FC236}">
                  <a16:creationId xmlns:a16="http://schemas.microsoft.com/office/drawing/2014/main" id="{AA9A5C3F-71C3-331A-FBB4-389E2C1CA635}"/>
                </a:ext>
              </a:extLst>
            </p:cNvPr>
            <p:cNvGrpSpPr/>
            <p:nvPr/>
          </p:nvGrpSpPr>
          <p:grpSpPr>
            <a:xfrm rot="430258">
              <a:off x="195176" y="77052"/>
              <a:ext cx="13737" cy="13919"/>
              <a:chOff x="0" y="0"/>
              <a:chExt cx="37149" cy="37643"/>
            </a:xfrm>
          </p:grpSpPr>
          <p:sp>
            <p:nvSpPr>
              <p:cNvPr id="1748" name="Freeform 1748">
                <a:extLst>
                  <a:ext uri="{FF2B5EF4-FFF2-40B4-BE49-F238E27FC236}">
                    <a16:creationId xmlns:a16="http://schemas.microsoft.com/office/drawing/2014/main" id="{AFDF42C7-6E1D-B38F-AB8A-FC3840C5C8D8}"/>
                  </a:ext>
                </a:extLst>
              </p:cNvPr>
              <p:cNvSpPr/>
              <p:nvPr/>
            </p:nvSpPr>
            <p:spPr>
              <a:xfrm>
                <a:off x="0" y="0"/>
                <a:ext cx="3714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37149" h="37643">
                    <a:moveTo>
                      <a:pt x="18574" y="0"/>
                    </a:moveTo>
                    <a:cubicBezTo>
                      <a:pt x="8316" y="0"/>
                      <a:pt x="0" y="8427"/>
                      <a:pt x="0" y="18821"/>
                    </a:cubicBezTo>
                    <a:cubicBezTo>
                      <a:pt x="0" y="29216"/>
                      <a:pt x="8316" y="37643"/>
                      <a:pt x="18574" y="37643"/>
                    </a:cubicBezTo>
                    <a:cubicBezTo>
                      <a:pt x="28833" y="37643"/>
                      <a:pt x="37149" y="29216"/>
                      <a:pt x="37149" y="18821"/>
                    </a:cubicBezTo>
                    <a:cubicBezTo>
                      <a:pt x="37149" y="8427"/>
                      <a:pt x="28833" y="0"/>
                      <a:pt x="18574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9" name="TextBox 1749">
                <a:extLst>
                  <a:ext uri="{FF2B5EF4-FFF2-40B4-BE49-F238E27FC236}">
                    <a16:creationId xmlns:a16="http://schemas.microsoft.com/office/drawing/2014/main" id="{2B48911B-7063-46CD-5B0E-ABB11738F153}"/>
                  </a:ext>
                </a:extLst>
              </p:cNvPr>
              <p:cNvSpPr txBox="1"/>
              <p:nvPr/>
            </p:nvSpPr>
            <p:spPr>
              <a:xfrm>
                <a:off x="3483" y="-34571"/>
                <a:ext cx="30183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0" name="Group 1750">
              <a:extLst>
                <a:ext uri="{FF2B5EF4-FFF2-40B4-BE49-F238E27FC236}">
                  <a16:creationId xmlns:a16="http://schemas.microsoft.com/office/drawing/2014/main" id="{EBEAC922-D120-5F9C-A397-15D27881A7B8}"/>
                </a:ext>
              </a:extLst>
            </p:cNvPr>
            <p:cNvGrpSpPr/>
            <p:nvPr/>
          </p:nvGrpSpPr>
          <p:grpSpPr>
            <a:xfrm rot="-3184323">
              <a:off x="538761" y="477218"/>
              <a:ext cx="72706" cy="19239"/>
              <a:chOff x="0" y="0"/>
              <a:chExt cx="162373" cy="42966"/>
            </a:xfrm>
          </p:grpSpPr>
          <p:sp>
            <p:nvSpPr>
              <p:cNvPr id="1751" name="Freeform 1751">
                <a:extLst>
                  <a:ext uri="{FF2B5EF4-FFF2-40B4-BE49-F238E27FC236}">
                    <a16:creationId xmlns:a16="http://schemas.microsoft.com/office/drawing/2014/main" id="{B007B88D-A228-D24B-F593-A206CC101734}"/>
                  </a:ext>
                </a:extLst>
              </p:cNvPr>
              <p:cNvSpPr/>
              <p:nvPr/>
            </p:nvSpPr>
            <p:spPr>
              <a:xfrm>
                <a:off x="0" y="0"/>
                <a:ext cx="162373" cy="42966"/>
              </a:xfrm>
              <a:custGeom>
                <a:avLst/>
                <a:gdLst/>
                <a:ahLst/>
                <a:cxnLst/>
                <a:rect l="l" t="t" r="r" b="b"/>
                <a:pathLst>
                  <a:path w="162373" h="42966">
                    <a:moveTo>
                      <a:pt x="81186" y="0"/>
                    </a:moveTo>
                    <a:cubicBezTo>
                      <a:pt x="36348" y="0"/>
                      <a:pt x="0" y="9618"/>
                      <a:pt x="0" y="21483"/>
                    </a:cubicBezTo>
                    <a:cubicBezTo>
                      <a:pt x="0" y="33348"/>
                      <a:pt x="36348" y="42966"/>
                      <a:pt x="81186" y="42966"/>
                    </a:cubicBezTo>
                    <a:cubicBezTo>
                      <a:pt x="126024" y="42966"/>
                      <a:pt x="162373" y="33348"/>
                      <a:pt x="162373" y="21483"/>
                    </a:cubicBezTo>
                    <a:cubicBezTo>
                      <a:pt x="162373" y="9618"/>
                      <a:pt x="126024" y="0"/>
                      <a:pt x="81186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2" name="TextBox 1752">
                <a:extLst>
                  <a:ext uri="{FF2B5EF4-FFF2-40B4-BE49-F238E27FC236}">
                    <a16:creationId xmlns:a16="http://schemas.microsoft.com/office/drawing/2014/main" id="{60277FDC-DC01-1648-3FD2-D659FCD2496D}"/>
                  </a:ext>
                </a:extLst>
              </p:cNvPr>
              <p:cNvSpPr txBox="1"/>
              <p:nvPr/>
            </p:nvSpPr>
            <p:spPr>
              <a:xfrm>
                <a:off x="15222" y="-34072"/>
                <a:ext cx="131928" cy="730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3" name="Group 1753">
              <a:extLst>
                <a:ext uri="{FF2B5EF4-FFF2-40B4-BE49-F238E27FC236}">
                  <a16:creationId xmlns:a16="http://schemas.microsoft.com/office/drawing/2014/main" id="{D519B1DC-F934-254F-F1DB-67FB6B04814D}"/>
                </a:ext>
              </a:extLst>
            </p:cNvPr>
            <p:cNvGrpSpPr/>
            <p:nvPr/>
          </p:nvGrpSpPr>
          <p:grpSpPr>
            <a:xfrm rot="-3574489">
              <a:off x="553170" y="492144"/>
              <a:ext cx="43924" cy="12941"/>
              <a:chOff x="0" y="0"/>
              <a:chExt cx="98094" cy="28900"/>
            </a:xfrm>
          </p:grpSpPr>
          <p:sp>
            <p:nvSpPr>
              <p:cNvPr id="1754" name="Freeform 1754">
                <a:extLst>
                  <a:ext uri="{FF2B5EF4-FFF2-40B4-BE49-F238E27FC236}">
                    <a16:creationId xmlns:a16="http://schemas.microsoft.com/office/drawing/2014/main" id="{827AB2C3-91B4-9C01-FE4B-84524BC5080B}"/>
                  </a:ext>
                </a:extLst>
              </p:cNvPr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5" name="TextBox 1755">
                <a:extLst>
                  <a:ext uri="{FF2B5EF4-FFF2-40B4-BE49-F238E27FC236}">
                    <a16:creationId xmlns:a16="http://schemas.microsoft.com/office/drawing/2014/main" id="{1C6D7C90-B4D3-565F-1DE8-909A1D58E583}"/>
                  </a:ext>
                </a:extLst>
              </p:cNvPr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6" name="Group 1756">
              <a:extLst>
                <a:ext uri="{FF2B5EF4-FFF2-40B4-BE49-F238E27FC236}">
                  <a16:creationId xmlns:a16="http://schemas.microsoft.com/office/drawing/2014/main" id="{A8BF86A4-7339-E944-590B-5EECCFB55BCE}"/>
                </a:ext>
              </a:extLst>
            </p:cNvPr>
            <p:cNvGrpSpPr/>
            <p:nvPr/>
          </p:nvGrpSpPr>
          <p:grpSpPr>
            <a:xfrm rot="-4373836">
              <a:off x="533732" y="489601"/>
              <a:ext cx="43924" cy="7642"/>
              <a:chOff x="0" y="0"/>
              <a:chExt cx="98094" cy="17068"/>
            </a:xfrm>
          </p:grpSpPr>
          <p:sp>
            <p:nvSpPr>
              <p:cNvPr id="1757" name="Freeform 1757">
                <a:extLst>
                  <a:ext uri="{FF2B5EF4-FFF2-40B4-BE49-F238E27FC236}">
                    <a16:creationId xmlns:a16="http://schemas.microsoft.com/office/drawing/2014/main" id="{60299C2E-C448-9F0C-9C84-DE90419C3978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8" name="TextBox 1758">
                <a:extLst>
                  <a:ext uri="{FF2B5EF4-FFF2-40B4-BE49-F238E27FC236}">
                    <a16:creationId xmlns:a16="http://schemas.microsoft.com/office/drawing/2014/main" id="{66110F6C-0202-DD2D-A670-4F5D45F696CB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9" name="Group 1759">
              <a:extLst>
                <a:ext uri="{FF2B5EF4-FFF2-40B4-BE49-F238E27FC236}">
                  <a16:creationId xmlns:a16="http://schemas.microsoft.com/office/drawing/2014/main" id="{1CB4DF79-92A6-672A-DDF3-63D5772BA74A}"/>
                </a:ext>
              </a:extLst>
            </p:cNvPr>
            <p:cNvGrpSpPr/>
            <p:nvPr/>
          </p:nvGrpSpPr>
          <p:grpSpPr>
            <a:xfrm rot="-2534921">
              <a:off x="490385" y="501769"/>
              <a:ext cx="43924" cy="12941"/>
              <a:chOff x="0" y="0"/>
              <a:chExt cx="98094" cy="28900"/>
            </a:xfrm>
          </p:grpSpPr>
          <p:sp>
            <p:nvSpPr>
              <p:cNvPr id="1760" name="Freeform 1760">
                <a:extLst>
                  <a:ext uri="{FF2B5EF4-FFF2-40B4-BE49-F238E27FC236}">
                    <a16:creationId xmlns:a16="http://schemas.microsoft.com/office/drawing/2014/main" id="{309D25F2-92DA-F682-BE51-F276CD897B2B}"/>
                  </a:ext>
                </a:extLst>
              </p:cNvPr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1" name="TextBox 1761">
                <a:extLst>
                  <a:ext uri="{FF2B5EF4-FFF2-40B4-BE49-F238E27FC236}">
                    <a16:creationId xmlns:a16="http://schemas.microsoft.com/office/drawing/2014/main" id="{BA61AC02-5EED-3F72-909E-30E845241935}"/>
                  </a:ext>
                </a:extLst>
              </p:cNvPr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62" name="Group 1762">
              <a:extLst>
                <a:ext uri="{FF2B5EF4-FFF2-40B4-BE49-F238E27FC236}">
                  <a16:creationId xmlns:a16="http://schemas.microsoft.com/office/drawing/2014/main" id="{E2C4DC11-8CDC-C0BF-219F-7785128E9D98}"/>
                </a:ext>
              </a:extLst>
            </p:cNvPr>
            <p:cNvGrpSpPr/>
            <p:nvPr/>
          </p:nvGrpSpPr>
          <p:grpSpPr>
            <a:xfrm rot="-2534921">
              <a:off x="495792" y="501769"/>
              <a:ext cx="43924" cy="12941"/>
              <a:chOff x="0" y="0"/>
              <a:chExt cx="98094" cy="28900"/>
            </a:xfrm>
          </p:grpSpPr>
          <p:sp>
            <p:nvSpPr>
              <p:cNvPr id="1763" name="Freeform 1763">
                <a:extLst>
                  <a:ext uri="{FF2B5EF4-FFF2-40B4-BE49-F238E27FC236}">
                    <a16:creationId xmlns:a16="http://schemas.microsoft.com/office/drawing/2014/main" id="{AA535C78-9F89-7DD6-FE8D-8A1334CD8DB6}"/>
                  </a:ext>
                </a:extLst>
              </p:cNvPr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4" name="TextBox 1764">
                <a:extLst>
                  <a:ext uri="{FF2B5EF4-FFF2-40B4-BE49-F238E27FC236}">
                    <a16:creationId xmlns:a16="http://schemas.microsoft.com/office/drawing/2014/main" id="{167586BF-F3E5-94AA-7DB1-E50EC04545D4}"/>
                  </a:ext>
                </a:extLst>
              </p:cNvPr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65" name="Group 1765">
              <a:extLst>
                <a:ext uri="{FF2B5EF4-FFF2-40B4-BE49-F238E27FC236}">
                  <a16:creationId xmlns:a16="http://schemas.microsoft.com/office/drawing/2014/main" id="{421B5D8C-7D19-5A23-69FE-72EA3928350F}"/>
                </a:ext>
              </a:extLst>
            </p:cNvPr>
            <p:cNvGrpSpPr/>
            <p:nvPr/>
          </p:nvGrpSpPr>
          <p:grpSpPr>
            <a:xfrm rot="-2272342">
              <a:off x="484754" y="500267"/>
              <a:ext cx="43924" cy="7642"/>
              <a:chOff x="0" y="0"/>
              <a:chExt cx="98094" cy="17068"/>
            </a:xfrm>
          </p:grpSpPr>
          <p:sp>
            <p:nvSpPr>
              <p:cNvPr id="1766" name="Freeform 1766">
                <a:extLst>
                  <a:ext uri="{FF2B5EF4-FFF2-40B4-BE49-F238E27FC236}">
                    <a16:creationId xmlns:a16="http://schemas.microsoft.com/office/drawing/2014/main" id="{01B82FE6-AD8D-DFF4-7043-545134125267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7" name="TextBox 1767">
                <a:extLst>
                  <a:ext uri="{FF2B5EF4-FFF2-40B4-BE49-F238E27FC236}">
                    <a16:creationId xmlns:a16="http://schemas.microsoft.com/office/drawing/2014/main" id="{A216B4D1-E603-9348-F48E-DC2AB37B708D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68" name="Group 1768">
              <a:extLst>
                <a:ext uri="{FF2B5EF4-FFF2-40B4-BE49-F238E27FC236}">
                  <a16:creationId xmlns:a16="http://schemas.microsoft.com/office/drawing/2014/main" id="{1C288B1F-88A7-FD77-D486-14F1809A9026}"/>
                </a:ext>
              </a:extLst>
            </p:cNvPr>
            <p:cNvGrpSpPr/>
            <p:nvPr/>
          </p:nvGrpSpPr>
          <p:grpSpPr>
            <a:xfrm rot="-2272342">
              <a:off x="486605" y="504418"/>
              <a:ext cx="43924" cy="7642"/>
              <a:chOff x="0" y="0"/>
              <a:chExt cx="98094" cy="17068"/>
            </a:xfrm>
          </p:grpSpPr>
          <p:sp>
            <p:nvSpPr>
              <p:cNvPr id="1769" name="Freeform 1769">
                <a:extLst>
                  <a:ext uri="{FF2B5EF4-FFF2-40B4-BE49-F238E27FC236}">
                    <a16:creationId xmlns:a16="http://schemas.microsoft.com/office/drawing/2014/main" id="{00D2EE29-B6FA-AC56-6614-7534C471F7B6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0" name="TextBox 1770">
                <a:extLst>
                  <a:ext uri="{FF2B5EF4-FFF2-40B4-BE49-F238E27FC236}">
                    <a16:creationId xmlns:a16="http://schemas.microsoft.com/office/drawing/2014/main" id="{1252EEA0-E837-A3CC-0A54-6BB3BBF87F5F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71" name="Group 1771">
              <a:extLst>
                <a:ext uri="{FF2B5EF4-FFF2-40B4-BE49-F238E27FC236}">
                  <a16:creationId xmlns:a16="http://schemas.microsoft.com/office/drawing/2014/main" id="{D2CA0AD4-1950-2B92-92EB-79BCE3A006CB}"/>
                </a:ext>
              </a:extLst>
            </p:cNvPr>
            <p:cNvGrpSpPr/>
            <p:nvPr/>
          </p:nvGrpSpPr>
          <p:grpSpPr>
            <a:xfrm rot="-2272342">
              <a:off x="499938" y="510552"/>
              <a:ext cx="41360" cy="7196"/>
              <a:chOff x="0" y="0"/>
              <a:chExt cx="98094" cy="17068"/>
            </a:xfrm>
          </p:grpSpPr>
          <p:sp>
            <p:nvSpPr>
              <p:cNvPr id="1772" name="Freeform 1772">
                <a:extLst>
                  <a:ext uri="{FF2B5EF4-FFF2-40B4-BE49-F238E27FC236}">
                    <a16:creationId xmlns:a16="http://schemas.microsoft.com/office/drawing/2014/main" id="{75B5D30A-E9FA-00A9-B726-3BBAC55AEF50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3" name="TextBox 1773">
                <a:extLst>
                  <a:ext uri="{FF2B5EF4-FFF2-40B4-BE49-F238E27FC236}">
                    <a16:creationId xmlns:a16="http://schemas.microsoft.com/office/drawing/2014/main" id="{1A9C5536-3A4A-A0A4-DE8C-3253E746206E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74" name="Group 1774">
              <a:extLst>
                <a:ext uri="{FF2B5EF4-FFF2-40B4-BE49-F238E27FC236}">
                  <a16:creationId xmlns:a16="http://schemas.microsoft.com/office/drawing/2014/main" id="{A1CF46C2-1320-60D0-C7DA-F7F42A2B6B36}"/>
                </a:ext>
              </a:extLst>
            </p:cNvPr>
            <p:cNvGrpSpPr/>
            <p:nvPr/>
          </p:nvGrpSpPr>
          <p:grpSpPr>
            <a:xfrm rot="2359592">
              <a:off x="134630" y="83231"/>
              <a:ext cx="51833" cy="7642"/>
              <a:chOff x="0" y="0"/>
              <a:chExt cx="140396" cy="20701"/>
            </a:xfrm>
          </p:grpSpPr>
          <p:sp>
            <p:nvSpPr>
              <p:cNvPr id="1775" name="Freeform 1775">
                <a:extLst>
                  <a:ext uri="{FF2B5EF4-FFF2-40B4-BE49-F238E27FC236}">
                    <a16:creationId xmlns:a16="http://schemas.microsoft.com/office/drawing/2014/main" id="{3949FE75-85E8-9543-1EAA-F1CBFB3A7A99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6" name="TextBox 1776">
                <a:extLst>
                  <a:ext uri="{FF2B5EF4-FFF2-40B4-BE49-F238E27FC236}">
                    <a16:creationId xmlns:a16="http://schemas.microsoft.com/office/drawing/2014/main" id="{EC1DB57A-09A2-74A2-E0EC-937DA84EE6A1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77" name="Group 1777">
              <a:extLst>
                <a:ext uri="{FF2B5EF4-FFF2-40B4-BE49-F238E27FC236}">
                  <a16:creationId xmlns:a16="http://schemas.microsoft.com/office/drawing/2014/main" id="{E3C424D5-77C0-95B9-B7F0-B2C1464B3AE5}"/>
                </a:ext>
              </a:extLst>
            </p:cNvPr>
            <p:cNvGrpSpPr/>
            <p:nvPr/>
          </p:nvGrpSpPr>
          <p:grpSpPr>
            <a:xfrm rot="1986950">
              <a:off x="138455" y="77844"/>
              <a:ext cx="51833" cy="7642"/>
              <a:chOff x="0" y="0"/>
              <a:chExt cx="140396" cy="20701"/>
            </a:xfrm>
          </p:grpSpPr>
          <p:sp>
            <p:nvSpPr>
              <p:cNvPr id="1778" name="Freeform 1778">
                <a:extLst>
                  <a:ext uri="{FF2B5EF4-FFF2-40B4-BE49-F238E27FC236}">
                    <a16:creationId xmlns:a16="http://schemas.microsoft.com/office/drawing/2014/main" id="{40BBFA81-30F0-BB08-F442-891997CD071A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9" name="TextBox 1779">
                <a:extLst>
                  <a:ext uri="{FF2B5EF4-FFF2-40B4-BE49-F238E27FC236}">
                    <a16:creationId xmlns:a16="http://schemas.microsoft.com/office/drawing/2014/main" id="{1213A1D9-F37D-221D-917B-193ED36D3319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80" name="Group 1780">
              <a:extLst>
                <a:ext uri="{FF2B5EF4-FFF2-40B4-BE49-F238E27FC236}">
                  <a16:creationId xmlns:a16="http://schemas.microsoft.com/office/drawing/2014/main" id="{704460EC-1728-382B-C480-20C5511FC0CA}"/>
                </a:ext>
              </a:extLst>
            </p:cNvPr>
            <p:cNvGrpSpPr/>
            <p:nvPr/>
          </p:nvGrpSpPr>
          <p:grpSpPr>
            <a:xfrm rot="2700000">
              <a:off x="124872" y="83231"/>
              <a:ext cx="51833" cy="7642"/>
              <a:chOff x="0" y="0"/>
              <a:chExt cx="140396" cy="20701"/>
            </a:xfrm>
          </p:grpSpPr>
          <p:sp>
            <p:nvSpPr>
              <p:cNvPr id="1781" name="Freeform 1781">
                <a:extLst>
                  <a:ext uri="{FF2B5EF4-FFF2-40B4-BE49-F238E27FC236}">
                    <a16:creationId xmlns:a16="http://schemas.microsoft.com/office/drawing/2014/main" id="{7C92F5D4-2EDA-5AF4-4FF7-AF18199CC6B6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2" name="TextBox 1782">
                <a:extLst>
                  <a:ext uri="{FF2B5EF4-FFF2-40B4-BE49-F238E27FC236}">
                    <a16:creationId xmlns:a16="http://schemas.microsoft.com/office/drawing/2014/main" id="{389F415F-570A-D252-0C3A-A0C5D1B89E25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83" name="Group 1783">
              <a:extLst>
                <a:ext uri="{FF2B5EF4-FFF2-40B4-BE49-F238E27FC236}">
                  <a16:creationId xmlns:a16="http://schemas.microsoft.com/office/drawing/2014/main" id="{B3E03028-680C-C1B4-B199-7BD76816DEA0}"/>
                </a:ext>
              </a:extLst>
            </p:cNvPr>
            <p:cNvGrpSpPr/>
            <p:nvPr/>
          </p:nvGrpSpPr>
          <p:grpSpPr>
            <a:xfrm rot="1674115">
              <a:off x="115108" y="76197"/>
              <a:ext cx="51833" cy="7642"/>
              <a:chOff x="0" y="0"/>
              <a:chExt cx="140396" cy="20701"/>
            </a:xfrm>
          </p:grpSpPr>
          <p:sp>
            <p:nvSpPr>
              <p:cNvPr id="1784" name="Freeform 1784">
                <a:extLst>
                  <a:ext uri="{FF2B5EF4-FFF2-40B4-BE49-F238E27FC236}">
                    <a16:creationId xmlns:a16="http://schemas.microsoft.com/office/drawing/2014/main" id="{FACF5CBB-B04E-7C21-C3EA-959CD6B71577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5" name="TextBox 1785">
                <a:extLst>
                  <a:ext uri="{FF2B5EF4-FFF2-40B4-BE49-F238E27FC236}">
                    <a16:creationId xmlns:a16="http://schemas.microsoft.com/office/drawing/2014/main" id="{AD0B0E45-D243-DAC2-9094-EAD0234C2BC0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</p:grpSp>
      <p:sp>
        <p:nvSpPr>
          <p:cNvPr id="1786" name="Freeform 1786">
            <a:extLst>
              <a:ext uri="{FF2B5EF4-FFF2-40B4-BE49-F238E27FC236}">
                <a16:creationId xmlns:a16="http://schemas.microsoft.com/office/drawing/2014/main" id="{F5F65FE9-F80A-C04F-1840-4D33CA2BB5C7}"/>
              </a:ext>
            </a:extLst>
          </p:cNvPr>
          <p:cNvSpPr/>
          <p:nvPr/>
        </p:nvSpPr>
        <p:spPr>
          <a:xfrm flipH="1">
            <a:off x="11073404" y="2967410"/>
            <a:ext cx="1811157" cy="1362896"/>
          </a:xfrm>
          <a:custGeom>
            <a:avLst/>
            <a:gdLst/>
            <a:ahLst/>
            <a:cxnLst/>
            <a:rect l="l" t="t" r="r" b="b"/>
            <a:pathLst>
              <a:path w="1811157" h="1362896">
                <a:moveTo>
                  <a:pt x="1811158" y="0"/>
                </a:moveTo>
                <a:lnTo>
                  <a:pt x="0" y="0"/>
                </a:lnTo>
                <a:lnTo>
                  <a:pt x="0" y="1362896"/>
                </a:lnTo>
                <a:lnTo>
                  <a:pt x="1811158" y="1362896"/>
                </a:lnTo>
                <a:lnTo>
                  <a:pt x="1811158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121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AB300-6689-7194-1883-0EAA78D6D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06DC06EF-CD93-F95E-A343-CAA57248F367}"/>
              </a:ext>
            </a:extLst>
          </p:cNvPr>
          <p:cNvSpPr/>
          <p:nvPr/>
        </p:nvSpPr>
        <p:spPr>
          <a:xfrm>
            <a:off x="668051" y="1191964"/>
            <a:ext cx="98082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ED8D4C7-3F64-3DE5-5AC0-9805012E713F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BFEB2D13-2C3C-55BD-DE2B-F2491AF65795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58CE5E96-962C-86DB-7A9F-5CA4889D3BC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B143D571-3EC7-D887-8CC7-D1D30AF7C32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67E3B8B1-6631-EFC3-9153-59DD8ED067D9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1F84D442-A95E-3B81-B442-A5528910E69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DBEDD671-15D2-A1E0-A494-73762D6D80D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FB27B673-DAC5-41B2-563A-EF534CD8A18B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0B6C6C38-16C0-C48F-B097-A64EC238B4D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C2ACCBEC-FA4B-28FE-4DFB-0EBD27A1BA1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2C5280E3-9803-65C6-780B-00E194E94D91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FA246DA9-E96E-D5B0-F49D-DAB58E14A83F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68CB0FB3-55D2-09DC-AEE0-87D59B1AA784}"/>
              </a:ext>
            </a:extLst>
          </p:cNvPr>
          <p:cNvSpPr/>
          <p:nvPr/>
        </p:nvSpPr>
        <p:spPr>
          <a:xfrm rot="-10800000">
            <a:off x="-180249" y="1417154"/>
            <a:ext cx="18648499" cy="8718173"/>
          </a:xfrm>
          <a:custGeom>
            <a:avLst/>
            <a:gdLst/>
            <a:ahLst/>
            <a:cxnLst/>
            <a:rect l="l" t="t" r="r" b="b"/>
            <a:pathLst>
              <a:path w="18648499" h="8718173">
                <a:moveTo>
                  <a:pt x="0" y="0"/>
                </a:moveTo>
                <a:lnTo>
                  <a:pt x="18648498" y="0"/>
                </a:lnTo>
                <a:lnTo>
                  <a:pt x="18648498" y="8718174"/>
                </a:lnTo>
                <a:lnTo>
                  <a:pt x="0" y="87181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D63823D8-ABD8-CF0A-4866-34D7ED04C444}"/>
              </a:ext>
            </a:extLst>
          </p:cNvPr>
          <p:cNvSpPr txBox="1"/>
          <p:nvPr/>
        </p:nvSpPr>
        <p:spPr>
          <a:xfrm>
            <a:off x="668051" y="337101"/>
            <a:ext cx="980820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Welcome to Your River Journey!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2070705D-7669-1597-F98A-BDC836B02450}"/>
              </a:ext>
            </a:extLst>
          </p:cNvPr>
          <p:cNvSpPr txBox="1"/>
          <p:nvPr/>
        </p:nvSpPr>
        <p:spPr>
          <a:xfrm>
            <a:off x="286436" y="4273156"/>
            <a:ext cx="2265983" cy="870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Workshop 1: Today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EBE3BC57-846A-C377-8A88-1CC805C362CF}"/>
              </a:ext>
            </a:extLst>
          </p:cNvPr>
          <p:cNvSpPr txBox="1"/>
          <p:nvPr/>
        </p:nvSpPr>
        <p:spPr>
          <a:xfrm>
            <a:off x="5572151" y="4957169"/>
            <a:ext cx="2690966" cy="870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Workshop 2: River Ecosystems</a:t>
            </a: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389FA0BF-582F-2D41-7772-E0CB9484C47F}"/>
              </a:ext>
            </a:extLst>
          </p:cNvPr>
          <p:cNvSpPr/>
          <p:nvPr/>
        </p:nvSpPr>
        <p:spPr>
          <a:xfrm>
            <a:off x="10915203" y="7734111"/>
            <a:ext cx="2404082" cy="2310924"/>
          </a:xfrm>
          <a:custGeom>
            <a:avLst/>
            <a:gdLst/>
            <a:ahLst/>
            <a:cxnLst/>
            <a:rect l="l" t="t" r="r" b="b"/>
            <a:pathLst>
              <a:path w="2404082" h="2310924">
                <a:moveTo>
                  <a:pt x="0" y="0"/>
                </a:moveTo>
                <a:lnTo>
                  <a:pt x="2404082" y="0"/>
                </a:lnTo>
                <a:lnTo>
                  <a:pt x="2404082" y="2310924"/>
                </a:lnTo>
                <a:lnTo>
                  <a:pt x="0" y="2310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E659BAB9-009B-4128-ED84-6B6C23028835}"/>
              </a:ext>
            </a:extLst>
          </p:cNvPr>
          <p:cNvGrpSpPr/>
          <p:nvPr/>
        </p:nvGrpSpPr>
        <p:grpSpPr>
          <a:xfrm rot="800003">
            <a:off x="4606147" y="6391613"/>
            <a:ext cx="2265708" cy="1650573"/>
            <a:chOff x="0" y="0"/>
            <a:chExt cx="3020944" cy="2200764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429E9E3-FF51-3425-9DD6-C0C2F5610F38}"/>
                </a:ext>
              </a:extLst>
            </p:cNvPr>
            <p:cNvSpPr/>
            <p:nvPr/>
          </p:nvSpPr>
          <p:spPr>
            <a:xfrm rot="690824">
              <a:off x="140904" y="256386"/>
              <a:ext cx="2739135" cy="1687992"/>
            </a:xfrm>
            <a:custGeom>
              <a:avLst/>
              <a:gdLst/>
              <a:ahLst/>
              <a:cxnLst/>
              <a:rect l="l" t="t" r="r" b="b"/>
              <a:pathLst>
                <a:path w="2739135" h="1687992">
                  <a:moveTo>
                    <a:pt x="0" y="0"/>
                  </a:moveTo>
                  <a:lnTo>
                    <a:pt x="2739136" y="0"/>
                  </a:lnTo>
                  <a:lnTo>
                    <a:pt x="2739136" y="1687992"/>
                  </a:lnTo>
                  <a:lnTo>
                    <a:pt x="0" y="1687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AutoShape 22">
              <a:extLst>
                <a:ext uri="{FF2B5EF4-FFF2-40B4-BE49-F238E27FC236}">
                  <a16:creationId xmlns:a16="http://schemas.microsoft.com/office/drawing/2014/main" id="{8D5C9C6F-EB0F-8495-19D0-A2B8DBF36A5B}"/>
                </a:ext>
              </a:extLst>
            </p:cNvPr>
            <p:cNvSpPr/>
            <p:nvPr/>
          </p:nvSpPr>
          <p:spPr>
            <a:xfrm>
              <a:off x="2862265" y="748345"/>
              <a:ext cx="48960" cy="45378"/>
            </a:xfrm>
            <a:prstGeom prst="line">
              <a:avLst/>
            </a:prstGeom>
            <a:ln w="39091" cap="flat">
              <a:solidFill>
                <a:srgbClr val="4C230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252ADB28-6ECA-5773-6898-E5D5BCD35239}"/>
                </a:ext>
              </a:extLst>
            </p:cNvPr>
            <p:cNvGrpSpPr/>
            <p:nvPr/>
          </p:nvGrpSpPr>
          <p:grpSpPr>
            <a:xfrm rot="-1047729">
              <a:off x="2889493" y="686836"/>
              <a:ext cx="43465" cy="115013"/>
              <a:chOff x="0" y="0"/>
              <a:chExt cx="28770" cy="76129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A2E07BF1-9159-C694-1A47-9349A3A9AB6A}"/>
                  </a:ext>
                </a:extLst>
              </p:cNvPr>
              <p:cNvSpPr/>
              <p:nvPr/>
            </p:nvSpPr>
            <p:spPr>
              <a:xfrm>
                <a:off x="0" y="0"/>
                <a:ext cx="28770" cy="76129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76129">
                    <a:moveTo>
                      <a:pt x="0" y="0"/>
                    </a:moveTo>
                    <a:lnTo>
                      <a:pt x="28770" y="0"/>
                    </a:lnTo>
                    <a:lnTo>
                      <a:pt x="28770" y="76129"/>
                    </a:lnTo>
                    <a:lnTo>
                      <a:pt x="0" y="76129"/>
                    </a:lnTo>
                    <a:close/>
                  </a:path>
                </a:pathLst>
              </a:custGeom>
              <a:solidFill>
                <a:srgbClr val="754A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E7C5E90C-D353-6872-9D3C-EC1B8A493BA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770" cy="114229"/>
              </a:xfrm>
              <a:prstGeom prst="rect">
                <a:avLst/>
              </a:prstGeom>
            </p:spPr>
            <p:txBody>
              <a:bodyPr lIns="40210" tIns="40210" rIns="40210" bIns="40210" rtlCol="0" anchor="ctr"/>
              <a:lstStyle/>
              <a:p>
                <a:pPr algn="ctr">
                  <a:lnSpc>
                    <a:spcPts val="2138"/>
                  </a:lnSpc>
                </a:pPr>
                <a:endParaRPr/>
              </a:p>
            </p:txBody>
          </p:sp>
        </p:grp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1DAFFA4D-1570-C098-1D84-FE7A4434D26A}"/>
                </a:ext>
              </a:extLst>
            </p:cNvPr>
            <p:cNvGrpSpPr/>
            <p:nvPr/>
          </p:nvGrpSpPr>
          <p:grpSpPr>
            <a:xfrm rot="-2159051">
              <a:off x="2867133" y="675568"/>
              <a:ext cx="43465" cy="145555"/>
              <a:chOff x="0" y="0"/>
              <a:chExt cx="28770" cy="96346"/>
            </a:xfrm>
          </p:grpSpPr>
          <p:sp>
            <p:nvSpPr>
              <p:cNvPr id="27" name="Freeform 27">
                <a:extLst>
                  <a:ext uri="{FF2B5EF4-FFF2-40B4-BE49-F238E27FC236}">
                    <a16:creationId xmlns:a16="http://schemas.microsoft.com/office/drawing/2014/main" id="{D140BED2-C0D0-0C23-57B1-BA3490D6A604}"/>
                  </a:ext>
                </a:extLst>
              </p:cNvPr>
              <p:cNvSpPr/>
              <p:nvPr/>
            </p:nvSpPr>
            <p:spPr>
              <a:xfrm>
                <a:off x="0" y="0"/>
                <a:ext cx="28770" cy="96346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96346">
                    <a:moveTo>
                      <a:pt x="0" y="0"/>
                    </a:moveTo>
                    <a:lnTo>
                      <a:pt x="28770" y="0"/>
                    </a:lnTo>
                    <a:lnTo>
                      <a:pt x="28770" y="96346"/>
                    </a:lnTo>
                    <a:lnTo>
                      <a:pt x="0" y="96346"/>
                    </a:lnTo>
                    <a:close/>
                  </a:path>
                </a:pathLst>
              </a:custGeom>
              <a:solidFill>
                <a:srgbClr val="754A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TextBox 28">
                <a:extLst>
                  <a:ext uri="{FF2B5EF4-FFF2-40B4-BE49-F238E27FC236}">
                    <a16:creationId xmlns:a16="http://schemas.microsoft.com/office/drawing/2014/main" id="{D4B2A212-78B5-F928-1BA6-8FF66643C26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770" cy="134446"/>
              </a:xfrm>
              <a:prstGeom prst="rect">
                <a:avLst/>
              </a:prstGeom>
            </p:spPr>
            <p:txBody>
              <a:bodyPr lIns="40210" tIns="40210" rIns="40210" bIns="40210" rtlCol="0" anchor="ctr"/>
              <a:lstStyle/>
              <a:p>
                <a:pPr algn="ctr">
                  <a:lnSpc>
                    <a:spcPts val="2138"/>
                  </a:lnSpc>
                </a:pPr>
                <a:endParaRPr/>
              </a:p>
            </p:txBody>
          </p:sp>
        </p:grpSp>
      </p:grpSp>
      <p:sp>
        <p:nvSpPr>
          <p:cNvPr id="29" name="Freeform 29">
            <a:extLst>
              <a:ext uri="{FF2B5EF4-FFF2-40B4-BE49-F238E27FC236}">
                <a16:creationId xmlns:a16="http://schemas.microsoft.com/office/drawing/2014/main" id="{BA556A36-483D-F850-4457-6FC628D284F8}"/>
              </a:ext>
            </a:extLst>
          </p:cNvPr>
          <p:cNvSpPr/>
          <p:nvPr/>
        </p:nvSpPr>
        <p:spPr>
          <a:xfrm>
            <a:off x="4389755" y="4197110"/>
            <a:ext cx="1349246" cy="2447611"/>
          </a:xfrm>
          <a:custGeom>
            <a:avLst/>
            <a:gdLst/>
            <a:ahLst/>
            <a:cxnLst/>
            <a:rect l="l" t="t" r="r" b="b"/>
            <a:pathLst>
              <a:path w="1349246" h="2447611">
                <a:moveTo>
                  <a:pt x="0" y="0"/>
                </a:moveTo>
                <a:lnTo>
                  <a:pt x="1349246" y="0"/>
                </a:lnTo>
                <a:lnTo>
                  <a:pt x="1349246" y="2447611"/>
                </a:lnTo>
                <a:lnTo>
                  <a:pt x="0" y="24476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0B07BCD4-0F67-FCA1-C99B-617D105B8223}"/>
              </a:ext>
            </a:extLst>
          </p:cNvPr>
          <p:cNvGrpSpPr/>
          <p:nvPr/>
        </p:nvGrpSpPr>
        <p:grpSpPr>
          <a:xfrm>
            <a:off x="3467983" y="7783438"/>
            <a:ext cx="1470469" cy="620420"/>
            <a:chOff x="0" y="0"/>
            <a:chExt cx="1960625" cy="827226"/>
          </a:xfrm>
        </p:grpSpPr>
        <p:grpSp>
          <p:nvGrpSpPr>
            <p:cNvPr id="31" name="Group 31">
              <a:extLst>
                <a:ext uri="{FF2B5EF4-FFF2-40B4-BE49-F238E27FC236}">
                  <a16:creationId xmlns:a16="http://schemas.microsoft.com/office/drawing/2014/main" id="{3EF3404E-453F-1434-282E-1563AD603A0C}"/>
                </a:ext>
              </a:extLst>
            </p:cNvPr>
            <p:cNvGrpSpPr/>
            <p:nvPr/>
          </p:nvGrpSpPr>
          <p:grpSpPr>
            <a:xfrm rot="-2239114">
              <a:off x="786403" y="88357"/>
              <a:ext cx="413741" cy="362023"/>
              <a:chOff x="0" y="0"/>
              <a:chExt cx="812800" cy="711200"/>
            </a:xfrm>
          </p:grpSpPr>
          <p:sp>
            <p:nvSpPr>
              <p:cNvPr id="32" name="Freeform 32">
                <a:extLst>
                  <a:ext uri="{FF2B5EF4-FFF2-40B4-BE49-F238E27FC236}">
                    <a16:creationId xmlns:a16="http://schemas.microsoft.com/office/drawing/2014/main" id="{A136DC6E-1135-C807-E3B1-4F03ED08622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TextBox 33">
                <a:extLst>
                  <a:ext uri="{FF2B5EF4-FFF2-40B4-BE49-F238E27FC236}">
                    <a16:creationId xmlns:a16="http://schemas.microsoft.com/office/drawing/2014/main" id="{30BA8281-457B-998E-C784-7EC288A2EF4F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" name="Group 34">
              <a:extLst>
                <a:ext uri="{FF2B5EF4-FFF2-40B4-BE49-F238E27FC236}">
                  <a16:creationId xmlns:a16="http://schemas.microsoft.com/office/drawing/2014/main" id="{36ED41B1-DC13-66D9-0E0D-BA580EDC9BFB}"/>
                </a:ext>
              </a:extLst>
            </p:cNvPr>
            <p:cNvGrpSpPr/>
            <p:nvPr/>
          </p:nvGrpSpPr>
          <p:grpSpPr>
            <a:xfrm rot="-6751217">
              <a:off x="811086" y="130234"/>
              <a:ext cx="163500" cy="167953"/>
              <a:chOff x="0" y="0"/>
              <a:chExt cx="747806" cy="768176"/>
            </a:xfrm>
          </p:grpSpPr>
          <p:sp>
            <p:nvSpPr>
              <p:cNvPr id="35" name="Freeform 35">
                <a:extLst>
                  <a:ext uri="{FF2B5EF4-FFF2-40B4-BE49-F238E27FC236}">
                    <a16:creationId xmlns:a16="http://schemas.microsoft.com/office/drawing/2014/main" id="{4DA75E4E-7E95-749F-6095-FE8C402C18F1}"/>
                  </a:ext>
                </a:extLst>
              </p:cNvPr>
              <p:cNvSpPr/>
              <p:nvPr/>
            </p:nvSpPr>
            <p:spPr>
              <a:xfrm>
                <a:off x="0" y="0"/>
                <a:ext cx="747806" cy="768176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68176">
                    <a:moveTo>
                      <a:pt x="373903" y="0"/>
                    </a:moveTo>
                    <a:lnTo>
                      <a:pt x="747806" y="768176"/>
                    </a:lnTo>
                    <a:lnTo>
                      <a:pt x="0" y="768176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TextBox 36">
                <a:extLst>
                  <a:ext uri="{FF2B5EF4-FFF2-40B4-BE49-F238E27FC236}">
                    <a16:creationId xmlns:a16="http://schemas.microsoft.com/office/drawing/2014/main" id="{69EC5EDA-B98A-E52C-1D17-9A6A4862707E}"/>
                  </a:ext>
                </a:extLst>
              </p:cNvPr>
              <p:cNvSpPr txBox="1"/>
              <p:nvPr/>
            </p:nvSpPr>
            <p:spPr>
              <a:xfrm>
                <a:off x="116845" y="309028"/>
                <a:ext cx="514117" cy="40427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" name="Group 37">
              <a:extLst>
                <a:ext uri="{FF2B5EF4-FFF2-40B4-BE49-F238E27FC236}">
                  <a16:creationId xmlns:a16="http://schemas.microsoft.com/office/drawing/2014/main" id="{5E7BFB80-E86C-2996-EB7E-B54E6C5AC963}"/>
                </a:ext>
              </a:extLst>
            </p:cNvPr>
            <p:cNvGrpSpPr/>
            <p:nvPr/>
          </p:nvGrpSpPr>
          <p:grpSpPr>
            <a:xfrm rot="-3865383">
              <a:off x="962400" y="57291"/>
              <a:ext cx="20109" cy="193791"/>
              <a:chOff x="0" y="0"/>
              <a:chExt cx="24256" cy="233747"/>
            </a:xfrm>
          </p:grpSpPr>
          <p:sp>
            <p:nvSpPr>
              <p:cNvPr id="38" name="Freeform 38">
                <a:extLst>
                  <a:ext uri="{FF2B5EF4-FFF2-40B4-BE49-F238E27FC236}">
                    <a16:creationId xmlns:a16="http://schemas.microsoft.com/office/drawing/2014/main" id="{6DC8E15F-A182-3657-0F6F-38FB3207AE10}"/>
                  </a:ext>
                </a:extLst>
              </p:cNvPr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" name="TextBox 39">
                <a:extLst>
                  <a:ext uri="{FF2B5EF4-FFF2-40B4-BE49-F238E27FC236}">
                    <a16:creationId xmlns:a16="http://schemas.microsoft.com/office/drawing/2014/main" id="{014CCB6B-455C-A8EA-0E01-2BFAE2E1CCE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4256" cy="28137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" name="Group 40">
              <a:extLst>
                <a:ext uri="{FF2B5EF4-FFF2-40B4-BE49-F238E27FC236}">
                  <a16:creationId xmlns:a16="http://schemas.microsoft.com/office/drawing/2014/main" id="{16627FE6-DE93-3734-6201-4E9E3B4AF83B}"/>
                </a:ext>
              </a:extLst>
            </p:cNvPr>
            <p:cNvGrpSpPr/>
            <p:nvPr/>
          </p:nvGrpSpPr>
          <p:grpSpPr>
            <a:xfrm rot="-3610039">
              <a:off x="940556" y="39158"/>
              <a:ext cx="15959" cy="161680"/>
              <a:chOff x="0" y="0"/>
              <a:chExt cx="19249" cy="195016"/>
            </a:xfrm>
          </p:grpSpPr>
          <p:sp>
            <p:nvSpPr>
              <p:cNvPr id="41" name="Freeform 41">
                <a:extLst>
                  <a:ext uri="{FF2B5EF4-FFF2-40B4-BE49-F238E27FC236}">
                    <a16:creationId xmlns:a16="http://schemas.microsoft.com/office/drawing/2014/main" id="{6CA89E28-F197-7B69-5AC7-1B87E515FF72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TextBox 42">
                <a:extLst>
                  <a:ext uri="{FF2B5EF4-FFF2-40B4-BE49-F238E27FC236}">
                    <a16:creationId xmlns:a16="http://schemas.microsoft.com/office/drawing/2014/main" id="{4CCDAF18-79DF-2A8A-5688-58609591D8A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" name="Group 43">
              <a:extLst>
                <a:ext uri="{FF2B5EF4-FFF2-40B4-BE49-F238E27FC236}">
                  <a16:creationId xmlns:a16="http://schemas.microsoft.com/office/drawing/2014/main" id="{CC785720-2741-5667-4181-F13BE378A1C4}"/>
                </a:ext>
              </a:extLst>
            </p:cNvPr>
            <p:cNvGrpSpPr/>
            <p:nvPr/>
          </p:nvGrpSpPr>
          <p:grpSpPr>
            <a:xfrm rot="-614711">
              <a:off x="886517" y="71980"/>
              <a:ext cx="15959" cy="161680"/>
              <a:chOff x="0" y="0"/>
              <a:chExt cx="19249" cy="195016"/>
            </a:xfrm>
          </p:grpSpPr>
          <p:sp>
            <p:nvSpPr>
              <p:cNvPr id="44" name="Freeform 44">
                <a:extLst>
                  <a:ext uri="{FF2B5EF4-FFF2-40B4-BE49-F238E27FC236}">
                    <a16:creationId xmlns:a16="http://schemas.microsoft.com/office/drawing/2014/main" id="{7670027A-FC56-87F2-F10A-4B9DA6334D34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TextBox 45">
                <a:extLst>
                  <a:ext uri="{FF2B5EF4-FFF2-40B4-BE49-F238E27FC236}">
                    <a16:creationId xmlns:a16="http://schemas.microsoft.com/office/drawing/2014/main" id="{C22EC2D2-5581-EB5F-294F-02E800969BE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" name="Group 46">
              <a:extLst>
                <a:ext uri="{FF2B5EF4-FFF2-40B4-BE49-F238E27FC236}">
                  <a16:creationId xmlns:a16="http://schemas.microsoft.com/office/drawing/2014/main" id="{C622AD6E-7B3C-CBE3-E008-AE10216BA766}"/>
                </a:ext>
              </a:extLst>
            </p:cNvPr>
            <p:cNvGrpSpPr/>
            <p:nvPr/>
          </p:nvGrpSpPr>
          <p:grpSpPr>
            <a:xfrm rot="-3444223">
              <a:off x="1044044" y="128611"/>
              <a:ext cx="25929" cy="129141"/>
              <a:chOff x="0" y="0"/>
              <a:chExt cx="31275" cy="155767"/>
            </a:xfrm>
          </p:grpSpPr>
          <p:sp>
            <p:nvSpPr>
              <p:cNvPr id="47" name="Freeform 47">
                <a:extLst>
                  <a:ext uri="{FF2B5EF4-FFF2-40B4-BE49-F238E27FC236}">
                    <a16:creationId xmlns:a16="http://schemas.microsoft.com/office/drawing/2014/main" id="{038A4209-745A-EFCE-1362-69A63BAC776C}"/>
                  </a:ext>
                </a:extLst>
              </p:cNvPr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TextBox 48">
                <a:extLst>
                  <a:ext uri="{FF2B5EF4-FFF2-40B4-BE49-F238E27FC236}">
                    <a16:creationId xmlns:a16="http://schemas.microsoft.com/office/drawing/2014/main" id="{B71DEF99-004A-D455-C19B-C31580A6CFF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9" name="Group 49">
              <a:extLst>
                <a:ext uri="{FF2B5EF4-FFF2-40B4-BE49-F238E27FC236}">
                  <a16:creationId xmlns:a16="http://schemas.microsoft.com/office/drawing/2014/main" id="{EA431A25-0F27-9032-8CB7-75E072955800}"/>
                </a:ext>
              </a:extLst>
            </p:cNvPr>
            <p:cNvGrpSpPr/>
            <p:nvPr/>
          </p:nvGrpSpPr>
          <p:grpSpPr>
            <a:xfrm rot="-3314711">
              <a:off x="910882" y="77992"/>
              <a:ext cx="37664" cy="105869"/>
              <a:chOff x="0" y="0"/>
              <a:chExt cx="45429" cy="127697"/>
            </a:xfrm>
          </p:grpSpPr>
          <p:sp>
            <p:nvSpPr>
              <p:cNvPr id="50" name="Freeform 50">
                <a:extLst>
                  <a:ext uri="{FF2B5EF4-FFF2-40B4-BE49-F238E27FC236}">
                    <a16:creationId xmlns:a16="http://schemas.microsoft.com/office/drawing/2014/main" id="{0E4F2A39-819C-61CE-F290-D81C32DFC7B3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TextBox 51">
                <a:extLst>
                  <a:ext uri="{FF2B5EF4-FFF2-40B4-BE49-F238E27FC236}">
                    <a16:creationId xmlns:a16="http://schemas.microsoft.com/office/drawing/2014/main" id="{0B610F6E-BF18-60F7-0D65-EAEF9066666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2" name="Group 52">
              <a:extLst>
                <a:ext uri="{FF2B5EF4-FFF2-40B4-BE49-F238E27FC236}">
                  <a16:creationId xmlns:a16="http://schemas.microsoft.com/office/drawing/2014/main" id="{CDF3534B-E53C-907F-E641-8EA7720FDA7C}"/>
                </a:ext>
              </a:extLst>
            </p:cNvPr>
            <p:cNvGrpSpPr/>
            <p:nvPr/>
          </p:nvGrpSpPr>
          <p:grpSpPr>
            <a:xfrm rot="1517708">
              <a:off x="855606" y="140247"/>
              <a:ext cx="37664" cy="105869"/>
              <a:chOff x="0" y="0"/>
              <a:chExt cx="45429" cy="127697"/>
            </a:xfrm>
          </p:grpSpPr>
          <p:sp>
            <p:nvSpPr>
              <p:cNvPr id="53" name="Freeform 53">
                <a:extLst>
                  <a:ext uri="{FF2B5EF4-FFF2-40B4-BE49-F238E27FC236}">
                    <a16:creationId xmlns:a16="http://schemas.microsoft.com/office/drawing/2014/main" id="{1C7E306E-0DB2-31C9-3007-E64125F082D4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" name="TextBox 54">
                <a:extLst>
                  <a:ext uri="{FF2B5EF4-FFF2-40B4-BE49-F238E27FC236}">
                    <a16:creationId xmlns:a16="http://schemas.microsoft.com/office/drawing/2014/main" id="{F0339E37-789F-7D16-055E-0F840C93977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" name="Group 55">
              <a:extLst>
                <a:ext uri="{FF2B5EF4-FFF2-40B4-BE49-F238E27FC236}">
                  <a16:creationId xmlns:a16="http://schemas.microsoft.com/office/drawing/2014/main" id="{0B28B69C-9176-B94C-A96B-62A7F101AD4D}"/>
                </a:ext>
              </a:extLst>
            </p:cNvPr>
            <p:cNvGrpSpPr/>
            <p:nvPr/>
          </p:nvGrpSpPr>
          <p:grpSpPr>
            <a:xfrm rot="1843551">
              <a:off x="895918" y="158983"/>
              <a:ext cx="263368" cy="39814"/>
              <a:chOff x="0" y="0"/>
              <a:chExt cx="488005" cy="73772"/>
            </a:xfrm>
          </p:grpSpPr>
          <p:sp>
            <p:nvSpPr>
              <p:cNvPr id="56" name="Freeform 56">
                <a:extLst>
                  <a:ext uri="{FF2B5EF4-FFF2-40B4-BE49-F238E27FC236}">
                    <a16:creationId xmlns:a16="http://schemas.microsoft.com/office/drawing/2014/main" id="{11817C05-6494-B067-EAE0-FC7D14ED03C1}"/>
                  </a:ext>
                </a:extLst>
              </p:cNvPr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" name="TextBox 57">
                <a:extLst>
                  <a:ext uri="{FF2B5EF4-FFF2-40B4-BE49-F238E27FC236}">
                    <a16:creationId xmlns:a16="http://schemas.microsoft.com/office/drawing/2014/main" id="{80D33A98-A047-FE90-487A-EE6930E90D19}"/>
                  </a:ext>
                </a:extLst>
              </p:cNvPr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" name="Group 58">
              <a:extLst>
                <a:ext uri="{FF2B5EF4-FFF2-40B4-BE49-F238E27FC236}">
                  <a16:creationId xmlns:a16="http://schemas.microsoft.com/office/drawing/2014/main" id="{D2A150EC-3A32-B2F5-8B22-9620C33EB75A}"/>
                </a:ext>
              </a:extLst>
            </p:cNvPr>
            <p:cNvGrpSpPr/>
            <p:nvPr/>
          </p:nvGrpSpPr>
          <p:grpSpPr>
            <a:xfrm rot="-282818">
              <a:off x="871561" y="70120"/>
              <a:ext cx="18617" cy="105869"/>
              <a:chOff x="0" y="0"/>
              <a:chExt cx="22455" cy="127697"/>
            </a:xfrm>
          </p:grpSpPr>
          <p:sp>
            <p:nvSpPr>
              <p:cNvPr id="59" name="Freeform 59">
                <a:extLst>
                  <a:ext uri="{FF2B5EF4-FFF2-40B4-BE49-F238E27FC236}">
                    <a16:creationId xmlns:a16="http://schemas.microsoft.com/office/drawing/2014/main" id="{F27C526E-9DAE-5BA9-B5D2-8DF80637FB7D}"/>
                  </a:ext>
                </a:extLst>
              </p:cNvPr>
              <p:cNvSpPr/>
              <p:nvPr/>
            </p:nvSpPr>
            <p:spPr>
              <a:xfrm>
                <a:off x="0" y="0"/>
                <a:ext cx="22455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22455" h="127697">
                    <a:moveTo>
                      <a:pt x="11228" y="0"/>
                    </a:moveTo>
                    <a:lnTo>
                      <a:pt x="11228" y="0"/>
                    </a:lnTo>
                    <a:cubicBezTo>
                      <a:pt x="17429" y="0"/>
                      <a:pt x="22455" y="5027"/>
                      <a:pt x="22455" y="11228"/>
                    </a:cubicBezTo>
                    <a:lnTo>
                      <a:pt x="22455" y="116469"/>
                    </a:lnTo>
                    <a:cubicBezTo>
                      <a:pt x="22455" y="122670"/>
                      <a:pt x="17429" y="127697"/>
                      <a:pt x="11228" y="127697"/>
                    </a:cubicBezTo>
                    <a:lnTo>
                      <a:pt x="11228" y="127697"/>
                    </a:lnTo>
                    <a:cubicBezTo>
                      <a:pt x="8250" y="127697"/>
                      <a:pt x="5394" y="126514"/>
                      <a:pt x="3289" y="124408"/>
                    </a:cubicBezTo>
                    <a:cubicBezTo>
                      <a:pt x="1183" y="122303"/>
                      <a:pt x="0" y="119447"/>
                      <a:pt x="0" y="116469"/>
                    </a:cubicBezTo>
                    <a:lnTo>
                      <a:pt x="0" y="11228"/>
                    </a:lnTo>
                    <a:cubicBezTo>
                      <a:pt x="0" y="8250"/>
                      <a:pt x="1183" y="5394"/>
                      <a:pt x="3289" y="3289"/>
                    </a:cubicBezTo>
                    <a:cubicBezTo>
                      <a:pt x="5394" y="1183"/>
                      <a:pt x="8250" y="0"/>
                      <a:pt x="112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" name="TextBox 60">
                <a:extLst>
                  <a:ext uri="{FF2B5EF4-FFF2-40B4-BE49-F238E27FC236}">
                    <a16:creationId xmlns:a16="http://schemas.microsoft.com/office/drawing/2014/main" id="{999A97A2-BE40-D663-49F2-1816C80F7C4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2455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" name="Group 61">
              <a:extLst>
                <a:ext uri="{FF2B5EF4-FFF2-40B4-BE49-F238E27FC236}">
                  <a16:creationId xmlns:a16="http://schemas.microsoft.com/office/drawing/2014/main" id="{80A5ED64-4899-99C1-462C-25DD8F622E6E}"/>
                </a:ext>
              </a:extLst>
            </p:cNvPr>
            <p:cNvGrpSpPr/>
            <p:nvPr/>
          </p:nvGrpSpPr>
          <p:grpSpPr>
            <a:xfrm rot="-9801436">
              <a:off x="575860" y="418769"/>
              <a:ext cx="78829" cy="119586"/>
              <a:chOff x="0" y="0"/>
              <a:chExt cx="95083" cy="144243"/>
            </a:xfrm>
          </p:grpSpPr>
          <p:sp>
            <p:nvSpPr>
              <p:cNvPr id="62" name="Freeform 62">
                <a:extLst>
                  <a:ext uri="{FF2B5EF4-FFF2-40B4-BE49-F238E27FC236}">
                    <a16:creationId xmlns:a16="http://schemas.microsoft.com/office/drawing/2014/main" id="{04E1D9B0-5E44-8FCF-B2DD-480DA39D65F8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" name="TextBox 63">
                <a:extLst>
                  <a:ext uri="{FF2B5EF4-FFF2-40B4-BE49-F238E27FC236}">
                    <a16:creationId xmlns:a16="http://schemas.microsoft.com/office/drawing/2014/main" id="{ACE29DB0-A652-4E3C-20C9-29F4C303A74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" name="Group 64">
              <a:extLst>
                <a:ext uri="{FF2B5EF4-FFF2-40B4-BE49-F238E27FC236}">
                  <a16:creationId xmlns:a16="http://schemas.microsoft.com/office/drawing/2014/main" id="{5E0AA84E-3770-7F2A-856C-1589C82F0A92}"/>
                </a:ext>
              </a:extLst>
            </p:cNvPr>
            <p:cNvGrpSpPr/>
            <p:nvPr/>
          </p:nvGrpSpPr>
          <p:grpSpPr>
            <a:xfrm rot="-6559536">
              <a:off x="502776" y="543327"/>
              <a:ext cx="84026" cy="127697"/>
              <a:chOff x="0" y="0"/>
              <a:chExt cx="101350" cy="154025"/>
            </a:xfrm>
          </p:grpSpPr>
          <p:sp>
            <p:nvSpPr>
              <p:cNvPr id="65" name="Freeform 65">
                <a:extLst>
                  <a:ext uri="{FF2B5EF4-FFF2-40B4-BE49-F238E27FC236}">
                    <a16:creationId xmlns:a16="http://schemas.microsoft.com/office/drawing/2014/main" id="{F50771D5-8AEF-6F0B-D890-897BCB96B0E9}"/>
                  </a:ext>
                </a:extLst>
              </p:cNvPr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" name="TextBox 66">
                <a:extLst>
                  <a:ext uri="{FF2B5EF4-FFF2-40B4-BE49-F238E27FC236}">
                    <a16:creationId xmlns:a16="http://schemas.microsoft.com/office/drawing/2014/main" id="{CA4A7D99-DB81-3704-D1B1-9CB95954F65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67" name="AutoShape 67">
              <a:extLst>
                <a:ext uri="{FF2B5EF4-FFF2-40B4-BE49-F238E27FC236}">
                  <a16:creationId xmlns:a16="http://schemas.microsoft.com/office/drawing/2014/main" id="{549683C2-8BBB-0D6A-E279-1C69963C93A4}"/>
                </a:ext>
              </a:extLst>
            </p:cNvPr>
            <p:cNvSpPr/>
            <p:nvPr/>
          </p:nvSpPr>
          <p:spPr>
            <a:xfrm flipV="1">
              <a:off x="485913" y="426271"/>
              <a:ext cx="109656" cy="163989"/>
            </a:xfrm>
            <a:prstGeom prst="line">
              <a:avLst/>
            </a:prstGeom>
            <a:ln w="16277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68" name="Group 68">
              <a:extLst>
                <a:ext uri="{FF2B5EF4-FFF2-40B4-BE49-F238E27FC236}">
                  <a16:creationId xmlns:a16="http://schemas.microsoft.com/office/drawing/2014/main" id="{2AFB59A9-30EE-B57A-DC24-544350FC3F67}"/>
                </a:ext>
              </a:extLst>
            </p:cNvPr>
            <p:cNvGrpSpPr/>
            <p:nvPr/>
          </p:nvGrpSpPr>
          <p:grpSpPr>
            <a:xfrm rot="-6440590">
              <a:off x="536500" y="503025"/>
              <a:ext cx="99314" cy="159563"/>
              <a:chOff x="0" y="0"/>
              <a:chExt cx="119791" cy="192462"/>
            </a:xfrm>
          </p:grpSpPr>
          <p:sp>
            <p:nvSpPr>
              <p:cNvPr id="69" name="Freeform 69">
                <a:extLst>
                  <a:ext uri="{FF2B5EF4-FFF2-40B4-BE49-F238E27FC236}">
                    <a16:creationId xmlns:a16="http://schemas.microsoft.com/office/drawing/2014/main" id="{E03B27F5-C883-FE94-4A6C-FB92D3F99B73}"/>
                  </a:ext>
                </a:extLst>
              </p:cNvPr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" name="TextBox 70">
                <a:extLst>
                  <a:ext uri="{FF2B5EF4-FFF2-40B4-BE49-F238E27FC236}">
                    <a16:creationId xmlns:a16="http://schemas.microsoft.com/office/drawing/2014/main" id="{711E9AC3-F0E5-4149-EAEA-5CD648F8ECA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" name="Group 71">
              <a:extLst>
                <a:ext uri="{FF2B5EF4-FFF2-40B4-BE49-F238E27FC236}">
                  <a16:creationId xmlns:a16="http://schemas.microsoft.com/office/drawing/2014/main" id="{9AAA8AA8-7B1B-1EEE-4E4E-0D3F7EC89A0F}"/>
                </a:ext>
              </a:extLst>
            </p:cNvPr>
            <p:cNvGrpSpPr/>
            <p:nvPr/>
          </p:nvGrpSpPr>
          <p:grpSpPr>
            <a:xfrm rot="-9801436">
              <a:off x="611620" y="498733"/>
              <a:ext cx="78829" cy="114625"/>
              <a:chOff x="0" y="0"/>
              <a:chExt cx="95083" cy="138259"/>
            </a:xfrm>
          </p:grpSpPr>
          <p:sp>
            <p:nvSpPr>
              <p:cNvPr id="72" name="Freeform 72">
                <a:extLst>
                  <a:ext uri="{FF2B5EF4-FFF2-40B4-BE49-F238E27FC236}">
                    <a16:creationId xmlns:a16="http://schemas.microsoft.com/office/drawing/2014/main" id="{24563BD5-9CCE-F727-338D-1EEFEE2F85BA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" name="TextBox 73">
                <a:extLst>
                  <a:ext uri="{FF2B5EF4-FFF2-40B4-BE49-F238E27FC236}">
                    <a16:creationId xmlns:a16="http://schemas.microsoft.com/office/drawing/2014/main" id="{8E4A5EC2-DFC3-F0B2-704F-EF744354577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" name="Group 74">
              <a:extLst>
                <a:ext uri="{FF2B5EF4-FFF2-40B4-BE49-F238E27FC236}">
                  <a16:creationId xmlns:a16="http://schemas.microsoft.com/office/drawing/2014/main" id="{E6C1DAF8-3BCF-13F0-5D51-518C9D62836A}"/>
                </a:ext>
              </a:extLst>
            </p:cNvPr>
            <p:cNvGrpSpPr/>
            <p:nvPr/>
          </p:nvGrpSpPr>
          <p:grpSpPr>
            <a:xfrm rot="9555401">
              <a:off x="622270" y="423016"/>
              <a:ext cx="59645" cy="136698"/>
              <a:chOff x="0" y="0"/>
              <a:chExt cx="71943" cy="164882"/>
            </a:xfrm>
          </p:grpSpPr>
          <p:sp>
            <p:nvSpPr>
              <p:cNvPr id="75" name="Freeform 75">
                <a:extLst>
                  <a:ext uri="{FF2B5EF4-FFF2-40B4-BE49-F238E27FC236}">
                    <a16:creationId xmlns:a16="http://schemas.microsoft.com/office/drawing/2014/main" id="{AA46C273-3966-C4A5-67D0-48D4213A3BBF}"/>
                  </a:ext>
                </a:extLst>
              </p:cNvPr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" name="TextBox 76">
                <a:extLst>
                  <a:ext uri="{FF2B5EF4-FFF2-40B4-BE49-F238E27FC236}">
                    <a16:creationId xmlns:a16="http://schemas.microsoft.com/office/drawing/2014/main" id="{33676BAD-3EC5-76B2-E7BC-86F4DD57DFC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" name="Group 77">
              <a:extLst>
                <a:ext uri="{FF2B5EF4-FFF2-40B4-BE49-F238E27FC236}">
                  <a16:creationId xmlns:a16="http://schemas.microsoft.com/office/drawing/2014/main" id="{4551C02B-A66B-BAFE-F729-16B8A7F990B0}"/>
                </a:ext>
              </a:extLst>
            </p:cNvPr>
            <p:cNvGrpSpPr/>
            <p:nvPr/>
          </p:nvGrpSpPr>
          <p:grpSpPr>
            <a:xfrm rot="-9923663">
              <a:off x="562359" y="420113"/>
              <a:ext cx="92645" cy="159563"/>
              <a:chOff x="0" y="0"/>
              <a:chExt cx="111747" cy="192462"/>
            </a:xfrm>
          </p:grpSpPr>
          <p:sp>
            <p:nvSpPr>
              <p:cNvPr id="78" name="Freeform 78">
                <a:extLst>
                  <a:ext uri="{FF2B5EF4-FFF2-40B4-BE49-F238E27FC236}">
                    <a16:creationId xmlns:a16="http://schemas.microsoft.com/office/drawing/2014/main" id="{B63101A4-DBC2-C2C7-217C-EC40B2108C56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" name="TextBox 79">
                <a:extLst>
                  <a:ext uri="{FF2B5EF4-FFF2-40B4-BE49-F238E27FC236}">
                    <a16:creationId xmlns:a16="http://schemas.microsoft.com/office/drawing/2014/main" id="{D6A48B34-D73D-4EC3-57C5-0382DF02404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" name="Group 80">
              <a:extLst>
                <a:ext uri="{FF2B5EF4-FFF2-40B4-BE49-F238E27FC236}">
                  <a16:creationId xmlns:a16="http://schemas.microsoft.com/office/drawing/2014/main" id="{18C19436-C170-8359-2376-D4EFA6E402B0}"/>
                </a:ext>
              </a:extLst>
            </p:cNvPr>
            <p:cNvGrpSpPr/>
            <p:nvPr/>
          </p:nvGrpSpPr>
          <p:grpSpPr>
            <a:xfrm rot="-6701516">
              <a:off x="494480" y="526202"/>
              <a:ext cx="92645" cy="159563"/>
              <a:chOff x="0" y="0"/>
              <a:chExt cx="111747" cy="192462"/>
            </a:xfrm>
          </p:grpSpPr>
          <p:sp>
            <p:nvSpPr>
              <p:cNvPr id="81" name="Freeform 81">
                <a:extLst>
                  <a:ext uri="{FF2B5EF4-FFF2-40B4-BE49-F238E27FC236}">
                    <a16:creationId xmlns:a16="http://schemas.microsoft.com/office/drawing/2014/main" id="{A19DF7A9-E290-213D-5D49-144E2D4BFA50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" name="TextBox 82">
                <a:extLst>
                  <a:ext uri="{FF2B5EF4-FFF2-40B4-BE49-F238E27FC236}">
                    <a16:creationId xmlns:a16="http://schemas.microsoft.com/office/drawing/2014/main" id="{2816E145-C2E6-499A-CD8B-09927DEDCBB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" name="Group 83">
              <a:extLst>
                <a:ext uri="{FF2B5EF4-FFF2-40B4-BE49-F238E27FC236}">
                  <a16:creationId xmlns:a16="http://schemas.microsoft.com/office/drawing/2014/main" id="{7361E510-E4D8-B56F-950D-AA047F596AB9}"/>
                </a:ext>
              </a:extLst>
            </p:cNvPr>
            <p:cNvGrpSpPr/>
            <p:nvPr/>
          </p:nvGrpSpPr>
          <p:grpSpPr>
            <a:xfrm rot="-8687532">
              <a:off x="612525" y="412015"/>
              <a:ext cx="78829" cy="119586"/>
              <a:chOff x="0" y="0"/>
              <a:chExt cx="95083" cy="144243"/>
            </a:xfrm>
          </p:grpSpPr>
          <p:sp>
            <p:nvSpPr>
              <p:cNvPr id="84" name="Freeform 84">
                <a:extLst>
                  <a:ext uri="{FF2B5EF4-FFF2-40B4-BE49-F238E27FC236}">
                    <a16:creationId xmlns:a16="http://schemas.microsoft.com/office/drawing/2014/main" id="{7F158E41-85B9-8418-AA9D-01C1B1D61EDA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" name="TextBox 85">
                <a:extLst>
                  <a:ext uri="{FF2B5EF4-FFF2-40B4-BE49-F238E27FC236}">
                    <a16:creationId xmlns:a16="http://schemas.microsoft.com/office/drawing/2014/main" id="{60B7EB1C-7138-71AF-132D-D71A02D1EE8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" name="Group 86">
              <a:extLst>
                <a:ext uri="{FF2B5EF4-FFF2-40B4-BE49-F238E27FC236}">
                  <a16:creationId xmlns:a16="http://schemas.microsoft.com/office/drawing/2014/main" id="{036DD3E4-B606-723F-5C56-E2A13D9FB7DC}"/>
                </a:ext>
              </a:extLst>
            </p:cNvPr>
            <p:cNvGrpSpPr/>
            <p:nvPr/>
          </p:nvGrpSpPr>
          <p:grpSpPr>
            <a:xfrm rot="-5445632">
              <a:off x="502161" y="507438"/>
              <a:ext cx="84026" cy="127697"/>
              <a:chOff x="0" y="0"/>
              <a:chExt cx="101350" cy="154025"/>
            </a:xfrm>
          </p:grpSpPr>
          <p:sp>
            <p:nvSpPr>
              <p:cNvPr id="87" name="Freeform 87">
                <a:extLst>
                  <a:ext uri="{FF2B5EF4-FFF2-40B4-BE49-F238E27FC236}">
                    <a16:creationId xmlns:a16="http://schemas.microsoft.com/office/drawing/2014/main" id="{9F91B4A4-5105-435C-7B8D-C16286623B90}"/>
                  </a:ext>
                </a:extLst>
              </p:cNvPr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" name="TextBox 88">
                <a:extLst>
                  <a:ext uri="{FF2B5EF4-FFF2-40B4-BE49-F238E27FC236}">
                    <a16:creationId xmlns:a16="http://schemas.microsoft.com/office/drawing/2014/main" id="{B9E73FC5-1055-2144-BB88-2FD97C984E8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89" name="AutoShape 89">
              <a:extLst>
                <a:ext uri="{FF2B5EF4-FFF2-40B4-BE49-F238E27FC236}">
                  <a16:creationId xmlns:a16="http://schemas.microsoft.com/office/drawing/2014/main" id="{B5259917-2852-3E52-6F88-23A974C7DEFF}"/>
                </a:ext>
              </a:extLst>
            </p:cNvPr>
            <p:cNvSpPr/>
            <p:nvPr/>
          </p:nvSpPr>
          <p:spPr>
            <a:xfrm flipV="1">
              <a:off x="493747" y="415964"/>
              <a:ext cx="156161" cy="120543"/>
            </a:xfrm>
            <a:prstGeom prst="line">
              <a:avLst/>
            </a:prstGeom>
            <a:ln w="16277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0" name="Group 90">
              <a:extLst>
                <a:ext uri="{FF2B5EF4-FFF2-40B4-BE49-F238E27FC236}">
                  <a16:creationId xmlns:a16="http://schemas.microsoft.com/office/drawing/2014/main" id="{3472F47C-9665-7C14-1E54-8F6D4D4499EC}"/>
                </a:ext>
              </a:extLst>
            </p:cNvPr>
            <p:cNvGrpSpPr/>
            <p:nvPr/>
          </p:nvGrpSpPr>
          <p:grpSpPr>
            <a:xfrm rot="-5326687">
              <a:off x="541491" y="481576"/>
              <a:ext cx="99314" cy="159563"/>
              <a:chOff x="0" y="0"/>
              <a:chExt cx="119791" cy="192462"/>
            </a:xfrm>
          </p:grpSpPr>
          <p:sp>
            <p:nvSpPr>
              <p:cNvPr id="91" name="Freeform 91">
                <a:extLst>
                  <a:ext uri="{FF2B5EF4-FFF2-40B4-BE49-F238E27FC236}">
                    <a16:creationId xmlns:a16="http://schemas.microsoft.com/office/drawing/2014/main" id="{9568F508-1018-9FBF-D019-DF0E9162162F}"/>
                  </a:ext>
                </a:extLst>
              </p:cNvPr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" name="TextBox 92">
                <a:extLst>
                  <a:ext uri="{FF2B5EF4-FFF2-40B4-BE49-F238E27FC236}">
                    <a16:creationId xmlns:a16="http://schemas.microsoft.com/office/drawing/2014/main" id="{E1628536-70FB-0A44-CB1B-3EDEC1FC64C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" name="Group 93">
              <a:extLst>
                <a:ext uri="{FF2B5EF4-FFF2-40B4-BE49-F238E27FC236}">
                  <a16:creationId xmlns:a16="http://schemas.microsoft.com/office/drawing/2014/main" id="{38A51563-61EC-68B8-0CAA-12FE57C24714}"/>
                </a:ext>
              </a:extLst>
            </p:cNvPr>
            <p:cNvGrpSpPr/>
            <p:nvPr/>
          </p:nvGrpSpPr>
          <p:grpSpPr>
            <a:xfrm rot="-8687532">
              <a:off x="621755" y="499332"/>
              <a:ext cx="78829" cy="114625"/>
              <a:chOff x="0" y="0"/>
              <a:chExt cx="95083" cy="138259"/>
            </a:xfrm>
          </p:grpSpPr>
          <p:sp>
            <p:nvSpPr>
              <p:cNvPr id="94" name="Freeform 94">
                <a:extLst>
                  <a:ext uri="{FF2B5EF4-FFF2-40B4-BE49-F238E27FC236}">
                    <a16:creationId xmlns:a16="http://schemas.microsoft.com/office/drawing/2014/main" id="{FCEC0673-62E0-B217-0B9D-E367BE6B65F3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" name="TextBox 95">
                <a:extLst>
                  <a:ext uri="{FF2B5EF4-FFF2-40B4-BE49-F238E27FC236}">
                    <a16:creationId xmlns:a16="http://schemas.microsoft.com/office/drawing/2014/main" id="{1361AD6F-0A99-D7A9-354C-F0135192CC7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" name="Group 96">
              <a:extLst>
                <a:ext uri="{FF2B5EF4-FFF2-40B4-BE49-F238E27FC236}">
                  <a16:creationId xmlns:a16="http://schemas.microsoft.com/office/drawing/2014/main" id="{C395D0CB-AC25-0CE6-8835-7FFD253C5718}"/>
                </a:ext>
              </a:extLst>
            </p:cNvPr>
            <p:cNvGrpSpPr/>
            <p:nvPr/>
          </p:nvGrpSpPr>
          <p:grpSpPr>
            <a:xfrm rot="10669305">
              <a:off x="652943" y="427318"/>
              <a:ext cx="59645" cy="136698"/>
              <a:chOff x="0" y="0"/>
              <a:chExt cx="71943" cy="164882"/>
            </a:xfrm>
          </p:grpSpPr>
          <p:sp>
            <p:nvSpPr>
              <p:cNvPr id="97" name="Freeform 97">
                <a:extLst>
                  <a:ext uri="{FF2B5EF4-FFF2-40B4-BE49-F238E27FC236}">
                    <a16:creationId xmlns:a16="http://schemas.microsoft.com/office/drawing/2014/main" id="{58CF4668-D74D-6A8A-538B-D50BD0BDD55C}"/>
                  </a:ext>
                </a:extLst>
              </p:cNvPr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" name="TextBox 98">
                <a:extLst>
                  <a:ext uri="{FF2B5EF4-FFF2-40B4-BE49-F238E27FC236}">
                    <a16:creationId xmlns:a16="http://schemas.microsoft.com/office/drawing/2014/main" id="{7D989EF9-9078-D748-938C-67EE287E5E1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" name="Group 99">
              <a:extLst>
                <a:ext uri="{FF2B5EF4-FFF2-40B4-BE49-F238E27FC236}">
                  <a16:creationId xmlns:a16="http://schemas.microsoft.com/office/drawing/2014/main" id="{A3CCD563-CB53-2A63-851F-6DA1804D1689}"/>
                </a:ext>
              </a:extLst>
            </p:cNvPr>
            <p:cNvGrpSpPr/>
            <p:nvPr/>
          </p:nvGrpSpPr>
          <p:grpSpPr>
            <a:xfrm rot="-8809760">
              <a:off x="592575" y="410149"/>
              <a:ext cx="92645" cy="159563"/>
              <a:chOff x="0" y="0"/>
              <a:chExt cx="111747" cy="192462"/>
            </a:xfrm>
          </p:grpSpPr>
          <p:sp>
            <p:nvSpPr>
              <p:cNvPr id="100" name="Freeform 100">
                <a:extLst>
                  <a:ext uri="{FF2B5EF4-FFF2-40B4-BE49-F238E27FC236}">
                    <a16:creationId xmlns:a16="http://schemas.microsoft.com/office/drawing/2014/main" id="{EE833FE6-B93B-6354-C3FA-27B0ADDEEBF9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" name="TextBox 101">
                <a:extLst>
                  <a:ext uri="{FF2B5EF4-FFF2-40B4-BE49-F238E27FC236}">
                    <a16:creationId xmlns:a16="http://schemas.microsoft.com/office/drawing/2014/main" id="{63C879E9-A8E9-DC39-6BC6-D17C32847B3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" name="Group 102">
              <a:extLst>
                <a:ext uri="{FF2B5EF4-FFF2-40B4-BE49-F238E27FC236}">
                  <a16:creationId xmlns:a16="http://schemas.microsoft.com/office/drawing/2014/main" id="{1813F162-D407-163F-DBCF-DCDE6698EFF7}"/>
                </a:ext>
              </a:extLst>
            </p:cNvPr>
            <p:cNvGrpSpPr/>
            <p:nvPr/>
          </p:nvGrpSpPr>
          <p:grpSpPr>
            <a:xfrm rot="-5587613">
              <a:off x="494452" y="489107"/>
              <a:ext cx="92645" cy="159563"/>
              <a:chOff x="0" y="0"/>
              <a:chExt cx="111747" cy="192462"/>
            </a:xfrm>
          </p:grpSpPr>
          <p:sp>
            <p:nvSpPr>
              <p:cNvPr id="103" name="Freeform 103">
                <a:extLst>
                  <a:ext uri="{FF2B5EF4-FFF2-40B4-BE49-F238E27FC236}">
                    <a16:creationId xmlns:a16="http://schemas.microsoft.com/office/drawing/2014/main" id="{AC75EA0C-D0AF-493C-988E-F310BA63398D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" name="TextBox 104">
                <a:extLst>
                  <a:ext uri="{FF2B5EF4-FFF2-40B4-BE49-F238E27FC236}">
                    <a16:creationId xmlns:a16="http://schemas.microsoft.com/office/drawing/2014/main" id="{1B4643C9-5DF9-113A-D99B-8EA9A30823F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" name="Group 105">
              <a:extLst>
                <a:ext uri="{FF2B5EF4-FFF2-40B4-BE49-F238E27FC236}">
                  <a16:creationId xmlns:a16="http://schemas.microsoft.com/office/drawing/2014/main" id="{649C6B49-D034-EDFB-4B66-B0498D7F04DA}"/>
                </a:ext>
              </a:extLst>
            </p:cNvPr>
            <p:cNvGrpSpPr/>
            <p:nvPr/>
          </p:nvGrpSpPr>
          <p:grpSpPr>
            <a:xfrm rot="89227">
              <a:off x="582270" y="394469"/>
              <a:ext cx="1090008" cy="276496"/>
              <a:chOff x="0" y="0"/>
              <a:chExt cx="1429368" cy="362579"/>
            </a:xfrm>
          </p:grpSpPr>
          <p:sp>
            <p:nvSpPr>
              <p:cNvPr id="106" name="Freeform 106">
                <a:extLst>
                  <a:ext uri="{FF2B5EF4-FFF2-40B4-BE49-F238E27FC236}">
                    <a16:creationId xmlns:a16="http://schemas.microsoft.com/office/drawing/2014/main" id="{FDA73B44-5A74-0A20-E0A0-ADF0571D876F}"/>
                  </a:ext>
                </a:extLst>
              </p:cNvPr>
              <p:cNvSpPr/>
              <p:nvPr/>
            </p:nvSpPr>
            <p:spPr>
              <a:xfrm>
                <a:off x="0" y="0"/>
                <a:ext cx="1429368" cy="362579"/>
              </a:xfrm>
              <a:custGeom>
                <a:avLst/>
                <a:gdLst/>
                <a:ahLst/>
                <a:cxnLst/>
                <a:rect l="l" t="t" r="r" b="b"/>
                <a:pathLst>
                  <a:path w="1429368" h="362579">
                    <a:moveTo>
                      <a:pt x="714684" y="0"/>
                    </a:moveTo>
                    <a:cubicBezTo>
                      <a:pt x="319975" y="0"/>
                      <a:pt x="0" y="81166"/>
                      <a:pt x="0" y="181289"/>
                    </a:cubicBezTo>
                    <a:cubicBezTo>
                      <a:pt x="0" y="281413"/>
                      <a:pt x="319975" y="362579"/>
                      <a:pt x="714684" y="362579"/>
                    </a:cubicBezTo>
                    <a:cubicBezTo>
                      <a:pt x="1109393" y="362579"/>
                      <a:pt x="1429368" y="281413"/>
                      <a:pt x="1429368" y="181289"/>
                    </a:cubicBezTo>
                    <a:cubicBezTo>
                      <a:pt x="1429368" y="81166"/>
                      <a:pt x="1109393" y="0"/>
                      <a:pt x="714684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" name="TextBox 107">
                <a:extLst>
                  <a:ext uri="{FF2B5EF4-FFF2-40B4-BE49-F238E27FC236}">
                    <a16:creationId xmlns:a16="http://schemas.microsoft.com/office/drawing/2014/main" id="{DB5B82BC-7B64-CFC8-7AA5-B54FE69E3680}"/>
                  </a:ext>
                </a:extLst>
              </p:cNvPr>
              <p:cNvSpPr txBox="1"/>
              <p:nvPr/>
            </p:nvSpPr>
            <p:spPr>
              <a:xfrm>
                <a:off x="134003" y="-13633"/>
                <a:ext cx="1161361" cy="34222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" name="Group 108">
              <a:extLst>
                <a:ext uri="{FF2B5EF4-FFF2-40B4-BE49-F238E27FC236}">
                  <a16:creationId xmlns:a16="http://schemas.microsoft.com/office/drawing/2014/main" id="{3F6CB7E8-00FF-727C-4F15-BB77000A15A8}"/>
                </a:ext>
              </a:extLst>
            </p:cNvPr>
            <p:cNvGrpSpPr/>
            <p:nvPr/>
          </p:nvGrpSpPr>
          <p:grpSpPr>
            <a:xfrm rot="-316353">
              <a:off x="1058746" y="484532"/>
              <a:ext cx="714330" cy="172623"/>
              <a:chOff x="0" y="0"/>
              <a:chExt cx="1329862" cy="321371"/>
            </a:xfrm>
          </p:grpSpPr>
          <p:sp>
            <p:nvSpPr>
              <p:cNvPr id="109" name="Freeform 109">
                <a:extLst>
                  <a:ext uri="{FF2B5EF4-FFF2-40B4-BE49-F238E27FC236}">
                    <a16:creationId xmlns:a16="http://schemas.microsoft.com/office/drawing/2014/main" id="{1E1B584B-6F74-7FAE-77B6-92F20A668343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" name="TextBox 110">
                <a:extLst>
                  <a:ext uri="{FF2B5EF4-FFF2-40B4-BE49-F238E27FC236}">
                    <a16:creationId xmlns:a16="http://schemas.microsoft.com/office/drawing/2014/main" id="{6C56EDF5-128E-3D01-9B2E-E423179654B6}"/>
                  </a:ext>
                </a:extLst>
              </p:cNvPr>
              <p:cNvSpPr txBox="1"/>
              <p:nvPr/>
            </p:nvSpPr>
            <p:spPr>
              <a:xfrm>
                <a:off x="124675" y="-17496"/>
                <a:ext cx="1080513" cy="30873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" name="Group 111">
              <a:extLst>
                <a:ext uri="{FF2B5EF4-FFF2-40B4-BE49-F238E27FC236}">
                  <a16:creationId xmlns:a16="http://schemas.microsoft.com/office/drawing/2014/main" id="{C58A7A36-5799-4B46-BC22-D92CA37F63A7}"/>
                </a:ext>
              </a:extLst>
            </p:cNvPr>
            <p:cNvGrpSpPr/>
            <p:nvPr/>
          </p:nvGrpSpPr>
          <p:grpSpPr>
            <a:xfrm rot="-316353">
              <a:off x="1202834" y="529894"/>
              <a:ext cx="714330" cy="90066"/>
              <a:chOff x="0" y="0"/>
              <a:chExt cx="1329862" cy="167675"/>
            </a:xfrm>
          </p:grpSpPr>
          <p:sp>
            <p:nvSpPr>
              <p:cNvPr id="112" name="Freeform 112">
                <a:extLst>
                  <a:ext uri="{FF2B5EF4-FFF2-40B4-BE49-F238E27FC236}">
                    <a16:creationId xmlns:a16="http://schemas.microsoft.com/office/drawing/2014/main" id="{CEF14507-BE5D-0945-DE65-4A9E2108764F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" name="TextBox 113">
                <a:extLst>
                  <a:ext uri="{FF2B5EF4-FFF2-40B4-BE49-F238E27FC236}">
                    <a16:creationId xmlns:a16="http://schemas.microsoft.com/office/drawing/2014/main" id="{1CB28AC8-42BC-67EE-7E13-A74DCE2899D7}"/>
                  </a:ext>
                </a:extLst>
              </p:cNvPr>
              <p:cNvSpPr txBox="1"/>
              <p:nvPr/>
            </p:nvSpPr>
            <p:spPr>
              <a:xfrm>
                <a:off x="124675" y="-31905"/>
                <a:ext cx="1080513" cy="18386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" name="Group 114">
              <a:extLst>
                <a:ext uri="{FF2B5EF4-FFF2-40B4-BE49-F238E27FC236}">
                  <a16:creationId xmlns:a16="http://schemas.microsoft.com/office/drawing/2014/main" id="{E0E7D38B-0B66-95D9-E3CC-D134E0964D3C}"/>
                </a:ext>
              </a:extLst>
            </p:cNvPr>
            <p:cNvGrpSpPr/>
            <p:nvPr/>
          </p:nvGrpSpPr>
          <p:grpSpPr>
            <a:xfrm rot="776564">
              <a:off x="265530" y="477284"/>
              <a:ext cx="573497" cy="32007"/>
              <a:chOff x="0" y="0"/>
              <a:chExt cx="1329862" cy="74220"/>
            </a:xfrm>
          </p:grpSpPr>
          <p:sp>
            <p:nvSpPr>
              <p:cNvPr id="115" name="Freeform 115">
                <a:extLst>
                  <a:ext uri="{FF2B5EF4-FFF2-40B4-BE49-F238E27FC236}">
                    <a16:creationId xmlns:a16="http://schemas.microsoft.com/office/drawing/2014/main" id="{E170BD32-3616-0C1A-8784-3DB5A4EFEC2A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" name="TextBox 116">
                <a:extLst>
                  <a:ext uri="{FF2B5EF4-FFF2-40B4-BE49-F238E27FC236}">
                    <a16:creationId xmlns:a16="http://schemas.microsoft.com/office/drawing/2014/main" id="{8C76ED8F-4C23-5FFB-4DFE-4D57BABAFF40}"/>
                  </a:ext>
                </a:extLst>
              </p:cNvPr>
              <p:cNvSpPr txBox="1"/>
              <p:nvPr/>
            </p:nvSpPr>
            <p:spPr>
              <a:xfrm>
                <a:off x="124675" y="-40667"/>
                <a:ext cx="1080513" cy="107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" name="Group 117">
              <a:extLst>
                <a:ext uri="{FF2B5EF4-FFF2-40B4-BE49-F238E27FC236}">
                  <a16:creationId xmlns:a16="http://schemas.microsoft.com/office/drawing/2014/main" id="{4EA675F9-FFAA-2D51-4893-57AD78380980}"/>
                </a:ext>
              </a:extLst>
            </p:cNvPr>
            <p:cNvGrpSpPr/>
            <p:nvPr/>
          </p:nvGrpSpPr>
          <p:grpSpPr>
            <a:xfrm rot="1194821">
              <a:off x="703426" y="448031"/>
              <a:ext cx="98208" cy="31434"/>
              <a:chOff x="0" y="0"/>
              <a:chExt cx="1391177" cy="445281"/>
            </a:xfrm>
          </p:grpSpPr>
          <p:sp>
            <p:nvSpPr>
              <p:cNvPr id="118" name="Freeform 118">
                <a:extLst>
                  <a:ext uri="{FF2B5EF4-FFF2-40B4-BE49-F238E27FC236}">
                    <a16:creationId xmlns:a16="http://schemas.microsoft.com/office/drawing/2014/main" id="{63869CF1-1491-D311-E4D4-BBF16C91E914}"/>
                  </a:ext>
                </a:extLst>
              </p:cNvPr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" name="TextBox 119">
                <a:extLst>
                  <a:ext uri="{FF2B5EF4-FFF2-40B4-BE49-F238E27FC236}">
                    <a16:creationId xmlns:a16="http://schemas.microsoft.com/office/drawing/2014/main" id="{43D0195E-157C-8778-AEEC-496E5BDB76F5}"/>
                  </a:ext>
                </a:extLst>
              </p:cNvPr>
              <p:cNvSpPr txBox="1"/>
              <p:nvPr/>
            </p:nvSpPr>
            <p:spPr>
              <a:xfrm>
                <a:off x="130423" y="-5880"/>
                <a:ext cx="1130332" cy="409416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20" name="AutoShape 120">
              <a:extLst>
                <a:ext uri="{FF2B5EF4-FFF2-40B4-BE49-F238E27FC236}">
                  <a16:creationId xmlns:a16="http://schemas.microsoft.com/office/drawing/2014/main" id="{50DEE96E-6D5B-E1BF-E4F8-56928A4D2CE2}"/>
                </a:ext>
              </a:extLst>
            </p:cNvPr>
            <p:cNvSpPr/>
            <p:nvPr/>
          </p:nvSpPr>
          <p:spPr>
            <a:xfrm>
              <a:off x="334341" y="413636"/>
              <a:ext cx="379770" cy="34858"/>
            </a:xfrm>
            <a:prstGeom prst="line">
              <a:avLst/>
            </a:prstGeom>
            <a:ln w="9766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21" name="Group 121">
              <a:extLst>
                <a:ext uri="{FF2B5EF4-FFF2-40B4-BE49-F238E27FC236}">
                  <a16:creationId xmlns:a16="http://schemas.microsoft.com/office/drawing/2014/main" id="{B03D98F9-4828-AADF-DE04-A956D246DB0B}"/>
                </a:ext>
              </a:extLst>
            </p:cNvPr>
            <p:cNvGrpSpPr/>
            <p:nvPr/>
          </p:nvGrpSpPr>
          <p:grpSpPr>
            <a:xfrm rot="547964">
              <a:off x="447488" y="457668"/>
              <a:ext cx="262756" cy="57809"/>
              <a:chOff x="0" y="0"/>
              <a:chExt cx="3722085" cy="818900"/>
            </a:xfrm>
          </p:grpSpPr>
          <p:sp>
            <p:nvSpPr>
              <p:cNvPr id="122" name="Freeform 122">
                <a:extLst>
                  <a:ext uri="{FF2B5EF4-FFF2-40B4-BE49-F238E27FC236}">
                    <a16:creationId xmlns:a16="http://schemas.microsoft.com/office/drawing/2014/main" id="{A6615E26-96BF-4BA9-7D88-367370B5371F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" name="TextBox 123">
                <a:extLst>
                  <a:ext uri="{FF2B5EF4-FFF2-40B4-BE49-F238E27FC236}">
                    <a16:creationId xmlns:a16="http://schemas.microsoft.com/office/drawing/2014/main" id="{7F3E25FD-4D44-C2FF-42E6-FB9D83312F40}"/>
                  </a:ext>
                </a:extLst>
              </p:cNvPr>
              <p:cNvSpPr txBox="1"/>
              <p:nvPr/>
            </p:nvSpPr>
            <p:spPr>
              <a:xfrm>
                <a:off x="348946" y="29147"/>
                <a:ext cx="3024194" cy="71298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" name="Group 124">
              <a:extLst>
                <a:ext uri="{FF2B5EF4-FFF2-40B4-BE49-F238E27FC236}">
                  <a16:creationId xmlns:a16="http://schemas.microsoft.com/office/drawing/2014/main" id="{F0C6917E-46E3-4014-8132-35DA3DD6C9F4}"/>
                </a:ext>
              </a:extLst>
            </p:cNvPr>
            <p:cNvGrpSpPr/>
            <p:nvPr/>
          </p:nvGrpSpPr>
          <p:grpSpPr>
            <a:xfrm rot="326193">
              <a:off x="571029" y="452057"/>
              <a:ext cx="148296" cy="68979"/>
              <a:chOff x="0" y="0"/>
              <a:chExt cx="3722085" cy="1731304"/>
            </a:xfrm>
          </p:grpSpPr>
          <p:sp>
            <p:nvSpPr>
              <p:cNvPr id="125" name="Freeform 125">
                <a:extLst>
                  <a:ext uri="{FF2B5EF4-FFF2-40B4-BE49-F238E27FC236}">
                    <a16:creationId xmlns:a16="http://schemas.microsoft.com/office/drawing/2014/main" id="{8C7A333A-0CED-F444-F655-3B4434BC248D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" name="TextBox 126">
                <a:extLst>
                  <a:ext uri="{FF2B5EF4-FFF2-40B4-BE49-F238E27FC236}">
                    <a16:creationId xmlns:a16="http://schemas.microsoft.com/office/drawing/2014/main" id="{C510835A-1439-6C27-2FE0-C70DB5F0D6C3}"/>
                  </a:ext>
                </a:extLst>
              </p:cNvPr>
              <p:cNvSpPr txBox="1"/>
              <p:nvPr/>
            </p:nvSpPr>
            <p:spPr>
              <a:xfrm>
                <a:off x="348946" y="114685"/>
                <a:ext cx="3024194" cy="145431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" name="Group 127">
              <a:extLst>
                <a:ext uri="{FF2B5EF4-FFF2-40B4-BE49-F238E27FC236}">
                  <a16:creationId xmlns:a16="http://schemas.microsoft.com/office/drawing/2014/main" id="{1AA906FF-B4E7-08AB-610E-B53A1D30111C}"/>
                </a:ext>
              </a:extLst>
            </p:cNvPr>
            <p:cNvGrpSpPr/>
            <p:nvPr/>
          </p:nvGrpSpPr>
          <p:grpSpPr>
            <a:xfrm rot="89227">
              <a:off x="1516139" y="451034"/>
              <a:ext cx="319088" cy="57711"/>
              <a:chOff x="0" y="0"/>
              <a:chExt cx="418431" cy="75679"/>
            </a:xfrm>
          </p:grpSpPr>
          <p:sp>
            <p:nvSpPr>
              <p:cNvPr id="128" name="Freeform 128">
                <a:extLst>
                  <a:ext uri="{FF2B5EF4-FFF2-40B4-BE49-F238E27FC236}">
                    <a16:creationId xmlns:a16="http://schemas.microsoft.com/office/drawing/2014/main" id="{C9030447-E28D-6CAA-25B8-966773D98341}"/>
                  </a:ext>
                </a:extLst>
              </p:cNvPr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" name="TextBox 129">
                <a:extLst>
                  <a:ext uri="{FF2B5EF4-FFF2-40B4-BE49-F238E27FC236}">
                    <a16:creationId xmlns:a16="http://schemas.microsoft.com/office/drawing/2014/main" id="{308D63A2-4E76-51DE-BE46-F983843FA60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18431" cy="12330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30" name="AutoShape 130">
              <a:extLst>
                <a:ext uri="{FF2B5EF4-FFF2-40B4-BE49-F238E27FC236}">
                  <a16:creationId xmlns:a16="http://schemas.microsoft.com/office/drawing/2014/main" id="{D44873EF-8F70-CF74-8E76-CC56B1CE4A37}"/>
                </a:ext>
              </a:extLst>
            </p:cNvPr>
            <p:cNvSpPr/>
            <p:nvPr/>
          </p:nvSpPr>
          <p:spPr>
            <a:xfrm flipV="1">
              <a:off x="1830809" y="455511"/>
              <a:ext cx="56575" cy="72264"/>
            </a:xfrm>
            <a:prstGeom prst="line">
              <a:avLst/>
            </a:prstGeom>
            <a:ln w="19532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" name="AutoShape 131">
              <a:extLst>
                <a:ext uri="{FF2B5EF4-FFF2-40B4-BE49-F238E27FC236}">
                  <a16:creationId xmlns:a16="http://schemas.microsoft.com/office/drawing/2014/main" id="{3B6FFB04-E7D2-2C23-E1C3-C71CA23509D6}"/>
                </a:ext>
              </a:extLst>
            </p:cNvPr>
            <p:cNvSpPr/>
            <p:nvPr/>
          </p:nvSpPr>
          <p:spPr>
            <a:xfrm>
              <a:off x="1768198" y="492421"/>
              <a:ext cx="158218" cy="23231"/>
            </a:xfrm>
            <a:prstGeom prst="line">
              <a:avLst/>
            </a:prstGeom>
            <a:ln w="9766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2" name="Group 132">
              <a:extLst>
                <a:ext uri="{FF2B5EF4-FFF2-40B4-BE49-F238E27FC236}">
                  <a16:creationId xmlns:a16="http://schemas.microsoft.com/office/drawing/2014/main" id="{BCC14AF5-CFE1-33D8-8090-EE06678C0157}"/>
                </a:ext>
              </a:extLst>
            </p:cNvPr>
            <p:cNvGrpSpPr/>
            <p:nvPr/>
          </p:nvGrpSpPr>
          <p:grpSpPr>
            <a:xfrm rot="1653808">
              <a:off x="1906633" y="515368"/>
              <a:ext cx="16382" cy="41917"/>
              <a:chOff x="0" y="0"/>
              <a:chExt cx="115942" cy="296675"/>
            </a:xfrm>
          </p:grpSpPr>
          <p:sp>
            <p:nvSpPr>
              <p:cNvPr id="133" name="Freeform 133">
                <a:extLst>
                  <a:ext uri="{FF2B5EF4-FFF2-40B4-BE49-F238E27FC236}">
                    <a16:creationId xmlns:a16="http://schemas.microsoft.com/office/drawing/2014/main" id="{96935DE9-5E88-7537-015C-460358880049}"/>
                  </a:ext>
                </a:extLst>
              </p:cNvPr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" name="TextBox 134">
                <a:extLst>
                  <a:ext uri="{FF2B5EF4-FFF2-40B4-BE49-F238E27FC236}">
                    <a16:creationId xmlns:a16="http://schemas.microsoft.com/office/drawing/2014/main" id="{C4F3C549-0C90-B045-DDFE-BBC83BB14B7D}"/>
                  </a:ext>
                </a:extLst>
              </p:cNvPr>
              <p:cNvSpPr txBox="1"/>
              <p:nvPr/>
            </p:nvSpPr>
            <p:spPr>
              <a:xfrm>
                <a:off x="10870" y="-19812"/>
                <a:ext cx="94203" cy="28867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" name="Group 135">
              <a:extLst>
                <a:ext uri="{FF2B5EF4-FFF2-40B4-BE49-F238E27FC236}">
                  <a16:creationId xmlns:a16="http://schemas.microsoft.com/office/drawing/2014/main" id="{34A94C4B-615F-A4C4-CC16-F5E54B4238E6}"/>
                </a:ext>
              </a:extLst>
            </p:cNvPr>
            <p:cNvGrpSpPr/>
            <p:nvPr/>
          </p:nvGrpSpPr>
          <p:grpSpPr>
            <a:xfrm rot="4108516">
              <a:off x="1889815" y="529880"/>
              <a:ext cx="15526" cy="43179"/>
              <a:chOff x="0" y="0"/>
              <a:chExt cx="109886" cy="305605"/>
            </a:xfrm>
          </p:grpSpPr>
          <p:sp>
            <p:nvSpPr>
              <p:cNvPr id="136" name="Freeform 136">
                <a:extLst>
                  <a:ext uri="{FF2B5EF4-FFF2-40B4-BE49-F238E27FC236}">
                    <a16:creationId xmlns:a16="http://schemas.microsoft.com/office/drawing/2014/main" id="{105D8298-1A1A-755A-E221-9B97E814DE9C}"/>
                  </a:ext>
                </a:extLst>
              </p:cNvPr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" name="TextBox 137">
                <a:extLst>
                  <a:ext uri="{FF2B5EF4-FFF2-40B4-BE49-F238E27FC236}">
                    <a16:creationId xmlns:a16="http://schemas.microsoft.com/office/drawing/2014/main" id="{B0AF1E29-AA69-3522-12B6-C7F188871931}"/>
                  </a:ext>
                </a:extLst>
              </p:cNvPr>
              <p:cNvSpPr txBox="1"/>
              <p:nvPr/>
            </p:nvSpPr>
            <p:spPr>
              <a:xfrm>
                <a:off x="10302" y="-18975"/>
                <a:ext cx="8928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8" name="Group 138">
              <a:extLst>
                <a:ext uri="{FF2B5EF4-FFF2-40B4-BE49-F238E27FC236}">
                  <a16:creationId xmlns:a16="http://schemas.microsoft.com/office/drawing/2014/main" id="{A4D560BF-4984-5BA4-EA08-1271D99DB1D1}"/>
                </a:ext>
              </a:extLst>
            </p:cNvPr>
            <p:cNvGrpSpPr/>
            <p:nvPr/>
          </p:nvGrpSpPr>
          <p:grpSpPr>
            <a:xfrm rot="3477730">
              <a:off x="1899183" y="501068"/>
              <a:ext cx="18698" cy="43179"/>
              <a:chOff x="0" y="0"/>
              <a:chExt cx="132336" cy="305605"/>
            </a:xfrm>
          </p:grpSpPr>
          <p:sp>
            <p:nvSpPr>
              <p:cNvPr id="139" name="Freeform 139">
                <a:extLst>
                  <a:ext uri="{FF2B5EF4-FFF2-40B4-BE49-F238E27FC236}">
                    <a16:creationId xmlns:a16="http://schemas.microsoft.com/office/drawing/2014/main" id="{25C3E6EE-AD11-AE05-9830-EC8021087C8C}"/>
                  </a:ext>
                </a:extLst>
              </p:cNvPr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" name="TextBox 140">
                <a:extLst>
                  <a:ext uri="{FF2B5EF4-FFF2-40B4-BE49-F238E27FC236}">
                    <a16:creationId xmlns:a16="http://schemas.microsoft.com/office/drawing/2014/main" id="{18C894CE-9545-3B1E-3C61-87961E39E3C5}"/>
                  </a:ext>
                </a:extLst>
              </p:cNvPr>
              <p:cNvSpPr txBox="1"/>
              <p:nvPr/>
            </p:nvSpPr>
            <p:spPr>
              <a:xfrm>
                <a:off x="12407" y="-18975"/>
                <a:ext cx="10752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1" name="Group 141">
              <a:extLst>
                <a:ext uri="{FF2B5EF4-FFF2-40B4-BE49-F238E27FC236}">
                  <a16:creationId xmlns:a16="http://schemas.microsoft.com/office/drawing/2014/main" id="{2F58FD81-E2F7-BD85-9331-622ABA2C650A}"/>
                </a:ext>
              </a:extLst>
            </p:cNvPr>
            <p:cNvGrpSpPr/>
            <p:nvPr/>
          </p:nvGrpSpPr>
          <p:grpSpPr>
            <a:xfrm rot="89227">
              <a:off x="1729689" y="500413"/>
              <a:ext cx="103797" cy="48336"/>
              <a:chOff x="0" y="0"/>
              <a:chExt cx="136113" cy="63384"/>
            </a:xfrm>
          </p:grpSpPr>
          <p:sp>
            <p:nvSpPr>
              <p:cNvPr id="142" name="Freeform 142">
                <a:extLst>
                  <a:ext uri="{FF2B5EF4-FFF2-40B4-BE49-F238E27FC236}">
                    <a16:creationId xmlns:a16="http://schemas.microsoft.com/office/drawing/2014/main" id="{9B863139-260F-2E9E-F3F8-D80162D5F163}"/>
                  </a:ext>
                </a:extLst>
              </p:cNvPr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" name="TextBox 143">
                <a:extLst>
                  <a:ext uri="{FF2B5EF4-FFF2-40B4-BE49-F238E27FC236}">
                    <a16:creationId xmlns:a16="http://schemas.microsoft.com/office/drawing/2014/main" id="{A505CE0F-0A0A-FA6C-460E-4D780F78621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36113" cy="11100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4" name="Group 144">
              <a:extLst>
                <a:ext uri="{FF2B5EF4-FFF2-40B4-BE49-F238E27FC236}">
                  <a16:creationId xmlns:a16="http://schemas.microsoft.com/office/drawing/2014/main" id="{259FA844-3C54-DACA-399D-39AA036F2337}"/>
                </a:ext>
              </a:extLst>
            </p:cNvPr>
            <p:cNvGrpSpPr/>
            <p:nvPr/>
          </p:nvGrpSpPr>
          <p:grpSpPr>
            <a:xfrm rot="89227">
              <a:off x="1869748" y="522652"/>
              <a:ext cx="32134" cy="21822"/>
              <a:chOff x="0" y="0"/>
              <a:chExt cx="42138" cy="28616"/>
            </a:xfrm>
          </p:grpSpPr>
          <p:sp>
            <p:nvSpPr>
              <p:cNvPr id="145" name="Freeform 145">
                <a:extLst>
                  <a:ext uri="{FF2B5EF4-FFF2-40B4-BE49-F238E27FC236}">
                    <a16:creationId xmlns:a16="http://schemas.microsoft.com/office/drawing/2014/main" id="{983AF028-6428-8573-BE47-372E158839C5}"/>
                  </a:ext>
                </a:extLst>
              </p:cNvPr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" name="TextBox 146">
                <a:extLst>
                  <a:ext uri="{FF2B5EF4-FFF2-40B4-BE49-F238E27FC236}">
                    <a16:creationId xmlns:a16="http://schemas.microsoft.com/office/drawing/2014/main" id="{E622CFE7-76F0-C636-30BE-FD27A46D704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2138" cy="762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7" name="Group 147">
              <a:extLst>
                <a:ext uri="{FF2B5EF4-FFF2-40B4-BE49-F238E27FC236}">
                  <a16:creationId xmlns:a16="http://schemas.microsoft.com/office/drawing/2014/main" id="{C8AA138A-7A0C-22A2-301F-2DF1694B9430}"/>
                </a:ext>
              </a:extLst>
            </p:cNvPr>
            <p:cNvGrpSpPr/>
            <p:nvPr/>
          </p:nvGrpSpPr>
          <p:grpSpPr>
            <a:xfrm rot="276120">
              <a:off x="318928" y="436234"/>
              <a:ext cx="199483" cy="48741"/>
              <a:chOff x="0" y="0"/>
              <a:chExt cx="261590" cy="63916"/>
            </a:xfrm>
          </p:grpSpPr>
          <p:sp>
            <p:nvSpPr>
              <p:cNvPr id="148" name="Freeform 148">
                <a:extLst>
                  <a:ext uri="{FF2B5EF4-FFF2-40B4-BE49-F238E27FC236}">
                    <a16:creationId xmlns:a16="http://schemas.microsoft.com/office/drawing/2014/main" id="{FD4CF5D3-D878-5C58-5EA3-B39C285E7DE0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" name="TextBox 149">
                <a:extLst>
                  <a:ext uri="{FF2B5EF4-FFF2-40B4-BE49-F238E27FC236}">
                    <a16:creationId xmlns:a16="http://schemas.microsoft.com/office/drawing/2014/main" id="{9681CE53-F698-01EA-8930-43327CF3B9F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61590" cy="1115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0" name="Group 150">
              <a:extLst>
                <a:ext uri="{FF2B5EF4-FFF2-40B4-BE49-F238E27FC236}">
                  <a16:creationId xmlns:a16="http://schemas.microsoft.com/office/drawing/2014/main" id="{7B335EB6-DAA6-A46E-A2DE-113EAE0AE9EF}"/>
                </a:ext>
              </a:extLst>
            </p:cNvPr>
            <p:cNvGrpSpPr/>
            <p:nvPr/>
          </p:nvGrpSpPr>
          <p:grpSpPr>
            <a:xfrm rot="276120">
              <a:off x="281308" y="424396"/>
              <a:ext cx="199483" cy="42925"/>
              <a:chOff x="0" y="0"/>
              <a:chExt cx="261590" cy="56289"/>
            </a:xfrm>
          </p:grpSpPr>
          <p:sp>
            <p:nvSpPr>
              <p:cNvPr id="151" name="Freeform 151">
                <a:extLst>
                  <a:ext uri="{FF2B5EF4-FFF2-40B4-BE49-F238E27FC236}">
                    <a16:creationId xmlns:a16="http://schemas.microsoft.com/office/drawing/2014/main" id="{D8AD18F3-DBD5-5BCB-8654-A5776B270273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" name="TextBox 152">
                <a:extLst>
                  <a:ext uri="{FF2B5EF4-FFF2-40B4-BE49-F238E27FC236}">
                    <a16:creationId xmlns:a16="http://schemas.microsoft.com/office/drawing/2014/main" id="{06BBB69D-02C4-9EA0-3363-39B42DC920F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61590" cy="10391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3" name="Group 153">
              <a:extLst>
                <a:ext uri="{FF2B5EF4-FFF2-40B4-BE49-F238E27FC236}">
                  <a16:creationId xmlns:a16="http://schemas.microsoft.com/office/drawing/2014/main" id="{77A9D9AB-6D3F-7442-49F4-AB5CD54F165E}"/>
                </a:ext>
              </a:extLst>
            </p:cNvPr>
            <p:cNvGrpSpPr/>
            <p:nvPr/>
          </p:nvGrpSpPr>
          <p:grpSpPr>
            <a:xfrm rot="-1911480">
              <a:off x="35121" y="229363"/>
              <a:ext cx="225716" cy="197501"/>
              <a:chOff x="0" y="0"/>
              <a:chExt cx="812800" cy="711200"/>
            </a:xfrm>
          </p:grpSpPr>
          <p:sp>
            <p:nvSpPr>
              <p:cNvPr id="154" name="Freeform 154">
                <a:extLst>
                  <a:ext uri="{FF2B5EF4-FFF2-40B4-BE49-F238E27FC236}">
                    <a16:creationId xmlns:a16="http://schemas.microsoft.com/office/drawing/2014/main" id="{808D211A-F988-1D85-C6B0-DC69358FFDD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" name="TextBox 155">
                <a:extLst>
                  <a:ext uri="{FF2B5EF4-FFF2-40B4-BE49-F238E27FC236}">
                    <a16:creationId xmlns:a16="http://schemas.microsoft.com/office/drawing/2014/main" id="{D679EECD-D23E-A748-163B-4FCF33B7F862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6" name="Group 156">
              <a:extLst>
                <a:ext uri="{FF2B5EF4-FFF2-40B4-BE49-F238E27FC236}">
                  <a16:creationId xmlns:a16="http://schemas.microsoft.com/office/drawing/2014/main" id="{FADA46A6-D482-4FA7-91D6-4576C7D353A9}"/>
                </a:ext>
              </a:extLst>
            </p:cNvPr>
            <p:cNvGrpSpPr/>
            <p:nvPr/>
          </p:nvGrpSpPr>
          <p:grpSpPr>
            <a:xfrm rot="-1911480">
              <a:off x="45352" y="405171"/>
              <a:ext cx="225716" cy="197501"/>
              <a:chOff x="0" y="0"/>
              <a:chExt cx="812800" cy="711200"/>
            </a:xfrm>
          </p:grpSpPr>
          <p:sp>
            <p:nvSpPr>
              <p:cNvPr id="157" name="Freeform 157">
                <a:extLst>
                  <a:ext uri="{FF2B5EF4-FFF2-40B4-BE49-F238E27FC236}">
                    <a16:creationId xmlns:a16="http://schemas.microsoft.com/office/drawing/2014/main" id="{4108D39F-9566-2015-06C8-64E116BC420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" name="TextBox 158">
                <a:extLst>
                  <a:ext uri="{FF2B5EF4-FFF2-40B4-BE49-F238E27FC236}">
                    <a16:creationId xmlns:a16="http://schemas.microsoft.com/office/drawing/2014/main" id="{3CA80072-3F87-F180-81C3-5A4515AACE79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59" name="AutoShape 159">
              <a:extLst>
                <a:ext uri="{FF2B5EF4-FFF2-40B4-BE49-F238E27FC236}">
                  <a16:creationId xmlns:a16="http://schemas.microsoft.com/office/drawing/2014/main" id="{01A9135F-4AAF-C8EC-4C44-F96839F90CEF}"/>
                </a:ext>
              </a:extLst>
            </p:cNvPr>
            <p:cNvSpPr/>
            <p:nvPr/>
          </p:nvSpPr>
          <p:spPr>
            <a:xfrm flipH="1">
              <a:off x="51412" y="546976"/>
              <a:ext cx="286258" cy="128202"/>
            </a:xfrm>
            <a:prstGeom prst="line">
              <a:avLst/>
            </a:prstGeom>
            <a:ln w="9766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0" name="Group 160">
              <a:extLst>
                <a:ext uri="{FF2B5EF4-FFF2-40B4-BE49-F238E27FC236}">
                  <a16:creationId xmlns:a16="http://schemas.microsoft.com/office/drawing/2014/main" id="{9F01739B-A403-EE2D-88A4-7ACC3890CB84}"/>
                </a:ext>
              </a:extLst>
            </p:cNvPr>
            <p:cNvGrpSpPr/>
            <p:nvPr/>
          </p:nvGrpSpPr>
          <p:grpSpPr>
            <a:xfrm rot="-199826">
              <a:off x="62292" y="435271"/>
              <a:ext cx="199662" cy="202461"/>
              <a:chOff x="0" y="0"/>
              <a:chExt cx="801563" cy="812800"/>
            </a:xfrm>
          </p:grpSpPr>
          <p:sp>
            <p:nvSpPr>
              <p:cNvPr id="161" name="Freeform 161">
                <a:extLst>
                  <a:ext uri="{FF2B5EF4-FFF2-40B4-BE49-F238E27FC236}">
                    <a16:creationId xmlns:a16="http://schemas.microsoft.com/office/drawing/2014/main" id="{E665A9DE-E857-9FFA-A66D-3E3CA5A832EF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" name="TextBox 162">
                <a:extLst>
                  <a:ext uri="{FF2B5EF4-FFF2-40B4-BE49-F238E27FC236}">
                    <a16:creationId xmlns:a16="http://schemas.microsoft.com/office/drawing/2014/main" id="{312E8D24-B0C7-1D88-701B-AE4D13E6EFCE}"/>
                  </a:ext>
                </a:extLst>
              </p:cNvPr>
              <p:cNvSpPr txBox="1"/>
              <p:nvPr/>
            </p:nvSpPr>
            <p:spPr>
              <a:xfrm>
                <a:off x="75147" y="28575"/>
                <a:ext cx="651270" cy="7080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3" name="Group 163">
              <a:extLst>
                <a:ext uri="{FF2B5EF4-FFF2-40B4-BE49-F238E27FC236}">
                  <a16:creationId xmlns:a16="http://schemas.microsoft.com/office/drawing/2014/main" id="{85A27FB3-EE68-DDDC-A71B-D95EDC419068}"/>
                </a:ext>
              </a:extLst>
            </p:cNvPr>
            <p:cNvGrpSpPr/>
            <p:nvPr/>
          </p:nvGrpSpPr>
          <p:grpSpPr>
            <a:xfrm rot="-535806">
              <a:off x="40536" y="224173"/>
              <a:ext cx="58399" cy="198273"/>
              <a:chOff x="0" y="0"/>
              <a:chExt cx="231837" cy="787122"/>
            </a:xfrm>
          </p:grpSpPr>
          <p:sp>
            <p:nvSpPr>
              <p:cNvPr id="164" name="Freeform 164">
                <a:extLst>
                  <a:ext uri="{FF2B5EF4-FFF2-40B4-BE49-F238E27FC236}">
                    <a16:creationId xmlns:a16="http://schemas.microsoft.com/office/drawing/2014/main" id="{16B914DB-1BCC-BE80-0970-644576597756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" name="TextBox 165">
                <a:extLst>
                  <a:ext uri="{FF2B5EF4-FFF2-40B4-BE49-F238E27FC236}">
                    <a16:creationId xmlns:a16="http://schemas.microsoft.com/office/drawing/2014/main" id="{E2894F59-C813-60B4-6459-BEA0922D70E7}"/>
                  </a:ext>
                </a:extLst>
              </p:cNvPr>
              <p:cNvSpPr txBox="1"/>
              <p:nvPr/>
            </p:nvSpPr>
            <p:spPr>
              <a:xfrm>
                <a:off x="21735" y="26168"/>
                <a:ext cx="188368" cy="687162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6" name="Group 166">
              <a:extLst>
                <a:ext uri="{FF2B5EF4-FFF2-40B4-BE49-F238E27FC236}">
                  <a16:creationId xmlns:a16="http://schemas.microsoft.com/office/drawing/2014/main" id="{AA75121D-4992-7C88-C47E-9C21D5C28050}"/>
                </a:ext>
              </a:extLst>
            </p:cNvPr>
            <p:cNvGrpSpPr/>
            <p:nvPr/>
          </p:nvGrpSpPr>
          <p:grpSpPr>
            <a:xfrm rot="-7187674">
              <a:off x="78505" y="551200"/>
              <a:ext cx="58399" cy="168127"/>
              <a:chOff x="0" y="0"/>
              <a:chExt cx="231837" cy="667446"/>
            </a:xfrm>
          </p:grpSpPr>
          <p:sp>
            <p:nvSpPr>
              <p:cNvPr id="167" name="Freeform 167">
                <a:extLst>
                  <a:ext uri="{FF2B5EF4-FFF2-40B4-BE49-F238E27FC236}">
                    <a16:creationId xmlns:a16="http://schemas.microsoft.com/office/drawing/2014/main" id="{A2D16AD3-4B7C-A539-C6FB-BC1036237252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" name="TextBox 168">
                <a:extLst>
                  <a:ext uri="{FF2B5EF4-FFF2-40B4-BE49-F238E27FC236}">
                    <a16:creationId xmlns:a16="http://schemas.microsoft.com/office/drawing/2014/main" id="{681F89C5-8B7B-C985-3942-62F1FAEE9A62}"/>
                  </a:ext>
                </a:extLst>
              </p:cNvPr>
              <p:cNvSpPr txBox="1"/>
              <p:nvPr/>
            </p:nvSpPr>
            <p:spPr>
              <a:xfrm>
                <a:off x="21735" y="14948"/>
                <a:ext cx="188368" cy="5899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9" name="Group 169">
              <a:extLst>
                <a:ext uri="{FF2B5EF4-FFF2-40B4-BE49-F238E27FC236}">
                  <a16:creationId xmlns:a16="http://schemas.microsoft.com/office/drawing/2014/main" id="{1F6993D7-1D9B-362C-57CA-78702BDB723C}"/>
                </a:ext>
              </a:extLst>
            </p:cNvPr>
            <p:cNvGrpSpPr/>
            <p:nvPr/>
          </p:nvGrpSpPr>
          <p:grpSpPr>
            <a:xfrm rot="-7187674">
              <a:off x="209088" y="440747"/>
              <a:ext cx="58399" cy="272916"/>
              <a:chOff x="0" y="0"/>
              <a:chExt cx="231837" cy="1083449"/>
            </a:xfrm>
          </p:grpSpPr>
          <p:sp>
            <p:nvSpPr>
              <p:cNvPr id="170" name="Freeform 170">
                <a:extLst>
                  <a:ext uri="{FF2B5EF4-FFF2-40B4-BE49-F238E27FC236}">
                    <a16:creationId xmlns:a16="http://schemas.microsoft.com/office/drawing/2014/main" id="{38F7CC21-25DA-776F-4017-E1C7158E2674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" name="TextBox 171">
                <a:extLst>
                  <a:ext uri="{FF2B5EF4-FFF2-40B4-BE49-F238E27FC236}">
                    <a16:creationId xmlns:a16="http://schemas.microsoft.com/office/drawing/2014/main" id="{10B7A00E-8AAA-3CE9-995F-914FA9DA93A4}"/>
                  </a:ext>
                </a:extLst>
              </p:cNvPr>
              <p:cNvSpPr txBox="1"/>
              <p:nvPr/>
            </p:nvSpPr>
            <p:spPr>
              <a:xfrm>
                <a:off x="21735" y="53948"/>
                <a:ext cx="188368" cy="92792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2" name="Group 172">
              <a:extLst>
                <a:ext uri="{FF2B5EF4-FFF2-40B4-BE49-F238E27FC236}">
                  <a16:creationId xmlns:a16="http://schemas.microsoft.com/office/drawing/2014/main" id="{34BCA519-0C3C-ABCD-A813-93FB9E2C5F36}"/>
                </a:ext>
              </a:extLst>
            </p:cNvPr>
            <p:cNvGrpSpPr/>
            <p:nvPr/>
          </p:nvGrpSpPr>
          <p:grpSpPr>
            <a:xfrm rot="937101">
              <a:off x="57164" y="500376"/>
              <a:ext cx="33896" cy="182482"/>
              <a:chOff x="0" y="0"/>
              <a:chExt cx="40619" cy="218673"/>
            </a:xfrm>
          </p:grpSpPr>
          <p:sp>
            <p:nvSpPr>
              <p:cNvPr id="173" name="Freeform 173">
                <a:extLst>
                  <a:ext uri="{FF2B5EF4-FFF2-40B4-BE49-F238E27FC236}">
                    <a16:creationId xmlns:a16="http://schemas.microsoft.com/office/drawing/2014/main" id="{2FD6EC82-D76E-239C-D9EF-89DA4F87CB89}"/>
                  </a:ext>
                </a:extLst>
              </p:cNvPr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" name="TextBox 174">
                <a:extLst>
                  <a:ext uri="{FF2B5EF4-FFF2-40B4-BE49-F238E27FC236}">
                    <a16:creationId xmlns:a16="http://schemas.microsoft.com/office/drawing/2014/main" id="{486D35ED-A84A-A2DD-0435-FA2B973B1EE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0619" cy="26629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5" name="Group 175">
              <a:extLst>
                <a:ext uri="{FF2B5EF4-FFF2-40B4-BE49-F238E27FC236}">
                  <a16:creationId xmlns:a16="http://schemas.microsoft.com/office/drawing/2014/main" id="{1888B54F-7237-68AF-5C71-7DCE349209CD}"/>
                </a:ext>
              </a:extLst>
            </p:cNvPr>
            <p:cNvGrpSpPr/>
            <p:nvPr/>
          </p:nvGrpSpPr>
          <p:grpSpPr>
            <a:xfrm rot="937101">
              <a:off x="69865" y="596060"/>
              <a:ext cx="38207" cy="34444"/>
              <a:chOff x="0" y="0"/>
              <a:chExt cx="45785" cy="41275"/>
            </a:xfrm>
          </p:grpSpPr>
          <p:sp>
            <p:nvSpPr>
              <p:cNvPr id="176" name="Freeform 176">
                <a:extLst>
                  <a:ext uri="{FF2B5EF4-FFF2-40B4-BE49-F238E27FC236}">
                    <a16:creationId xmlns:a16="http://schemas.microsoft.com/office/drawing/2014/main" id="{97B551A0-BE33-E25C-9E1A-BBE978DE745C}"/>
                  </a:ext>
                </a:extLst>
              </p:cNvPr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" name="TextBox 177">
                <a:extLst>
                  <a:ext uri="{FF2B5EF4-FFF2-40B4-BE49-F238E27FC236}">
                    <a16:creationId xmlns:a16="http://schemas.microsoft.com/office/drawing/2014/main" id="{0D6FD2F9-9159-F872-9408-1F2FF50A3D2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785" cy="8890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8" name="Group 178">
              <a:extLst>
                <a:ext uri="{FF2B5EF4-FFF2-40B4-BE49-F238E27FC236}">
                  <a16:creationId xmlns:a16="http://schemas.microsoft.com/office/drawing/2014/main" id="{71208DF0-2B8A-9E85-C9AA-7E167D5059F2}"/>
                </a:ext>
              </a:extLst>
            </p:cNvPr>
            <p:cNvGrpSpPr/>
            <p:nvPr/>
          </p:nvGrpSpPr>
          <p:grpSpPr>
            <a:xfrm rot="1787212">
              <a:off x="114326" y="331364"/>
              <a:ext cx="245556" cy="167780"/>
              <a:chOff x="0" y="0"/>
              <a:chExt cx="294256" cy="201055"/>
            </a:xfrm>
          </p:grpSpPr>
          <p:sp>
            <p:nvSpPr>
              <p:cNvPr id="179" name="Freeform 179">
                <a:extLst>
                  <a:ext uri="{FF2B5EF4-FFF2-40B4-BE49-F238E27FC236}">
                    <a16:creationId xmlns:a16="http://schemas.microsoft.com/office/drawing/2014/main" id="{FD5D92F9-28B3-C4CD-F313-78E0292B7902}"/>
                  </a:ext>
                </a:extLst>
              </p:cNvPr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" name="TextBox 180">
                <a:extLst>
                  <a:ext uri="{FF2B5EF4-FFF2-40B4-BE49-F238E27FC236}">
                    <a16:creationId xmlns:a16="http://schemas.microsoft.com/office/drawing/2014/main" id="{C6C6F176-CF50-D8E3-2963-9849D6C969D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94256" cy="24868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1" name="Group 181">
              <a:extLst>
                <a:ext uri="{FF2B5EF4-FFF2-40B4-BE49-F238E27FC236}">
                  <a16:creationId xmlns:a16="http://schemas.microsoft.com/office/drawing/2014/main" id="{28C11D22-1567-33C6-BAAA-5062B3571F91}"/>
                </a:ext>
              </a:extLst>
            </p:cNvPr>
            <p:cNvGrpSpPr/>
            <p:nvPr/>
          </p:nvGrpSpPr>
          <p:grpSpPr>
            <a:xfrm rot="-6472851">
              <a:off x="10859" y="407640"/>
              <a:ext cx="183062" cy="58008"/>
              <a:chOff x="0" y="0"/>
              <a:chExt cx="219368" cy="69513"/>
            </a:xfrm>
          </p:grpSpPr>
          <p:sp>
            <p:nvSpPr>
              <p:cNvPr id="182" name="Freeform 182">
                <a:extLst>
                  <a:ext uri="{FF2B5EF4-FFF2-40B4-BE49-F238E27FC236}">
                    <a16:creationId xmlns:a16="http://schemas.microsoft.com/office/drawing/2014/main" id="{2676910A-1996-0257-62D2-F6379169E302}"/>
                  </a:ext>
                </a:extLst>
              </p:cNvPr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" name="TextBox 183">
                <a:extLst>
                  <a:ext uri="{FF2B5EF4-FFF2-40B4-BE49-F238E27FC236}">
                    <a16:creationId xmlns:a16="http://schemas.microsoft.com/office/drawing/2014/main" id="{1F18456C-CC1F-A03C-C1F9-202E3396F08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19368" cy="11713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4" name="Group 184">
              <a:extLst>
                <a:ext uri="{FF2B5EF4-FFF2-40B4-BE49-F238E27FC236}">
                  <a16:creationId xmlns:a16="http://schemas.microsoft.com/office/drawing/2014/main" id="{8C523A3F-C345-A4EB-7239-C01421B46186}"/>
                </a:ext>
              </a:extLst>
            </p:cNvPr>
            <p:cNvGrpSpPr/>
            <p:nvPr/>
          </p:nvGrpSpPr>
          <p:grpSpPr>
            <a:xfrm rot="-8774296">
              <a:off x="33147" y="253495"/>
              <a:ext cx="183426" cy="74608"/>
              <a:chOff x="0" y="0"/>
              <a:chExt cx="219804" cy="89405"/>
            </a:xfrm>
          </p:grpSpPr>
          <p:sp>
            <p:nvSpPr>
              <p:cNvPr id="185" name="Freeform 185">
                <a:extLst>
                  <a:ext uri="{FF2B5EF4-FFF2-40B4-BE49-F238E27FC236}">
                    <a16:creationId xmlns:a16="http://schemas.microsoft.com/office/drawing/2014/main" id="{45E89FE0-0567-28C4-E7B0-6D2E342B1C42}"/>
                  </a:ext>
                </a:extLst>
              </p:cNvPr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" name="TextBox 186">
                <a:extLst>
                  <a:ext uri="{FF2B5EF4-FFF2-40B4-BE49-F238E27FC236}">
                    <a16:creationId xmlns:a16="http://schemas.microsoft.com/office/drawing/2014/main" id="{04838BF5-2746-9B80-C493-9262F69F0F8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19804" cy="13703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7" name="Group 187">
              <a:extLst>
                <a:ext uri="{FF2B5EF4-FFF2-40B4-BE49-F238E27FC236}">
                  <a16:creationId xmlns:a16="http://schemas.microsoft.com/office/drawing/2014/main" id="{A9F5A41C-A309-4DA8-B0AC-F422CB3952A9}"/>
                </a:ext>
              </a:extLst>
            </p:cNvPr>
            <p:cNvGrpSpPr/>
            <p:nvPr/>
          </p:nvGrpSpPr>
          <p:grpSpPr>
            <a:xfrm rot="-199826">
              <a:off x="52574" y="524265"/>
              <a:ext cx="73378" cy="117779"/>
              <a:chOff x="0" y="0"/>
              <a:chExt cx="801563" cy="1286579"/>
            </a:xfrm>
          </p:grpSpPr>
          <p:sp>
            <p:nvSpPr>
              <p:cNvPr id="188" name="Freeform 188">
                <a:extLst>
                  <a:ext uri="{FF2B5EF4-FFF2-40B4-BE49-F238E27FC236}">
                    <a16:creationId xmlns:a16="http://schemas.microsoft.com/office/drawing/2014/main" id="{16917CC4-F1E0-AAAC-D6FD-BA2277A498AD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" name="TextBox 189">
                <a:extLst>
                  <a:ext uri="{FF2B5EF4-FFF2-40B4-BE49-F238E27FC236}">
                    <a16:creationId xmlns:a16="http://schemas.microsoft.com/office/drawing/2014/main" id="{E06D9608-EF34-8037-EFE4-F5A6B2A20616}"/>
                  </a:ext>
                </a:extLst>
              </p:cNvPr>
              <p:cNvSpPr txBox="1"/>
              <p:nvPr/>
            </p:nvSpPr>
            <p:spPr>
              <a:xfrm>
                <a:off x="75147" y="72992"/>
                <a:ext cx="651270" cy="1092971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0" name="Group 190">
              <a:extLst>
                <a:ext uri="{FF2B5EF4-FFF2-40B4-BE49-F238E27FC236}">
                  <a16:creationId xmlns:a16="http://schemas.microsoft.com/office/drawing/2014/main" id="{D016AC44-6E5E-B91F-6006-1344746EDD37}"/>
                </a:ext>
              </a:extLst>
            </p:cNvPr>
            <p:cNvGrpSpPr/>
            <p:nvPr/>
          </p:nvGrpSpPr>
          <p:grpSpPr>
            <a:xfrm rot="-333792">
              <a:off x="64391" y="353040"/>
              <a:ext cx="73378" cy="131180"/>
              <a:chOff x="0" y="0"/>
              <a:chExt cx="801563" cy="1432970"/>
            </a:xfrm>
          </p:grpSpPr>
          <p:sp>
            <p:nvSpPr>
              <p:cNvPr id="191" name="Freeform 191">
                <a:extLst>
                  <a:ext uri="{FF2B5EF4-FFF2-40B4-BE49-F238E27FC236}">
                    <a16:creationId xmlns:a16="http://schemas.microsoft.com/office/drawing/2014/main" id="{DEBE7011-3BE5-25AC-98E3-21A263C24EC3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2" name="TextBox 192">
                <a:extLst>
                  <a:ext uri="{FF2B5EF4-FFF2-40B4-BE49-F238E27FC236}">
                    <a16:creationId xmlns:a16="http://schemas.microsoft.com/office/drawing/2014/main" id="{7E8BD4BC-7CFC-E7A5-0683-9E50BED1E6B6}"/>
                  </a:ext>
                </a:extLst>
              </p:cNvPr>
              <p:cNvSpPr txBox="1"/>
              <p:nvPr/>
            </p:nvSpPr>
            <p:spPr>
              <a:xfrm>
                <a:off x="75147" y="86716"/>
                <a:ext cx="651270" cy="1211913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3" name="Group 193">
              <a:extLst>
                <a:ext uri="{FF2B5EF4-FFF2-40B4-BE49-F238E27FC236}">
                  <a16:creationId xmlns:a16="http://schemas.microsoft.com/office/drawing/2014/main" id="{F3EC8205-E900-00FA-0741-49F49BF6E0B4}"/>
                </a:ext>
              </a:extLst>
            </p:cNvPr>
            <p:cNvGrpSpPr/>
            <p:nvPr/>
          </p:nvGrpSpPr>
          <p:grpSpPr>
            <a:xfrm rot="-9124287">
              <a:off x="42582" y="230364"/>
              <a:ext cx="92929" cy="26984"/>
              <a:chOff x="0" y="0"/>
              <a:chExt cx="111359" cy="32335"/>
            </a:xfrm>
          </p:grpSpPr>
          <p:sp>
            <p:nvSpPr>
              <p:cNvPr id="194" name="Freeform 194">
                <a:extLst>
                  <a:ext uri="{FF2B5EF4-FFF2-40B4-BE49-F238E27FC236}">
                    <a16:creationId xmlns:a16="http://schemas.microsoft.com/office/drawing/2014/main" id="{A427C8A5-F5A3-BE23-C9BA-FDF87ED54ABE}"/>
                  </a:ext>
                </a:extLst>
              </p:cNvPr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5" name="TextBox 195">
                <a:extLst>
                  <a:ext uri="{FF2B5EF4-FFF2-40B4-BE49-F238E27FC236}">
                    <a16:creationId xmlns:a16="http://schemas.microsoft.com/office/drawing/2014/main" id="{2CD5AE93-3ACF-681E-D7C5-AEFA1C03A39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359" cy="7996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6" name="Group 196">
              <a:extLst>
                <a:ext uri="{FF2B5EF4-FFF2-40B4-BE49-F238E27FC236}">
                  <a16:creationId xmlns:a16="http://schemas.microsoft.com/office/drawing/2014/main" id="{DB59876D-50A3-6DDF-DF37-6E55BAB0E1BF}"/>
                </a:ext>
              </a:extLst>
            </p:cNvPr>
            <p:cNvGrpSpPr/>
            <p:nvPr/>
          </p:nvGrpSpPr>
          <p:grpSpPr>
            <a:xfrm rot="-535806">
              <a:off x="32056" y="211156"/>
              <a:ext cx="47127" cy="161500"/>
              <a:chOff x="0" y="0"/>
              <a:chExt cx="187091" cy="641138"/>
            </a:xfrm>
          </p:grpSpPr>
          <p:sp>
            <p:nvSpPr>
              <p:cNvPr id="197" name="Freeform 197">
                <a:extLst>
                  <a:ext uri="{FF2B5EF4-FFF2-40B4-BE49-F238E27FC236}">
                    <a16:creationId xmlns:a16="http://schemas.microsoft.com/office/drawing/2014/main" id="{D09DCD45-FAA2-A2FB-D866-9176E87EBC32}"/>
                  </a:ext>
                </a:extLst>
              </p:cNvPr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8" name="TextBox 198">
                <a:extLst>
                  <a:ext uri="{FF2B5EF4-FFF2-40B4-BE49-F238E27FC236}">
                    <a16:creationId xmlns:a16="http://schemas.microsoft.com/office/drawing/2014/main" id="{84A73BA1-2325-0835-C489-218ADE5A081F}"/>
                  </a:ext>
                </a:extLst>
              </p:cNvPr>
              <p:cNvSpPr txBox="1"/>
              <p:nvPr/>
            </p:nvSpPr>
            <p:spPr>
              <a:xfrm>
                <a:off x="17540" y="12482"/>
                <a:ext cx="152012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9" name="Group 199">
              <a:extLst>
                <a:ext uri="{FF2B5EF4-FFF2-40B4-BE49-F238E27FC236}">
                  <a16:creationId xmlns:a16="http://schemas.microsoft.com/office/drawing/2014/main" id="{37BCBCA6-F84E-2641-429F-F4D0A2A39661}"/>
                </a:ext>
              </a:extLst>
            </p:cNvPr>
            <p:cNvGrpSpPr/>
            <p:nvPr/>
          </p:nvGrpSpPr>
          <p:grpSpPr>
            <a:xfrm rot="-1227287">
              <a:off x="38079" y="203533"/>
              <a:ext cx="47746" cy="161500"/>
              <a:chOff x="0" y="0"/>
              <a:chExt cx="189546" cy="641138"/>
            </a:xfrm>
          </p:grpSpPr>
          <p:sp>
            <p:nvSpPr>
              <p:cNvPr id="200" name="Freeform 200">
                <a:extLst>
                  <a:ext uri="{FF2B5EF4-FFF2-40B4-BE49-F238E27FC236}">
                    <a16:creationId xmlns:a16="http://schemas.microsoft.com/office/drawing/2014/main" id="{371D7226-55BD-4782-BD47-50853C1C26A7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1" name="TextBox 201">
                <a:extLst>
                  <a:ext uri="{FF2B5EF4-FFF2-40B4-BE49-F238E27FC236}">
                    <a16:creationId xmlns:a16="http://schemas.microsoft.com/office/drawing/2014/main" id="{1AB4B993-15CD-B278-112B-CB50736427CC}"/>
                  </a:ext>
                </a:extLst>
              </p:cNvPr>
              <p:cNvSpPr txBox="1"/>
              <p:nvPr/>
            </p:nvSpPr>
            <p:spPr>
              <a:xfrm>
                <a:off x="17770" y="12482"/>
                <a:ext cx="154006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2" name="Group 202">
              <a:extLst>
                <a:ext uri="{FF2B5EF4-FFF2-40B4-BE49-F238E27FC236}">
                  <a16:creationId xmlns:a16="http://schemas.microsoft.com/office/drawing/2014/main" id="{5737A443-3C8F-5A95-1A1C-DE2C05F64F12}"/>
                </a:ext>
              </a:extLst>
            </p:cNvPr>
            <p:cNvGrpSpPr/>
            <p:nvPr/>
          </p:nvGrpSpPr>
          <p:grpSpPr>
            <a:xfrm rot="-2149172">
              <a:off x="39422" y="194560"/>
              <a:ext cx="47746" cy="134484"/>
              <a:chOff x="0" y="0"/>
              <a:chExt cx="189546" cy="533889"/>
            </a:xfrm>
          </p:grpSpPr>
          <p:sp>
            <p:nvSpPr>
              <p:cNvPr id="203" name="Freeform 203">
                <a:extLst>
                  <a:ext uri="{FF2B5EF4-FFF2-40B4-BE49-F238E27FC236}">
                    <a16:creationId xmlns:a16="http://schemas.microsoft.com/office/drawing/2014/main" id="{44E925C4-F13D-1D3A-47C4-9604F75F945A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" name="TextBox 204">
                <a:extLst>
                  <a:ext uri="{FF2B5EF4-FFF2-40B4-BE49-F238E27FC236}">
                    <a16:creationId xmlns:a16="http://schemas.microsoft.com/office/drawing/2014/main" id="{C77C7436-9C64-CC3F-5B02-8BB50708F652}"/>
                  </a:ext>
                </a:extLst>
              </p:cNvPr>
              <p:cNvSpPr txBox="1"/>
              <p:nvPr/>
            </p:nvSpPr>
            <p:spPr>
              <a:xfrm>
                <a:off x="17770" y="2427"/>
                <a:ext cx="154006" cy="48140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05" name="AutoShape 205">
              <a:extLst>
                <a:ext uri="{FF2B5EF4-FFF2-40B4-BE49-F238E27FC236}">
                  <a16:creationId xmlns:a16="http://schemas.microsoft.com/office/drawing/2014/main" id="{95B8AF53-1066-174D-D2DF-20614546D65A}"/>
                </a:ext>
              </a:extLst>
            </p:cNvPr>
            <p:cNvSpPr/>
            <p:nvPr/>
          </p:nvSpPr>
          <p:spPr>
            <a:xfrm flipV="1">
              <a:off x="197637" y="384008"/>
              <a:ext cx="144284" cy="55024"/>
            </a:xfrm>
            <a:prstGeom prst="line">
              <a:avLst/>
            </a:prstGeom>
            <a:ln w="13022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06" name="Group 206">
              <a:extLst>
                <a:ext uri="{FF2B5EF4-FFF2-40B4-BE49-F238E27FC236}">
                  <a16:creationId xmlns:a16="http://schemas.microsoft.com/office/drawing/2014/main" id="{74FF1E47-FEE3-5C09-DB4B-0C5B8D621553}"/>
                </a:ext>
              </a:extLst>
            </p:cNvPr>
            <p:cNvGrpSpPr/>
            <p:nvPr/>
          </p:nvGrpSpPr>
          <p:grpSpPr>
            <a:xfrm rot="-837714">
              <a:off x="117981" y="472291"/>
              <a:ext cx="388030" cy="93838"/>
              <a:chOff x="0" y="0"/>
              <a:chExt cx="1320469" cy="319333"/>
            </a:xfrm>
          </p:grpSpPr>
          <p:sp>
            <p:nvSpPr>
              <p:cNvPr id="207" name="Freeform 207">
                <a:extLst>
                  <a:ext uri="{FF2B5EF4-FFF2-40B4-BE49-F238E27FC236}">
                    <a16:creationId xmlns:a16="http://schemas.microsoft.com/office/drawing/2014/main" id="{F498018D-E067-D207-68A7-9BA25862F704}"/>
                  </a:ext>
                </a:extLst>
              </p:cNvPr>
              <p:cNvSpPr/>
              <p:nvPr/>
            </p:nvSpPr>
            <p:spPr>
              <a:xfrm>
                <a:off x="0" y="0"/>
                <a:ext cx="1320469" cy="319333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19333">
                    <a:moveTo>
                      <a:pt x="660235" y="0"/>
                    </a:moveTo>
                    <a:cubicBezTo>
                      <a:pt x="295597" y="0"/>
                      <a:pt x="0" y="71485"/>
                      <a:pt x="0" y="159667"/>
                    </a:cubicBezTo>
                    <a:cubicBezTo>
                      <a:pt x="0" y="247848"/>
                      <a:pt x="295597" y="319333"/>
                      <a:pt x="660235" y="319333"/>
                    </a:cubicBezTo>
                    <a:cubicBezTo>
                      <a:pt x="1024872" y="319333"/>
                      <a:pt x="1320469" y="247848"/>
                      <a:pt x="1320469" y="159667"/>
                    </a:cubicBezTo>
                    <a:cubicBezTo>
                      <a:pt x="1320469" y="71485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" name="TextBox 208">
                <a:extLst>
                  <a:ext uri="{FF2B5EF4-FFF2-40B4-BE49-F238E27FC236}">
                    <a16:creationId xmlns:a16="http://schemas.microsoft.com/office/drawing/2014/main" id="{219FEA43-F498-D51B-FE8C-440F6DD09F93}"/>
                  </a:ext>
                </a:extLst>
              </p:cNvPr>
              <p:cNvSpPr txBox="1"/>
              <p:nvPr/>
            </p:nvSpPr>
            <p:spPr>
              <a:xfrm>
                <a:off x="123794" y="-17688"/>
                <a:ext cx="1072881" cy="307083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09" name="AutoShape 209">
              <a:extLst>
                <a:ext uri="{FF2B5EF4-FFF2-40B4-BE49-F238E27FC236}">
                  <a16:creationId xmlns:a16="http://schemas.microsoft.com/office/drawing/2014/main" id="{A95643CB-D66B-CEB4-2E7A-681D9A5BF9DE}"/>
                </a:ext>
              </a:extLst>
            </p:cNvPr>
            <p:cNvSpPr/>
            <p:nvPr/>
          </p:nvSpPr>
          <p:spPr>
            <a:xfrm>
              <a:off x="197637" y="330671"/>
              <a:ext cx="292817" cy="55221"/>
            </a:xfrm>
            <a:prstGeom prst="line">
              <a:avLst/>
            </a:prstGeom>
            <a:ln w="3255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10" name="Group 210">
              <a:extLst>
                <a:ext uri="{FF2B5EF4-FFF2-40B4-BE49-F238E27FC236}">
                  <a16:creationId xmlns:a16="http://schemas.microsoft.com/office/drawing/2014/main" id="{9962EB33-5CF7-02C5-B251-98A90D1EA9F9}"/>
                </a:ext>
              </a:extLst>
            </p:cNvPr>
            <p:cNvGrpSpPr/>
            <p:nvPr/>
          </p:nvGrpSpPr>
          <p:grpSpPr>
            <a:xfrm rot="397721">
              <a:off x="254115" y="400599"/>
              <a:ext cx="388030" cy="90483"/>
              <a:chOff x="0" y="0"/>
              <a:chExt cx="1320469" cy="307914"/>
            </a:xfrm>
          </p:grpSpPr>
          <p:sp>
            <p:nvSpPr>
              <p:cNvPr id="211" name="Freeform 211">
                <a:extLst>
                  <a:ext uri="{FF2B5EF4-FFF2-40B4-BE49-F238E27FC236}">
                    <a16:creationId xmlns:a16="http://schemas.microsoft.com/office/drawing/2014/main" id="{DFF1E983-6395-3F1C-7DDF-E0578BBC527B}"/>
                  </a:ext>
                </a:extLst>
              </p:cNvPr>
              <p:cNvSpPr/>
              <p:nvPr/>
            </p:nvSpPr>
            <p:spPr>
              <a:xfrm>
                <a:off x="0" y="0"/>
                <a:ext cx="1320469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07914">
                    <a:moveTo>
                      <a:pt x="660235" y="0"/>
                    </a:moveTo>
                    <a:cubicBezTo>
                      <a:pt x="295597" y="0"/>
                      <a:pt x="0" y="68929"/>
                      <a:pt x="0" y="153957"/>
                    </a:cubicBezTo>
                    <a:cubicBezTo>
                      <a:pt x="0" y="238985"/>
                      <a:pt x="295597" y="307914"/>
                      <a:pt x="660235" y="307914"/>
                    </a:cubicBezTo>
                    <a:cubicBezTo>
                      <a:pt x="1024872" y="307914"/>
                      <a:pt x="1320469" y="238985"/>
                      <a:pt x="1320469" y="153957"/>
                    </a:cubicBezTo>
                    <a:cubicBezTo>
                      <a:pt x="1320469" y="68929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" name="TextBox 212">
                <a:extLst>
                  <a:ext uri="{FF2B5EF4-FFF2-40B4-BE49-F238E27FC236}">
                    <a16:creationId xmlns:a16="http://schemas.microsoft.com/office/drawing/2014/main" id="{55283401-F361-C693-22D5-80E20926A718}"/>
                  </a:ext>
                </a:extLst>
              </p:cNvPr>
              <p:cNvSpPr txBox="1"/>
              <p:nvPr/>
            </p:nvSpPr>
            <p:spPr>
              <a:xfrm>
                <a:off x="123794" y="-18758"/>
                <a:ext cx="1072881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3" name="Group 213">
              <a:extLst>
                <a:ext uri="{FF2B5EF4-FFF2-40B4-BE49-F238E27FC236}">
                  <a16:creationId xmlns:a16="http://schemas.microsoft.com/office/drawing/2014/main" id="{6B33E37E-73B7-D9C9-BC90-20F1C906689F}"/>
                </a:ext>
              </a:extLst>
            </p:cNvPr>
            <p:cNvGrpSpPr/>
            <p:nvPr/>
          </p:nvGrpSpPr>
          <p:grpSpPr>
            <a:xfrm>
              <a:off x="236355" y="380371"/>
              <a:ext cx="222465" cy="171098"/>
              <a:chOff x="0" y="0"/>
              <a:chExt cx="757050" cy="582249"/>
            </a:xfrm>
          </p:grpSpPr>
          <p:sp>
            <p:nvSpPr>
              <p:cNvPr id="214" name="Freeform 214">
                <a:extLst>
                  <a:ext uri="{FF2B5EF4-FFF2-40B4-BE49-F238E27FC236}">
                    <a16:creationId xmlns:a16="http://schemas.microsoft.com/office/drawing/2014/main" id="{FFDF987C-C1E4-7F3D-4F62-4EA3EAFC4F9C}"/>
                  </a:ext>
                </a:extLst>
              </p:cNvPr>
              <p:cNvSpPr/>
              <p:nvPr/>
            </p:nvSpPr>
            <p:spPr>
              <a:xfrm>
                <a:off x="0" y="0"/>
                <a:ext cx="757050" cy="582249"/>
              </a:xfrm>
              <a:custGeom>
                <a:avLst/>
                <a:gdLst/>
                <a:ahLst/>
                <a:cxnLst/>
                <a:rect l="l" t="t" r="r" b="b"/>
                <a:pathLst>
                  <a:path w="757050" h="582249">
                    <a:moveTo>
                      <a:pt x="378525" y="0"/>
                    </a:moveTo>
                    <a:cubicBezTo>
                      <a:pt x="169471" y="0"/>
                      <a:pt x="0" y="130341"/>
                      <a:pt x="0" y="291125"/>
                    </a:cubicBezTo>
                    <a:cubicBezTo>
                      <a:pt x="0" y="451908"/>
                      <a:pt x="169471" y="582249"/>
                      <a:pt x="378525" y="582249"/>
                    </a:cubicBezTo>
                    <a:cubicBezTo>
                      <a:pt x="587579" y="582249"/>
                      <a:pt x="757050" y="451908"/>
                      <a:pt x="757050" y="291125"/>
                    </a:cubicBezTo>
                    <a:cubicBezTo>
                      <a:pt x="757050" y="130341"/>
                      <a:pt x="587579" y="0"/>
                      <a:pt x="37852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" name="TextBox 215">
                <a:extLst>
                  <a:ext uri="{FF2B5EF4-FFF2-40B4-BE49-F238E27FC236}">
                    <a16:creationId xmlns:a16="http://schemas.microsoft.com/office/drawing/2014/main" id="{83F5E8B4-C627-9C3F-7654-D6F4A3F96376}"/>
                  </a:ext>
                </a:extLst>
              </p:cNvPr>
              <p:cNvSpPr txBox="1"/>
              <p:nvPr/>
            </p:nvSpPr>
            <p:spPr>
              <a:xfrm>
                <a:off x="70973" y="6961"/>
                <a:ext cx="615103" cy="52070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6" name="Group 216">
              <a:extLst>
                <a:ext uri="{FF2B5EF4-FFF2-40B4-BE49-F238E27FC236}">
                  <a16:creationId xmlns:a16="http://schemas.microsoft.com/office/drawing/2014/main" id="{6F0A1633-5B98-2738-A11B-8FC20A84282D}"/>
                </a:ext>
              </a:extLst>
            </p:cNvPr>
            <p:cNvGrpSpPr/>
            <p:nvPr/>
          </p:nvGrpSpPr>
          <p:grpSpPr>
            <a:xfrm rot="397721">
              <a:off x="380825" y="451573"/>
              <a:ext cx="293558" cy="90483"/>
              <a:chOff x="0" y="0"/>
              <a:chExt cx="998981" cy="307914"/>
            </a:xfrm>
          </p:grpSpPr>
          <p:sp>
            <p:nvSpPr>
              <p:cNvPr id="217" name="Freeform 217">
                <a:extLst>
                  <a:ext uri="{FF2B5EF4-FFF2-40B4-BE49-F238E27FC236}">
                    <a16:creationId xmlns:a16="http://schemas.microsoft.com/office/drawing/2014/main" id="{2C8F3457-B4A1-5C43-6609-76A375257243}"/>
                  </a:ext>
                </a:extLst>
              </p:cNvPr>
              <p:cNvSpPr/>
              <p:nvPr/>
            </p:nvSpPr>
            <p:spPr>
              <a:xfrm>
                <a:off x="0" y="0"/>
                <a:ext cx="998981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998981" h="307914">
                    <a:moveTo>
                      <a:pt x="499491" y="0"/>
                    </a:moveTo>
                    <a:cubicBezTo>
                      <a:pt x="223630" y="0"/>
                      <a:pt x="0" y="68929"/>
                      <a:pt x="0" y="153957"/>
                    </a:cubicBezTo>
                    <a:cubicBezTo>
                      <a:pt x="0" y="238985"/>
                      <a:pt x="223630" y="307914"/>
                      <a:pt x="499491" y="307914"/>
                    </a:cubicBezTo>
                    <a:cubicBezTo>
                      <a:pt x="775352" y="307914"/>
                      <a:pt x="998981" y="238985"/>
                      <a:pt x="998981" y="153957"/>
                    </a:cubicBezTo>
                    <a:cubicBezTo>
                      <a:pt x="998981" y="68929"/>
                      <a:pt x="775352" y="0"/>
                      <a:pt x="49949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8" name="TextBox 218">
                <a:extLst>
                  <a:ext uri="{FF2B5EF4-FFF2-40B4-BE49-F238E27FC236}">
                    <a16:creationId xmlns:a16="http://schemas.microsoft.com/office/drawing/2014/main" id="{6EAE7EE5-3E5D-BB3A-DCBC-9F0E1C07DF9B}"/>
                  </a:ext>
                </a:extLst>
              </p:cNvPr>
              <p:cNvSpPr txBox="1"/>
              <p:nvPr/>
            </p:nvSpPr>
            <p:spPr>
              <a:xfrm>
                <a:off x="93655" y="-18758"/>
                <a:ext cx="811672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19" name="AutoShape 219">
              <a:extLst>
                <a:ext uri="{FF2B5EF4-FFF2-40B4-BE49-F238E27FC236}">
                  <a16:creationId xmlns:a16="http://schemas.microsoft.com/office/drawing/2014/main" id="{874FC01C-1487-0A46-15ED-DC2DBEAD67D9}"/>
                </a:ext>
              </a:extLst>
            </p:cNvPr>
            <p:cNvSpPr/>
            <p:nvPr/>
          </p:nvSpPr>
          <p:spPr>
            <a:xfrm flipV="1">
              <a:off x="506533" y="482190"/>
              <a:ext cx="1327734" cy="6585"/>
            </a:xfrm>
            <a:prstGeom prst="line">
              <a:avLst/>
            </a:prstGeom>
            <a:ln w="32554" cap="flat">
              <a:solidFill>
                <a:srgbClr val="D6D4D2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20" name="Group 220">
              <a:extLst>
                <a:ext uri="{FF2B5EF4-FFF2-40B4-BE49-F238E27FC236}">
                  <a16:creationId xmlns:a16="http://schemas.microsoft.com/office/drawing/2014/main" id="{A987EE0E-0149-9380-97D6-70A96019FBB7}"/>
                </a:ext>
              </a:extLst>
            </p:cNvPr>
            <p:cNvGrpSpPr/>
            <p:nvPr/>
          </p:nvGrpSpPr>
          <p:grpSpPr>
            <a:xfrm>
              <a:off x="401537" y="332432"/>
              <a:ext cx="1414010" cy="248933"/>
              <a:chOff x="0" y="0"/>
              <a:chExt cx="1706104" cy="300355"/>
            </a:xfrm>
          </p:grpSpPr>
          <p:sp>
            <p:nvSpPr>
              <p:cNvPr id="221" name="Freeform 221">
                <a:extLst>
                  <a:ext uri="{FF2B5EF4-FFF2-40B4-BE49-F238E27FC236}">
                    <a16:creationId xmlns:a16="http://schemas.microsoft.com/office/drawing/2014/main" id="{34A98AAA-3ABC-5F30-4204-129A592A7024}"/>
                  </a:ext>
                </a:extLst>
              </p:cNvPr>
              <p:cNvSpPr/>
              <p:nvPr/>
            </p:nvSpPr>
            <p:spPr>
              <a:xfrm>
                <a:off x="0" y="0"/>
                <a:ext cx="1706104" cy="300355"/>
              </a:xfrm>
              <a:custGeom>
                <a:avLst/>
                <a:gdLst/>
                <a:ahLst/>
                <a:cxnLst/>
                <a:rect l="l" t="t" r="r" b="b"/>
                <a:pathLst>
                  <a:path w="1706104" h="300355">
                    <a:moveTo>
                      <a:pt x="853052" y="0"/>
                    </a:moveTo>
                    <a:cubicBezTo>
                      <a:pt x="381924" y="0"/>
                      <a:pt x="0" y="67237"/>
                      <a:pt x="0" y="150178"/>
                    </a:cubicBezTo>
                    <a:cubicBezTo>
                      <a:pt x="0" y="233119"/>
                      <a:pt x="381924" y="300355"/>
                      <a:pt x="853052" y="300355"/>
                    </a:cubicBezTo>
                    <a:cubicBezTo>
                      <a:pt x="1324180" y="300355"/>
                      <a:pt x="1706104" y="233119"/>
                      <a:pt x="1706104" y="150178"/>
                    </a:cubicBezTo>
                    <a:cubicBezTo>
                      <a:pt x="1706104" y="67237"/>
                      <a:pt x="1324180" y="0"/>
                      <a:pt x="853052" y="0"/>
                    </a:cubicBezTo>
                    <a:close/>
                  </a:path>
                </a:pathLst>
              </a:custGeom>
              <a:solidFill>
                <a:srgbClr val="CACAC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2" name="TextBox 222">
                <a:extLst>
                  <a:ext uri="{FF2B5EF4-FFF2-40B4-BE49-F238E27FC236}">
                    <a16:creationId xmlns:a16="http://schemas.microsoft.com/office/drawing/2014/main" id="{B3957CE9-15EB-9531-EFFD-BEC566ED9612}"/>
                  </a:ext>
                </a:extLst>
              </p:cNvPr>
              <p:cNvSpPr txBox="1"/>
              <p:nvPr/>
            </p:nvSpPr>
            <p:spPr>
              <a:xfrm>
                <a:off x="159947" y="-19467"/>
                <a:ext cx="1386210" cy="29166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3" name="Group 223">
              <a:extLst>
                <a:ext uri="{FF2B5EF4-FFF2-40B4-BE49-F238E27FC236}">
                  <a16:creationId xmlns:a16="http://schemas.microsoft.com/office/drawing/2014/main" id="{BA8B2225-4031-FCC7-CE8C-B7C85BCAE06F}"/>
                </a:ext>
              </a:extLst>
            </p:cNvPr>
            <p:cNvGrpSpPr/>
            <p:nvPr/>
          </p:nvGrpSpPr>
          <p:grpSpPr>
            <a:xfrm>
              <a:off x="382825" y="370075"/>
              <a:ext cx="1421827" cy="157833"/>
              <a:chOff x="0" y="0"/>
              <a:chExt cx="1715536" cy="190437"/>
            </a:xfrm>
          </p:grpSpPr>
          <p:sp>
            <p:nvSpPr>
              <p:cNvPr id="224" name="Freeform 224">
                <a:extLst>
                  <a:ext uri="{FF2B5EF4-FFF2-40B4-BE49-F238E27FC236}">
                    <a16:creationId xmlns:a16="http://schemas.microsoft.com/office/drawing/2014/main" id="{DE00FF79-2994-C3BA-23DF-A4968C733E59}"/>
                  </a:ext>
                </a:extLst>
              </p:cNvPr>
              <p:cNvSpPr/>
              <p:nvPr/>
            </p:nvSpPr>
            <p:spPr>
              <a:xfrm>
                <a:off x="0" y="0"/>
                <a:ext cx="1715536" cy="190437"/>
              </a:xfrm>
              <a:custGeom>
                <a:avLst/>
                <a:gdLst/>
                <a:ahLst/>
                <a:cxnLst/>
                <a:rect l="l" t="t" r="r" b="b"/>
                <a:pathLst>
                  <a:path w="1715536" h="190437">
                    <a:moveTo>
                      <a:pt x="857768" y="0"/>
                    </a:moveTo>
                    <a:cubicBezTo>
                      <a:pt x="384036" y="0"/>
                      <a:pt x="0" y="42631"/>
                      <a:pt x="0" y="95219"/>
                    </a:cubicBezTo>
                    <a:cubicBezTo>
                      <a:pt x="0" y="147806"/>
                      <a:pt x="384036" y="190437"/>
                      <a:pt x="857768" y="190437"/>
                    </a:cubicBezTo>
                    <a:cubicBezTo>
                      <a:pt x="1331500" y="190437"/>
                      <a:pt x="1715536" y="147806"/>
                      <a:pt x="1715536" y="95219"/>
                    </a:cubicBezTo>
                    <a:cubicBezTo>
                      <a:pt x="1715536" y="42631"/>
                      <a:pt x="1331500" y="0"/>
                      <a:pt x="85776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" name="TextBox 225">
                <a:extLst>
                  <a:ext uri="{FF2B5EF4-FFF2-40B4-BE49-F238E27FC236}">
                    <a16:creationId xmlns:a16="http://schemas.microsoft.com/office/drawing/2014/main" id="{D9568619-F71B-CACA-8C8B-B176684DC77E}"/>
                  </a:ext>
                </a:extLst>
              </p:cNvPr>
              <p:cNvSpPr txBox="1"/>
              <p:nvPr/>
            </p:nvSpPr>
            <p:spPr>
              <a:xfrm>
                <a:off x="160831" y="-29772"/>
                <a:ext cx="1393873" cy="20235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6" name="Group 226">
              <a:extLst>
                <a:ext uri="{FF2B5EF4-FFF2-40B4-BE49-F238E27FC236}">
                  <a16:creationId xmlns:a16="http://schemas.microsoft.com/office/drawing/2014/main" id="{2ED4BFEB-6DB8-B8D7-85DB-8B8EA9A9AC28}"/>
                </a:ext>
              </a:extLst>
            </p:cNvPr>
            <p:cNvGrpSpPr/>
            <p:nvPr/>
          </p:nvGrpSpPr>
          <p:grpSpPr>
            <a:xfrm rot="751719">
              <a:off x="1326922" y="309023"/>
              <a:ext cx="576690" cy="102895"/>
              <a:chOff x="0" y="0"/>
              <a:chExt cx="1329862" cy="237279"/>
            </a:xfrm>
          </p:grpSpPr>
          <p:sp>
            <p:nvSpPr>
              <p:cNvPr id="227" name="Freeform 227">
                <a:extLst>
                  <a:ext uri="{FF2B5EF4-FFF2-40B4-BE49-F238E27FC236}">
                    <a16:creationId xmlns:a16="http://schemas.microsoft.com/office/drawing/2014/main" id="{44ADB364-C043-A9F3-B08D-65078EED03D9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8" name="TextBox 228">
                <a:extLst>
                  <a:ext uri="{FF2B5EF4-FFF2-40B4-BE49-F238E27FC236}">
                    <a16:creationId xmlns:a16="http://schemas.microsoft.com/office/drawing/2014/main" id="{04BF9C9B-90CB-C24C-36A1-DC84BD0565F9}"/>
                  </a:ext>
                </a:extLst>
              </p:cNvPr>
              <p:cNvSpPr txBox="1"/>
              <p:nvPr/>
            </p:nvSpPr>
            <p:spPr>
              <a:xfrm>
                <a:off x="124675" y="-25380"/>
                <a:ext cx="1080513" cy="24041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9" name="Group 229">
              <a:extLst>
                <a:ext uri="{FF2B5EF4-FFF2-40B4-BE49-F238E27FC236}">
                  <a16:creationId xmlns:a16="http://schemas.microsoft.com/office/drawing/2014/main" id="{7A8F9165-74FD-D34D-0A9E-E1FDB98E7159}"/>
                </a:ext>
              </a:extLst>
            </p:cNvPr>
            <p:cNvGrpSpPr/>
            <p:nvPr/>
          </p:nvGrpSpPr>
          <p:grpSpPr>
            <a:xfrm rot="1752864">
              <a:off x="444181" y="297297"/>
              <a:ext cx="224457" cy="81415"/>
              <a:chOff x="0" y="0"/>
              <a:chExt cx="517605" cy="187745"/>
            </a:xfrm>
          </p:grpSpPr>
          <p:sp>
            <p:nvSpPr>
              <p:cNvPr id="230" name="Freeform 230">
                <a:extLst>
                  <a:ext uri="{FF2B5EF4-FFF2-40B4-BE49-F238E27FC236}">
                    <a16:creationId xmlns:a16="http://schemas.microsoft.com/office/drawing/2014/main" id="{E1F0BFD1-05F6-C41F-2AE8-8FC27F1FFC85}"/>
                  </a:ext>
                </a:extLst>
              </p:cNvPr>
              <p:cNvSpPr/>
              <p:nvPr/>
            </p:nvSpPr>
            <p:spPr>
              <a:xfrm>
                <a:off x="0" y="0"/>
                <a:ext cx="517605" cy="187745"/>
              </a:xfrm>
              <a:custGeom>
                <a:avLst/>
                <a:gdLst/>
                <a:ahLst/>
                <a:cxnLst/>
                <a:rect l="l" t="t" r="r" b="b"/>
                <a:pathLst>
                  <a:path w="517605" h="187745">
                    <a:moveTo>
                      <a:pt x="258802" y="0"/>
                    </a:moveTo>
                    <a:cubicBezTo>
                      <a:pt x="115870" y="0"/>
                      <a:pt x="0" y="42028"/>
                      <a:pt x="0" y="93872"/>
                    </a:cubicBezTo>
                    <a:cubicBezTo>
                      <a:pt x="0" y="145717"/>
                      <a:pt x="115870" y="187745"/>
                      <a:pt x="258802" y="187745"/>
                    </a:cubicBezTo>
                    <a:cubicBezTo>
                      <a:pt x="401735" y="187745"/>
                      <a:pt x="517605" y="145717"/>
                      <a:pt x="517605" y="93872"/>
                    </a:cubicBezTo>
                    <a:cubicBezTo>
                      <a:pt x="517605" y="42028"/>
                      <a:pt x="401735" y="0"/>
                      <a:pt x="258802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1" name="TextBox 231">
                <a:extLst>
                  <a:ext uri="{FF2B5EF4-FFF2-40B4-BE49-F238E27FC236}">
                    <a16:creationId xmlns:a16="http://schemas.microsoft.com/office/drawing/2014/main" id="{BB08836B-5B84-A3B1-5828-A54F819AC788}"/>
                  </a:ext>
                </a:extLst>
              </p:cNvPr>
              <p:cNvSpPr txBox="1"/>
              <p:nvPr/>
            </p:nvSpPr>
            <p:spPr>
              <a:xfrm>
                <a:off x="48525" y="-30024"/>
                <a:ext cx="420554" cy="20016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2" name="Group 232">
              <a:extLst>
                <a:ext uri="{FF2B5EF4-FFF2-40B4-BE49-F238E27FC236}">
                  <a16:creationId xmlns:a16="http://schemas.microsoft.com/office/drawing/2014/main" id="{02908414-C04B-1CEB-268C-543415DB312E}"/>
                </a:ext>
              </a:extLst>
            </p:cNvPr>
            <p:cNvGrpSpPr/>
            <p:nvPr/>
          </p:nvGrpSpPr>
          <p:grpSpPr>
            <a:xfrm>
              <a:off x="578866" y="247698"/>
              <a:ext cx="1160919" cy="249565"/>
              <a:chOff x="0" y="0"/>
              <a:chExt cx="1632284" cy="350896"/>
            </a:xfrm>
          </p:grpSpPr>
          <p:sp>
            <p:nvSpPr>
              <p:cNvPr id="233" name="Freeform 233">
                <a:extLst>
                  <a:ext uri="{FF2B5EF4-FFF2-40B4-BE49-F238E27FC236}">
                    <a16:creationId xmlns:a16="http://schemas.microsoft.com/office/drawing/2014/main" id="{5C0F65C1-2037-6840-3B53-9DBCBF154E11}"/>
                  </a:ext>
                </a:extLst>
              </p:cNvPr>
              <p:cNvSpPr/>
              <p:nvPr/>
            </p:nvSpPr>
            <p:spPr>
              <a:xfrm>
                <a:off x="0" y="0"/>
                <a:ext cx="1632284" cy="350896"/>
              </a:xfrm>
              <a:custGeom>
                <a:avLst/>
                <a:gdLst/>
                <a:ahLst/>
                <a:cxnLst/>
                <a:rect l="l" t="t" r="r" b="b"/>
                <a:pathLst>
                  <a:path w="1632284" h="350896">
                    <a:moveTo>
                      <a:pt x="816142" y="0"/>
                    </a:moveTo>
                    <a:cubicBezTo>
                      <a:pt x="365399" y="0"/>
                      <a:pt x="0" y="78551"/>
                      <a:pt x="0" y="175448"/>
                    </a:cubicBezTo>
                    <a:cubicBezTo>
                      <a:pt x="0" y="272345"/>
                      <a:pt x="365399" y="350896"/>
                      <a:pt x="816142" y="350896"/>
                    </a:cubicBezTo>
                    <a:cubicBezTo>
                      <a:pt x="1266885" y="350896"/>
                      <a:pt x="1632284" y="272345"/>
                      <a:pt x="1632284" y="175448"/>
                    </a:cubicBezTo>
                    <a:cubicBezTo>
                      <a:pt x="1632284" y="78551"/>
                      <a:pt x="1266885" y="0"/>
                      <a:pt x="816142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4" name="TextBox 234">
                <a:extLst>
                  <a:ext uri="{FF2B5EF4-FFF2-40B4-BE49-F238E27FC236}">
                    <a16:creationId xmlns:a16="http://schemas.microsoft.com/office/drawing/2014/main" id="{D9CAE600-6243-DA01-8F9C-38E44130467E}"/>
                  </a:ext>
                </a:extLst>
              </p:cNvPr>
              <p:cNvSpPr txBox="1"/>
              <p:nvPr/>
            </p:nvSpPr>
            <p:spPr>
              <a:xfrm>
                <a:off x="153027" y="-14729"/>
                <a:ext cx="1326231" cy="33272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5" name="Group 235">
              <a:extLst>
                <a:ext uri="{FF2B5EF4-FFF2-40B4-BE49-F238E27FC236}">
                  <a16:creationId xmlns:a16="http://schemas.microsoft.com/office/drawing/2014/main" id="{93514FD8-292E-B90B-0036-FB48778C6AB0}"/>
                </a:ext>
              </a:extLst>
            </p:cNvPr>
            <p:cNvGrpSpPr/>
            <p:nvPr/>
          </p:nvGrpSpPr>
          <p:grpSpPr>
            <a:xfrm rot="428276">
              <a:off x="1058601" y="232981"/>
              <a:ext cx="576690" cy="72776"/>
              <a:chOff x="0" y="0"/>
              <a:chExt cx="1329862" cy="167823"/>
            </a:xfrm>
          </p:grpSpPr>
          <p:sp>
            <p:nvSpPr>
              <p:cNvPr id="236" name="Freeform 236">
                <a:extLst>
                  <a:ext uri="{FF2B5EF4-FFF2-40B4-BE49-F238E27FC236}">
                    <a16:creationId xmlns:a16="http://schemas.microsoft.com/office/drawing/2014/main" id="{705DE19D-D8F0-5456-6877-C1B6F4819411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7" name="TextBox 237">
                <a:extLst>
                  <a:ext uri="{FF2B5EF4-FFF2-40B4-BE49-F238E27FC236}">
                    <a16:creationId xmlns:a16="http://schemas.microsoft.com/office/drawing/2014/main" id="{A9782BEF-6A30-189B-221F-17355368BB7A}"/>
                  </a:ext>
                </a:extLst>
              </p:cNvPr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8" name="Group 238">
              <a:extLst>
                <a:ext uri="{FF2B5EF4-FFF2-40B4-BE49-F238E27FC236}">
                  <a16:creationId xmlns:a16="http://schemas.microsoft.com/office/drawing/2014/main" id="{22A2042E-4B0B-680E-FFF4-028D842CBEAA}"/>
                </a:ext>
              </a:extLst>
            </p:cNvPr>
            <p:cNvGrpSpPr/>
            <p:nvPr/>
          </p:nvGrpSpPr>
          <p:grpSpPr>
            <a:xfrm rot="-69683">
              <a:off x="383862" y="353540"/>
              <a:ext cx="563907" cy="108032"/>
              <a:chOff x="0" y="0"/>
              <a:chExt cx="1300385" cy="249126"/>
            </a:xfrm>
          </p:grpSpPr>
          <p:sp>
            <p:nvSpPr>
              <p:cNvPr id="239" name="Freeform 239">
                <a:extLst>
                  <a:ext uri="{FF2B5EF4-FFF2-40B4-BE49-F238E27FC236}">
                    <a16:creationId xmlns:a16="http://schemas.microsoft.com/office/drawing/2014/main" id="{E4C87953-0CF4-B288-85E6-B4D3B07DB2AC}"/>
                  </a:ext>
                </a:extLst>
              </p:cNvPr>
              <p:cNvSpPr/>
              <p:nvPr/>
            </p:nvSpPr>
            <p:spPr>
              <a:xfrm>
                <a:off x="0" y="0"/>
                <a:ext cx="1300385" cy="249126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249126">
                    <a:moveTo>
                      <a:pt x="650193" y="0"/>
                    </a:moveTo>
                    <a:cubicBezTo>
                      <a:pt x="291101" y="0"/>
                      <a:pt x="0" y="55769"/>
                      <a:pt x="0" y="124563"/>
                    </a:cubicBezTo>
                    <a:cubicBezTo>
                      <a:pt x="0" y="193357"/>
                      <a:pt x="291101" y="249126"/>
                      <a:pt x="650193" y="249126"/>
                    </a:cubicBezTo>
                    <a:cubicBezTo>
                      <a:pt x="1009284" y="249126"/>
                      <a:pt x="1300385" y="193357"/>
                      <a:pt x="1300385" y="124563"/>
                    </a:cubicBezTo>
                    <a:cubicBezTo>
                      <a:pt x="1300385" y="55769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0" name="TextBox 240">
                <a:extLst>
                  <a:ext uri="{FF2B5EF4-FFF2-40B4-BE49-F238E27FC236}">
                    <a16:creationId xmlns:a16="http://schemas.microsoft.com/office/drawing/2014/main" id="{3B439DA0-D48F-0C93-8968-85B028D584DA}"/>
                  </a:ext>
                </a:extLst>
              </p:cNvPr>
              <p:cNvSpPr txBox="1"/>
              <p:nvPr/>
            </p:nvSpPr>
            <p:spPr>
              <a:xfrm>
                <a:off x="121911" y="-24269"/>
                <a:ext cx="1056563" cy="250040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1" name="Group 241">
              <a:extLst>
                <a:ext uri="{FF2B5EF4-FFF2-40B4-BE49-F238E27FC236}">
                  <a16:creationId xmlns:a16="http://schemas.microsoft.com/office/drawing/2014/main" id="{B9F7A4AF-043A-097D-4FBA-A1BE84EDE8E9}"/>
                </a:ext>
              </a:extLst>
            </p:cNvPr>
            <p:cNvGrpSpPr/>
            <p:nvPr/>
          </p:nvGrpSpPr>
          <p:grpSpPr>
            <a:xfrm rot="919753">
              <a:off x="1559511" y="400070"/>
              <a:ext cx="152916" cy="55681"/>
              <a:chOff x="0" y="0"/>
              <a:chExt cx="199414" cy="72613"/>
            </a:xfrm>
          </p:grpSpPr>
          <p:sp>
            <p:nvSpPr>
              <p:cNvPr id="242" name="Freeform 242">
                <a:extLst>
                  <a:ext uri="{FF2B5EF4-FFF2-40B4-BE49-F238E27FC236}">
                    <a16:creationId xmlns:a16="http://schemas.microsoft.com/office/drawing/2014/main" id="{D619BBA6-EF4E-CBA0-9ACE-B842300CDF58}"/>
                  </a:ext>
                </a:extLst>
              </p:cNvPr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3" name="TextBox 243">
                <a:extLst>
                  <a:ext uri="{FF2B5EF4-FFF2-40B4-BE49-F238E27FC236}">
                    <a16:creationId xmlns:a16="http://schemas.microsoft.com/office/drawing/2014/main" id="{21862A1B-F16A-7BB9-EC0F-8C8CF19BB30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9414" cy="12023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4" name="Group 244">
              <a:extLst>
                <a:ext uri="{FF2B5EF4-FFF2-40B4-BE49-F238E27FC236}">
                  <a16:creationId xmlns:a16="http://schemas.microsoft.com/office/drawing/2014/main" id="{5B5CF87C-D56A-FE44-5743-56786A84F62D}"/>
                </a:ext>
              </a:extLst>
            </p:cNvPr>
            <p:cNvGrpSpPr/>
            <p:nvPr/>
          </p:nvGrpSpPr>
          <p:grpSpPr>
            <a:xfrm rot="-624248">
              <a:off x="1668653" y="407012"/>
              <a:ext cx="179899" cy="48470"/>
              <a:chOff x="0" y="0"/>
              <a:chExt cx="234602" cy="63208"/>
            </a:xfrm>
          </p:grpSpPr>
          <p:sp>
            <p:nvSpPr>
              <p:cNvPr id="245" name="Freeform 245">
                <a:extLst>
                  <a:ext uri="{FF2B5EF4-FFF2-40B4-BE49-F238E27FC236}">
                    <a16:creationId xmlns:a16="http://schemas.microsoft.com/office/drawing/2014/main" id="{7DDDE55D-8116-F89D-B220-B2CB1B430946}"/>
                  </a:ext>
                </a:extLst>
              </p:cNvPr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" name="TextBox 246">
                <a:extLst>
                  <a:ext uri="{FF2B5EF4-FFF2-40B4-BE49-F238E27FC236}">
                    <a16:creationId xmlns:a16="http://schemas.microsoft.com/office/drawing/2014/main" id="{509BF64E-A9F9-EDD1-3BC6-F8A15404654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34602" cy="11083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7" name="Group 247">
              <a:extLst>
                <a:ext uri="{FF2B5EF4-FFF2-40B4-BE49-F238E27FC236}">
                  <a16:creationId xmlns:a16="http://schemas.microsoft.com/office/drawing/2014/main" id="{FE3A9383-17F3-A870-B48E-451DAA45F860}"/>
                </a:ext>
              </a:extLst>
            </p:cNvPr>
            <p:cNvGrpSpPr/>
            <p:nvPr/>
          </p:nvGrpSpPr>
          <p:grpSpPr>
            <a:xfrm rot="948547">
              <a:off x="1376976" y="320725"/>
              <a:ext cx="569924" cy="106097"/>
              <a:chOff x="0" y="0"/>
              <a:chExt cx="1314260" cy="244663"/>
            </a:xfrm>
          </p:grpSpPr>
          <p:sp>
            <p:nvSpPr>
              <p:cNvPr id="248" name="Freeform 248">
                <a:extLst>
                  <a:ext uri="{FF2B5EF4-FFF2-40B4-BE49-F238E27FC236}">
                    <a16:creationId xmlns:a16="http://schemas.microsoft.com/office/drawing/2014/main" id="{DFA576C3-9519-0FB3-878F-CDE50A514C1A}"/>
                  </a:ext>
                </a:extLst>
              </p:cNvPr>
              <p:cNvSpPr/>
              <p:nvPr/>
            </p:nvSpPr>
            <p:spPr>
              <a:xfrm>
                <a:off x="0" y="0"/>
                <a:ext cx="1314260" cy="244663"/>
              </a:xfrm>
              <a:custGeom>
                <a:avLst/>
                <a:gdLst/>
                <a:ahLst/>
                <a:cxnLst/>
                <a:rect l="l" t="t" r="r" b="b"/>
                <a:pathLst>
                  <a:path w="1314260" h="244663">
                    <a:moveTo>
                      <a:pt x="657130" y="0"/>
                    </a:moveTo>
                    <a:cubicBezTo>
                      <a:pt x="294207" y="0"/>
                      <a:pt x="0" y="54770"/>
                      <a:pt x="0" y="122331"/>
                    </a:cubicBezTo>
                    <a:cubicBezTo>
                      <a:pt x="0" y="189893"/>
                      <a:pt x="294207" y="244663"/>
                      <a:pt x="657130" y="244663"/>
                    </a:cubicBezTo>
                    <a:cubicBezTo>
                      <a:pt x="1020053" y="244663"/>
                      <a:pt x="1314260" y="189893"/>
                      <a:pt x="1314260" y="122331"/>
                    </a:cubicBezTo>
                    <a:cubicBezTo>
                      <a:pt x="1314260" y="54770"/>
                      <a:pt x="1020053" y="0"/>
                      <a:pt x="657130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9" name="TextBox 249">
                <a:extLst>
                  <a:ext uri="{FF2B5EF4-FFF2-40B4-BE49-F238E27FC236}">
                    <a16:creationId xmlns:a16="http://schemas.microsoft.com/office/drawing/2014/main" id="{61810CA6-73F2-F72B-9C12-25B641F8F6BE}"/>
                  </a:ext>
                </a:extLst>
              </p:cNvPr>
              <p:cNvSpPr txBox="1"/>
              <p:nvPr/>
            </p:nvSpPr>
            <p:spPr>
              <a:xfrm>
                <a:off x="123212" y="-24688"/>
                <a:ext cx="1067836" cy="24641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0" name="Group 250">
              <a:extLst>
                <a:ext uri="{FF2B5EF4-FFF2-40B4-BE49-F238E27FC236}">
                  <a16:creationId xmlns:a16="http://schemas.microsoft.com/office/drawing/2014/main" id="{1DE38290-C6B2-5F66-BFA7-9CD5C60DE68D}"/>
                </a:ext>
              </a:extLst>
            </p:cNvPr>
            <p:cNvGrpSpPr/>
            <p:nvPr/>
          </p:nvGrpSpPr>
          <p:grpSpPr>
            <a:xfrm rot="1316217">
              <a:off x="1688106" y="376989"/>
              <a:ext cx="264311" cy="95169"/>
              <a:chOff x="0" y="0"/>
              <a:chExt cx="609509" cy="219461"/>
            </a:xfrm>
          </p:grpSpPr>
          <p:sp>
            <p:nvSpPr>
              <p:cNvPr id="251" name="Freeform 251">
                <a:extLst>
                  <a:ext uri="{FF2B5EF4-FFF2-40B4-BE49-F238E27FC236}">
                    <a16:creationId xmlns:a16="http://schemas.microsoft.com/office/drawing/2014/main" id="{3C076AE8-9712-96E9-381A-27F627B1855A}"/>
                  </a:ext>
                </a:extLst>
              </p:cNvPr>
              <p:cNvSpPr/>
              <p:nvPr/>
            </p:nvSpPr>
            <p:spPr>
              <a:xfrm>
                <a:off x="0" y="0"/>
                <a:ext cx="609509" cy="219461"/>
              </a:xfrm>
              <a:custGeom>
                <a:avLst/>
                <a:gdLst/>
                <a:ahLst/>
                <a:cxnLst/>
                <a:rect l="l" t="t" r="r" b="b"/>
                <a:pathLst>
                  <a:path w="609509" h="219461">
                    <a:moveTo>
                      <a:pt x="304754" y="0"/>
                    </a:moveTo>
                    <a:cubicBezTo>
                      <a:pt x="136443" y="0"/>
                      <a:pt x="0" y="49128"/>
                      <a:pt x="0" y="109731"/>
                    </a:cubicBezTo>
                    <a:cubicBezTo>
                      <a:pt x="0" y="170333"/>
                      <a:pt x="136443" y="219461"/>
                      <a:pt x="304754" y="219461"/>
                    </a:cubicBezTo>
                    <a:cubicBezTo>
                      <a:pt x="473066" y="219461"/>
                      <a:pt x="609509" y="170333"/>
                      <a:pt x="609509" y="109731"/>
                    </a:cubicBezTo>
                    <a:cubicBezTo>
                      <a:pt x="609509" y="49128"/>
                      <a:pt x="473066" y="0"/>
                      <a:pt x="304754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2" name="TextBox 252">
                <a:extLst>
                  <a:ext uri="{FF2B5EF4-FFF2-40B4-BE49-F238E27FC236}">
                    <a16:creationId xmlns:a16="http://schemas.microsoft.com/office/drawing/2014/main" id="{6E8692F2-26C7-0B42-2EED-904C323F49A8}"/>
                  </a:ext>
                </a:extLst>
              </p:cNvPr>
              <p:cNvSpPr txBox="1"/>
              <p:nvPr/>
            </p:nvSpPr>
            <p:spPr>
              <a:xfrm>
                <a:off x="57141" y="-27050"/>
                <a:ext cx="495226" cy="225937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3" name="Group 253">
              <a:extLst>
                <a:ext uri="{FF2B5EF4-FFF2-40B4-BE49-F238E27FC236}">
                  <a16:creationId xmlns:a16="http://schemas.microsoft.com/office/drawing/2014/main" id="{686D183C-832B-181A-A4E8-042331571A6D}"/>
                </a:ext>
              </a:extLst>
            </p:cNvPr>
            <p:cNvGrpSpPr/>
            <p:nvPr/>
          </p:nvGrpSpPr>
          <p:grpSpPr>
            <a:xfrm rot="1316217">
              <a:off x="1440419" y="308392"/>
              <a:ext cx="428656" cy="150552"/>
              <a:chOff x="0" y="0"/>
              <a:chExt cx="988491" cy="347176"/>
            </a:xfrm>
          </p:grpSpPr>
          <p:sp>
            <p:nvSpPr>
              <p:cNvPr id="254" name="Freeform 254">
                <a:extLst>
                  <a:ext uri="{FF2B5EF4-FFF2-40B4-BE49-F238E27FC236}">
                    <a16:creationId xmlns:a16="http://schemas.microsoft.com/office/drawing/2014/main" id="{B106C139-63D9-6DAC-2589-DB3E8C502DF8}"/>
                  </a:ext>
                </a:extLst>
              </p:cNvPr>
              <p:cNvSpPr/>
              <p:nvPr/>
            </p:nvSpPr>
            <p:spPr>
              <a:xfrm>
                <a:off x="0" y="0"/>
                <a:ext cx="988491" cy="347176"/>
              </a:xfrm>
              <a:custGeom>
                <a:avLst/>
                <a:gdLst/>
                <a:ahLst/>
                <a:cxnLst/>
                <a:rect l="l" t="t" r="r" b="b"/>
                <a:pathLst>
                  <a:path w="988491" h="347176">
                    <a:moveTo>
                      <a:pt x="494245" y="0"/>
                    </a:moveTo>
                    <a:cubicBezTo>
                      <a:pt x="221281" y="0"/>
                      <a:pt x="0" y="77718"/>
                      <a:pt x="0" y="173588"/>
                    </a:cubicBezTo>
                    <a:cubicBezTo>
                      <a:pt x="0" y="269458"/>
                      <a:pt x="221281" y="347176"/>
                      <a:pt x="494245" y="347176"/>
                    </a:cubicBezTo>
                    <a:cubicBezTo>
                      <a:pt x="767210" y="347176"/>
                      <a:pt x="988491" y="269458"/>
                      <a:pt x="988491" y="173588"/>
                    </a:cubicBezTo>
                    <a:cubicBezTo>
                      <a:pt x="988491" y="77718"/>
                      <a:pt x="767210" y="0"/>
                      <a:pt x="494245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5" name="TextBox 255">
                <a:extLst>
                  <a:ext uri="{FF2B5EF4-FFF2-40B4-BE49-F238E27FC236}">
                    <a16:creationId xmlns:a16="http://schemas.microsoft.com/office/drawing/2014/main" id="{B9F85DAE-E506-4DD5-AE11-FF61AF7C357B}"/>
                  </a:ext>
                </a:extLst>
              </p:cNvPr>
              <p:cNvSpPr txBox="1"/>
              <p:nvPr/>
            </p:nvSpPr>
            <p:spPr>
              <a:xfrm>
                <a:off x="92671" y="-15077"/>
                <a:ext cx="803149" cy="329705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6" name="Group 256">
              <a:extLst>
                <a:ext uri="{FF2B5EF4-FFF2-40B4-BE49-F238E27FC236}">
                  <a16:creationId xmlns:a16="http://schemas.microsoft.com/office/drawing/2014/main" id="{0C7AD466-6D46-A292-175D-22E216A6B1B2}"/>
                </a:ext>
              </a:extLst>
            </p:cNvPr>
            <p:cNvGrpSpPr/>
            <p:nvPr/>
          </p:nvGrpSpPr>
          <p:grpSpPr>
            <a:xfrm rot="-397910">
              <a:off x="698604" y="235471"/>
              <a:ext cx="576690" cy="72776"/>
              <a:chOff x="0" y="0"/>
              <a:chExt cx="1329862" cy="167823"/>
            </a:xfrm>
          </p:grpSpPr>
          <p:sp>
            <p:nvSpPr>
              <p:cNvPr id="257" name="Freeform 257">
                <a:extLst>
                  <a:ext uri="{FF2B5EF4-FFF2-40B4-BE49-F238E27FC236}">
                    <a16:creationId xmlns:a16="http://schemas.microsoft.com/office/drawing/2014/main" id="{DD8F2ACD-E635-51C1-FFE4-5E5F6A8C365D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8" name="TextBox 258">
                <a:extLst>
                  <a:ext uri="{FF2B5EF4-FFF2-40B4-BE49-F238E27FC236}">
                    <a16:creationId xmlns:a16="http://schemas.microsoft.com/office/drawing/2014/main" id="{799D758E-61B5-6F32-7B75-274CDA481521}"/>
                  </a:ext>
                </a:extLst>
              </p:cNvPr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9" name="Group 259">
              <a:extLst>
                <a:ext uri="{FF2B5EF4-FFF2-40B4-BE49-F238E27FC236}">
                  <a16:creationId xmlns:a16="http://schemas.microsoft.com/office/drawing/2014/main" id="{B5A2F99A-D72E-2C60-8B3D-E27F637A4EB2}"/>
                </a:ext>
              </a:extLst>
            </p:cNvPr>
            <p:cNvGrpSpPr/>
            <p:nvPr/>
          </p:nvGrpSpPr>
          <p:grpSpPr>
            <a:xfrm rot="1436388">
              <a:off x="1068419" y="712958"/>
              <a:ext cx="36769" cy="53661"/>
              <a:chOff x="0" y="0"/>
              <a:chExt cx="56480" cy="82427"/>
            </a:xfrm>
          </p:grpSpPr>
          <p:sp>
            <p:nvSpPr>
              <p:cNvPr id="260" name="Freeform 260">
                <a:extLst>
                  <a:ext uri="{FF2B5EF4-FFF2-40B4-BE49-F238E27FC236}">
                    <a16:creationId xmlns:a16="http://schemas.microsoft.com/office/drawing/2014/main" id="{049BD4EF-F0EE-BE2C-04C0-BF862BABDF38}"/>
                  </a:ext>
                </a:extLst>
              </p:cNvPr>
              <p:cNvSpPr/>
              <p:nvPr/>
            </p:nvSpPr>
            <p:spPr>
              <a:xfrm>
                <a:off x="0" y="0"/>
                <a:ext cx="56480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56480" h="82427">
                    <a:moveTo>
                      <a:pt x="28240" y="0"/>
                    </a:moveTo>
                    <a:lnTo>
                      <a:pt x="28240" y="0"/>
                    </a:lnTo>
                    <a:cubicBezTo>
                      <a:pt x="43837" y="0"/>
                      <a:pt x="56480" y="12644"/>
                      <a:pt x="56480" y="28240"/>
                    </a:cubicBezTo>
                    <a:lnTo>
                      <a:pt x="56480" y="54187"/>
                    </a:lnTo>
                    <a:cubicBezTo>
                      <a:pt x="56480" y="69784"/>
                      <a:pt x="43837" y="82427"/>
                      <a:pt x="28240" y="82427"/>
                    </a:cubicBezTo>
                    <a:lnTo>
                      <a:pt x="28240" y="82427"/>
                    </a:lnTo>
                    <a:cubicBezTo>
                      <a:pt x="12644" y="82427"/>
                      <a:pt x="0" y="69784"/>
                      <a:pt x="0" y="54187"/>
                    </a:cubicBezTo>
                    <a:lnTo>
                      <a:pt x="0" y="28240"/>
                    </a:lnTo>
                    <a:cubicBezTo>
                      <a:pt x="0" y="12644"/>
                      <a:pt x="12644" y="0"/>
                      <a:pt x="282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1" name="TextBox 261">
                <a:extLst>
                  <a:ext uri="{FF2B5EF4-FFF2-40B4-BE49-F238E27FC236}">
                    <a16:creationId xmlns:a16="http://schemas.microsoft.com/office/drawing/2014/main" id="{EAB894EA-F181-D78D-2AFA-CE4792AB64A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6480" cy="130052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2" name="Group 262">
              <a:extLst>
                <a:ext uri="{FF2B5EF4-FFF2-40B4-BE49-F238E27FC236}">
                  <a16:creationId xmlns:a16="http://schemas.microsoft.com/office/drawing/2014/main" id="{2BACA025-966B-E05A-CB89-A9183F33A579}"/>
                </a:ext>
              </a:extLst>
            </p:cNvPr>
            <p:cNvGrpSpPr/>
            <p:nvPr/>
          </p:nvGrpSpPr>
          <p:grpSpPr>
            <a:xfrm rot="3099338">
              <a:off x="1043638" y="692544"/>
              <a:ext cx="43325" cy="100271"/>
              <a:chOff x="0" y="0"/>
              <a:chExt cx="66550" cy="154025"/>
            </a:xfrm>
          </p:grpSpPr>
          <p:sp>
            <p:nvSpPr>
              <p:cNvPr id="263" name="Freeform 263">
                <a:extLst>
                  <a:ext uri="{FF2B5EF4-FFF2-40B4-BE49-F238E27FC236}">
                    <a16:creationId xmlns:a16="http://schemas.microsoft.com/office/drawing/2014/main" id="{CBE13A21-4196-B8E9-6335-7584A50565FD}"/>
                  </a:ext>
                </a:extLst>
              </p:cNvPr>
              <p:cNvSpPr/>
              <p:nvPr/>
            </p:nvSpPr>
            <p:spPr>
              <a:xfrm>
                <a:off x="0" y="0"/>
                <a:ext cx="665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66550" h="154025">
                    <a:moveTo>
                      <a:pt x="33275" y="0"/>
                    </a:moveTo>
                    <a:lnTo>
                      <a:pt x="33275" y="0"/>
                    </a:lnTo>
                    <a:cubicBezTo>
                      <a:pt x="51653" y="0"/>
                      <a:pt x="66550" y="14898"/>
                      <a:pt x="66550" y="33275"/>
                    </a:cubicBezTo>
                    <a:lnTo>
                      <a:pt x="66550" y="120750"/>
                    </a:lnTo>
                    <a:cubicBezTo>
                      <a:pt x="66550" y="129575"/>
                      <a:pt x="63045" y="138039"/>
                      <a:pt x="56804" y="144279"/>
                    </a:cubicBezTo>
                    <a:cubicBezTo>
                      <a:pt x="50564" y="150520"/>
                      <a:pt x="42100" y="154025"/>
                      <a:pt x="33275" y="154025"/>
                    </a:cubicBezTo>
                    <a:lnTo>
                      <a:pt x="33275" y="154025"/>
                    </a:lnTo>
                    <a:cubicBezTo>
                      <a:pt x="24450" y="154025"/>
                      <a:pt x="15986" y="150520"/>
                      <a:pt x="9746" y="144279"/>
                    </a:cubicBezTo>
                    <a:cubicBezTo>
                      <a:pt x="3506" y="138039"/>
                      <a:pt x="0" y="129575"/>
                      <a:pt x="0" y="120750"/>
                    </a:cubicBezTo>
                    <a:lnTo>
                      <a:pt x="0" y="33275"/>
                    </a:lnTo>
                    <a:cubicBezTo>
                      <a:pt x="0" y="24450"/>
                      <a:pt x="3506" y="15986"/>
                      <a:pt x="9746" y="9746"/>
                    </a:cubicBezTo>
                    <a:cubicBezTo>
                      <a:pt x="15986" y="3506"/>
                      <a:pt x="24450" y="0"/>
                      <a:pt x="3327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4" name="TextBox 264">
                <a:extLst>
                  <a:ext uri="{FF2B5EF4-FFF2-40B4-BE49-F238E27FC236}">
                    <a16:creationId xmlns:a16="http://schemas.microsoft.com/office/drawing/2014/main" id="{C6571F5B-1922-96C8-9574-04DB0A0401E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6550" cy="20165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5" name="Group 265">
              <a:extLst>
                <a:ext uri="{FF2B5EF4-FFF2-40B4-BE49-F238E27FC236}">
                  <a16:creationId xmlns:a16="http://schemas.microsoft.com/office/drawing/2014/main" id="{B694B26F-8AA7-18EB-C890-EDD2EEFFA6D9}"/>
                </a:ext>
              </a:extLst>
            </p:cNvPr>
            <p:cNvGrpSpPr/>
            <p:nvPr/>
          </p:nvGrpSpPr>
          <p:grpSpPr>
            <a:xfrm rot="-2431160">
              <a:off x="1037949" y="642283"/>
              <a:ext cx="57604" cy="54477"/>
              <a:chOff x="0" y="0"/>
              <a:chExt cx="88484" cy="83681"/>
            </a:xfrm>
          </p:grpSpPr>
          <p:sp>
            <p:nvSpPr>
              <p:cNvPr id="266" name="Freeform 266">
                <a:extLst>
                  <a:ext uri="{FF2B5EF4-FFF2-40B4-BE49-F238E27FC236}">
                    <a16:creationId xmlns:a16="http://schemas.microsoft.com/office/drawing/2014/main" id="{BDDD8A63-9015-50F2-8367-9F7EF872C9A3}"/>
                  </a:ext>
                </a:extLst>
              </p:cNvPr>
              <p:cNvSpPr/>
              <p:nvPr/>
            </p:nvSpPr>
            <p:spPr>
              <a:xfrm>
                <a:off x="0" y="0"/>
                <a:ext cx="88484" cy="83681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83681">
                    <a:moveTo>
                      <a:pt x="41841" y="0"/>
                    </a:moveTo>
                    <a:lnTo>
                      <a:pt x="46644" y="0"/>
                    </a:lnTo>
                    <a:cubicBezTo>
                      <a:pt x="57741" y="0"/>
                      <a:pt x="68383" y="4408"/>
                      <a:pt x="76230" y="12255"/>
                    </a:cubicBezTo>
                    <a:cubicBezTo>
                      <a:pt x="84076" y="20102"/>
                      <a:pt x="88484" y="30744"/>
                      <a:pt x="88484" y="41841"/>
                    </a:cubicBezTo>
                    <a:lnTo>
                      <a:pt x="88484" y="41841"/>
                    </a:lnTo>
                    <a:cubicBezTo>
                      <a:pt x="88484" y="64949"/>
                      <a:pt x="69752" y="83681"/>
                      <a:pt x="46644" y="83681"/>
                    </a:cubicBezTo>
                    <a:lnTo>
                      <a:pt x="41841" y="83681"/>
                    </a:lnTo>
                    <a:cubicBezTo>
                      <a:pt x="30744" y="83681"/>
                      <a:pt x="20102" y="79273"/>
                      <a:pt x="12255" y="71427"/>
                    </a:cubicBezTo>
                    <a:cubicBezTo>
                      <a:pt x="4408" y="63580"/>
                      <a:pt x="0" y="52938"/>
                      <a:pt x="0" y="41841"/>
                    </a:cubicBezTo>
                    <a:lnTo>
                      <a:pt x="0" y="41841"/>
                    </a:lnTo>
                    <a:cubicBezTo>
                      <a:pt x="0" y="30744"/>
                      <a:pt x="4408" y="20102"/>
                      <a:pt x="12255" y="12255"/>
                    </a:cubicBezTo>
                    <a:cubicBezTo>
                      <a:pt x="20102" y="4408"/>
                      <a:pt x="30744" y="0"/>
                      <a:pt x="418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7" name="TextBox 267">
                <a:extLst>
                  <a:ext uri="{FF2B5EF4-FFF2-40B4-BE49-F238E27FC236}">
                    <a16:creationId xmlns:a16="http://schemas.microsoft.com/office/drawing/2014/main" id="{A9AF6584-ABBE-BA97-F9B0-AE65CC3FC89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8484" cy="131306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8" name="Group 268">
              <a:extLst>
                <a:ext uri="{FF2B5EF4-FFF2-40B4-BE49-F238E27FC236}">
                  <a16:creationId xmlns:a16="http://schemas.microsoft.com/office/drawing/2014/main" id="{C133D0CC-A729-B5A1-B6A0-FE7028AB2E07}"/>
                </a:ext>
              </a:extLst>
            </p:cNvPr>
            <p:cNvGrpSpPr/>
            <p:nvPr/>
          </p:nvGrpSpPr>
          <p:grpSpPr>
            <a:xfrm rot="2911921">
              <a:off x="1053236" y="620343"/>
              <a:ext cx="34703" cy="82974"/>
              <a:chOff x="0" y="0"/>
              <a:chExt cx="53307" cy="127455"/>
            </a:xfrm>
          </p:grpSpPr>
          <p:sp>
            <p:nvSpPr>
              <p:cNvPr id="269" name="Freeform 269">
                <a:extLst>
                  <a:ext uri="{FF2B5EF4-FFF2-40B4-BE49-F238E27FC236}">
                    <a16:creationId xmlns:a16="http://schemas.microsoft.com/office/drawing/2014/main" id="{BE5BCC67-922F-E35B-627D-8521A6823644}"/>
                  </a:ext>
                </a:extLst>
              </p:cNvPr>
              <p:cNvSpPr/>
              <p:nvPr/>
            </p:nvSpPr>
            <p:spPr>
              <a:xfrm>
                <a:off x="0" y="0"/>
                <a:ext cx="53307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53307" h="127455">
                    <a:moveTo>
                      <a:pt x="26654" y="0"/>
                    </a:moveTo>
                    <a:lnTo>
                      <a:pt x="26654" y="0"/>
                    </a:lnTo>
                    <a:cubicBezTo>
                      <a:pt x="41374" y="0"/>
                      <a:pt x="53307" y="11933"/>
                      <a:pt x="53307" y="26654"/>
                    </a:cubicBezTo>
                    <a:lnTo>
                      <a:pt x="53307" y="100801"/>
                    </a:lnTo>
                    <a:cubicBezTo>
                      <a:pt x="53307" y="107870"/>
                      <a:pt x="50499" y="114650"/>
                      <a:pt x="45501" y="119648"/>
                    </a:cubicBezTo>
                    <a:cubicBezTo>
                      <a:pt x="40502" y="124647"/>
                      <a:pt x="33723" y="127455"/>
                      <a:pt x="26654" y="127455"/>
                    </a:cubicBezTo>
                    <a:lnTo>
                      <a:pt x="26654" y="127455"/>
                    </a:lnTo>
                    <a:cubicBezTo>
                      <a:pt x="11933" y="127455"/>
                      <a:pt x="0" y="115522"/>
                      <a:pt x="0" y="100801"/>
                    </a:cubicBezTo>
                    <a:lnTo>
                      <a:pt x="0" y="26654"/>
                    </a:lnTo>
                    <a:cubicBezTo>
                      <a:pt x="0" y="19585"/>
                      <a:pt x="2808" y="12805"/>
                      <a:pt x="7807" y="7807"/>
                    </a:cubicBezTo>
                    <a:cubicBezTo>
                      <a:pt x="12805" y="2808"/>
                      <a:pt x="19585" y="0"/>
                      <a:pt x="2665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0" name="TextBox 270">
                <a:extLst>
                  <a:ext uri="{FF2B5EF4-FFF2-40B4-BE49-F238E27FC236}">
                    <a16:creationId xmlns:a16="http://schemas.microsoft.com/office/drawing/2014/main" id="{0F02691F-2C48-ECF4-275A-8CD8F177454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307" cy="17508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1" name="Group 271">
              <a:extLst>
                <a:ext uri="{FF2B5EF4-FFF2-40B4-BE49-F238E27FC236}">
                  <a16:creationId xmlns:a16="http://schemas.microsoft.com/office/drawing/2014/main" id="{23024DC8-54FF-00A3-BB1C-BBE7107E2352}"/>
                </a:ext>
              </a:extLst>
            </p:cNvPr>
            <p:cNvGrpSpPr/>
            <p:nvPr/>
          </p:nvGrpSpPr>
          <p:grpSpPr>
            <a:xfrm rot="-87011">
              <a:off x="1064765" y="635403"/>
              <a:ext cx="49668" cy="95779"/>
              <a:chOff x="0" y="0"/>
              <a:chExt cx="76294" cy="147126"/>
            </a:xfrm>
          </p:grpSpPr>
          <p:sp>
            <p:nvSpPr>
              <p:cNvPr id="272" name="Freeform 272">
                <a:extLst>
                  <a:ext uri="{FF2B5EF4-FFF2-40B4-BE49-F238E27FC236}">
                    <a16:creationId xmlns:a16="http://schemas.microsoft.com/office/drawing/2014/main" id="{201F5133-1384-1427-DB3F-BAD61013563E}"/>
                  </a:ext>
                </a:extLst>
              </p:cNvPr>
              <p:cNvSpPr/>
              <p:nvPr/>
            </p:nvSpPr>
            <p:spPr>
              <a:xfrm>
                <a:off x="0" y="0"/>
                <a:ext cx="76294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76294" h="147126">
                    <a:moveTo>
                      <a:pt x="38147" y="0"/>
                    </a:moveTo>
                    <a:lnTo>
                      <a:pt x="38147" y="0"/>
                    </a:lnTo>
                    <a:cubicBezTo>
                      <a:pt x="59215" y="0"/>
                      <a:pt x="76294" y="17079"/>
                      <a:pt x="76294" y="38147"/>
                    </a:cubicBezTo>
                    <a:lnTo>
                      <a:pt x="76294" y="108979"/>
                    </a:lnTo>
                    <a:cubicBezTo>
                      <a:pt x="76294" y="130047"/>
                      <a:pt x="59215" y="147126"/>
                      <a:pt x="38147" y="147126"/>
                    </a:cubicBezTo>
                    <a:lnTo>
                      <a:pt x="38147" y="147126"/>
                    </a:lnTo>
                    <a:cubicBezTo>
                      <a:pt x="17079" y="147126"/>
                      <a:pt x="0" y="130047"/>
                      <a:pt x="0" y="108979"/>
                    </a:cubicBezTo>
                    <a:lnTo>
                      <a:pt x="0" y="38147"/>
                    </a:lnTo>
                    <a:cubicBezTo>
                      <a:pt x="0" y="17079"/>
                      <a:pt x="17079" y="0"/>
                      <a:pt x="38147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3" name="TextBox 273">
                <a:extLst>
                  <a:ext uri="{FF2B5EF4-FFF2-40B4-BE49-F238E27FC236}">
                    <a16:creationId xmlns:a16="http://schemas.microsoft.com/office/drawing/2014/main" id="{727CF03B-BEB4-DAA3-A106-BF20DD1CE38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6294" cy="19475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4" name="Group 274">
              <a:extLst>
                <a:ext uri="{FF2B5EF4-FFF2-40B4-BE49-F238E27FC236}">
                  <a16:creationId xmlns:a16="http://schemas.microsoft.com/office/drawing/2014/main" id="{12D6EA74-4E54-A66F-17BF-15535EE498C5}"/>
                </a:ext>
              </a:extLst>
            </p:cNvPr>
            <p:cNvGrpSpPr/>
            <p:nvPr/>
          </p:nvGrpSpPr>
          <p:grpSpPr>
            <a:xfrm rot="1687345">
              <a:off x="981600" y="678635"/>
              <a:ext cx="58123" cy="114686"/>
              <a:chOff x="0" y="0"/>
              <a:chExt cx="89283" cy="176168"/>
            </a:xfrm>
          </p:grpSpPr>
          <p:sp>
            <p:nvSpPr>
              <p:cNvPr id="275" name="Freeform 275">
                <a:extLst>
                  <a:ext uri="{FF2B5EF4-FFF2-40B4-BE49-F238E27FC236}">
                    <a16:creationId xmlns:a16="http://schemas.microsoft.com/office/drawing/2014/main" id="{33F709FD-0FA3-D795-C043-BC03A6BA3A13}"/>
                  </a:ext>
                </a:extLst>
              </p:cNvPr>
              <p:cNvSpPr/>
              <p:nvPr/>
            </p:nvSpPr>
            <p:spPr>
              <a:xfrm>
                <a:off x="0" y="0"/>
                <a:ext cx="8928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89283" h="176168">
                    <a:moveTo>
                      <a:pt x="44641" y="0"/>
                    </a:moveTo>
                    <a:lnTo>
                      <a:pt x="44641" y="0"/>
                    </a:lnTo>
                    <a:cubicBezTo>
                      <a:pt x="56481" y="0"/>
                      <a:pt x="67836" y="4703"/>
                      <a:pt x="76207" y="13075"/>
                    </a:cubicBezTo>
                    <a:cubicBezTo>
                      <a:pt x="84579" y="21447"/>
                      <a:pt x="89283" y="32802"/>
                      <a:pt x="89283" y="44641"/>
                    </a:cubicBezTo>
                    <a:lnTo>
                      <a:pt x="89283" y="131527"/>
                    </a:lnTo>
                    <a:cubicBezTo>
                      <a:pt x="89283" y="143366"/>
                      <a:pt x="84579" y="154721"/>
                      <a:pt x="76207" y="163093"/>
                    </a:cubicBezTo>
                    <a:cubicBezTo>
                      <a:pt x="67836" y="171465"/>
                      <a:pt x="56481" y="176168"/>
                      <a:pt x="44641" y="176168"/>
                    </a:cubicBezTo>
                    <a:lnTo>
                      <a:pt x="44641" y="176168"/>
                    </a:lnTo>
                    <a:cubicBezTo>
                      <a:pt x="19987" y="176168"/>
                      <a:pt x="0" y="156181"/>
                      <a:pt x="0" y="131527"/>
                    </a:cubicBezTo>
                    <a:lnTo>
                      <a:pt x="0" y="44641"/>
                    </a:lnTo>
                    <a:cubicBezTo>
                      <a:pt x="0" y="19987"/>
                      <a:pt x="19987" y="0"/>
                      <a:pt x="446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6" name="TextBox 276">
                <a:extLst>
                  <a:ext uri="{FF2B5EF4-FFF2-40B4-BE49-F238E27FC236}">
                    <a16:creationId xmlns:a16="http://schemas.microsoft.com/office/drawing/2014/main" id="{19C107FB-2702-D12F-7F41-16416C1A637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9283" cy="22379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7" name="Group 277">
              <a:extLst>
                <a:ext uri="{FF2B5EF4-FFF2-40B4-BE49-F238E27FC236}">
                  <a16:creationId xmlns:a16="http://schemas.microsoft.com/office/drawing/2014/main" id="{4713DD2D-90B4-4985-12A9-6CF10A9CC50F}"/>
                </a:ext>
              </a:extLst>
            </p:cNvPr>
            <p:cNvGrpSpPr/>
            <p:nvPr/>
          </p:nvGrpSpPr>
          <p:grpSpPr>
            <a:xfrm rot="1580367">
              <a:off x="997783" y="673155"/>
              <a:ext cx="99097" cy="139319"/>
              <a:chOff x="0" y="0"/>
              <a:chExt cx="152222" cy="214006"/>
            </a:xfrm>
          </p:grpSpPr>
          <p:sp>
            <p:nvSpPr>
              <p:cNvPr id="278" name="Freeform 278">
                <a:extLst>
                  <a:ext uri="{FF2B5EF4-FFF2-40B4-BE49-F238E27FC236}">
                    <a16:creationId xmlns:a16="http://schemas.microsoft.com/office/drawing/2014/main" id="{AFA6C38F-36F5-4791-1239-7DC22C2B918D}"/>
                  </a:ext>
                </a:extLst>
              </p:cNvPr>
              <p:cNvSpPr/>
              <p:nvPr/>
            </p:nvSpPr>
            <p:spPr>
              <a:xfrm>
                <a:off x="0" y="0"/>
                <a:ext cx="15222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52222" h="214006">
                    <a:moveTo>
                      <a:pt x="76111" y="0"/>
                    </a:moveTo>
                    <a:lnTo>
                      <a:pt x="76111" y="0"/>
                    </a:lnTo>
                    <a:cubicBezTo>
                      <a:pt x="118146" y="0"/>
                      <a:pt x="152222" y="34076"/>
                      <a:pt x="152222" y="76111"/>
                    </a:cubicBezTo>
                    <a:lnTo>
                      <a:pt x="152222" y="137895"/>
                    </a:lnTo>
                    <a:cubicBezTo>
                      <a:pt x="152222" y="179930"/>
                      <a:pt x="118146" y="214006"/>
                      <a:pt x="76111" y="214006"/>
                    </a:cubicBezTo>
                    <a:lnTo>
                      <a:pt x="76111" y="214006"/>
                    </a:lnTo>
                    <a:cubicBezTo>
                      <a:pt x="34076" y="214006"/>
                      <a:pt x="0" y="179930"/>
                      <a:pt x="0" y="137895"/>
                    </a:cubicBezTo>
                    <a:lnTo>
                      <a:pt x="0" y="76111"/>
                    </a:lnTo>
                    <a:cubicBezTo>
                      <a:pt x="0" y="34076"/>
                      <a:pt x="34076" y="0"/>
                      <a:pt x="7611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9" name="TextBox 279">
                <a:extLst>
                  <a:ext uri="{FF2B5EF4-FFF2-40B4-BE49-F238E27FC236}">
                    <a16:creationId xmlns:a16="http://schemas.microsoft.com/office/drawing/2014/main" id="{811F56AD-CDF0-0139-9617-E2FB63E5B25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52222" cy="26163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80" name="AutoShape 280">
              <a:extLst>
                <a:ext uri="{FF2B5EF4-FFF2-40B4-BE49-F238E27FC236}">
                  <a16:creationId xmlns:a16="http://schemas.microsoft.com/office/drawing/2014/main" id="{EA455225-E645-02FA-E1AD-090741CE1A58}"/>
                </a:ext>
              </a:extLst>
            </p:cNvPr>
            <p:cNvSpPr/>
            <p:nvPr/>
          </p:nvSpPr>
          <p:spPr>
            <a:xfrm flipH="1">
              <a:off x="989313" y="645176"/>
              <a:ext cx="95834" cy="90685"/>
            </a:xfrm>
            <a:prstGeom prst="line">
              <a:avLst/>
            </a:prstGeom>
            <a:ln w="9766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81" name="Group 281">
              <a:extLst>
                <a:ext uri="{FF2B5EF4-FFF2-40B4-BE49-F238E27FC236}">
                  <a16:creationId xmlns:a16="http://schemas.microsoft.com/office/drawing/2014/main" id="{F5EE6F5F-3AD3-32F8-8682-6918A910BF39}"/>
                </a:ext>
              </a:extLst>
            </p:cNvPr>
            <p:cNvGrpSpPr/>
            <p:nvPr/>
          </p:nvGrpSpPr>
          <p:grpSpPr>
            <a:xfrm rot="-1941172">
              <a:off x="1049084" y="638749"/>
              <a:ext cx="40627" cy="27334"/>
              <a:chOff x="0" y="0"/>
              <a:chExt cx="62407" cy="41988"/>
            </a:xfrm>
          </p:grpSpPr>
          <p:sp>
            <p:nvSpPr>
              <p:cNvPr id="282" name="Freeform 282">
                <a:extLst>
                  <a:ext uri="{FF2B5EF4-FFF2-40B4-BE49-F238E27FC236}">
                    <a16:creationId xmlns:a16="http://schemas.microsoft.com/office/drawing/2014/main" id="{BB34BD61-43D8-8A60-BA98-8FFEC9F18CB1}"/>
                  </a:ext>
                </a:extLst>
              </p:cNvPr>
              <p:cNvSpPr/>
              <p:nvPr/>
            </p:nvSpPr>
            <p:spPr>
              <a:xfrm>
                <a:off x="0" y="0"/>
                <a:ext cx="62407" cy="41988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41988">
                    <a:moveTo>
                      <a:pt x="20994" y="0"/>
                    </a:moveTo>
                    <a:lnTo>
                      <a:pt x="41413" y="0"/>
                    </a:lnTo>
                    <a:cubicBezTo>
                      <a:pt x="46981" y="0"/>
                      <a:pt x="52320" y="2212"/>
                      <a:pt x="56258" y="6149"/>
                    </a:cubicBezTo>
                    <a:cubicBezTo>
                      <a:pt x="60195" y="10086"/>
                      <a:pt x="62407" y="15426"/>
                      <a:pt x="62407" y="20994"/>
                    </a:cubicBezTo>
                    <a:lnTo>
                      <a:pt x="62407" y="20994"/>
                    </a:lnTo>
                    <a:cubicBezTo>
                      <a:pt x="62407" y="32589"/>
                      <a:pt x="53007" y="41988"/>
                      <a:pt x="41413" y="41988"/>
                    </a:cubicBezTo>
                    <a:lnTo>
                      <a:pt x="20994" y="41988"/>
                    </a:lnTo>
                    <a:cubicBezTo>
                      <a:pt x="9399" y="41988"/>
                      <a:pt x="0" y="32589"/>
                      <a:pt x="0" y="20994"/>
                    </a:cubicBezTo>
                    <a:lnTo>
                      <a:pt x="0" y="20994"/>
                    </a:lnTo>
                    <a:cubicBezTo>
                      <a:pt x="0" y="9399"/>
                      <a:pt x="9399" y="0"/>
                      <a:pt x="209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3" name="TextBox 283">
                <a:extLst>
                  <a:ext uri="{FF2B5EF4-FFF2-40B4-BE49-F238E27FC236}">
                    <a16:creationId xmlns:a16="http://schemas.microsoft.com/office/drawing/2014/main" id="{F8C942C7-84D4-9788-66F9-15D1F812B61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407" cy="8961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4" name="Group 284">
              <a:extLst>
                <a:ext uri="{FF2B5EF4-FFF2-40B4-BE49-F238E27FC236}">
                  <a16:creationId xmlns:a16="http://schemas.microsoft.com/office/drawing/2014/main" id="{3BADA00A-F11C-E1B2-E820-D4992D12A659}"/>
                </a:ext>
              </a:extLst>
            </p:cNvPr>
            <p:cNvGrpSpPr/>
            <p:nvPr/>
          </p:nvGrpSpPr>
          <p:grpSpPr>
            <a:xfrm rot="-8013893">
              <a:off x="1454429" y="630791"/>
              <a:ext cx="24925" cy="43033"/>
              <a:chOff x="0" y="0"/>
              <a:chExt cx="47742" cy="82427"/>
            </a:xfrm>
          </p:grpSpPr>
          <p:sp>
            <p:nvSpPr>
              <p:cNvPr id="285" name="Freeform 285">
                <a:extLst>
                  <a:ext uri="{FF2B5EF4-FFF2-40B4-BE49-F238E27FC236}">
                    <a16:creationId xmlns:a16="http://schemas.microsoft.com/office/drawing/2014/main" id="{56A5416D-A91B-CC4C-88D9-3E08882654C0}"/>
                  </a:ext>
                </a:extLst>
              </p:cNvPr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6" name="TextBox 286">
                <a:extLst>
                  <a:ext uri="{FF2B5EF4-FFF2-40B4-BE49-F238E27FC236}">
                    <a16:creationId xmlns:a16="http://schemas.microsoft.com/office/drawing/2014/main" id="{30FCBB4C-83A7-F14E-CAEB-164A4B67CF3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7" name="Group 287">
              <a:extLst>
                <a:ext uri="{FF2B5EF4-FFF2-40B4-BE49-F238E27FC236}">
                  <a16:creationId xmlns:a16="http://schemas.microsoft.com/office/drawing/2014/main" id="{9D13BF85-A21B-9393-7858-0C36A67BD529}"/>
                </a:ext>
              </a:extLst>
            </p:cNvPr>
            <p:cNvGrpSpPr/>
            <p:nvPr/>
          </p:nvGrpSpPr>
          <p:grpSpPr>
            <a:xfrm rot="-6350943">
              <a:off x="1468891" y="615307"/>
              <a:ext cx="28134" cy="80412"/>
              <a:chOff x="0" y="0"/>
              <a:chExt cx="53889" cy="154025"/>
            </a:xfrm>
          </p:grpSpPr>
          <p:sp>
            <p:nvSpPr>
              <p:cNvPr id="288" name="Freeform 288">
                <a:extLst>
                  <a:ext uri="{FF2B5EF4-FFF2-40B4-BE49-F238E27FC236}">
                    <a16:creationId xmlns:a16="http://schemas.microsoft.com/office/drawing/2014/main" id="{7B386895-FAFB-BA67-9D8F-6C745122D05F}"/>
                  </a:ext>
                </a:extLst>
              </p:cNvPr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9" name="TextBox 289">
                <a:extLst>
                  <a:ext uri="{FF2B5EF4-FFF2-40B4-BE49-F238E27FC236}">
                    <a16:creationId xmlns:a16="http://schemas.microsoft.com/office/drawing/2014/main" id="{2297CC04-87AD-7E39-36C7-650970820FA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0" name="Group 290">
              <a:extLst>
                <a:ext uri="{FF2B5EF4-FFF2-40B4-BE49-F238E27FC236}">
                  <a16:creationId xmlns:a16="http://schemas.microsoft.com/office/drawing/2014/main" id="{B6147D58-2632-F2DA-9548-D31A1AB58977}"/>
                </a:ext>
              </a:extLst>
            </p:cNvPr>
            <p:cNvGrpSpPr/>
            <p:nvPr/>
          </p:nvGrpSpPr>
          <p:grpSpPr>
            <a:xfrm rot="9718557">
              <a:off x="1434294" y="687208"/>
              <a:ext cx="46195" cy="37336"/>
              <a:chOff x="0" y="0"/>
              <a:chExt cx="88484" cy="71515"/>
            </a:xfrm>
          </p:grpSpPr>
          <p:sp>
            <p:nvSpPr>
              <p:cNvPr id="291" name="Freeform 291">
                <a:extLst>
                  <a:ext uri="{FF2B5EF4-FFF2-40B4-BE49-F238E27FC236}">
                    <a16:creationId xmlns:a16="http://schemas.microsoft.com/office/drawing/2014/main" id="{124CEB19-50BE-73BF-D9C9-DE7C222A3D5E}"/>
                  </a:ext>
                </a:extLst>
              </p:cNvPr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2" name="TextBox 292">
                <a:extLst>
                  <a:ext uri="{FF2B5EF4-FFF2-40B4-BE49-F238E27FC236}">
                    <a16:creationId xmlns:a16="http://schemas.microsoft.com/office/drawing/2014/main" id="{43583A2F-6D9F-5AA0-FE0A-642602AE83A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3" name="Group 293">
              <a:extLst>
                <a:ext uri="{FF2B5EF4-FFF2-40B4-BE49-F238E27FC236}">
                  <a16:creationId xmlns:a16="http://schemas.microsoft.com/office/drawing/2014/main" id="{CB4D1DF5-1BF4-4F34-A28E-3D44A916BD57}"/>
                </a:ext>
              </a:extLst>
            </p:cNvPr>
            <p:cNvGrpSpPr/>
            <p:nvPr/>
          </p:nvGrpSpPr>
          <p:grpSpPr>
            <a:xfrm rot="-9537293">
              <a:off x="1431878" y="652389"/>
              <a:ext cx="28187" cy="76810"/>
              <a:chOff x="0" y="0"/>
              <a:chExt cx="53991" cy="147126"/>
            </a:xfrm>
          </p:grpSpPr>
          <p:sp>
            <p:nvSpPr>
              <p:cNvPr id="294" name="Freeform 294">
                <a:extLst>
                  <a:ext uri="{FF2B5EF4-FFF2-40B4-BE49-F238E27FC236}">
                    <a16:creationId xmlns:a16="http://schemas.microsoft.com/office/drawing/2014/main" id="{8704B7CE-FD83-60A5-15D0-3A64E42A1F9E}"/>
                  </a:ext>
                </a:extLst>
              </p:cNvPr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5" name="TextBox 295">
                <a:extLst>
                  <a:ext uri="{FF2B5EF4-FFF2-40B4-BE49-F238E27FC236}">
                    <a16:creationId xmlns:a16="http://schemas.microsoft.com/office/drawing/2014/main" id="{29C89C9C-6A5A-992C-27ED-1F130988721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6" name="Group 296">
              <a:extLst>
                <a:ext uri="{FF2B5EF4-FFF2-40B4-BE49-F238E27FC236}">
                  <a16:creationId xmlns:a16="http://schemas.microsoft.com/office/drawing/2014/main" id="{37B6E047-EA07-8A0C-9F36-597F1981AE22}"/>
                </a:ext>
              </a:extLst>
            </p:cNvPr>
            <p:cNvGrpSpPr/>
            <p:nvPr/>
          </p:nvGrpSpPr>
          <p:grpSpPr>
            <a:xfrm rot="-7762935">
              <a:off x="1499275" y="627410"/>
              <a:ext cx="39590" cy="91972"/>
              <a:chOff x="0" y="0"/>
              <a:chExt cx="75833" cy="176168"/>
            </a:xfrm>
          </p:grpSpPr>
          <p:sp>
            <p:nvSpPr>
              <p:cNvPr id="297" name="Freeform 297">
                <a:extLst>
                  <a:ext uri="{FF2B5EF4-FFF2-40B4-BE49-F238E27FC236}">
                    <a16:creationId xmlns:a16="http://schemas.microsoft.com/office/drawing/2014/main" id="{67167F63-D217-0762-18B9-6EF958EB019E}"/>
                  </a:ext>
                </a:extLst>
              </p:cNvPr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8" name="TextBox 298">
                <a:extLst>
                  <a:ext uri="{FF2B5EF4-FFF2-40B4-BE49-F238E27FC236}">
                    <a16:creationId xmlns:a16="http://schemas.microsoft.com/office/drawing/2014/main" id="{EF299B9C-B16E-B69D-4ED1-C0867234215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9" name="Group 299">
              <a:extLst>
                <a:ext uri="{FF2B5EF4-FFF2-40B4-BE49-F238E27FC236}">
                  <a16:creationId xmlns:a16="http://schemas.microsoft.com/office/drawing/2014/main" id="{58BA1092-CBBD-261C-F346-CBC0B1767717}"/>
                </a:ext>
              </a:extLst>
            </p:cNvPr>
            <p:cNvGrpSpPr/>
            <p:nvPr/>
          </p:nvGrpSpPr>
          <p:grpSpPr>
            <a:xfrm rot="-7869913">
              <a:off x="1461691" y="603910"/>
              <a:ext cx="67854" cy="111726"/>
              <a:chOff x="0" y="0"/>
              <a:chExt cx="129972" cy="214006"/>
            </a:xfrm>
          </p:grpSpPr>
          <p:sp>
            <p:nvSpPr>
              <p:cNvPr id="300" name="Freeform 300">
                <a:extLst>
                  <a:ext uri="{FF2B5EF4-FFF2-40B4-BE49-F238E27FC236}">
                    <a16:creationId xmlns:a16="http://schemas.microsoft.com/office/drawing/2014/main" id="{66ACFD03-EB9E-4F88-12D9-F7A43FF2BB72}"/>
                  </a:ext>
                </a:extLst>
              </p:cNvPr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1" name="TextBox 301">
                <a:extLst>
                  <a:ext uri="{FF2B5EF4-FFF2-40B4-BE49-F238E27FC236}">
                    <a16:creationId xmlns:a16="http://schemas.microsoft.com/office/drawing/2014/main" id="{5EB6DC8E-14AE-358F-6CB8-A06FE2F5E0B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02" name="Group 302">
              <a:extLst>
                <a:ext uri="{FF2B5EF4-FFF2-40B4-BE49-F238E27FC236}">
                  <a16:creationId xmlns:a16="http://schemas.microsoft.com/office/drawing/2014/main" id="{A37CFE32-7D27-85FF-A0BA-2EAA56CA76DD}"/>
                </a:ext>
              </a:extLst>
            </p:cNvPr>
            <p:cNvGrpSpPr/>
            <p:nvPr/>
          </p:nvGrpSpPr>
          <p:grpSpPr>
            <a:xfrm rot="-6538360">
              <a:off x="1440658" y="677008"/>
              <a:ext cx="22917" cy="66540"/>
              <a:chOff x="0" y="0"/>
              <a:chExt cx="43896" cy="127455"/>
            </a:xfrm>
          </p:grpSpPr>
          <p:sp>
            <p:nvSpPr>
              <p:cNvPr id="303" name="Freeform 303">
                <a:extLst>
                  <a:ext uri="{FF2B5EF4-FFF2-40B4-BE49-F238E27FC236}">
                    <a16:creationId xmlns:a16="http://schemas.microsoft.com/office/drawing/2014/main" id="{23C9DC34-F9E7-D809-F519-A273D9FAC314}"/>
                  </a:ext>
                </a:extLst>
              </p:cNvPr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4" name="TextBox 304">
                <a:extLst>
                  <a:ext uri="{FF2B5EF4-FFF2-40B4-BE49-F238E27FC236}">
                    <a16:creationId xmlns:a16="http://schemas.microsoft.com/office/drawing/2014/main" id="{E622CE7D-4764-46FE-908A-6146D7869E5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305" name="AutoShape 305">
              <a:extLst>
                <a:ext uri="{FF2B5EF4-FFF2-40B4-BE49-F238E27FC236}">
                  <a16:creationId xmlns:a16="http://schemas.microsoft.com/office/drawing/2014/main" id="{28C871C1-3620-A123-C3EB-07068C06DA1A}"/>
                </a:ext>
              </a:extLst>
            </p:cNvPr>
            <p:cNvSpPr/>
            <p:nvPr/>
          </p:nvSpPr>
          <p:spPr>
            <a:xfrm flipV="1">
              <a:off x="1436307" y="678649"/>
              <a:ext cx="97711" cy="39646"/>
            </a:xfrm>
            <a:prstGeom prst="line">
              <a:avLst/>
            </a:prstGeom>
            <a:ln w="9766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306" name="Group 306">
              <a:extLst>
                <a:ext uri="{FF2B5EF4-FFF2-40B4-BE49-F238E27FC236}">
                  <a16:creationId xmlns:a16="http://schemas.microsoft.com/office/drawing/2014/main" id="{8A01CB27-A1D4-A72E-4604-D0CC05DD3D0D}"/>
                </a:ext>
              </a:extLst>
            </p:cNvPr>
            <p:cNvGrpSpPr/>
            <p:nvPr/>
          </p:nvGrpSpPr>
          <p:grpSpPr>
            <a:xfrm rot="10208545">
              <a:off x="1433504" y="708149"/>
              <a:ext cx="32581" cy="17885"/>
              <a:chOff x="0" y="0"/>
              <a:chExt cx="62407" cy="34257"/>
            </a:xfrm>
          </p:grpSpPr>
          <p:sp>
            <p:nvSpPr>
              <p:cNvPr id="307" name="Freeform 307">
                <a:extLst>
                  <a:ext uri="{FF2B5EF4-FFF2-40B4-BE49-F238E27FC236}">
                    <a16:creationId xmlns:a16="http://schemas.microsoft.com/office/drawing/2014/main" id="{A9A8F4C7-306B-8C8B-E46C-71A9A6730D5C}"/>
                  </a:ext>
                </a:extLst>
              </p:cNvPr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8" name="TextBox 308">
                <a:extLst>
                  <a:ext uri="{FF2B5EF4-FFF2-40B4-BE49-F238E27FC236}">
                    <a16:creationId xmlns:a16="http://schemas.microsoft.com/office/drawing/2014/main" id="{0890E495-77C7-65CC-861C-7897CA91921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09" name="Group 309">
              <a:extLst>
                <a:ext uri="{FF2B5EF4-FFF2-40B4-BE49-F238E27FC236}">
                  <a16:creationId xmlns:a16="http://schemas.microsoft.com/office/drawing/2014/main" id="{ECCD08B4-8947-E624-0C6D-EEED409D3B79}"/>
                </a:ext>
              </a:extLst>
            </p:cNvPr>
            <p:cNvGrpSpPr/>
            <p:nvPr/>
          </p:nvGrpSpPr>
          <p:grpSpPr>
            <a:xfrm rot="8785891">
              <a:off x="1518481" y="624241"/>
              <a:ext cx="63761" cy="42889"/>
              <a:chOff x="0" y="0"/>
              <a:chExt cx="122131" cy="82153"/>
            </a:xfrm>
          </p:grpSpPr>
          <p:sp>
            <p:nvSpPr>
              <p:cNvPr id="310" name="Freeform 310">
                <a:extLst>
                  <a:ext uri="{FF2B5EF4-FFF2-40B4-BE49-F238E27FC236}">
                    <a16:creationId xmlns:a16="http://schemas.microsoft.com/office/drawing/2014/main" id="{AAB52C0F-B03F-369E-77AC-F238C8111DD3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1" name="TextBox 311">
                <a:extLst>
                  <a:ext uri="{FF2B5EF4-FFF2-40B4-BE49-F238E27FC236}">
                    <a16:creationId xmlns:a16="http://schemas.microsoft.com/office/drawing/2014/main" id="{1869E9BE-A031-6BBA-E491-533FE917F3B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29778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2" name="Group 312">
              <a:extLst>
                <a:ext uri="{FF2B5EF4-FFF2-40B4-BE49-F238E27FC236}">
                  <a16:creationId xmlns:a16="http://schemas.microsoft.com/office/drawing/2014/main" id="{3681208C-721F-23D6-95A3-32CB3FC120FE}"/>
                </a:ext>
              </a:extLst>
            </p:cNvPr>
            <p:cNvGrpSpPr/>
            <p:nvPr/>
          </p:nvGrpSpPr>
          <p:grpSpPr>
            <a:xfrm rot="10609020">
              <a:off x="1489579" y="604014"/>
              <a:ext cx="84675" cy="34184"/>
              <a:chOff x="0" y="0"/>
              <a:chExt cx="162191" cy="65478"/>
            </a:xfrm>
          </p:grpSpPr>
          <p:sp>
            <p:nvSpPr>
              <p:cNvPr id="313" name="Freeform 313">
                <a:extLst>
                  <a:ext uri="{FF2B5EF4-FFF2-40B4-BE49-F238E27FC236}">
                    <a16:creationId xmlns:a16="http://schemas.microsoft.com/office/drawing/2014/main" id="{B9AC52CA-DE67-D90F-1CB9-B60ABB611255}"/>
                  </a:ext>
                </a:extLst>
              </p:cNvPr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4" name="TextBox 314">
                <a:extLst>
                  <a:ext uri="{FF2B5EF4-FFF2-40B4-BE49-F238E27FC236}">
                    <a16:creationId xmlns:a16="http://schemas.microsoft.com/office/drawing/2014/main" id="{21B14042-2B48-0E9E-042A-5C1D307DD0A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62191" cy="11310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5" name="Group 315">
              <a:extLst>
                <a:ext uri="{FF2B5EF4-FFF2-40B4-BE49-F238E27FC236}">
                  <a16:creationId xmlns:a16="http://schemas.microsoft.com/office/drawing/2014/main" id="{7BB84030-8524-F7DD-3489-D75F2467D5C2}"/>
                </a:ext>
              </a:extLst>
            </p:cNvPr>
            <p:cNvGrpSpPr/>
            <p:nvPr/>
          </p:nvGrpSpPr>
          <p:grpSpPr>
            <a:xfrm rot="10609020">
              <a:off x="1460564" y="604898"/>
              <a:ext cx="63761" cy="43895"/>
              <a:chOff x="0" y="0"/>
              <a:chExt cx="122131" cy="84080"/>
            </a:xfrm>
          </p:grpSpPr>
          <p:sp>
            <p:nvSpPr>
              <p:cNvPr id="316" name="Freeform 316">
                <a:extLst>
                  <a:ext uri="{FF2B5EF4-FFF2-40B4-BE49-F238E27FC236}">
                    <a16:creationId xmlns:a16="http://schemas.microsoft.com/office/drawing/2014/main" id="{A33E7F71-E25D-0C21-66A9-36B6452C6C50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7" name="TextBox 317">
                <a:extLst>
                  <a:ext uri="{FF2B5EF4-FFF2-40B4-BE49-F238E27FC236}">
                    <a16:creationId xmlns:a16="http://schemas.microsoft.com/office/drawing/2014/main" id="{53C040B4-8E22-B732-6C0B-28B19245A78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3170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8" name="Group 318">
              <a:extLst>
                <a:ext uri="{FF2B5EF4-FFF2-40B4-BE49-F238E27FC236}">
                  <a16:creationId xmlns:a16="http://schemas.microsoft.com/office/drawing/2014/main" id="{0E759AC2-6A22-A7AE-9A9F-77EFEDA6720E}"/>
                </a:ext>
              </a:extLst>
            </p:cNvPr>
            <p:cNvGrpSpPr/>
            <p:nvPr/>
          </p:nvGrpSpPr>
          <p:grpSpPr>
            <a:xfrm rot="10609020">
              <a:off x="1446686" y="627048"/>
              <a:ext cx="63761" cy="43180"/>
              <a:chOff x="0" y="0"/>
              <a:chExt cx="122131" cy="82710"/>
            </a:xfrm>
          </p:grpSpPr>
          <p:sp>
            <p:nvSpPr>
              <p:cNvPr id="319" name="Freeform 319">
                <a:extLst>
                  <a:ext uri="{FF2B5EF4-FFF2-40B4-BE49-F238E27FC236}">
                    <a16:creationId xmlns:a16="http://schemas.microsoft.com/office/drawing/2014/main" id="{0AA8142A-A4E9-624C-8533-E4475C0D2770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0" name="TextBox 320">
                <a:extLst>
                  <a:ext uri="{FF2B5EF4-FFF2-40B4-BE49-F238E27FC236}">
                    <a16:creationId xmlns:a16="http://schemas.microsoft.com/office/drawing/2014/main" id="{DC113FAE-7636-F5EF-35E7-CE528ACCF14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3033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1" name="Group 321">
              <a:extLst>
                <a:ext uri="{FF2B5EF4-FFF2-40B4-BE49-F238E27FC236}">
                  <a16:creationId xmlns:a16="http://schemas.microsoft.com/office/drawing/2014/main" id="{9542D13A-DD3E-C574-C9BB-6924DA1BAE24}"/>
                </a:ext>
              </a:extLst>
            </p:cNvPr>
            <p:cNvGrpSpPr/>
            <p:nvPr/>
          </p:nvGrpSpPr>
          <p:grpSpPr>
            <a:xfrm>
              <a:off x="1748920" y="402409"/>
              <a:ext cx="60686" cy="60686"/>
              <a:chOff x="0" y="0"/>
              <a:chExt cx="812800" cy="812800"/>
            </a:xfrm>
          </p:grpSpPr>
          <p:sp>
            <p:nvSpPr>
              <p:cNvPr id="322" name="Freeform 322">
                <a:extLst>
                  <a:ext uri="{FF2B5EF4-FFF2-40B4-BE49-F238E27FC236}">
                    <a16:creationId xmlns:a16="http://schemas.microsoft.com/office/drawing/2014/main" id="{32DA21EF-437E-A705-0D9F-5C013D489C2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3" name="TextBox 323">
                <a:extLst>
                  <a:ext uri="{FF2B5EF4-FFF2-40B4-BE49-F238E27FC236}">
                    <a16:creationId xmlns:a16="http://schemas.microsoft.com/office/drawing/2014/main" id="{CD3DD601-A884-2F8D-F561-1EF863CCDC7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4" name="Group 324">
              <a:extLst>
                <a:ext uri="{FF2B5EF4-FFF2-40B4-BE49-F238E27FC236}">
                  <a16:creationId xmlns:a16="http://schemas.microsoft.com/office/drawing/2014/main" id="{6DBDA3F7-C7D1-709A-B2CC-7912C6A86905}"/>
                </a:ext>
              </a:extLst>
            </p:cNvPr>
            <p:cNvGrpSpPr/>
            <p:nvPr/>
          </p:nvGrpSpPr>
          <p:grpSpPr>
            <a:xfrm>
              <a:off x="1766873" y="420363"/>
              <a:ext cx="24779" cy="24779"/>
              <a:chOff x="0" y="0"/>
              <a:chExt cx="812800" cy="812800"/>
            </a:xfrm>
          </p:grpSpPr>
          <p:sp>
            <p:nvSpPr>
              <p:cNvPr id="325" name="Freeform 325">
                <a:extLst>
                  <a:ext uri="{FF2B5EF4-FFF2-40B4-BE49-F238E27FC236}">
                    <a16:creationId xmlns:a16="http://schemas.microsoft.com/office/drawing/2014/main" id="{404868AA-9DA7-C123-E039-0E23482722A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6" name="TextBox 326">
                <a:extLst>
                  <a:ext uri="{FF2B5EF4-FFF2-40B4-BE49-F238E27FC236}">
                    <a16:creationId xmlns:a16="http://schemas.microsoft.com/office/drawing/2014/main" id="{2F701685-269E-6718-6F17-3349E2510F5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7" name="Group 327">
              <a:extLst>
                <a:ext uri="{FF2B5EF4-FFF2-40B4-BE49-F238E27FC236}">
                  <a16:creationId xmlns:a16="http://schemas.microsoft.com/office/drawing/2014/main" id="{AC911ED9-7C93-790C-CDC3-F792FF2C2276}"/>
                </a:ext>
              </a:extLst>
            </p:cNvPr>
            <p:cNvGrpSpPr/>
            <p:nvPr/>
          </p:nvGrpSpPr>
          <p:grpSpPr>
            <a:xfrm>
              <a:off x="760750" y="432630"/>
              <a:ext cx="13013" cy="13013"/>
              <a:chOff x="0" y="0"/>
              <a:chExt cx="812800" cy="812800"/>
            </a:xfrm>
          </p:grpSpPr>
          <p:sp>
            <p:nvSpPr>
              <p:cNvPr id="328" name="Freeform 328">
                <a:extLst>
                  <a:ext uri="{FF2B5EF4-FFF2-40B4-BE49-F238E27FC236}">
                    <a16:creationId xmlns:a16="http://schemas.microsoft.com/office/drawing/2014/main" id="{481E1841-D3A3-9ABE-4732-5D36E5F128D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9" name="TextBox 329">
                <a:extLst>
                  <a:ext uri="{FF2B5EF4-FFF2-40B4-BE49-F238E27FC236}">
                    <a16:creationId xmlns:a16="http://schemas.microsoft.com/office/drawing/2014/main" id="{F95A214E-CDAF-109E-1FCA-0E3F217CB15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0" name="Group 330">
              <a:extLst>
                <a:ext uri="{FF2B5EF4-FFF2-40B4-BE49-F238E27FC236}">
                  <a16:creationId xmlns:a16="http://schemas.microsoft.com/office/drawing/2014/main" id="{DAEDA38F-32AE-8AFD-2144-105FB64FDE66}"/>
                </a:ext>
              </a:extLst>
            </p:cNvPr>
            <p:cNvGrpSpPr/>
            <p:nvPr/>
          </p:nvGrpSpPr>
          <p:grpSpPr>
            <a:xfrm>
              <a:off x="890510" y="406206"/>
              <a:ext cx="21654" cy="21654"/>
              <a:chOff x="0" y="0"/>
              <a:chExt cx="812800" cy="812800"/>
            </a:xfrm>
          </p:grpSpPr>
          <p:sp>
            <p:nvSpPr>
              <p:cNvPr id="331" name="Freeform 331">
                <a:extLst>
                  <a:ext uri="{FF2B5EF4-FFF2-40B4-BE49-F238E27FC236}">
                    <a16:creationId xmlns:a16="http://schemas.microsoft.com/office/drawing/2014/main" id="{98510695-59DC-7FCE-EF86-9F6B1411D28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2" name="TextBox 332">
                <a:extLst>
                  <a:ext uri="{FF2B5EF4-FFF2-40B4-BE49-F238E27FC236}">
                    <a16:creationId xmlns:a16="http://schemas.microsoft.com/office/drawing/2014/main" id="{BBA51975-AE89-E938-91D6-A3D67730DC6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3" name="Group 333">
              <a:extLst>
                <a:ext uri="{FF2B5EF4-FFF2-40B4-BE49-F238E27FC236}">
                  <a16:creationId xmlns:a16="http://schemas.microsoft.com/office/drawing/2014/main" id="{F4F37101-E1E5-4204-463D-AC9CE098CA2A}"/>
                </a:ext>
              </a:extLst>
            </p:cNvPr>
            <p:cNvGrpSpPr/>
            <p:nvPr/>
          </p:nvGrpSpPr>
          <p:grpSpPr>
            <a:xfrm>
              <a:off x="892850" y="375044"/>
              <a:ext cx="8487" cy="8487"/>
              <a:chOff x="0" y="0"/>
              <a:chExt cx="812800" cy="812800"/>
            </a:xfrm>
          </p:grpSpPr>
          <p:sp>
            <p:nvSpPr>
              <p:cNvPr id="334" name="Freeform 334">
                <a:extLst>
                  <a:ext uri="{FF2B5EF4-FFF2-40B4-BE49-F238E27FC236}">
                    <a16:creationId xmlns:a16="http://schemas.microsoft.com/office/drawing/2014/main" id="{DAD5B1A2-EDC2-52DB-02C9-54F05EDB7D3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5" name="TextBox 335">
                <a:extLst>
                  <a:ext uri="{FF2B5EF4-FFF2-40B4-BE49-F238E27FC236}">
                    <a16:creationId xmlns:a16="http://schemas.microsoft.com/office/drawing/2014/main" id="{1FD7E226-C2FE-6296-FF86-C020CE23A4F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6" name="Group 336">
              <a:extLst>
                <a:ext uri="{FF2B5EF4-FFF2-40B4-BE49-F238E27FC236}">
                  <a16:creationId xmlns:a16="http://schemas.microsoft.com/office/drawing/2014/main" id="{67F748E7-2A84-7C93-EE32-8B4687AF60AC}"/>
                </a:ext>
              </a:extLst>
            </p:cNvPr>
            <p:cNvGrpSpPr/>
            <p:nvPr/>
          </p:nvGrpSpPr>
          <p:grpSpPr>
            <a:xfrm>
              <a:off x="641358" y="462840"/>
              <a:ext cx="8487" cy="8487"/>
              <a:chOff x="0" y="0"/>
              <a:chExt cx="812800" cy="812800"/>
            </a:xfrm>
          </p:grpSpPr>
          <p:sp>
            <p:nvSpPr>
              <p:cNvPr id="337" name="Freeform 337">
                <a:extLst>
                  <a:ext uri="{FF2B5EF4-FFF2-40B4-BE49-F238E27FC236}">
                    <a16:creationId xmlns:a16="http://schemas.microsoft.com/office/drawing/2014/main" id="{1F6F7176-5955-77C0-5F87-7EC89CD06DA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8" name="TextBox 338">
                <a:extLst>
                  <a:ext uri="{FF2B5EF4-FFF2-40B4-BE49-F238E27FC236}">
                    <a16:creationId xmlns:a16="http://schemas.microsoft.com/office/drawing/2014/main" id="{8D758B25-13E9-7F18-9C4E-4DF13EA6D01B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9" name="Group 339">
              <a:extLst>
                <a:ext uri="{FF2B5EF4-FFF2-40B4-BE49-F238E27FC236}">
                  <a16:creationId xmlns:a16="http://schemas.microsoft.com/office/drawing/2014/main" id="{B3717A7B-2974-87C8-6A59-A847609555F4}"/>
                </a:ext>
              </a:extLst>
            </p:cNvPr>
            <p:cNvGrpSpPr/>
            <p:nvPr/>
          </p:nvGrpSpPr>
          <p:grpSpPr>
            <a:xfrm>
              <a:off x="715441" y="401963"/>
              <a:ext cx="8487" cy="8487"/>
              <a:chOff x="0" y="0"/>
              <a:chExt cx="812800" cy="812800"/>
            </a:xfrm>
          </p:grpSpPr>
          <p:sp>
            <p:nvSpPr>
              <p:cNvPr id="340" name="Freeform 340">
                <a:extLst>
                  <a:ext uri="{FF2B5EF4-FFF2-40B4-BE49-F238E27FC236}">
                    <a16:creationId xmlns:a16="http://schemas.microsoft.com/office/drawing/2014/main" id="{CF145887-62E3-FD4A-9B73-D36CF012CD5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1" name="TextBox 341">
                <a:extLst>
                  <a:ext uri="{FF2B5EF4-FFF2-40B4-BE49-F238E27FC236}">
                    <a16:creationId xmlns:a16="http://schemas.microsoft.com/office/drawing/2014/main" id="{AA11E51D-9850-9D86-FF84-29A10C9257F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2" name="Group 342">
              <a:extLst>
                <a:ext uri="{FF2B5EF4-FFF2-40B4-BE49-F238E27FC236}">
                  <a16:creationId xmlns:a16="http://schemas.microsoft.com/office/drawing/2014/main" id="{F3FCD57A-D707-C947-97EB-0ECFFF7CCDBF}"/>
                </a:ext>
              </a:extLst>
            </p:cNvPr>
            <p:cNvGrpSpPr/>
            <p:nvPr/>
          </p:nvGrpSpPr>
          <p:grpSpPr>
            <a:xfrm>
              <a:off x="802976" y="402987"/>
              <a:ext cx="8487" cy="8487"/>
              <a:chOff x="0" y="0"/>
              <a:chExt cx="812800" cy="812800"/>
            </a:xfrm>
          </p:grpSpPr>
          <p:sp>
            <p:nvSpPr>
              <p:cNvPr id="343" name="Freeform 343">
                <a:extLst>
                  <a:ext uri="{FF2B5EF4-FFF2-40B4-BE49-F238E27FC236}">
                    <a16:creationId xmlns:a16="http://schemas.microsoft.com/office/drawing/2014/main" id="{25B1BC64-96BD-A4A8-DA7D-A9C98B14F1B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4" name="TextBox 344">
                <a:extLst>
                  <a:ext uri="{FF2B5EF4-FFF2-40B4-BE49-F238E27FC236}">
                    <a16:creationId xmlns:a16="http://schemas.microsoft.com/office/drawing/2014/main" id="{3083BDBC-16F0-EF2C-DDD3-A135BEC537B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5" name="Group 345">
              <a:extLst>
                <a:ext uri="{FF2B5EF4-FFF2-40B4-BE49-F238E27FC236}">
                  <a16:creationId xmlns:a16="http://schemas.microsoft.com/office/drawing/2014/main" id="{3FBF5DE8-A963-FD53-3E4E-2A3EEBCA7139}"/>
                </a:ext>
              </a:extLst>
            </p:cNvPr>
            <p:cNvGrpSpPr/>
            <p:nvPr/>
          </p:nvGrpSpPr>
          <p:grpSpPr>
            <a:xfrm>
              <a:off x="971411" y="393476"/>
              <a:ext cx="8487" cy="8487"/>
              <a:chOff x="0" y="0"/>
              <a:chExt cx="812800" cy="812800"/>
            </a:xfrm>
          </p:grpSpPr>
          <p:sp>
            <p:nvSpPr>
              <p:cNvPr id="346" name="Freeform 346">
                <a:extLst>
                  <a:ext uri="{FF2B5EF4-FFF2-40B4-BE49-F238E27FC236}">
                    <a16:creationId xmlns:a16="http://schemas.microsoft.com/office/drawing/2014/main" id="{5C484C23-2123-31F2-C1D0-5DDFE289208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7" name="TextBox 347">
                <a:extLst>
                  <a:ext uri="{FF2B5EF4-FFF2-40B4-BE49-F238E27FC236}">
                    <a16:creationId xmlns:a16="http://schemas.microsoft.com/office/drawing/2014/main" id="{57897DB1-5697-BBE6-0961-469F27CC8724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8" name="Group 348">
              <a:extLst>
                <a:ext uri="{FF2B5EF4-FFF2-40B4-BE49-F238E27FC236}">
                  <a16:creationId xmlns:a16="http://schemas.microsoft.com/office/drawing/2014/main" id="{127D11E7-2F9F-F819-62D7-59545B776D65}"/>
                </a:ext>
              </a:extLst>
            </p:cNvPr>
            <p:cNvGrpSpPr/>
            <p:nvPr/>
          </p:nvGrpSpPr>
          <p:grpSpPr>
            <a:xfrm>
              <a:off x="1023449" y="359718"/>
              <a:ext cx="8487" cy="8487"/>
              <a:chOff x="0" y="0"/>
              <a:chExt cx="812800" cy="812800"/>
            </a:xfrm>
          </p:grpSpPr>
          <p:sp>
            <p:nvSpPr>
              <p:cNvPr id="349" name="Freeform 349">
                <a:extLst>
                  <a:ext uri="{FF2B5EF4-FFF2-40B4-BE49-F238E27FC236}">
                    <a16:creationId xmlns:a16="http://schemas.microsoft.com/office/drawing/2014/main" id="{945451E3-B29A-6E7F-B449-6AC07D4E14F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0" name="TextBox 350">
                <a:extLst>
                  <a:ext uri="{FF2B5EF4-FFF2-40B4-BE49-F238E27FC236}">
                    <a16:creationId xmlns:a16="http://schemas.microsoft.com/office/drawing/2014/main" id="{BE501E7A-0C91-1F6B-1475-E1CEA4027A2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1" name="Group 351">
              <a:extLst>
                <a:ext uri="{FF2B5EF4-FFF2-40B4-BE49-F238E27FC236}">
                  <a16:creationId xmlns:a16="http://schemas.microsoft.com/office/drawing/2014/main" id="{E9B9CAF8-172E-5ED5-EA9C-75FF21BE7ED1}"/>
                </a:ext>
              </a:extLst>
            </p:cNvPr>
            <p:cNvGrpSpPr/>
            <p:nvPr/>
          </p:nvGrpSpPr>
          <p:grpSpPr>
            <a:xfrm>
              <a:off x="576585" y="458668"/>
              <a:ext cx="8487" cy="8487"/>
              <a:chOff x="0" y="0"/>
              <a:chExt cx="812800" cy="812800"/>
            </a:xfrm>
          </p:grpSpPr>
          <p:sp>
            <p:nvSpPr>
              <p:cNvPr id="352" name="Freeform 352">
                <a:extLst>
                  <a:ext uri="{FF2B5EF4-FFF2-40B4-BE49-F238E27FC236}">
                    <a16:creationId xmlns:a16="http://schemas.microsoft.com/office/drawing/2014/main" id="{A0AFD5E6-1F63-B25D-235F-09797D19500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3" name="TextBox 353">
                <a:extLst>
                  <a:ext uri="{FF2B5EF4-FFF2-40B4-BE49-F238E27FC236}">
                    <a16:creationId xmlns:a16="http://schemas.microsoft.com/office/drawing/2014/main" id="{1A68C617-0E5A-6182-C134-B66F238EF1E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4" name="Group 354">
              <a:extLst>
                <a:ext uri="{FF2B5EF4-FFF2-40B4-BE49-F238E27FC236}">
                  <a16:creationId xmlns:a16="http://schemas.microsoft.com/office/drawing/2014/main" id="{215BB4EB-2117-F366-4FC3-3769DF8621DA}"/>
                </a:ext>
              </a:extLst>
            </p:cNvPr>
            <p:cNvGrpSpPr/>
            <p:nvPr/>
          </p:nvGrpSpPr>
          <p:grpSpPr>
            <a:xfrm>
              <a:off x="1068730" y="394500"/>
              <a:ext cx="8487" cy="8487"/>
              <a:chOff x="0" y="0"/>
              <a:chExt cx="812800" cy="812800"/>
            </a:xfrm>
          </p:grpSpPr>
          <p:sp>
            <p:nvSpPr>
              <p:cNvPr id="355" name="Freeform 355">
                <a:extLst>
                  <a:ext uri="{FF2B5EF4-FFF2-40B4-BE49-F238E27FC236}">
                    <a16:creationId xmlns:a16="http://schemas.microsoft.com/office/drawing/2014/main" id="{F3173005-A73C-EDF9-E45D-C9F1AC15C26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6" name="TextBox 356">
                <a:extLst>
                  <a:ext uri="{FF2B5EF4-FFF2-40B4-BE49-F238E27FC236}">
                    <a16:creationId xmlns:a16="http://schemas.microsoft.com/office/drawing/2014/main" id="{D0655B0E-B142-F976-7DD7-C65AB595E9A4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7" name="Group 357">
              <a:extLst>
                <a:ext uri="{FF2B5EF4-FFF2-40B4-BE49-F238E27FC236}">
                  <a16:creationId xmlns:a16="http://schemas.microsoft.com/office/drawing/2014/main" id="{78AFAC43-6C8C-085F-E848-1B59D5600991}"/>
                </a:ext>
              </a:extLst>
            </p:cNvPr>
            <p:cNvGrpSpPr/>
            <p:nvPr/>
          </p:nvGrpSpPr>
          <p:grpSpPr>
            <a:xfrm>
              <a:off x="831793" y="441877"/>
              <a:ext cx="13013" cy="13013"/>
              <a:chOff x="0" y="0"/>
              <a:chExt cx="812800" cy="812800"/>
            </a:xfrm>
          </p:grpSpPr>
          <p:sp>
            <p:nvSpPr>
              <p:cNvPr id="358" name="Freeform 358">
                <a:extLst>
                  <a:ext uri="{FF2B5EF4-FFF2-40B4-BE49-F238E27FC236}">
                    <a16:creationId xmlns:a16="http://schemas.microsoft.com/office/drawing/2014/main" id="{084C3459-BA6F-77DD-0E44-4AD5B0799F0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9" name="TextBox 359">
                <a:extLst>
                  <a:ext uri="{FF2B5EF4-FFF2-40B4-BE49-F238E27FC236}">
                    <a16:creationId xmlns:a16="http://schemas.microsoft.com/office/drawing/2014/main" id="{4213C69E-3B70-AB9F-7747-1333E1C2A9A3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0" name="Group 360">
              <a:extLst>
                <a:ext uri="{FF2B5EF4-FFF2-40B4-BE49-F238E27FC236}">
                  <a16:creationId xmlns:a16="http://schemas.microsoft.com/office/drawing/2014/main" id="{0B808DD1-ACEB-129C-B1EB-C639C067A609}"/>
                </a:ext>
              </a:extLst>
            </p:cNvPr>
            <p:cNvGrpSpPr/>
            <p:nvPr/>
          </p:nvGrpSpPr>
          <p:grpSpPr>
            <a:xfrm>
              <a:off x="1152833" y="366275"/>
              <a:ext cx="13013" cy="13013"/>
              <a:chOff x="0" y="0"/>
              <a:chExt cx="812800" cy="812800"/>
            </a:xfrm>
          </p:grpSpPr>
          <p:sp>
            <p:nvSpPr>
              <p:cNvPr id="361" name="Freeform 361">
                <a:extLst>
                  <a:ext uri="{FF2B5EF4-FFF2-40B4-BE49-F238E27FC236}">
                    <a16:creationId xmlns:a16="http://schemas.microsoft.com/office/drawing/2014/main" id="{7EC65DC0-E030-8410-8A76-D858FC3C2C6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2" name="TextBox 362">
                <a:extLst>
                  <a:ext uri="{FF2B5EF4-FFF2-40B4-BE49-F238E27FC236}">
                    <a16:creationId xmlns:a16="http://schemas.microsoft.com/office/drawing/2014/main" id="{4003DE86-718A-4AA5-F7B8-A381E21F826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3" name="Group 363">
              <a:extLst>
                <a:ext uri="{FF2B5EF4-FFF2-40B4-BE49-F238E27FC236}">
                  <a16:creationId xmlns:a16="http://schemas.microsoft.com/office/drawing/2014/main" id="{233A7F09-FB71-6BE4-543D-F73EDB7CA990}"/>
                </a:ext>
              </a:extLst>
            </p:cNvPr>
            <p:cNvGrpSpPr/>
            <p:nvPr/>
          </p:nvGrpSpPr>
          <p:grpSpPr>
            <a:xfrm>
              <a:off x="1287263" y="399700"/>
              <a:ext cx="13013" cy="13013"/>
              <a:chOff x="0" y="0"/>
              <a:chExt cx="812800" cy="812800"/>
            </a:xfrm>
          </p:grpSpPr>
          <p:sp>
            <p:nvSpPr>
              <p:cNvPr id="364" name="Freeform 364">
                <a:extLst>
                  <a:ext uri="{FF2B5EF4-FFF2-40B4-BE49-F238E27FC236}">
                    <a16:creationId xmlns:a16="http://schemas.microsoft.com/office/drawing/2014/main" id="{63617AFC-C8EA-6213-5C39-8C86D70E4A2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5" name="TextBox 365">
                <a:extLst>
                  <a:ext uri="{FF2B5EF4-FFF2-40B4-BE49-F238E27FC236}">
                    <a16:creationId xmlns:a16="http://schemas.microsoft.com/office/drawing/2014/main" id="{57C91BCE-DE48-DA58-3947-8CCF85D2B82F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6" name="Group 366">
              <a:extLst>
                <a:ext uri="{FF2B5EF4-FFF2-40B4-BE49-F238E27FC236}">
                  <a16:creationId xmlns:a16="http://schemas.microsoft.com/office/drawing/2014/main" id="{13C090A4-5EAA-E935-BAFE-499B3AC00E91}"/>
                </a:ext>
              </a:extLst>
            </p:cNvPr>
            <p:cNvGrpSpPr/>
            <p:nvPr/>
          </p:nvGrpSpPr>
          <p:grpSpPr>
            <a:xfrm>
              <a:off x="1390852" y="328554"/>
              <a:ext cx="8487" cy="8487"/>
              <a:chOff x="0" y="0"/>
              <a:chExt cx="812800" cy="812800"/>
            </a:xfrm>
          </p:grpSpPr>
          <p:sp>
            <p:nvSpPr>
              <p:cNvPr id="367" name="Freeform 367">
                <a:extLst>
                  <a:ext uri="{FF2B5EF4-FFF2-40B4-BE49-F238E27FC236}">
                    <a16:creationId xmlns:a16="http://schemas.microsoft.com/office/drawing/2014/main" id="{3DE2BFC6-8AA0-9DBA-CA29-4639E206653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8" name="TextBox 368">
                <a:extLst>
                  <a:ext uri="{FF2B5EF4-FFF2-40B4-BE49-F238E27FC236}">
                    <a16:creationId xmlns:a16="http://schemas.microsoft.com/office/drawing/2014/main" id="{E9EF8DB0-089F-6219-E4EB-CD6540C4FE4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9" name="Group 369">
              <a:extLst>
                <a:ext uri="{FF2B5EF4-FFF2-40B4-BE49-F238E27FC236}">
                  <a16:creationId xmlns:a16="http://schemas.microsoft.com/office/drawing/2014/main" id="{4C5563C9-1269-0C9D-2D9E-DD3025706848}"/>
                </a:ext>
              </a:extLst>
            </p:cNvPr>
            <p:cNvGrpSpPr/>
            <p:nvPr/>
          </p:nvGrpSpPr>
          <p:grpSpPr>
            <a:xfrm>
              <a:off x="1436132" y="373835"/>
              <a:ext cx="8487" cy="8487"/>
              <a:chOff x="0" y="0"/>
              <a:chExt cx="812800" cy="812800"/>
            </a:xfrm>
          </p:grpSpPr>
          <p:sp>
            <p:nvSpPr>
              <p:cNvPr id="370" name="Freeform 370">
                <a:extLst>
                  <a:ext uri="{FF2B5EF4-FFF2-40B4-BE49-F238E27FC236}">
                    <a16:creationId xmlns:a16="http://schemas.microsoft.com/office/drawing/2014/main" id="{87BF212F-F382-969B-EB90-765B922A54B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" name="TextBox 371">
                <a:extLst>
                  <a:ext uri="{FF2B5EF4-FFF2-40B4-BE49-F238E27FC236}">
                    <a16:creationId xmlns:a16="http://schemas.microsoft.com/office/drawing/2014/main" id="{719550A4-3496-F27A-EDCD-CDCF251F064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2" name="Group 372">
              <a:extLst>
                <a:ext uri="{FF2B5EF4-FFF2-40B4-BE49-F238E27FC236}">
                  <a16:creationId xmlns:a16="http://schemas.microsoft.com/office/drawing/2014/main" id="{73471EBE-C5ED-FE6C-6D0A-9ABC98C35E0C}"/>
                </a:ext>
              </a:extLst>
            </p:cNvPr>
            <p:cNvGrpSpPr/>
            <p:nvPr/>
          </p:nvGrpSpPr>
          <p:grpSpPr>
            <a:xfrm>
              <a:off x="1496363" y="349220"/>
              <a:ext cx="8487" cy="8487"/>
              <a:chOff x="0" y="0"/>
              <a:chExt cx="812800" cy="812800"/>
            </a:xfrm>
          </p:grpSpPr>
          <p:sp>
            <p:nvSpPr>
              <p:cNvPr id="373" name="Freeform 373">
                <a:extLst>
                  <a:ext uri="{FF2B5EF4-FFF2-40B4-BE49-F238E27FC236}">
                    <a16:creationId xmlns:a16="http://schemas.microsoft.com/office/drawing/2014/main" id="{8AB969A5-8951-8E7B-D527-A8776B4C98B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4" name="TextBox 374">
                <a:extLst>
                  <a:ext uri="{FF2B5EF4-FFF2-40B4-BE49-F238E27FC236}">
                    <a16:creationId xmlns:a16="http://schemas.microsoft.com/office/drawing/2014/main" id="{E2016BD8-6535-1238-45F8-BE261BCC5E8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5" name="Group 375">
              <a:extLst>
                <a:ext uri="{FF2B5EF4-FFF2-40B4-BE49-F238E27FC236}">
                  <a16:creationId xmlns:a16="http://schemas.microsoft.com/office/drawing/2014/main" id="{AB92B22D-A992-7FB6-E03F-F035EF8C83BB}"/>
                </a:ext>
              </a:extLst>
            </p:cNvPr>
            <p:cNvGrpSpPr/>
            <p:nvPr/>
          </p:nvGrpSpPr>
          <p:grpSpPr>
            <a:xfrm>
              <a:off x="1596892" y="351231"/>
              <a:ext cx="8487" cy="8487"/>
              <a:chOff x="0" y="0"/>
              <a:chExt cx="812800" cy="812800"/>
            </a:xfrm>
          </p:grpSpPr>
          <p:sp>
            <p:nvSpPr>
              <p:cNvPr id="376" name="Freeform 376">
                <a:extLst>
                  <a:ext uri="{FF2B5EF4-FFF2-40B4-BE49-F238E27FC236}">
                    <a16:creationId xmlns:a16="http://schemas.microsoft.com/office/drawing/2014/main" id="{986D4568-5E43-C54A-1E46-B711D4C1C79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7" name="TextBox 377">
                <a:extLst>
                  <a:ext uri="{FF2B5EF4-FFF2-40B4-BE49-F238E27FC236}">
                    <a16:creationId xmlns:a16="http://schemas.microsoft.com/office/drawing/2014/main" id="{4E5379A7-6A20-3DE4-5482-B652F529665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8" name="Group 378">
              <a:extLst>
                <a:ext uri="{FF2B5EF4-FFF2-40B4-BE49-F238E27FC236}">
                  <a16:creationId xmlns:a16="http://schemas.microsoft.com/office/drawing/2014/main" id="{B2E86770-A926-1CCF-B31B-6C99D19CB827}"/>
                </a:ext>
              </a:extLst>
            </p:cNvPr>
            <p:cNvGrpSpPr/>
            <p:nvPr/>
          </p:nvGrpSpPr>
          <p:grpSpPr>
            <a:xfrm>
              <a:off x="1667593" y="386013"/>
              <a:ext cx="8487" cy="8487"/>
              <a:chOff x="0" y="0"/>
              <a:chExt cx="812800" cy="812800"/>
            </a:xfrm>
          </p:grpSpPr>
          <p:sp>
            <p:nvSpPr>
              <p:cNvPr id="379" name="Freeform 379">
                <a:extLst>
                  <a:ext uri="{FF2B5EF4-FFF2-40B4-BE49-F238E27FC236}">
                    <a16:creationId xmlns:a16="http://schemas.microsoft.com/office/drawing/2014/main" id="{DC8BEC29-3F45-903D-9D39-E4D923384A9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0" name="TextBox 380">
                <a:extLst>
                  <a:ext uri="{FF2B5EF4-FFF2-40B4-BE49-F238E27FC236}">
                    <a16:creationId xmlns:a16="http://schemas.microsoft.com/office/drawing/2014/main" id="{4AC5045F-B05C-044D-CC3A-2A328BAE02E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1" name="Group 381">
              <a:extLst>
                <a:ext uri="{FF2B5EF4-FFF2-40B4-BE49-F238E27FC236}">
                  <a16:creationId xmlns:a16="http://schemas.microsoft.com/office/drawing/2014/main" id="{64931CF7-C251-26CE-E9DF-5F35C20062B9}"/>
                </a:ext>
              </a:extLst>
            </p:cNvPr>
            <p:cNvGrpSpPr/>
            <p:nvPr/>
          </p:nvGrpSpPr>
          <p:grpSpPr>
            <a:xfrm>
              <a:off x="1551386" y="393476"/>
              <a:ext cx="8487" cy="8487"/>
              <a:chOff x="0" y="0"/>
              <a:chExt cx="812800" cy="812800"/>
            </a:xfrm>
          </p:grpSpPr>
          <p:sp>
            <p:nvSpPr>
              <p:cNvPr id="382" name="Freeform 382">
                <a:extLst>
                  <a:ext uri="{FF2B5EF4-FFF2-40B4-BE49-F238E27FC236}">
                    <a16:creationId xmlns:a16="http://schemas.microsoft.com/office/drawing/2014/main" id="{1AD84E4E-6CF5-C7CF-57E7-73D018626E7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3" name="TextBox 383">
                <a:extLst>
                  <a:ext uri="{FF2B5EF4-FFF2-40B4-BE49-F238E27FC236}">
                    <a16:creationId xmlns:a16="http://schemas.microsoft.com/office/drawing/2014/main" id="{D58B7DE7-D0CF-463B-69FF-DBF3A89BBDB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4" name="Group 384">
              <a:extLst>
                <a:ext uri="{FF2B5EF4-FFF2-40B4-BE49-F238E27FC236}">
                  <a16:creationId xmlns:a16="http://schemas.microsoft.com/office/drawing/2014/main" id="{3E4270C6-5044-7E1B-EDAE-B21033D8E7D4}"/>
                </a:ext>
              </a:extLst>
            </p:cNvPr>
            <p:cNvGrpSpPr/>
            <p:nvPr/>
          </p:nvGrpSpPr>
          <p:grpSpPr>
            <a:xfrm>
              <a:off x="1247053" y="377526"/>
              <a:ext cx="8487" cy="8487"/>
              <a:chOff x="0" y="0"/>
              <a:chExt cx="812800" cy="812800"/>
            </a:xfrm>
          </p:grpSpPr>
          <p:sp>
            <p:nvSpPr>
              <p:cNvPr id="385" name="Freeform 385">
                <a:extLst>
                  <a:ext uri="{FF2B5EF4-FFF2-40B4-BE49-F238E27FC236}">
                    <a16:creationId xmlns:a16="http://schemas.microsoft.com/office/drawing/2014/main" id="{F003ACF2-FA19-AA4A-19A4-46CE1EABD7D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6" name="TextBox 386">
                <a:extLst>
                  <a:ext uri="{FF2B5EF4-FFF2-40B4-BE49-F238E27FC236}">
                    <a16:creationId xmlns:a16="http://schemas.microsoft.com/office/drawing/2014/main" id="{EA0231C4-9F9F-9529-D48E-0C8F3296307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7" name="Group 387">
              <a:extLst>
                <a:ext uri="{FF2B5EF4-FFF2-40B4-BE49-F238E27FC236}">
                  <a16:creationId xmlns:a16="http://schemas.microsoft.com/office/drawing/2014/main" id="{7BBEB02F-A8A4-0A08-6EC4-46CF8FE47D70}"/>
                </a:ext>
              </a:extLst>
            </p:cNvPr>
            <p:cNvGrpSpPr/>
            <p:nvPr/>
          </p:nvGrpSpPr>
          <p:grpSpPr>
            <a:xfrm>
              <a:off x="638862" y="417033"/>
              <a:ext cx="8487" cy="8487"/>
              <a:chOff x="0" y="0"/>
              <a:chExt cx="812800" cy="812800"/>
            </a:xfrm>
          </p:grpSpPr>
          <p:sp>
            <p:nvSpPr>
              <p:cNvPr id="388" name="Freeform 388">
                <a:extLst>
                  <a:ext uri="{FF2B5EF4-FFF2-40B4-BE49-F238E27FC236}">
                    <a16:creationId xmlns:a16="http://schemas.microsoft.com/office/drawing/2014/main" id="{180E2CAB-0EB8-85B2-EA42-6B438E1A43E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9" name="TextBox 389">
                <a:extLst>
                  <a:ext uri="{FF2B5EF4-FFF2-40B4-BE49-F238E27FC236}">
                    <a16:creationId xmlns:a16="http://schemas.microsoft.com/office/drawing/2014/main" id="{B6543ACC-82A1-111A-CF24-3C736BD7F0E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0" name="Group 390">
              <a:extLst>
                <a:ext uri="{FF2B5EF4-FFF2-40B4-BE49-F238E27FC236}">
                  <a16:creationId xmlns:a16="http://schemas.microsoft.com/office/drawing/2014/main" id="{B9DF93CF-5B5D-50F3-ABF7-5BF8DBDB8195}"/>
                </a:ext>
              </a:extLst>
            </p:cNvPr>
            <p:cNvGrpSpPr/>
            <p:nvPr/>
          </p:nvGrpSpPr>
          <p:grpSpPr>
            <a:xfrm>
              <a:off x="502238" y="411475"/>
              <a:ext cx="8487" cy="8487"/>
              <a:chOff x="0" y="0"/>
              <a:chExt cx="812800" cy="812800"/>
            </a:xfrm>
          </p:grpSpPr>
          <p:sp>
            <p:nvSpPr>
              <p:cNvPr id="391" name="Freeform 391">
                <a:extLst>
                  <a:ext uri="{FF2B5EF4-FFF2-40B4-BE49-F238E27FC236}">
                    <a16:creationId xmlns:a16="http://schemas.microsoft.com/office/drawing/2014/main" id="{97CCFEB2-26F5-629E-ED5D-666C79F34AE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2" name="TextBox 392">
                <a:extLst>
                  <a:ext uri="{FF2B5EF4-FFF2-40B4-BE49-F238E27FC236}">
                    <a16:creationId xmlns:a16="http://schemas.microsoft.com/office/drawing/2014/main" id="{5257C02A-DFD7-6EA2-CD35-C6F1B71D59E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3" name="Group 393">
              <a:extLst>
                <a:ext uri="{FF2B5EF4-FFF2-40B4-BE49-F238E27FC236}">
                  <a16:creationId xmlns:a16="http://schemas.microsoft.com/office/drawing/2014/main" id="{FDE4E82E-6F68-306F-CD5E-22BF2049ED94}"/>
                </a:ext>
              </a:extLst>
            </p:cNvPr>
            <p:cNvGrpSpPr/>
            <p:nvPr/>
          </p:nvGrpSpPr>
          <p:grpSpPr>
            <a:xfrm>
              <a:off x="1358071" y="364294"/>
              <a:ext cx="8487" cy="8487"/>
              <a:chOff x="0" y="0"/>
              <a:chExt cx="812800" cy="812800"/>
            </a:xfrm>
          </p:grpSpPr>
          <p:sp>
            <p:nvSpPr>
              <p:cNvPr id="394" name="Freeform 394">
                <a:extLst>
                  <a:ext uri="{FF2B5EF4-FFF2-40B4-BE49-F238E27FC236}">
                    <a16:creationId xmlns:a16="http://schemas.microsoft.com/office/drawing/2014/main" id="{C19569EC-A9E5-FF53-679A-F4F27920A15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5" name="TextBox 395">
                <a:extLst>
                  <a:ext uri="{FF2B5EF4-FFF2-40B4-BE49-F238E27FC236}">
                    <a16:creationId xmlns:a16="http://schemas.microsoft.com/office/drawing/2014/main" id="{C289C083-11B4-F2D9-821F-2F13149AB2E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6" name="Group 396">
              <a:extLst>
                <a:ext uri="{FF2B5EF4-FFF2-40B4-BE49-F238E27FC236}">
                  <a16:creationId xmlns:a16="http://schemas.microsoft.com/office/drawing/2014/main" id="{6564ED27-7719-97E8-5D7B-492EFEABB64E}"/>
                </a:ext>
              </a:extLst>
            </p:cNvPr>
            <p:cNvGrpSpPr/>
            <p:nvPr/>
          </p:nvGrpSpPr>
          <p:grpSpPr>
            <a:xfrm>
              <a:off x="1768046" y="377526"/>
              <a:ext cx="8487" cy="8487"/>
              <a:chOff x="0" y="0"/>
              <a:chExt cx="812800" cy="812800"/>
            </a:xfrm>
          </p:grpSpPr>
          <p:sp>
            <p:nvSpPr>
              <p:cNvPr id="397" name="Freeform 397">
                <a:extLst>
                  <a:ext uri="{FF2B5EF4-FFF2-40B4-BE49-F238E27FC236}">
                    <a16:creationId xmlns:a16="http://schemas.microsoft.com/office/drawing/2014/main" id="{02FC8A88-09CF-1A67-27C8-27A8115F3E8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8" name="TextBox 398">
                <a:extLst>
                  <a:ext uri="{FF2B5EF4-FFF2-40B4-BE49-F238E27FC236}">
                    <a16:creationId xmlns:a16="http://schemas.microsoft.com/office/drawing/2014/main" id="{F60A32DF-5A62-F8C8-E1CD-83B92E008E4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9" name="Group 399">
              <a:extLst>
                <a:ext uri="{FF2B5EF4-FFF2-40B4-BE49-F238E27FC236}">
                  <a16:creationId xmlns:a16="http://schemas.microsoft.com/office/drawing/2014/main" id="{36EFE562-3F60-F329-61C1-00A834E03037}"/>
                </a:ext>
              </a:extLst>
            </p:cNvPr>
            <p:cNvGrpSpPr/>
            <p:nvPr/>
          </p:nvGrpSpPr>
          <p:grpSpPr>
            <a:xfrm>
              <a:off x="1000313" y="412790"/>
              <a:ext cx="8487" cy="8487"/>
              <a:chOff x="0" y="0"/>
              <a:chExt cx="812800" cy="812800"/>
            </a:xfrm>
          </p:grpSpPr>
          <p:sp>
            <p:nvSpPr>
              <p:cNvPr id="400" name="Freeform 400">
                <a:extLst>
                  <a:ext uri="{FF2B5EF4-FFF2-40B4-BE49-F238E27FC236}">
                    <a16:creationId xmlns:a16="http://schemas.microsoft.com/office/drawing/2014/main" id="{795F3047-6040-D0FF-8CE8-9E6A50D0818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1" name="TextBox 401">
                <a:extLst>
                  <a:ext uri="{FF2B5EF4-FFF2-40B4-BE49-F238E27FC236}">
                    <a16:creationId xmlns:a16="http://schemas.microsoft.com/office/drawing/2014/main" id="{7C015F18-098B-BD40-DEA3-5A3C9B0F699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2" name="Group 402">
              <a:extLst>
                <a:ext uri="{FF2B5EF4-FFF2-40B4-BE49-F238E27FC236}">
                  <a16:creationId xmlns:a16="http://schemas.microsoft.com/office/drawing/2014/main" id="{5CDDF0D5-68E4-5323-93B9-6949877A55FA}"/>
                </a:ext>
              </a:extLst>
            </p:cNvPr>
            <p:cNvGrpSpPr/>
            <p:nvPr/>
          </p:nvGrpSpPr>
          <p:grpSpPr>
            <a:xfrm rot="-156438">
              <a:off x="436993" y="278181"/>
              <a:ext cx="114634" cy="78345"/>
              <a:chOff x="0" y="0"/>
              <a:chExt cx="120203" cy="82151"/>
            </a:xfrm>
          </p:grpSpPr>
          <p:sp>
            <p:nvSpPr>
              <p:cNvPr id="403" name="Freeform 403">
                <a:extLst>
                  <a:ext uri="{FF2B5EF4-FFF2-40B4-BE49-F238E27FC236}">
                    <a16:creationId xmlns:a16="http://schemas.microsoft.com/office/drawing/2014/main" id="{9E6F2E0D-B418-D11E-3018-B62C5AEB4423}"/>
                  </a:ext>
                </a:extLst>
              </p:cNvPr>
              <p:cNvSpPr/>
              <p:nvPr/>
            </p:nvSpPr>
            <p:spPr>
              <a:xfrm>
                <a:off x="0" y="0"/>
                <a:ext cx="120203" cy="82151"/>
              </a:xfrm>
              <a:custGeom>
                <a:avLst/>
                <a:gdLst/>
                <a:ahLst/>
                <a:cxnLst/>
                <a:rect l="l" t="t" r="r" b="b"/>
                <a:pathLst>
                  <a:path w="120203" h="82151">
                    <a:moveTo>
                      <a:pt x="41076" y="0"/>
                    </a:moveTo>
                    <a:lnTo>
                      <a:pt x="79127" y="0"/>
                    </a:lnTo>
                    <a:cubicBezTo>
                      <a:pt x="90021" y="0"/>
                      <a:pt x="100469" y="4328"/>
                      <a:pt x="108172" y="12031"/>
                    </a:cubicBezTo>
                    <a:cubicBezTo>
                      <a:pt x="115875" y="19734"/>
                      <a:pt x="120203" y="30182"/>
                      <a:pt x="120203" y="41076"/>
                    </a:cubicBezTo>
                    <a:lnTo>
                      <a:pt x="120203" y="41076"/>
                    </a:lnTo>
                    <a:cubicBezTo>
                      <a:pt x="120203" y="63761"/>
                      <a:pt x="101813" y="82151"/>
                      <a:pt x="79127" y="82151"/>
                    </a:cubicBezTo>
                    <a:lnTo>
                      <a:pt x="41076" y="82151"/>
                    </a:lnTo>
                    <a:cubicBezTo>
                      <a:pt x="18390" y="82151"/>
                      <a:pt x="0" y="63761"/>
                      <a:pt x="0" y="41076"/>
                    </a:cubicBezTo>
                    <a:lnTo>
                      <a:pt x="0" y="41076"/>
                    </a:lnTo>
                    <a:cubicBezTo>
                      <a:pt x="0" y="18390"/>
                      <a:pt x="18390" y="0"/>
                      <a:pt x="4107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4" name="TextBox 404">
                <a:extLst>
                  <a:ext uri="{FF2B5EF4-FFF2-40B4-BE49-F238E27FC236}">
                    <a16:creationId xmlns:a16="http://schemas.microsoft.com/office/drawing/2014/main" id="{3A07978B-3C10-4AC9-7377-FC8FF9AE3AC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0203" cy="1297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5" name="Group 405">
              <a:extLst>
                <a:ext uri="{FF2B5EF4-FFF2-40B4-BE49-F238E27FC236}">
                  <a16:creationId xmlns:a16="http://schemas.microsoft.com/office/drawing/2014/main" id="{3822A12B-C318-5DCE-BAA4-96E3F9E74147}"/>
                </a:ext>
              </a:extLst>
            </p:cNvPr>
            <p:cNvGrpSpPr/>
            <p:nvPr/>
          </p:nvGrpSpPr>
          <p:grpSpPr>
            <a:xfrm rot="-554446">
              <a:off x="446587" y="335027"/>
              <a:ext cx="72163" cy="25617"/>
              <a:chOff x="0" y="0"/>
              <a:chExt cx="166409" cy="59074"/>
            </a:xfrm>
          </p:grpSpPr>
          <p:sp>
            <p:nvSpPr>
              <p:cNvPr id="406" name="Freeform 406">
                <a:extLst>
                  <a:ext uri="{FF2B5EF4-FFF2-40B4-BE49-F238E27FC236}">
                    <a16:creationId xmlns:a16="http://schemas.microsoft.com/office/drawing/2014/main" id="{132C74E9-9B90-3951-EEE8-3D55EC997400}"/>
                  </a:ext>
                </a:extLst>
              </p:cNvPr>
              <p:cNvSpPr/>
              <p:nvPr/>
            </p:nvSpPr>
            <p:spPr>
              <a:xfrm>
                <a:off x="0" y="0"/>
                <a:ext cx="166409" cy="59074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59074">
                    <a:moveTo>
                      <a:pt x="83205" y="0"/>
                    </a:moveTo>
                    <a:cubicBezTo>
                      <a:pt x="37252" y="0"/>
                      <a:pt x="0" y="13224"/>
                      <a:pt x="0" y="29537"/>
                    </a:cubicBezTo>
                    <a:cubicBezTo>
                      <a:pt x="0" y="45850"/>
                      <a:pt x="37252" y="59074"/>
                      <a:pt x="83205" y="59074"/>
                    </a:cubicBezTo>
                    <a:cubicBezTo>
                      <a:pt x="129157" y="59074"/>
                      <a:pt x="166409" y="45850"/>
                      <a:pt x="166409" y="29537"/>
                    </a:cubicBezTo>
                    <a:cubicBezTo>
                      <a:pt x="166409" y="13224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7" name="TextBox 407">
                <a:extLst>
                  <a:ext uri="{FF2B5EF4-FFF2-40B4-BE49-F238E27FC236}">
                    <a16:creationId xmlns:a16="http://schemas.microsoft.com/office/drawing/2014/main" id="{41168B4B-9F0F-3BCE-D5C5-14D2E3EFF6C0}"/>
                  </a:ext>
                </a:extLst>
              </p:cNvPr>
              <p:cNvSpPr txBox="1"/>
              <p:nvPr/>
            </p:nvSpPr>
            <p:spPr>
              <a:xfrm>
                <a:off x="15601" y="-42087"/>
                <a:ext cx="135207" cy="9562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8" name="Group 408">
              <a:extLst>
                <a:ext uri="{FF2B5EF4-FFF2-40B4-BE49-F238E27FC236}">
                  <a16:creationId xmlns:a16="http://schemas.microsoft.com/office/drawing/2014/main" id="{845CEA1E-7C3B-8940-CAAD-8FEED4813446}"/>
                </a:ext>
              </a:extLst>
            </p:cNvPr>
            <p:cNvGrpSpPr/>
            <p:nvPr/>
          </p:nvGrpSpPr>
          <p:grpSpPr>
            <a:xfrm rot="522875">
              <a:off x="438179" y="274550"/>
              <a:ext cx="111429" cy="75915"/>
              <a:chOff x="0" y="0"/>
              <a:chExt cx="1168988" cy="796414"/>
            </a:xfrm>
          </p:grpSpPr>
          <p:sp>
            <p:nvSpPr>
              <p:cNvPr id="409" name="Freeform 409">
                <a:extLst>
                  <a:ext uri="{FF2B5EF4-FFF2-40B4-BE49-F238E27FC236}">
                    <a16:creationId xmlns:a16="http://schemas.microsoft.com/office/drawing/2014/main" id="{4A39BAA4-0EEE-CE81-CA67-12B0CA2FBA3F}"/>
                  </a:ext>
                </a:extLst>
              </p:cNvPr>
              <p:cNvSpPr/>
              <p:nvPr/>
            </p:nvSpPr>
            <p:spPr>
              <a:xfrm>
                <a:off x="0" y="0"/>
                <a:ext cx="1168988" cy="796414"/>
              </a:xfrm>
              <a:custGeom>
                <a:avLst/>
                <a:gdLst/>
                <a:ahLst/>
                <a:cxnLst/>
                <a:rect l="l" t="t" r="r" b="b"/>
                <a:pathLst>
                  <a:path w="1168988" h="796414">
                    <a:moveTo>
                      <a:pt x="584494" y="0"/>
                    </a:moveTo>
                    <a:cubicBezTo>
                      <a:pt x="261687" y="0"/>
                      <a:pt x="0" y="178283"/>
                      <a:pt x="0" y="398207"/>
                    </a:cubicBezTo>
                    <a:cubicBezTo>
                      <a:pt x="0" y="618130"/>
                      <a:pt x="261687" y="796414"/>
                      <a:pt x="584494" y="796414"/>
                    </a:cubicBezTo>
                    <a:cubicBezTo>
                      <a:pt x="907301" y="796414"/>
                      <a:pt x="1168988" y="618130"/>
                      <a:pt x="1168988" y="398207"/>
                    </a:cubicBezTo>
                    <a:cubicBezTo>
                      <a:pt x="1168988" y="178283"/>
                      <a:pt x="907301" y="0"/>
                      <a:pt x="5844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0" name="TextBox 410">
                <a:extLst>
                  <a:ext uri="{FF2B5EF4-FFF2-40B4-BE49-F238E27FC236}">
                    <a16:creationId xmlns:a16="http://schemas.microsoft.com/office/drawing/2014/main" id="{092D8A30-393B-D18A-1908-CEAEC31D4554}"/>
                  </a:ext>
                </a:extLst>
              </p:cNvPr>
              <p:cNvSpPr txBox="1"/>
              <p:nvPr/>
            </p:nvSpPr>
            <p:spPr>
              <a:xfrm>
                <a:off x="109593" y="27039"/>
                <a:ext cx="949803" cy="694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1" name="Group 411">
              <a:extLst>
                <a:ext uri="{FF2B5EF4-FFF2-40B4-BE49-F238E27FC236}">
                  <a16:creationId xmlns:a16="http://schemas.microsoft.com/office/drawing/2014/main" id="{3A45280B-64CA-5CDF-F929-59E2AE84D400}"/>
                </a:ext>
              </a:extLst>
            </p:cNvPr>
            <p:cNvGrpSpPr/>
            <p:nvPr/>
          </p:nvGrpSpPr>
          <p:grpSpPr>
            <a:xfrm rot="5246704">
              <a:off x="426256" y="318332"/>
              <a:ext cx="52116" cy="28199"/>
              <a:chOff x="0" y="0"/>
              <a:chExt cx="166409" cy="90041"/>
            </a:xfrm>
          </p:grpSpPr>
          <p:sp>
            <p:nvSpPr>
              <p:cNvPr id="412" name="Freeform 412">
                <a:extLst>
                  <a:ext uri="{FF2B5EF4-FFF2-40B4-BE49-F238E27FC236}">
                    <a16:creationId xmlns:a16="http://schemas.microsoft.com/office/drawing/2014/main" id="{7C63B833-6685-2624-1691-DBEA986B6F3B}"/>
                  </a:ext>
                </a:extLst>
              </p:cNvPr>
              <p:cNvSpPr/>
              <p:nvPr/>
            </p:nvSpPr>
            <p:spPr>
              <a:xfrm>
                <a:off x="0" y="0"/>
                <a:ext cx="166409" cy="90041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90041">
                    <a:moveTo>
                      <a:pt x="83205" y="0"/>
                    </a:moveTo>
                    <a:cubicBezTo>
                      <a:pt x="37252" y="0"/>
                      <a:pt x="0" y="20156"/>
                      <a:pt x="0" y="45021"/>
                    </a:cubicBezTo>
                    <a:cubicBezTo>
                      <a:pt x="0" y="69885"/>
                      <a:pt x="37252" y="90041"/>
                      <a:pt x="83205" y="90041"/>
                    </a:cubicBezTo>
                    <a:cubicBezTo>
                      <a:pt x="129157" y="90041"/>
                      <a:pt x="166409" y="69885"/>
                      <a:pt x="166409" y="45021"/>
                    </a:cubicBezTo>
                    <a:cubicBezTo>
                      <a:pt x="166409" y="20156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3" name="TextBox 413">
                <a:extLst>
                  <a:ext uri="{FF2B5EF4-FFF2-40B4-BE49-F238E27FC236}">
                    <a16:creationId xmlns:a16="http://schemas.microsoft.com/office/drawing/2014/main" id="{4222A0B3-01B6-9249-2D34-075AF72149D5}"/>
                  </a:ext>
                </a:extLst>
              </p:cNvPr>
              <p:cNvSpPr txBox="1"/>
              <p:nvPr/>
            </p:nvSpPr>
            <p:spPr>
              <a:xfrm>
                <a:off x="15601" y="-39184"/>
                <a:ext cx="135207" cy="12078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4" name="Group 414">
              <a:extLst>
                <a:ext uri="{FF2B5EF4-FFF2-40B4-BE49-F238E27FC236}">
                  <a16:creationId xmlns:a16="http://schemas.microsoft.com/office/drawing/2014/main" id="{CEBF00CE-38E7-BDE7-8470-F1BBB9C7DD63}"/>
                </a:ext>
              </a:extLst>
            </p:cNvPr>
            <p:cNvGrpSpPr/>
            <p:nvPr/>
          </p:nvGrpSpPr>
          <p:grpSpPr>
            <a:xfrm rot="-927086">
              <a:off x="448087" y="345940"/>
              <a:ext cx="219527" cy="16277"/>
              <a:chOff x="0" y="0"/>
              <a:chExt cx="1160858" cy="86072"/>
            </a:xfrm>
          </p:grpSpPr>
          <p:sp>
            <p:nvSpPr>
              <p:cNvPr id="415" name="Freeform 415">
                <a:extLst>
                  <a:ext uri="{FF2B5EF4-FFF2-40B4-BE49-F238E27FC236}">
                    <a16:creationId xmlns:a16="http://schemas.microsoft.com/office/drawing/2014/main" id="{1A12C478-EC6A-9A1D-FFD3-F7271237E8EA}"/>
                  </a:ext>
                </a:extLst>
              </p:cNvPr>
              <p:cNvSpPr/>
              <p:nvPr/>
            </p:nvSpPr>
            <p:spPr>
              <a:xfrm>
                <a:off x="0" y="0"/>
                <a:ext cx="1160858" cy="86072"/>
              </a:xfrm>
              <a:custGeom>
                <a:avLst/>
                <a:gdLst/>
                <a:ahLst/>
                <a:cxnLst/>
                <a:rect l="l" t="t" r="r" b="b"/>
                <a:pathLst>
                  <a:path w="1160858" h="86072">
                    <a:moveTo>
                      <a:pt x="580429" y="0"/>
                    </a:moveTo>
                    <a:cubicBezTo>
                      <a:pt x="259867" y="0"/>
                      <a:pt x="0" y="19268"/>
                      <a:pt x="0" y="43036"/>
                    </a:cubicBezTo>
                    <a:cubicBezTo>
                      <a:pt x="0" y="66804"/>
                      <a:pt x="259867" y="86072"/>
                      <a:pt x="580429" y="86072"/>
                    </a:cubicBezTo>
                    <a:cubicBezTo>
                      <a:pt x="900991" y="86072"/>
                      <a:pt x="1160858" y="66804"/>
                      <a:pt x="1160858" y="43036"/>
                    </a:cubicBezTo>
                    <a:cubicBezTo>
                      <a:pt x="1160858" y="19268"/>
                      <a:pt x="900991" y="0"/>
                      <a:pt x="580429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6" name="TextBox 416">
                <a:extLst>
                  <a:ext uri="{FF2B5EF4-FFF2-40B4-BE49-F238E27FC236}">
                    <a16:creationId xmlns:a16="http://schemas.microsoft.com/office/drawing/2014/main" id="{59495605-BB35-F2BD-53C0-78699B1D024E}"/>
                  </a:ext>
                </a:extLst>
              </p:cNvPr>
              <p:cNvSpPr txBox="1"/>
              <p:nvPr/>
            </p:nvSpPr>
            <p:spPr>
              <a:xfrm>
                <a:off x="108830" y="-39556"/>
                <a:ext cx="943197" cy="117559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7" name="Group 417">
              <a:extLst>
                <a:ext uri="{FF2B5EF4-FFF2-40B4-BE49-F238E27FC236}">
                  <a16:creationId xmlns:a16="http://schemas.microsoft.com/office/drawing/2014/main" id="{CA4D840C-1ADD-2C59-E869-FAAD73AF8988}"/>
                </a:ext>
              </a:extLst>
            </p:cNvPr>
            <p:cNvGrpSpPr/>
            <p:nvPr/>
          </p:nvGrpSpPr>
          <p:grpSpPr>
            <a:xfrm>
              <a:off x="788869" y="495987"/>
              <a:ext cx="13013" cy="16277"/>
              <a:chOff x="0" y="0"/>
              <a:chExt cx="812800" cy="1016657"/>
            </a:xfrm>
          </p:grpSpPr>
          <p:sp>
            <p:nvSpPr>
              <p:cNvPr id="418" name="Freeform 418">
                <a:extLst>
                  <a:ext uri="{FF2B5EF4-FFF2-40B4-BE49-F238E27FC236}">
                    <a16:creationId xmlns:a16="http://schemas.microsoft.com/office/drawing/2014/main" id="{57C23F60-56A6-8D71-A234-7A6B2241FF1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9" name="TextBox 419">
                <a:extLst>
                  <a:ext uri="{FF2B5EF4-FFF2-40B4-BE49-F238E27FC236}">
                    <a16:creationId xmlns:a16="http://schemas.microsoft.com/office/drawing/2014/main" id="{8249DD7F-8B7F-F833-28DC-3B44DE5DBA38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0" name="Group 420">
              <a:extLst>
                <a:ext uri="{FF2B5EF4-FFF2-40B4-BE49-F238E27FC236}">
                  <a16:creationId xmlns:a16="http://schemas.microsoft.com/office/drawing/2014/main" id="{D672BC77-23E7-2AFA-0D4A-E1648898326B}"/>
                </a:ext>
              </a:extLst>
            </p:cNvPr>
            <p:cNvGrpSpPr/>
            <p:nvPr/>
          </p:nvGrpSpPr>
          <p:grpSpPr>
            <a:xfrm>
              <a:off x="918628" y="486278"/>
              <a:ext cx="21654" cy="16277"/>
              <a:chOff x="0" y="0"/>
              <a:chExt cx="812800" cy="610972"/>
            </a:xfrm>
          </p:grpSpPr>
          <p:sp>
            <p:nvSpPr>
              <p:cNvPr id="421" name="Freeform 421">
                <a:extLst>
                  <a:ext uri="{FF2B5EF4-FFF2-40B4-BE49-F238E27FC236}">
                    <a16:creationId xmlns:a16="http://schemas.microsoft.com/office/drawing/2014/main" id="{18E11CC5-B024-F99E-00AC-F3BEC703374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61097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10972">
                    <a:moveTo>
                      <a:pt x="406400" y="0"/>
                    </a:moveTo>
                    <a:cubicBezTo>
                      <a:pt x="181951" y="0"/>
                      <a:pt x="0" y="136771"/>
                      <a:pt x="0" y="305486"/>
                    </a:cubicBezTo>
                    <a:cubicBezTo>
                      <a:pt x="0" y="474201"/>
                      <a:pt x="181951" y="610972"/>
                      <a:pt x="406400" y="610972"/>
                    </a:cubicBezTo>
                    <a:cubicBezTo>
                      <a:pt x="630849" y="610972"/>
                      <a:pt x="812800" y="474201"/>
                      <a:pt x="812800" y="305486"/>
                    </a:cubicBezTo>
                    <a:cubicBezTo>
                      <a:pt x="812800" y="13677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2" name="TextBox 422">
                <a:extLst>
                  <a:ext uri="{FF2B5EF4-FFF2-40B4-BE49-F238E27FC236}">
                    <a16:creationId xmlns:a16="http://schemas.microsoft.com/office/drawing/2014/main" id="{6F4A1CCF-76B2-BD2D-1592-BF98D89F2A64}"/>
                  </a:ext>
                </a:extLst>
              </p:cNvPr>
              <p:cNvSpPr txBox="1"/>
              <p:nvPr/>
            </p:nvSpPr>
            <p:spPr>
              <a:xfrm>
                <a:off x="76200" y="9654"/>
                <a:ext cx="660400" cy="54403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3" name="Group 423">
              <a:extLst>
                <a:ext uri="{FF2B5EF4-FFF2-40B4-BE49-F238E27FC236}">
                  <a16:creationId xmlns:a16="http://schemas.microsoft.com/office/drawing/2014/main" id="{0EBA6469-0879-70F5-B3DE-C639221BC1D7}"/>
                </a:ext>
              </a:extLst>
            </p:cNvPr>
            <p:cNvGrpSpPr/>
            <p:nvPr/>
          </p:nvGrpSpPr>
          <p:grpSpPr>
            <a:xfrm>
              <a:off x="920968" y="462074"/>
              <a:ext cx="8487" cy="16277"/>
              <a:chOff x="0" y="0"/>
              <a:chExt cx="812800" cy="1558836"/>
            </a:xfrm>
          </p:grpSpPr>
          <p:sp>
            <p:nvSpPr>
              <p:cNvPr id="424" name="Freeform 424">
                <a:extLst>
                  <a:ext uri="{FF2B5EF4-FFF2-40B4-BE49-F238E27FC236}">
                    <a16:creationId xmlns:a16="http://schemas.microsoft.com/office/drawing/2014/main" id="{7028C18A-3BFA-9B2E-41B9-AB4F9E12565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5" name="TextBox 425">
                <a:extLst>
                  <a:ext uri="{FF2B5EF4-FFF2-40B4-BE49-F238E27FC236}">
                    <a16:creationId xmlns:a16="http://schemas.microsoft.com/office/drawing/2014/main" id="{56FA155B-089D-B511-9F97-0720B1BA4744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6" name="Group 426">
              <a:extLst>
                <a:ext uri="{FF2B5EF4-FFF2-40B4-BE49-F238E27FC236}">
                  <a16:creationId xmlns:a16="http://schemas.microsoft.com/office/drawing/2014/main" id="{67A58EC3-F8EA-DA84-FCD1-C66C284DD4F1}"/>
                </a:ext>
              </a:extLst>
            </p:cNvPr>
            <p:cNvGrpSpPr/>
            <p:nvPr/>
          </p:nvGrpSpPr>
          <p:grpSpPr>
            <a:xfrm>
              <a:off x="669477" y="505962"/>
              <a:ext cx="8487" cy="16277"/>
              <a:chOff x="0" y="0"/>
              <a:chExt cx="812800" cy="1558836"/>
            </a:xfrm>
          </p:grpSpPr>
          <p:sp>
            <p:nvSpPr>
              <p:cNvPr id="427" name="Freeform 427">
                <a:extLst>
                  <a:ext uri="{FF2B5EF4-FFF2-40B4-BE49-F238E27FC236}">
                    <a16:creationId xmlns:a16="http://schemas.microsoft.com/office/drawing/2014/main" id="{8C0A7244-2134-E8E1-9A41-ECCF2A208ED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8" name="TextBox 428">
                <a:extLst>
                  <a:ext uri="{FF2B5EF4-FFF2-40B4-BE49-F238E27FC236}">
                    <a16:creationId xmlns:a16="http://schemas.microsoft.com/office/drawing/2014/main" id="{05FC7263-D0EF-E21D-B3A4-51A8D74693EB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9" name="Group 429">
              <a:extLst>
                <a:ext uri="{FF2B5EF4-FFF2-40B4-BE49-F238E27FC236}">
                  <a16:creationId xmlns:a16="http://schemas.microsoft.com/office/drawing/2014/main" id="{291F05E3-760A-5B92-4E03-6C6FA7A66941}"/>
                </a:ext>
              </a:extLst>
            </p:cNvPr>
            <p:cNvGrpSpPr/>
            <p:nvPr/>
          </p:nvGrpSpPr>
          <p:grpSpPr>
            <a:xfrm>
              <a:off x="743560" y="476772"/>
              <a:ext cx="8487" cy="16277"/>
              <a:chOff x="0" y="0"/>
              <a:chExt cx="812800" cy="1558836"/>
            </a:xfrm>
          </p:grpSpPr>
          <p:sp>
            <p:nvSpPr>
              <p:cNvPr id="430" name="Freeform 430">
                <a:extLst>
                  <a:ext uri="{FF2B5EF4-FFF2-40B4-BE49-F238E27FC236}">
                    <a16:creationId xmlns:a16="http://schemas.microsoft.com/office/drawing/2014/main" id="{FCA8DFD5-89BB-62ED-0E66-1E36FD576EC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1" name="TextBox 431">
                <a:extLst>
                  <a:ext uri="{FF2B5EF4-FFF2-40B4-BE49-F238E27FC236}">
                    <a16:creationId xmlns:a16="http://schemas.microsoft.com/office/drawing/2014/main" id="{2DA2B9EF-E475-BFDA-FB4A-58FB50223607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2" name="Group 432">
              <a:extLst>
                <a:ext uri="{FF2B5EF4-FFF2-40B4-BE49-F238E27FC236}">
                  <a16:creationId xmlns:a16="http://schemas.microsoft.com/office/drawing/2014/main" id="{24936986-FFDB-1C47-A1C8-ED7E9D3504F0}"/>
                </a:ext>
              </a:extLst>
            </p:cNvPr>
            <p:cNvGrpSpPr/>
            <p:nvPr/>
          </p:nvGrpSpPr>
          <p:grpSpPr>
            <a:xfrm>
              <a:off x="831094" y="477331"/>
              <a:ext cx="8487" cy="16277"/>
              <a:chOff x="0" y="0"/>
              <a:chExt cx="812800" cy="1558836"/>
            </a:xfrm>
          </p:grpSpPr>
          <p:sp>
            <p:nvSpPr>
              <p:cNvPr id="433" name="Freeform 433">
                <a:extLst>
                  <a:ext uri="{FF2B5EF4-FFF2-40B4-BE49-F238E27FC236}">
                    <a16:creationId xmlns:a16="http://schemas.microsoft.com/office/drawing/2014/main" id="{ACA78AAE-0ED9-F65E-EDB9-E7CAEB836FD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4" name="TextBox 434">
                <a:extLst>
                  <a:ext uri="{FF2B5EF4-FFF2-40B4-BE49-F238E27FC236}">
                    <a16:creationId xmlns:a16="http://schemas.microsoft.com/office/drawing/2014/main" id="{7E749007-D050-0F15-F0E1-7A9FDE1A8307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5" name="Group 435">
              <a:extLst>
                <a:ext uri="{FF2B5EF4-FFF2-40B4-BE49-F238E27FC236}">
                  <a16:creationId xmlns:a16="http://schemas.microsoft.com/office/drawing/2014/main" id="{E3D22966-8956-A883-3188-F69BC530D0C9}"/>
                </a:ext>
              </a:extLst>
            </p:cNvPr>
            <p:cNvGrpSpPr/>
            <p:nvPr/>
          </p:nvGrpSpPr>
          <p:grpSpPr>
            <a:xfrm>
              <a:off x="999530" y="472138"/>
              <a:ext cx="8487" cy="16277"/>
              <a:chOff x="0" y="0"/>
              <a:chExt cx="812800" cy="1558836"/>
            </a:xfrm>
          </p:grpSpPr>
          <p:sp>
            <p:nvSpPr>
              <p:cNvPr id="436" name="Freeform 436">
                <a:extLst>
                  <a:ext uri="{FF2B5EF4-FFF2-40B4-BE49-F238E27FC236}">
                    <a16:creationId xmlns:a16="http://schemas.microsoft.com/office/drawing/2014/main" id="{3CB58086-D272-082E-9C1E-631AECA7E4E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7" name="TextBox 437">
                <a:extLst>
                  <a:ext uri="{FF2B5EF4-FFF2-40B4-BE49-F238E27FC236}">
                    <a16:creationId xmlns:a16="http://schemas.microsoft.com/office/drawing/2014/main" id="{763BC438-7C5E-5014-260C-6481E6BB5C56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8" name="Group 438">
              <a:extLst>
                <a:ext uri="{FF2B5EF4-FFF2-40B4-BE49-F238E27FC236}">
                  <a16:creationId xmlns:a16="http://schemas.microsoft.com/office/drawing/2014/main" id="{ED9190C0-F71C-7A5C-6C0D-2671E44CC118}"/>
                </a:ext>
              </a:extLst>
            </p:cNvPr>
            <p:cNvGrpSpPr/>
            <p:nvPr/>
          </p:nvGrpSpPr>
          <p:grpSpPr>
            <a:xfrm>
              <a:off x="1051568" y="453707"/>
              <a:ext cx="8487" cy="16277"/>
              <a:chOff x="0" y="0"/>
              <a:chExt cx="812800" cy="1558836"/>
            </a:xfrm>
          </p:grpSpPr>
          <p:sp>
            <p:nvSpPr>
              <p:cNvPr id="439" name="Freeform 439">
                <a:extLst>
                  <a:ext uri="{FF2B5EF4-FFF2-40B4-BE49-F238E27FC236}">
                    <a16:creationId xmlns:a16="http://schemas.microsoft.com/office/drawing/2014/main" id="{92EDF4A9-9FA4-9981-D1FB-BEDAD9A2D66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0" name="TextBox 440">
                <a:extLst>
                  <a:ext uri="{FF2B5EF4-FFF2-40B4-BE49-F238E27FC236}">
                    <a16:creationId xmlns:a16="http://schemas.microsoft.com/office/drawing/2014/main" id="{78EEE51E-D291-EDA8-8940-1A34BEF53D50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1" name="Group 441">
              <a:extLst>
                <a:ext uri="{FF2B5EF4-FFF2-40B4-BE49-F238E27FC236}">
                  <a16:creationId xmlns:a16="http://schemas.microsoft.com/office/drawing/2014/main" id="{5F853A65-F03C-93D7-8331-273A220EEC6F}"/>
                </a:ext>
              </a:extLst>
            </p:cNvPr>
            <p:cNvGrpSpPr/>
            <p:nvPr/>
          </p:nvGrpSpPr>
          <p:grpSpPr>
            <a:xfrm>
              <a:off x="604703" y="505962"/>
              <a:ext cx="8487" cy="16277"/>
              <a:chOff x="0" y="0"/>
              <a:chExt cx="812800" cy="1558836"/>
            </a:xfrm>
          </p:grpSpPr>
          <p:sp>
            <p:nvSpPr>
              <p:cNvPr id="442" name="Freeform 442">
                <a:extLst>
                  <a:ext uri="{FF2B5EF4-FFF2-40B4-BE49-F238E27FC236}">
                    <a16:creationId xmlns:a16="http://schemas.microsoft.com/office/drawing/2014/main" id="{944B503B-DC2D-D7CD-4815-167A5FA4F5A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" name="TextBox 443">
                <a:extLst>
                  <a:ext uri="{FF2B5EF4-FFF2-40B4-BE49-F238E27FC236}">
                    <a16:creationId xmlns:a16="http://schemas.microsoft.com/office/drawing/2014/main" id="{F51FA873-AD9F-D1A0-CCE1-6029F7B3A405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4" name="Group 444">
              <a:extLst>
                <a:ext uri="{FF2B5EF4-FFF2-40B4-BE49-F238E27FC236}">
                  <a16:creationId xmlns:a16="http://schemas.microsoft.com/office/drawing/2014/main" id="{64B0C78B-D7EC-A45F-2565-43768F46F7CA}"/>
                </a:ext>
              </a:extLst>
            </p:cNvPr>
            <p:cNvGrpSpPr/>
            <p:nvPr/>
          </p:nvGrpSpPr>
          <p:grpSpPr>
            <a:xfrm>
              <a:off x="1096848" y="472698"/>
              <a:ext cx="8487" cy="16277"/>
              <a:chOff x="0" y="0"/>
              <a:chExt cx="812800" cy="1558836"/>
            </a:xfrm>
          </p:grpSpPr>
          <p:sp>
            <p:nvSpPr>
              <p:cNvPr id="445" name="Freeform 445">
                <a:extLst>
                  <a:ext uri="{FF2B5EF4-FFF2-40B4-BE49-F238E27FC236}">
                    <a16:creationId xmlns:a16="http://schemas.microsoft.com/office/drawing/2014/main" id="{746D816F-7D5F-C702-385D-9DE385BF373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6" name="TextBox 446">
                <a:extLst>
                  <a:ext uri="{FF2B5EF4-FFF2-40B4-BE49-F238E27FC236}">
                    <a16:creationId xmlns:a16="http://schemas.microsoft.com/office/drawing/2014/main" id="{C5BB84DC-3A35-AA63-7DE0-5BB99CA980A6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7" name="Group 447">
              <a:extLst>
                <a:ext uri="{FF2B5EF4-FFF2-40B4-BE49-F238E27FC236}">
                  <a16:creationId xmlns:a16="http://schemas.microsoft.com/office/drawing/2014/main" id="{563C92A1-E871-E647-3B56-73FADBD4C23C}"/>
                </a:ext>
              </a:extLst>
            </p:cNvPr>
            <p:cNvGrpSpPr/>
            <p:nvPr/>
          </p:nvGrpSpPr>
          <p:grpSpPr>
            <a:xfrm>
              <a:off x="859911" y="501037"/>
              <a:ext cx="13013" cy="16277"/>
              <a:chOff x="0" y="0"/>
              <a:chExt cx="812800" cy="1016657"/>
            </a:xfrm>
          </p:grpSpPr>
          <p:sp>
            <p:nvSpPr>
              <p:cNvPr id="448" name="Freeform 448">
                <a:extLst>
                  <a:ext uri="{FF2B5EF4-FFF2-40B4-BE49-F238E27FC236}">
                    <a16:creationId xmlns:a16="http://schemas.microsoft.com/office/drawing/2014/main" id="{EC49A771-48D8-FFD3-901C-F417BB1D1A0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9" name="TextBox 449">
                <a:extLst>
                  <a:ext uri="{FF2B5EF4-FFF2-40B4-BE49-F238E27FC236}">
                    <a16:creationId xmlns:a16="http://schemas.microsoft.com/office/drawing/2014/main" id="{59809EA7-ED86-1D2E-6D12-01B1C2D83306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0" name="Group 450">
              <a:extLst>
                <a:ext uri="{FF2B5EF4-FFF2-40B4-BE49-F238E27FC236}">
                  <a16:creationId xmlns:a16="http://schemas.microsoft.com/office/drawing/2014/main" id="{E30AAA1B-56E3-0B4E-17AC-8864A215B38A}"/>
                </a:ext>
              </a:extLst>
            </p:cNvPr>
            <p:cNvGrpSpPr/>
            <p:nvPr/>
          </p:nvGrpSpPr>
          <p:grpSpPr>
            <a:xfrm>
              <a:off x="1180952" y="459758"/>
              <a:ext cx="13013" cy="16277"/>
              <a:chOff x="0" y="0"/>
              <a:chExt cx="812800" cy="1016657"/>
            </a:xfrm>
          </p:grpSpPr>
          <p:sp>
            <p:nvSpPr>
              <p:cNvPr id="451" name="Freeform 451">
                <a:extLst>
                  <a:ext uri="{FF2B5EF4-FFF2-40B4-BE49-F238E27FC236}">
                    <a16:creationId xmlns:a16="http://schemas.microsoft.com/office/drawing/2014/main" id="{2E5813F7-AAA8-1417-C741-09930D18BBD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2" name="TextBox 452">
                <a:extLst>
                  <a:ext uri="{FF2B5EF4-FFF2-40B4-BE49-F238E27FC236}">
                    <a16:creationId xmlns:a16="http://schemas.microsoft.com/office/drawing/2014/main" id="{F06937E4-8BB0-9072-9AB6-370383E1BD2F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3" name="Group 453">
              <a:extLst>
                <a:ext uri="{FF2B5EF4-FFF2-40B4-BE49-F238E27FC236}">
                  <a16:creationId xmlns:a16="http://schemas.microsoft.com/office/drawing/2014/main" id="{48DA6AA8-C00A-78BF-D689-2A861C645C49}"/>
                </a:ext>
              </a:extLst>
            </p:cNvPr>
            <p:cNvGrpSpPr/>
            <p:nvPr/>
          </p:nvGrpSpPr>
          <p:grpSpPr>
            <a:xfrm>
              <a:off x="1315382" y="478008"/>
              <a:ext cx="13013" cy="16277"/>
              <a:chOff x="0" y="0"/>
              <a:chExt cx="812800" cy="1016657"/>
            </a:xfrm>
          </p:grpSpPr>
          <p:sp>
            <p:nvSpPr>
              <p:cNvPr id="454" name="Freeform 454">
                <a:extLst>
                  <a:ext uri="{FF2B5EF4-FFF2-40B4-BE49-F238E27FC236}">
                    <a16:creationId xmlns:a16="http://schemas.microsoft.com/office/drawing/2014/main" id="{9F4D6EC3-606E-6A1C-9359-65DA658B660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5" name="TextBox 455">
                <a:extLst>
                  <a:ext uri="{FF2B5EF4-FFF2-40B4-BE49-F238E27FC236}">
                    <a16:creationId xmlns:a16="http://schemas.microsoft.com/office/drawing/2014/main" id="{16C3A9B8-F365-14C4-C03D-9D5CEC7B02D7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6" name="Group 456">
              <a:extLst>
                <a:ext uri="{FF2B5EF4-FFF2-40B4-BE49-F238E27FC236}">
                  <a16:creationId xmlns:a16="http://schemas.microsoft.com/office/drawing/2014/main" id="{C21FA5DE-68C1-2B1F-AB2D-BB16E4FDAE65}"/>
                </a:ext>
              </a:extLst>
            </p:cNvPr>
            <p:cNvGrpSpPr/>
            <p:nvPr/>
          </p:nvGrpSpPr>
          <p:grpSpPr>
            <a:xfrm>
              <a:off x="1418970" y="444285"/>
              <a:ext cx="8487" cy="16277"/>
              <a:chOff x="0" y="0"/>
              <a:chExt cx="812800" cy="1558836"/>
            </a:xfrm>
          </p:grpSpPr>
          <p:sp>
            <p:nvSpPr>
              <p:cNvPr id="457" name="Freeform 457">
                <a:extLst>
                  <a:ext uri="{FF2B5EF4-FFF2-40B4-BE49-F238E27FC236}">
                    <a16:creationId xmlns:a16="http://schemas.microsoft.com/office/drawing/2014/main" id="{E7E5CEA8-C0D6-5C4E-F7A0-868EFC05715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8" name="TextBox 458">
                <a:extLst>
                  <a:ext uri="{FF2B5EF4-FFF2-40B4-BE49-F238E27FC236}">
                    <a16:creationId xmlns:a16="http://schemas.microsoft.com/office/drawing/2014/main" id="{B17B2825-EAE4-EAD6-5A08-D4C754010FC0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9" name="Group 459">
              <a:extLst>
                <a:ext uri="{FF2B5EF4-FFF2-40B4-BE49-F238E27FC236}">
                  <a16:creationId xmlns:a16="http://schemas.microsoft.com/office/drawing/2014/main" id="{055A36D7-BF47-E054-CD51-FFD881BB03BD}"/>
                </a:ext>
              </a:extLst>
            </p:cNvPr>
            <p:cNvGrpSpPr/>
            <p:nvPr/>
          </p:nvGrpSpPr>
          <p:grpSpPr>
            <a:xfrm>
              <a:off x="1464251" y="461414"/>
              <a:ext cx="8487" cy="16277"/>
              <a:chOff x="0" y="0"/>
              <a:chExt cx="812800" cy="1558836"/>
            </a:xfrm>
          </p:grpSpPr>
          <p:sp>
            <p:nvSpPr>
              <p:cNvPr id="460" name="Freeform 460">
                <a:extLst>
                  <a:ext uri="{FF2B5EF4-FFF2-40B4-BE49-F238E27FC236}">
                    <a16:creationId xmlns:a16="http://schemas.microsoft.com/office/drawing/2014/main" id="{A4A8D3FA-B0AB-6D81-A017-C018F666B92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1" name="TextBox 461">
                <a:extLst>
                  <a:ext uri="{FF2B5EF4-FFF2-40B4-BE49-F238E27FC236}">
                    <a16:creationId xmlns:a16="http://schemas.microsoft.com/office/drawing/2014/main" id="{0065941C-7A8F-F487-0EA4-58B15FE297FF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2" name="Group 462">
              <a:extLst>
                <a:ext uri="{FF2B5EF4-FFF2-40B4-BE49-F238E27FC236}">
                  <a16:creationId xmlns:a16="http://schemas.microsoft.com/office/drawing/2014/main" id="{21CDFD7B-5561-8568-7321-BE3A12B781FF}"/>
                </a:ext>
              </a:extLst>
            </p:cNvPr>
            <p:cNvGrpSpPr/>
            <p:nvPr/>
          </p:nvGrpSpPr>
          <p:grpSpPr>
            <a:xfrm>
              <a:off x="1524481" y="447974"/>
              <a:ext cx="8487" cy="16277"/>
              <a:chOff x="0" y="0"/>
              <a:chExt cx="812800" cy="1558836"/>
            </a:xfrm>
          </p:grpSpPr>
          <p:sp>
            <p:nvSpPr>
              <p:cNvPr id="463" name="Freeform 463">
                <a:extLst>
                  <a:ext uri="{FF2B5EF4-FFF2-40B4-BE49-F238E27FC236}">
                    <a16:creationId xmlns:a16="http://schemas.microsoft.com/office/drawing/2014/main" id="{0B7C1D3E-0554-4689-D194-3A35E210CBB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4" name="TextBox 464">
                <a:extLst>
                  <a:ext uri="{FF2B5EF4-FFF2-40B4-BE49-F238E27FC236}">
                    <a16:creationId xmlns:a16="http://schemas.microsoft.com/office/drawing/2014/main" id="{2BBD3A80-B6DA-0DFA-26F3-5AA63E34C81C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5" name="Group 465">
              <a:extLst>
                <a:ext uri="{FF2B5EF4-FFF2-40B4-BE49-F238E27FC236}">
                  <a16:creationId xmlns:a16="http://schemas.microsoft.com/office/drawing/2014/main" id="{563DD14D-36F1-4D18-6793-41FF8F307A43}"/>
                </a:ext>
              </a:extLst>
            </p:cNvPr>
            <p:cNvGrpSpPr/>
            <p:nvPr/>
          </p:nvGrpSpPr>
          <p:grpSpPr>
            <a:xfrm>
              <a:off x="1625011" y="449073"/>
              <a:ext cx="8487" cy="16277"/>
              <a:chOff x="0" y="0"/>
              <a:chExt cx="812800" cy="1558836"/>
            </a:xfrm>
          </p:grpSpPr>
          <p:sp>
            <p:nvSpPr>
              <p:cNvPr id="466" name="Freeform 466">
                <a:extLst>
                  <a:ext uri="{FF2B5EF4-FFF2-40B4-BE49-F238E27FC236}">
                    <a16:creationId xmlns:a16="http://schemas.microsoft.com/office/drawing/2014/main" id="{FF80F13B-AB31-CF28-1CF5-7FB045C95F4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7" name="TextBox 467">
                <a:extLst>
                  <a:ext uri="{FF2B5EF4-FFF2-40B4-BE49-F238E27FC236}">
                    <a16:creationId xmlns:a16="http://schemas.microsoft.com/office/drawing/2014/main" id="{382459B0-9BD1-F5C8-C245-B7190A9E24D6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8" name="Group 468">
              <a:extLst>
                <a:ext uri="{FF2B5EF4-FFF2-40B4-BE49-F238E27FC236}">
                  <a16:creationId xmlns:a16="http://schemas.microsoft.com/office/drawing/2014/main" id="{8D44F7E7-5FAE-A865-E795-31940C5726FF}"/>
                </a:ext>
              </a:extLst>
            </p:cNvPr>
            <p:cNvGrpSpPr/>
            <p:nvPr/>
          </p:nvGrpSpPr>
          <p:grpSpPr>
            <a:xfrm>
              <a:off x="1695711" y="468064"/>
              <a:ext cx="8487" cy="16277"/>
              <a:chOff x="0" y="0"/>
              <a:chExt cx="812800" cy="1558836"/>
            </a:xfrm>
          </p:grpSpPr>
          <p:sp>
            <p:nvSpPr>
              <p:cNvPr id="469" name="Freeform 469">
                <a:extLst>
                  <a:ext uri="{FF2B5EF4-FFF2-40B4-BE49-F238E27FC236}">
                    <a16:creationId xmlns:a16="http://schemas.microsoft.com/office/drawing/2014/main" id="{0EB2691F-E79D-2F8D-1D8B-C5D3257391A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0" name="TextBox 470">
                <a:extLst>
                  <a:ext uri="{FF2B5EF4-FFF2-40B4-BE49-F238E27FC236}">
                    <a16:creationId xmlns:a16="http://schemas.microsoft.com/office/drawing/2014/main" id="{1A40FA23-1651-5CE5-6D16-20180BC321FB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1" name="Group 471">
              <a:extLst>
                <a:ext uri="{FF2B5EF4-FFF2-40B4-BE49-F238E27FC236}">
                  <a16:creationId xmlns:a16="http://schemas.microsoft.com/office/drawing/2014/main" id="{BD436592-5BE2-C68E-DFA9-7DBD4E49E7E6}"/>
                </a:ext>
              </a:extLst>
            </p:cNvPr>
            <p:cNvGrpSpPr/>
            <p:nvPr/>
          </p:nvGrpSpPr>
          <p:grpSpPr>
            <a:xfrm>
              <a:off x="1579505" y="472138"/>
              <a:ext cx="8487" cy="16277"/>
              <a:chOff x="0" y="0"/>
              <a:chExt cx="812800" cy="1558836"/>
            </a:xfrm>
          </p:grpSpPr>
          <p:sp>
            <p:nvSpPr>
              <p:cNvPr id="472" name="Freeform 472">
                <a:extLst>
                  <a:ext uri="{FF2B5EF4-FFF2-40B4-BE49-F238E27FC236}">
                    <a16:creationId xmlns:a16="http://schemas.microsoft.com/office/drawing/2014/main" id="{4E643C76-2467-ADC3-5B59-8604BB6A9B4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3" name="TextBox 473">
                <a:extLst>
                  <a:ext uri="{FF2B5EF4-FFF2-40B4-BE49-F238E27FC236}">
                    <a16:creationId xmlns:a16="http://schemas.microsoft.com/office/drawing/2014/main" id="{9CAC9B5F-63A7-2EE2-00C7-758288D55B3C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4" name="Group 474">
              <a:extLst>
                <a:ext uri="{FF2B5EF4-FFF2-40B4-BE49-F238E27FC236}">
                  <a16:creationId xmlns:a16="http://schemas.microsoft.com/office/drawing/2014/main" id="{20B51869-805D-6355-BFE8-699889678CE5}"/>
                </a:ext>
              </a:extLst>
            </p:cNvPr>
            <p:cNvGrpSpPr/>
            <p:nvPr/>
          </p:nvGrpSpPr>
          <p:grpSpPr>
            <a:xfrm>
              <a:off x="1275172" y="463430"/>
              <a:ext cx="8487" cy="16277"/>
              <a:chOff x="0" y="0"/>
              <a:chExt cx="812800" cy="1558836"/>
            </a:xfrm>
          </p:grpSpPr>
          <p:sp>
            <p:nvSpPr>
              <p:cNvPr id="475" name="Freeform 475">
                <a:extLst>
                  <a:ext uri="{FF2B5EF4-FFF2-40B4-BE49-F238E27FC236}">
                    <a16:creationId xmlns:a16="http://schemas.microsoft.com/office/drawing/2014/main" id="{6F166EFC-4F34-F6AB-DDB6-9F9901EC5D3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6" name="TextBox 476">
                <a:extLst>
                  <a:ext uri="{FF2B5EF4-FFF2-40B4-BE49-F238E27FC236}">
                    <a16:creationId xmlns:a16="http://schemas.microsoft.com/office/drawing/2014/main" id="{6C4C3E4C-2F3E-0AA1-154E-59E35DD14373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7" name="Group 477">
              <a:extLst>
                <a:ext uri="{FF2B5EF4-FFF2-40B4-BE49-F238E27FC236}">
                  <a16:creationId xmlns:a16="http://schemas.microsoft.com/office/drawing/2014/main" id="{A4A6C456-54B6-C1B4-E15F-12F3D406E527}"/>
                </a:ext>
              </a:extLst>
            </p:cNvPr>
            <p:cNvGrpSpPr/>
            <p:nvPr/>
          </p:nvGrpSpPr>
          <p:grpSpPr>
            <a:xfrm>
              <a:off x="666981" y="485000"/>
              <a:ext cx="8487" cy="16277"/>
              <a:chOff x="0" y="0"/>
              <a:chExt cx="812800" cy="1558836"/>
            </a:xfrm>
          </p:grpSpPr>
          <p:sp>
            <p:nvSpPr>
              <p:cNvPr id="478" name="Freeform 478">
                <a:extLst>
                  <a:ext uri="{FF2B5EF4-FFF2-40B4-BE49-F238E27FC236}">
                    <a16:creationId xmlns:a16="http://schemas.microsoft.com/office/drawing/2014/main" id="{E36819A9-B37D-91D5-2982-B8633E6F123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9" name="TextBox 479">
                <a:extLst>
                  <a:ext uri="{FF2B5EF4-FFF2-40B4-BE49-F238E27FC236}">
                    <a16:creationId xmlns:a16="http://schemas.microsoft.com/office/drawing/2014/main" id="{3BB6ACBB-389B-CE38-9AC5-3C937FF270DD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0" name="Group 480">
              <a:extLst>
                <a:ext uri="{FF2B5EF4-FFF2-40B4-BE49-F238E27FC236}">
                  <a16:creationId xmlns:a16="http://schemas.microsoft.com/office/drawing/2014/main" id="{0EFE9CDE-47BF-AC17-76B2-55AFE0A541EA}"/>
                </a:ext>
              </a:extLst>
            </p:cNvPr>
            <p:cNvGrpSpPr/>
            <p:nvPr/>
          </p:nvGrpSpPr>
          <p:grpSpPr>
            <a:xfrm>
              <a:off x="530356" y="481965"/>
              <a:ext cx="8487" cy="16277"/>
              <a:chOff x="0" y="0"/>
              <a:chExt cx="812800" cy="1558836"/>
            </a:xfrm>
          </p:grpSpPr>
          <p:sp>
            <p:nvSpPr>
              <p:cNvPr id="481" name="Freeform 481">
                <a:extLst>
                  <a:ext uri="{FF2B5EF4-FFF2-40B4-BE49-F238E27FC236}">
                    <a16:creationId xmlns:a16="http://schemas.microsoft.com/office/drawing/2014/main" id="{504DF8C8-6C8F-87F2-E8F9-8A375B31BF5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2" name="TextBox 482">
                <a:extLst>
                  <a:ext uri="{FF2B5EF4-FFF2-40B4-BE49-F238E27FC236}">
                    <a16:creationId xmlns:a16="http://schemas.microsoft.com/office/drawing/2014/main" id="{4421036D-7C08-82A0-15AF-7DFA053A9F0A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3" name="Group 483">
              <a:extLst>
                <a:ext uri="{FF2B5EF4-FFF2-40B4-BE49-F238E27FC236}">
                  <a16:creationId xmlns:a16="http://schemas.microsoft.com/office/drawing/2014/main" id="{E9091757-3FC3-1CC1-0AD6-16D14974CF07}"/>
                </a:ext>
              </a:extLst>
            </p:cNvPr>
            <p:cNvGrpSpPr/>
            <p:nvPr/>
          </p:nvGrpSpPr>
          <p:grpSpPr>
            <a:xfrm>
              <a:off x="1386190" y="456205"/>
              <a:ext cx="8487" cy="16277"/>
              <a:chOff x="0" y="0"/>
              <a:chExt cx="812800" cy="1558836"/>
            </a:xfrm>
          </p:grpSpPr>
          <p:sp>
            <p:nvSpPr>
              <p:cNvPr id="484" name="Freeform 484">
                <a:extLst>
                  <a:ext uri="{FF2B5EF4-FFF2-40B4-BE49-F238E27FC236}">
                    <a16:creationId xmlns:a16="http://schemas.microsoft.com/office/drawing/2014/main" id="{2F3FB921-6157-2ADC-1764-17E595B69FC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5" name="TextBox 485">
                <a:extLst>
                  <a:ext uri="{FF2B5EF4-FFF2-40B4-BE49-F238E27FC236}">
                    <a16:creationId xmlns:a16="http://schemas.microsoft.com/office/drawing/2014/main" id="{4D349774-F95E-CCCC-B07D-6F170669B8F1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6" name="Group 486">
              <a:extLst>
                <a:ext uri="{FF2B5EF4-FFF2-40B4-BE49-F238E27FC236}">
                  <a16:creationId xmlns:a16="http://schemas.microsoft.com/office/drawing/2014/main" id="{52D81EF9-2D6C-1770-5DDC-FF4D232EAA5D}"/>
                </a:ext>
              </a:extLst>
            </p:cNvPr>
            <p:cNvGrpSpPr/>
            <p:nvPr/>
          </p:nvGrpSpPr>
          <p:grpSpPr>
            <a:xfrm>
              <a:off x="1796165" y="463430"/>
              <a:ext cx="8487" cy="16277"/>
              <a:chOff x="0" y="0"/>
              <a:chExt cx="812800" cy="1558836"/>
            </a:xfrm>
          </p:grpSpPr>
          <p:sp>
            <p:nvSpPr>
              <p:cNvPr id="487" name="Freeform 487">
                <a:extLst>
                  <a:ext uri="{FF2B5EF4-FFF2-40B4-BE49-F238E27FC236}">
                    <a16:creationId xmlns:a16="http://schemas.microsoft.com/office/drawing/2014/main" id="{C174F946-FB41-18E0-1785-21EF01C7719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8" name="TextBox 488">
                <a:extLst>
                  <a:ext uri="{FF2B5EF4-FFF2-40B4-BE49-F238E27FC236}">
                    <a16:creationId xmlns:a16="http://schemas.microsoft.com/office/drawing/2014/main" id="{2B4063EC-C931-A082-8E22-F2A3050B7682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9" name="Group 489">
              <a:extLst>
                <a:ext uri="{FF2B5EF4-FFF2-40B4-BE49-F238E27FC236}">
                  <a16:creationId xmlns:a16="http://schemas.microsoft.com/office/drawing/2014/main" id="{FBB70BD0-C57C-D1B8-12F6-FC9AF29CA04D}"/>
                </a:ext>
              </a:extLst>
            </p:cNvPr>
            <p:cNvGrpSpPr/>
            <p:nvPr/>
          </p:nvGrpSpPr>
          <p:grpSpPr>
            <a:xfrm>
              <a:off x="1028432" y="482683"/>
              <a:ext cx="8487" cy="16277"/>
              <a:chOff x="0" y="0"/>
              <a:chExt cx="812800" cy="1558836"/>
            </a:xfrm>
          </p:grpSpPr>
          <p:sp>
            <p:nvSpPr>
              <p:cNvPr id="490" name="Freeform 490">
                <a:extLst>
                  <a:ext uri="{FF2B5EF4-FFF2-40B4-BE49-F238E27FC236}">
                    <a16:creationId xmlns:a16="http://schemas.microsoft.com/office/drawing/2014/main" id="{610EF7CD-E251-0C49-ED74-7328FD27CF0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1" name="TextBox 491">
                <a:extLst>
                  <a:ext uri="{FF2B5EF4-FFF2-40B4-BE49-F238E27FC236}">
                    <a16:creationId xmlns:a16="http://schemas.microsoft.com/office/drawing/2014/main" id="{91DE6EC9-03D9-45CD-FED5-40406786C228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492" name="AutoShape 492">
              <a:extLst>
                <a:ext uri="{FF2B5EF4-FFF2-40B4-BE49-F238E27FC236}">
                  <a16:creationId xmlns:a16="http://schemas.microsoft.com/office/drawing/2014/main" id="{E631272A-D536-56A5-7988-35861F46C93B}"/>
                </a:ext>
              </a:extLst>
            </p:cNvPr>
            <p:cNvSpPr/>
            <p:nvPr/>
          </p:nvSpPr>
          <p:spPr>
            <a:xfrm>
              <a:off x="875425" y="95310"/>
              <a:ext cx="231732" cy="126423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3" name="AutoShape 493">
              <a:extLst>
                <a:ext uri="{FF2B5EF4-FFF2-40B4-BE49-F238E27FC236}">
                  <a16:creationId xmlns:a16="http://schemas.microsoft.com/office/drawing/2014/main" id="{FF5C3CED-D6C2-ED43-AE46-039BECECF8CB}"/>
                </a:ext>
              </a:extLst>
            </p:cNvPr>
            <p:cNvSpPr/>
            <p:nvPr/>
          </p:nvSpPr>
          <p:spPr>
            <a:xfrm>
              <a:off x="876656" y="114102"/>
              <a:ext cx="221886" cy="125458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4" name="AutoShape 494">
              <a:extLst>
                <a:ext uri="{FF2B5EF4-FFF2-40B4-BE49-F238E27FC236}">
                  <a16:creationId xmlns:a16="http://schemas.microsoft.com/office/drawing/2014/main" id="{92AB9A42-FA08-B029-2B66-F4AC5AD936B5}"/>
                </a:ext>
              </a:extLst>
            </p:cNvPr>
            <p:cNvSpPr/>
            <p:nvPr/>
          </p:nvSpPr>
          <p:spPr>
            <a:xfrm>
              <a:off x="876287" y="132894"/>
              <a:ext cx="209971" cy="116764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5" name="AutoShape 495">
              <a:extLst>
                <a:ext uri="{FF2B5EF4-FFF2-40B4-BE49-F238E27FC236}">
                  <a16:creationId xmlns:a16="http://schemas.microsoft.com/office/drawing/2014/main" id="{F3205DE5-45CF-9166-B5FF-D63760289E93}"/>
                </a:ext>
              </a:extLst>
            </p:cNvPr>
            <p:cNvSpPr/>
            <p:nvPr/>
          </p:nvSpPr>
          <p:spPr>
            <a:xfrm>
              <a:off x="877856" y="152066"/>
              <a:ext cx="209971" cy="116764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6" name="AutoShape 496">
              <a:extLst>
                <a:ext uri="{FF2B5EF4-FFF2-40B4-BE49-F238E27FC236}">
                  <a16:creationId xmlns:a16="http://schemas.microsoft.com/office/drawing/2014/main" id="{ADD949E0-A879-907D-14D1-573DDD3F2AEA}"/>
                </a:ext>
              </a:extLst>
            </p:cNvPr>
            <p:cNvSpPr/>
            <p:nvPr/>
          </p:nvSpPr>
          <p:spPr>
            <a:xfrm>
              <a:off x="870441" y="171238"/>
              <a:ext cx="209971" cy="116764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7" name="AutoShape 497">
              <a:extLst>
                <a:ext uri="{FF2B5EF4-FFF2-40B4-BE49-F238E27FC236}">
                  <a16:creationId xmlns:a16="http://schemas.microsoft.com/office/drawing/2014/main" id="{DD1B1ADE-A5C2-6A2A-E0FB-CB54EA1DDEB3}"/>
                </a:ext>
              </a:extLst>
            </p:cNvPr>
            <p:cNvSpPr/>
            <p:nvPr/>
          </p:nvSpPr>
          <p:spPr>
            <a:xfrm>
              <a:off x="865315" y="189964"/>
              <a:ext cx="194740" cy="98039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8" name="AutoShape 498">
              <a:extLst>
                <a:ext uri="{FF2B5EF4-FFF2-40B4-BE49-F238E27FC236}">
                  <a16:creationId xmlns:a16="http://schemas.microsoft.com/office/drawing/2014/main" id="{7AAFFB2E-5D14-40F1-2A0C-DEA18BF98EDB}"/>
                </a:ext>
              </a:extLst>
            </p:cNvPr>
            <p:cNvSpPr/>
            <p:nvPr/>
          </p:nvSpPr>
          <p:spPr>
            <a:xfrm>
              <a:off x="865315" y="202048"/>
              <a:ext cx="170330" cy="66782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9" name="AutoShape 499">
              <a:extLst>
                <a:ext uri="{FF2B5EF4-FFF2-40B4-BE49-F238E27FC236}">
                  <a16:creationId xmlns:a16="http://schemas.microsoft.com/office/drawing/2014/main" id="{D5CEFEC9-85E5-F03A-1B03-D546C9D5FF2C}"/>
                </a:ext>
              </a:extLst>
            </p:cNvPr>
            <p:cNvSpPr/>
            <p:nvPr/>
          </p:nvSpPr>
          <p:spPr>
            <a:xfrm>
              <a:off x="854343" y="219235"/>
              <a:ext cx="181302" cy="68768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0" name="AutoShape 500">
              <a:extLst>
                <a:ext uri="{FF2B5EF4-FFF2-40B4-BE49-F238E27FC236}">
                  <a16:creationId xmlns:a16="http://schemas.microsoft.com/office/drawing/2014/main" id="{9B396E85-E5A8-9316-CB9D-D0E122F31CF4}"/>
                </a:ext>
              </a:extLst>
            </p:cNvPr>
            <p:cNvSpPr/>
            <p:nvPr/>
          </p:nvSpPr>
          <p:spPr>
            <a:xfrm>
              <a:off x="839111" y="228626"/>
              <a:ext cx="196534" cy="59376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1" name="AutoShape 501">
              <a:extLst>
                <a:ext uri="{FF2B5EF4-FFF2-40B4-BE49-F238E27FC236}">
                  <a16:creationId xmlns:a16="http://schemas.microsoft.com/office/drawing/2014/main" id="{95B9826F-EFF3-6880-29B0-9BE044D391EA}"/>
                </a:ext>
              </a:extLst>
            </p:cNvPr>
            <p:cNvSpPr/>
            <p:nvPr/>
          </p:nvSpPr>
          <p:spPr>
            <a:xfrm flipH="1" flipV="1">
              <a:off x="1673090" y="375863"/>
              <a:ext cx="3732" cy="150742"/>
            </a:xfrm>
            <a:prstGeom prst="line">
              <a:avLst/>
            </a:prstGeom>
            <a:ln w="3255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2" name="AutoShape 502">
              <a:extLst>
                <a:ext uri="{FF2B5EF4-FFF2-40B4-BE49-F238E27FC236}">
                  <a16:creationId xmlns:a16="http://schemas.microsoft.com/office/drawing/2014/main" id="{52C57918-19F9-DDD6-950B-1C4CA165421B}"/>
                </a:ext>
              </a:extLst>
            </p:cNvPr>
            <p:cNvSpPr/>
            <p:nvPr/>
          </p:nvSpPr>
          <p:spPr>
            <a:xfrm flipH="1" flipV="1">
              <a:off x="1553379" y="365207"/>
              <a:ext cx="48762" cy="229861"/>
            </a:xfrm>
            <a:prstGeom prst="line">
              <a:avLst/>
            </a:prstGeom>
            <a:ln w="3255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" name="AutoShape 503">
              <a:extLst>
                <a:ext uri="{FF2B5EF4-FFF2-40B4-BE49-F238E27FC236}">
                  <a16:creationId xmlns:a16="http://schemas.microsoft.com/office/drawing/2014/main" id="{5386A0D3-DD03-129B-9602-DBF18F005D12}"/>
                </a:ext>
              </a:extLst>
            </p:cNvPr>
            <p:cNvSpPr/>
            <p:nvPr/>
          </p:nvSpPr>
          <p:spPr>
            <a:xfrm flipH="1" flipV="1">
              <a:off x="252368" y="413613"/>
              <a:ext cx="20241" cy="115838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" name="AutoShape 504">
              <a:extLst>
                <a:ext uri="{FF2B5EF4-FFF2-40B4-BE49-F238E27FC236}">
                  <a16:creationId xmlns:a16="http://schemas.microsoft.com/office/drawing/2014/main" id="{97D707A2-DDF6-88AD-5879-88B784E81E1F}"/>
                </a:ext>
              </a:extLst>
            </p:cNvPr>
            <p:cNvSpPr/>
            <p:nvPr/>
          </p:nvSpPr>
          <p:spPr>
            <a:xfrm flipH="1" flipV="1">
              <a:off x="82173" y="267991"/>
              <a:ext cx="190436" cy="117594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" name="AutoShape 505">
              <a:extLst>
                <a:ext uri="{FF2B5EF4-FFF2-40B4-BE49-F238E27FC236}">
                  <a16:creationId xmlns:a16="http://schemas.microsoft.com/office/drawing/2014/main" id="{1E930E45-C0A6-A28F-2EBD-4BA0EE95C05D}"/>
                </a:ext>
              </a:extLst>
            </p:cNvPr>
            <p:cNvSpPr/>
            <p:nvPr/>
          </p:nvSpPr>
          <p:spPr>
            <a:xfrm flipH="1" flipV="1">
              <a:off x="82173" y="313185"/>
              <a:ext cx="170194" cy="91759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6" name="AutoShape 506">
              <a:extLst>
                <a:ext uri="{FF2B5EF4-FFF2-40B4-BE49-F238E27FC236}">
                  <a16:creationId xmlns:a16="http://schemas.microsoft.com/office/drawing/2014/main" id="{23E0B500-5E85-6556-EDD3-9A76138E3C09}"/>
                </a:ext>
              </a:extLst>
            </p:cNvPr>
            <p:cNvSpPr/>
            <p:nvPr/>
          </p:nvSpPr>
          <p:spPr>
            <a:xfrm flipV="1">
              <a:off x="54803" y="551189"/>
              <a:ext cx="217806" cy="90861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7" name="AutoShape 507">
              <a:extLst>
                <a:ext uri="{FF2B5EF4-FFF2-40B4-BE49-F238E27FC236}">
                  <a16:creationId xmlns:a16="http://schemas.microsoft.com/office/drawing/2014/main" id="{5E4A8D39-D3E7-C075-2775-D4474E59F9B7}"/>
                </a:ext>
              </a:extLst>
            </p:cNvPr>
            <p:cNvSpPr/>
            <p:nvPr/>
          </p:nvSpPr>
          <p:spPr>
            <a:xfrm flipV="1">
              <a:off x="82625" y="545213"/>
              <a:ext cx="157272" cy="45478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8" name="AutoShape 508">
              <a:extLst>
                <a:ext uri="{FF2B5EF4-FFF2-40B4-BE49-F238E27FC236}">
                  <a16:creationId xmlns:a16="http://schemas.microsoft.com/office/drawing/2014/main" id="{613A8E45-3FF7-8AEF-A8CE-B9155ABDE526}"/>
                </a:ext>
              </a:extLst>
            </p:cNvPr>
            <p:cNvSpPr/>
            <p:nvPr/>
          </p:nvSpPr>
          <p:spPr>
            <a:xfrm flipV="1">
              <a:off x="99492" y="510627"/>
              <a:ext cx="120159" cy="21738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9" name="AutoShape 509">
              <a:extLst>
                <a:ext uri="{FF2B5EF4-FFF2-40B4-BE49-F238E27FC236}">
                  <a16:creationId xmlns:a16="http://schemas.microsoft.com/office/drawing/2014/main" id="{BD70D3F6-91EF-8FBC-B51A-DF79D8543164}"/>
                </a:ext>
              </a:extLst>
            </p:cNvPr>
            <p:cNvSpPr/>
            <p:nvPr/>
          </p:nvSpPr>
          <p:spPr>
            <a:xfrm>
              <a:off x="90993" y="476551"/>
              <a:ext cx="119060" cy="0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0" name="AutoShape 510">
              <a:extLst>
                <a:ext uri="{FF2B5EF4-FFF2-40B4-BE49-F238E27FC236}">
                  <a16:creationId xmlns:a16="http://schemas.microsoft.com/office/drawing/2014/main" id="{27FD3BC1-67A8-7DD8-369A-6A2C4667E98B}"/>
                </a:ext>
              </a:extLst>
            </p:cNvPr>
            <p:cNvSpPr/>
            <p:nvPr/>
          </p:nvSpPr>
          <p:spPr>
            <a:xfrm flipH="1" flipV="1">
              <a:off x="90993" y="404944"/>
              <a:ext cx="132830" cy="19804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1" name="AutoShape 511">
              <a:extLst>
                <a:ext uri="{FF2B5EF4-FFF2-40B4-BE49-F238E27FC236}">
                  <a16:creationId xmlns:a16="http://schemas.microsoft.com/office/drawing/2014/main" id="{018E1CB2-A8C8-83A9-378B-E95C938C83B2}"/>
                </a:ext>
              </a:extLst>
            </p:cNvPr>
            <p:cNvSpPr/>
            <p:nvPr/>
          </p:nvSpPr>
          <p:spPr>
            <a:xfrm flipV="1">
              <a:off x="1009333" y="655962"/>
              <a:ext cx="92582" cy="149718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" name="AutoShape 512">
              <a:extLst>
                <a:ext uri="{FF2B5EF4-FFF2-40B4-BE49-F238E27FC236}">
                  <a16:creationId xmlns:a16="http://schemas.microsoft.com/office/drawing/2014/main" id="{B13BD61D-A06B-2CCA-2F41-7518DE338F39}"/>
                </a:ext>
              </a:extLst>
            </p:cNvPr>
            <p:cNvSpPr/>
            <p:nvPr/>
          </p:nvSpPr>
          <p:spPr>
            <a:xfrm flipV="1">
              <a:off x="1005351" y="646388"/>
              <a:ext cx="82585" cy="131649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" name="AutoShape 513">
              <a:extLst>
                <a:ext uri="{FF2B5EF4-FFF2-40B4-BE49-F238E27FC236}">
                  <a16:creationId xmlns:a16="http://schemas.microsoft.com/office/drawing/2014/main" id="{9F5C828D-8E23-DEA8-3C8B-A73F9FD9656F}"/>
                </a:ext>
              </a:extLst>
            </p:cNvPr>
            <p:cNvSpPr/>
            <p:nvPr/>
          </p:nvSpPr>
          <p:spPr>
            <a:xfrm flipV="1">
              <a:off x="1000917" y="649426"/>
              <a:ext cx="65932" cy="97823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" name="AutoShape 514">
              <a:extLst>
                <a:ext uri="{FF2B5EF4-FFF2-40B4-BE49-F238E27FC236}">
                  <a16:creationId xmlns:a16="http://schemas.microsoft.com/office/drawing/2014/main" id="{13188188-5CA0-05B4-FDBC-03004C918848}"/>
                </a:ext>
              </a:extLst>
            </p:cNvPr>
            <p:cNvSpPr/>
            <p:nvPr/>
          </p:nvSpPr>
          <p:spPr>
            <a:xfrm flipV="1">
              <a:off x="998132" y="651297"/>
              <a:ext cx="55725" cy="76620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" name="AutoShape 515">
              <a:extLst>
                <a:ext uri="{FF2B5EF4-FFF2-40B4-BE49-F238E27FC236}">
                  <a16:creationId xmlns:a16="http://schemas.microsoft.com/office/drawing/2014/main" id="{0B9C65B0-0873-F65B-9538-80D5E357CF80}"/>
                </a:ext>
              </a:extLst>
            </p:cNvPr>
            <p:cNvSpPr/>
            <p:nvPr/>
          </p:nvSpPr>
          <p:spPr>
            <a:xfrm flipV="1">
              <a:off x="529007" y="562178"/>
              <a:ext cx="71060" cy="64261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" name="AutoShape 516">
              <a:extLst>
                <a:ext uri="{FF2B5EF4-FFF2-40B4-BE49-F238E27FC236}">
                  <a16:creationId xmlns:a16="http://schemas.microsoft.com/office/drawing/2014/main" id="{40D8C025-883A-C7AE-B0E8-860FEFF3F31C}"/>
                </a:ext>
              </a:extLst>
            </p:cNvPr>
            <p:cNvSpPr/>
            <p:nvPr/>
          </p:nvSpPr>
          <p:spPr>
            <a:xfrm flipV="1">
              <a:off x="506596" y="561390"/>
              <a:ext cx="73707" cy="41006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" name="AutoShape 517">
              <a:extLst>
                <a:ext uri="{FF2B5EF4-FFF2-40B4-BE49-F238E27FC236}">
                  <a16:creationId xmlns:a16="http://schemas.microsoft.com/office/drawing/2014/main" id="{2DC13442-30E9-6E0E-C07C-DD3B73B94B6C}"/>
                </a:ext>
              </a:extLst>
            </p:cNvPr>
            <p:cNvSpPr/>
            <p:nvPr/>
          </p:nvSpPr>
          <p:spPr>
            <a:xfrm flipV="1">
              <a:off x="488863" y="550832"/>
              <a:ext cx="72361" cy="33210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" name="AutoShape 518">
              <a:extLst>
                <a:ext uri="{FF2B5EF4-FFF2-40B4-BE49-F238E27FC236}">
                  <a16:creationId xmlns:a16="http://schemas.microsoft.com/office/drawing/2014/main" id="{781E286C-30FB-E9C2-986D-F56960CC06CF}"/>
                </a:ext>
              </a:extLst>
            </p:cNvPr>
            <p:cNvSpPr/>
            <p:nvPr/>
          </p:nvSpPr>
          <p:spPr>
            <a:xfrm flipV="1">
              <a:off x="466118" y="549146"/>
              <a:ext cx="74633" cy="5077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" name="AutoShape 519">
              <a:extLst>
                <a:ext uri="{FF2B5EF4-FFF2-40B4-BE49-F238E27FC236}">
                  <a16:creationId xmlns:a16="http://schemas.microsoft.com/office/drawing/2014/main" id="{12F55BA9-E98A-56FC-158D-83CCC9AB1B4F}"/>
                </a:ext>
              </a:extLst>
            </p:cNvPr>
            <p:cNvSpPr/>
            <p:nvPr/>
          </p:nvSpPr>
          <p:spPr>
            <a:xfrm flipV="1">
              <a:off x="1432833" y="619257"/>
              <a:ext cx="99785" cy="89964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" name="AutoShape 520">
              <a:extLst>
                <a:ext uri="{FF2B5EF4-FFF2-40B4-BE49-F238E27FC236}">
                  <a16:creationId xmlns:a16="http://schemas.microsoft.com/office/drawing/2014/main" id="{65884574-B82E-F909-56B3-7303D0EF7E02}"/>
                </a:ext>
              </a:extLst>
            </p:cNvPr>
            <p:cNvSpPr/>
            <p:nvPr/>
          </p:nvSpPr>
          <p:spPr>
            <a:xfrm flipV="1">
              <a:off x="1444969" y="619257"/>
              <a:ext cx="87649" cy="102717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" name="AutoShape 521">
              <a:extLst>
                <a:ext uri="{FF2B5EF4-FFF2-40B4-BE49-F238E27FC236}">
                  <a16:creationId xmlns:a16="http://schemas.microsoft.com/office/drawing/2014/main" id="{724452D9-3BA7-E5A3-DB54-AC7DBFB9D9C4}"/>
                </a:ext>
              </a:extLst>
            </p:cNvPr>
            <p:cNvSpPr/>
            <p:nvPr/>
          </p:nvSpPr>
          <p:spPr>
            <a:xfrm flipV="1">
              <a:off x="1478324" y="618830"/>
              <a:ext cx="66114" cy="94682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" name="AutoShape 522">
              <a:extLst>
                <a:ext uri="{FF2B5EF4-FFF2-40B4-BE49-F238E27FC236}">
                  <a16:creationId xmlns:a16="http://schemas.microsoft.com/office/drawing/2014/main" id="{B32DBCDC-B545-6C15-3E07-898A5796F0A2}"/>
                </a:ext>
              </a:extLst>
            </p:cNvPr>
            <p:cNvSpPr/>
            <p:nvPr/>
          </p:nvSpPr>
          <p:spPr>
            <a:xfrm flipV="1">
              <a:off x="1510896" y="632779"/>
              <a:ext cx="41971" cy="63821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23" name="Group 523">
              <a:extLst>
                <a:ext uri="{FF2B5EF4-FFF2-40B4-BE49-F238E27FC236}">
                  <a16:creationId xmlns:a16="http://schemas.microsoft.com/office/drawing/2014/main" id="{89C6301D-F97E-2000-AD95-1F00D0F2FE90}"/>
                </a:ext>
              </a:extLst>
            </p:cNvPr>
            <p:cNvGrpSpPr/>
            <p:nvPr/>
          </p:nvGrpSpPr>
          <p:grpSpPr>
            <a:xfrm>
              <a:off x="751232" y="531351"/>
              <a:ext cx="38279" cy="17943"/>
              <a:chOff x="0" y="0"/>
              <a:chExt cx="433490" cy="203199"/>
            </a:xfrm>
          </p:grpSpPr>
          <p:sp>
            <p:nvSpPr>
              <p:cNvPr id="524" name="Freeform 524">
                <a:extLst>
                  <a:ext uri="{FF2B5EF4-FFF2-40B4-BE49-F238E27FC236}">
                    <a16:creationId xmlns:a16="http://schemas.microsoft.com/office/drawing/2014/main" id="{EEFF7309-2808-555F-4051-604C185350A6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" name="TextBox 525">
                <a:extLst>
                  <a:ext uri="{FF2B5EF4-FFF2-40B4-BE49-F238E27FC236}">
                    <a16:creationId xmlns:a16="http://schemas.microsoft.com/office/drawing/2014/main" id="{C13F27F0-8122-14E5-3E72-037B123F006F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26" name="Group 526">
              <a:extLst>
                <a:ext uri="{FF2B5EF4-FFF2-40B4-BE49-F238E27FC236}">
                  <a16:creationId xmlns:a16="http://schemas.microsoft.com/office/drawing/2014/main" id="{61F0F93D-68A6-A2F5-EB59-7113AFC8B112}"/>
                </a:ext>
              </a:extLst>
            </p:cNvPr>
            <p:cNvGrpSpPr/>
            <p:nvPr/>
          </p:nvGrpSpPr>
          <p:grpSpPr>
            <a:xfrm>
              <a:off x="752690" y="532034"/>
              <a:ext cx="35364" cy="16577"/>
              <a:chOff x="0" y="0"/>
              <a:chExt cx="433490" cy="203199"/>
            </a:xfrm>
          </p:grpSpPr>
          <p:sp>
            <p:nvSpPr>
              <p:cNvPr id="527" name="Freeform 527">
                <a:extLst>
                  <a:ext uri="{FF2B5EF4-FFF2-40B4-BE49-F238E27FC236}">
                    <a16:creationId xmlns:a16="http://schemas.microsoft.com/office/drawing/2014/main" id="{E7E18F75-5EBA-C1DE-D73A-A3052DB110C5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" name="TextBox 528">
                <a:extLst>
                  <a:ext uri="{FF2B5EF4-FFF2-40B4-BE49-F238E27FC236}">
                    <a16:creationId xmlns:a16="http://schemas.microsoft.com/office/drawing/2014/main" id="{A2DDB336-A1D5-23AD-F7CE-55A3C3057596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29" name="Group 529">
              <a:extLst>
                <a:ext uri="{FF2B5EF4-FFF2-40B4-BE49-F238E27FC236}">
                  <a16:creationId xmlns:a16="http://schemas.microsoft.com/office/drawing/2014/main" id="{9783936F-E92E-8104-DC26-3ED61C3DF2C9}"/>
                </a:ext>
              </a:extLst>
            </p:cNvPr>
            <p:cNvGrpSpPr/>
            <p:nvPr/>
          </p:nvGrpSpPr>
          <p:grpSpPr>
            <a:xfrm>
              <a:off x="810278" y="497859"/>
              <a:ext cx="21553" cy="19532"/>
              <a:chOff x="0" y="0"/>
              <a:chExt cx="433490" cy="392853"/>
            </a:xfrm>
          </p:grpSpPr>
          <p:sp>
            <p:nvSpPr>
              <p:cNvPr id="530" name="Freeform 530">
                <a:extLst>
                  <a:ext uri="{FF2B5EF4-FFF2-40B4-BE49-F238E27FC236}">
                    <a16:creationId xmlns:a16="http://schemas.microsoft.com/office/drawing/2014/main" id="{EA995DD6-493A-1BE2-0D52-3E6C2963DC4C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" name="TextBox 531">
                <a:extLst>
                  <a:ext uri="{FF2B5EF4-FFF2-40B4-BE49-F238E27FC236}">
                    <a16:creationId xmlns:a16="http://schemas.microsoft.com/office/drawing/2014/main" id="{44A92AF7-E168-6851-E39B-AF64A43765BD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2" name="Group 532">
              <a:extLst>
                <a:ext uri="{FF2B5EF4-FFF2-40B4-BE49-F238E27FC236}">
                  <a16:creationId xmlns:a16="http://schemas.microsoft.com/office/drawing/2014/main" id="{9616D00C-E69B-54FF-6DA5-0326FEC4E221}"/>
                </a:ext>
              </a:extLst>
            </p:cNvPr>
            <p:cNvGrpSpPr/>
            <p:nvPr/>
          </p:nvGrpSpPr>
          <p:grpSpPr>
            <a:xfrm>
              <a:off x="811099" y="498603"/>
              <a:ext cx="19911" cy="18045"/>
              <a:chOff x="0" y="0"/>
              <a:chExt cx="433490" cy="392853"/>
            </a:xfrm>
          </p:grpSpPr>
          <p:sp>
            <p:nvSpPr>
              <p:cNvPr id="533" name="Freeform 533">
                <a:extLst>
                  <a:ext uri="{FF2B5EF4-FFF2-40B4-BE49-F238E27FC236}">
                    <a16:creationId xmlns:a16="http://schemas.microsoft.com/office/drawing/2014/main" id="{C2AE1EE4-D4E3-5DBA-CAA6-EC7C49A399EF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" name="TextBox 534">
                <a:extLst>
                  <a:ext uri="{FF2B5EF4-FFF2-40B4-BE49-F238E27FC236}">
                    <a16:creationId xmlns:a16="http://schemas.microsoft.com/office/drawing/2014/main" id="{2BA0521A-4F9B-3CFD-1EFE-BCE9F881F874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5" name="Group 535">
              <a:extLst>
                <a:ext uri="{FF2B5EF4-FFF2-40B4-BE49-F238E27FC236}">
                  <a16:creationId xmlns:a16="http://schemas.microsoft.com/office/drawing/2014/main" id="{13DB1531-3BB4-BD60-BA60-BAADE1443588}"/>
                </a:ext>
              </a:extLst>
            </p:cNvPr>
            <p:cNvGrpSpPr/>
            <p:nvPr/>
          </p:nvGrpSpPr>
          <p:grpSpPr>
            <a:xfrm>
              <a:off x="851747" y="540323"/>
              <a:ext cx="24358" cy="29155"/>
              <a:chOff x="0" y="0"/>
              <a:chExt cx="328213" cy="392853"/>
            </a:xfrm>
          </p:grpSpPr>
          <p:sp>
            <p:nvSpPr>
              <p:cNvPr id="536" name="Freeform 536">
                <a:extLst>
                  <a:ext uri="{FF2B5EF4-FFF2-40B4-BE49-F238E27FC236}">
                    <a16:creationId xmlns:a16="http://schemas.microsoft.com/office/drawing/2014/main" id="{7D537EF9-6E87-9DAA-E95A-169196391650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" name="TextBox 537">
                <a:extLst>
                  <a:ext uri="{FF2B5EF4-FFF2-40B4-BE49-F238E27FC236}">
                    <a16:creationId xmlns:a16="http://schemas.microsoft.com/office/drawing/2014/main" id="{81696583-1FD9-5467-9795-0AA1A9B0D663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8" name="Group 538">
              <a:extLst>
                <a:ext uri="{FF2B5EF4-FFF2-40B4-BE49-F238E27FC236}">
                  <a16:creationId xmlns:a16="http://schemas.microsoft.com/office/drawing/2014/main" id="{E5491EC1-6BDB-2D64-05F2-E4C8FBA54ED5}"/>
                </a:ext>
              </a:extLst>
            </p:cNvPr>
            <p:cNvGrpSpPr/>
            <p:nvPr/>
          </p:nvGrpSpPr>
          <p:grpSpPr>
            <a:xfrm>
              <a:off x="852674" y="541433"/>
              <a:ext cx="22503" cy="26935"/>
              <a:chOff x="0" y="0"/>
              <a:chExt cx="328213" cy="392853"/>
            </a:xfrm>
          </p:grpSpPr>
          <p:sp>
            <p:nvSpPr>
              <p:cNvPr id="539" name="Freeform 539">
                <a:extLst>
                  <a:ext uri="{FF2B5EF4-FFF2-40B4-BE49-F238E27FC236}">
                    <a16:creationId xmlns:a16="http://schemas.microsoft.com/office/drawing/2014/main" id="{C233DB5F-E66E-6658-2D57-3A353B3D804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" name="TextBox 540">
                <a:extLst>
                  <a:ext uri="{FF2B5EF4-FFF2-40B4-BE49-F238E27FC236}">
                    <a16:creationId xmlns:a16="http://schemas.microsoft.com/office/drawing/2014/main" id="{DC125835-31DE-906E-9780-8C30C745C851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1" name="Group 541">
              <a:extLst>
                <a:ext uri="{FF2B5EF4-FFF2-40B4-BE49-F238E27FC236}">
                  <a16:creationId xmlns:a16="http://schemas.microsoft.com/office/drawing/2014/main" id="{94222C0D-23C7-2FF9-3CAC-176A96729F71}"/>
                </a:ext>
              </a:extLst>
            </p:cNvPr>
            <p:cNvGrpSpPr/>
            <p:nvPr/>
          </p:nvGrpSpPr>
          <p:grpSpPr>
            <a:xfrm>
              <a:off x="858258" y="554900"/>
              <a:ext cx="24358" cy="19135"/>
              <a:chOff x="0" y="0"/>
              <a:chExt cx="328213" cy="257837"/>
            </a:xfrm>
          </p:grpSpPr>
          <p:sp>
            <p:nvSpPr>
              <p:cNvPr id="542" name="Freeform 542">
                <a:extLst>
                  <a:ext uri="{FF2B5EF4-FFF2-40B4-BE49-F238E27FC236}">
                    <a16:creationId xmlns:a16="http://schemas.microsoft.com/office/drawing/2014/main" id="{67B56FE6-3024-6267-AE2C-1A7EC20B621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" name="TextBox 543">
                <a:extLst>
                  <a:ext uri="{FF2B5EF4-FFF2-40B4-BE49-F238E27FC236}">
                    <a16:creationId xmlns:a16="http://schemas.microsoft.com/office/drawing/2014/main" id="{3B57A1A2-7177-6EAF-3CA4-ECE5970AE4C3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4" name="Group 544">
              <a:extLst>
                <a:ext uri="{FF2B5EF4-FFF2-40B4-BE49-F238E27FC236}">
                  <a16:creationId xmlns:a16="http://schemas.microsoft.com/office/drawing/2014/main" id="{9E4FA1CF-6B51-C63E-BE96-A5F2F1AEB2BF}"/>
                </a:ext>
              </a:extLst>
            </p:cNvPr>
            <p:cNvGrpSpPr/>
            <p:nvPr/>
          </p:nvGrpSpPr>
          <p:grpSpPr>
            <a:xfrm>
              <a:off x="859185" y="555629"/>
              <a:ext cx="22503" cy="17678"/>
              <a:chOff x="0" y="0"/>
              <a:chExt cx="328213" cy="257837"/>
            </a:xfrm>
          </p:grpSpPr>
          <p:sp>
            <p:nvSpPr>
              <p:cNvPr id="545" name="Freeform 545">
                <a:extLst>
                  <a:ext uri="{FF2B5EF4-FFF2-40B4-BE49-F238E27FC236}">
                    <a16:creationId xmlns:a16="http://schemas.microsoft.com/office/drawing/2014/main" id="{860B076B-7BAF-BC94-22DF-F2F62446E95B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" name="TextBox 546">
                <a:extLst>
                  <a:ext uri="{FF2B5EF4-FFF2-40B4-BE49-F238E27FC236}">
                    <a16:creationId xmlns:a16="http://schemas.microsoft.com/office/drawing/2014/main" id="{9EE64424-41E7-C817-8C7F-AF5059E55790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7" name="Group 547">
              <a:extLst>
                <a:ext uri="{FF2B5EF4-FFF2-40B4-BE49-F238E27FC236}">
                  <a16:creationId xmlns:a16="http://schemas.microsoft.com/office/drawing/2014/main" id="{B13106C9-F3DB-8A66-18D9-7352368F1BBB}"/>
                </a:ext>
              </a:extLst>
            </p:cNvPr>
            <p:cNvGrpSpPr/>
            <p:nvPr/>
          </p:nvGrpSpPr>
          <p:grpSpPr>
            <a:xfrm>
              <a:off x="870436" y="464941"/>
              <a:ext cx="38279" cy="17943"/>
              <a:chOff x="0" y="0"/>
              <a:chExt cx="433490" cy="203199"/>
            </a:xfrm>
          </p:grpSpPr>
          <p:sp>
            <p:nvSpPr>
              <p:cNvPr id="548" name="Freeform 548">
                <a:extLst>
                  <a:ext uri="{FF2B5EF4-FFF2-40B4-BE49-F238E27FC236}">
                    <a16:creationId xmlns:a16="http://schemas.microsoft.com/office/drawing/2014/main" id="{CC190662-9572-DA27-F27D-39F7523E57A6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" name="TextBox 549">
                <a:extLst>
                  <a:ext uri="{FF2B5EF4-FFF2-40B4-BE49-F238E27FC236}">
                    <a16:creationId xmlns:a16="http://schemas.microsoft.com/office/drawing/2014/main" id="{EE215C85-1DD2-CE4B-9CBF-AFE9FF467E09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0" name="Group 550">
              <a:extLst>
                <a:ext uri="{FF2B5EF4-FFF2-40B4-BE49-F238E27FC236}">
                  <a16:creationId xmlns:a16="http://schemas.microsoft.com/office/drawing/2014/main" id="{B8BC6609-7489-BFD8-59F6-00DE3048FD95}"/>
                </a:ext>
              </a:extLst>
            </p:cNvPr>
            <p:cNvGrpSpPr/>
            <p:nvPr/>
          </p:nvGrpSpPr>
          <p:grpSpPr>
            <a:xfrm>
              <a:off x="871894" y="465624"/>
              <a:ext cx="35364" cy="16577"/>
              <a:chOff x="0" y="0"/>
              <a:chExt cx="433490" cy="203199"/>
            </a:xfrm>
          </p:grpSpPr>
          <p:sp>
            <p:nvSpPr>
              <p:cNvPr id="551" name="Freeform 551">
                <a:extLst>
                  <a:ext uri="{FF2B5EF4-FFF2-40B4-BE49-F238E27FC236}">
                    <a16:creationId xmlns:a16="http://schemas.microsoft.com/office/drawing/2014/main" id="{8E6F854B-2CD7-7347-1DAB-30A0108B8942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" name="TextBox 552">
                <a:extLst>
                  <a:ext uri="{FF2B5EF4-FFF2-40B4-BE49-F238E27FC236}">
                    <a16:creationId xmlns:a16="http://schemas.microsoft.com/office/drawing/2014/main" id="{640236BD-E686-5FF5-C7C0-949B158B99A2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3" name="Group 553">
              <a:extLst>
                <a:ext uri="{FF2B5EF4-FFF2-40B4-BE49-F238E27FC236}">
                  <a16:creationId xmlns:a16="http://schemas.microsoft.com/office/drawing/2014/main" id="{66BF7864-8352-BDAC-8F7E-44D0D77FF41B}"/>
                </a:ext>
              </a:extLst>
            </p:cNvPr>
            <p:cNvGrpSpPr/>
            <p:nvPr/>
          </p:nvGrpSpPr>
          <p:grpSpPr>
            <a:xfrm>
              <a:off x="929483" y="431449"/>
              <a:ext cx="21553" cy="19532"/>
              <a:chOff x="0" y="0"/>
              <a:chExt cx="433490" cy="392853"/>
            </a:xfrm>
          </p:grpSpPr>
          <p:sp>
            <p:nvSpPr>
              <p:cNvPr id="554" name="Freeform 554">
                <a:extLst>
                  <a:ext uri="{FF2B5EF4-FFF2-40B4-BE49-F238E27FC236}">
                    <a16:creationId xmlns:a16="http://schemas.microsoft.com/office/drawing/2014/main" id="{36C4617E-6CD0-6B03-7192-C56644ED4B2F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" name="TextBox 555">
                <a:extLst>
                  <a:ext uri="{FF2B5EF4-FFF2-40B4-BE49-F238E27FC236}">
                    <a16:creationId xmlns:a16="http://schemas.microsoft.com/office/drawing/2014/main" id="{E7472406-4D96-4892-FB34-1E2DC9541824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6" name="Group 556">
              <a:extLst>
                <a:ext uri="{FF2B5EF4-FFF2-40B4-BE49-F238E27FC236}">
                  <a16:creationId xmlns:a16="http://schemas.microsoft.com/office/drawing/2014/main" id="{83D161BD-9A6C-70B6-BC52-2F1CA122386A}"/>
                </a:ext>
              </a:extLst>
            </p:cNvPr>
            <p:cNvGrpSpPr/>
            <p:nvPr/>
          </p:nvGrpSpPr>
          <p:grpSpPr>
            <a:xfrm>
              <a:off x="930303" y="432193"/>
              <a:ext cx="19911" cy="18045"/>
              <a:chOff x="0" y="0"/>
              <a:chExt cx="433490" cy="392853"/>
            </a:xfrm>
          </p:grpSpPr>
          <p:sp>
            <p:nvSpPr>
              <p:cNvPr id="557" name="Freeform 557">
                <a:extLst>
                  <a:ext uri="{FF2B5EF4-FFF2-40B4-BE49-F238E27FC236}">
                    <a16:creationId xmlns:a16="http://schemas.microsoft.com/office/drawing/2014/main" id="{7CD15AD5-7DED-8AA2-EBB9-003E0EACD980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" name="TextBox 558">
                <a:extLst>
                  <a:ext uri="{FF2B5EF4-FFF2-40B4-BE49-F238E27FC236}">
                    <a16:creationId xmlns:a16="http://schemas.microsoft.com/office/drawing/2014/main" id="{19AF4269-9830-E634-7E34-61DDC409D1E5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9" name="Group 559">
              <a:extLst>
                <a:ext uri="{FF2B5EF4-FFF2-40B4-BE49-F238E27FC236}">
                  <a16:creationId xmlns:a16="http://schemas.microsoft.com/office/drawing/2014/main" id="{6A9F870C-B800-E03E-28C6-955192EB09F5}"/>
                </a:ext>
              </a:extLst>
            </p:cNvPr>
            <p:cNvGrpSpPr/>
            <p:nvPr/>
          </p:nvGrpSpPr>
          <p:grpSpPr>
            <a:xfrm>
              <a:off x="970951" y="473913"/>
              <a:ext cx="24358" cy="29155"/>
              <a:chOff x="0" y="0"/>
              <a:chExt cx="328213" cy="392853"/>
            </a:xfrm>
          </p:grpSpPr>
          <p:sp>
            <p:nvSpPr>
              <p:cNvPr id="560" name="Freeform 560">
                <a:extLst>
                  <a:ext uri="{FF2B5EF4-FFF2-40B4-BE49-F238E27FC236}">
                    <a16:creationId xmlns:a16="http://schemas.microsoft.com/office/drawing/2014/main" id="{1267725F-BEEA-C8DB-0173-485D41AA75EA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" name="TextBox 561">
                <a:extLst>
                  <a:ext uri="{FF2B5EF4-FFF2-40B4-BE49-F238E27FC236}">
                    <a16:creationId xmlns:a16="http://schemas.microsoft.com/office/drawing/2014/main" id="{80D2960C-0389-6CE3-5D4A-BAE50C9AFA11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2" name="Group 562">
              <a:extLst>
                <a:ext uri="{FF2B5EF4-FFF2-40B4-BE49-F238E27FC236}">
                  <a16:creationId xmlns:a16="http://schemas.microsoft.com/office/drawing/2014/main" id="{FF50458A-5E37-AFFF-F03A-208AB27E7BB5}"/>
                </a:ext>
              </a:extLst>
            </p:cNvPr>
            <p:cNvGrpSpPr/>
            <p:nvPr/>
          </p:nvGrpSpPr>
          <p:grpSpPr>
            <a:xfrm>
              <a:off x="971878" y="475023"/>
              <a:ext cx="22503" cy="26935"/>
              <a:chOff x="0" y="0"/>
              <a:chExt cx="328213" cy="392853"/>
            </a:xfrm>
          </p:grpSpPr>
          <p:sp>
            <p:nvSpPr>
              <p:cNvPr id="563" name="Freeform 563">
                <a:extLst>
                  <a:ext uri="{FF2B5EF4-FFF2-40B4-BE49-F238E27FC236}">
                    <a16:creationId xmlns:a16="http://schemas.microsoft.com/office/drawing/2014/main" id="{0B87CAA6-6DC0-D84A-BD6A-B0515FE76A01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" name="TextBox 564">
                <a:extLst>
                  <a:ext uri="{FF2B5EF4-FFF2-40B4-BE49-F238E27FC236}">
                    <a16:creationId xmlns:a16="http://schemas.microsoft.com/office/drawing/2014/main" id="{97D1E464-2456-7DFE-46DA-EC19807211A1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5" name="Group 565">
              <a:extLst>
                <a:ext uri="{FF2B5EF4-FFF2-40B4-BE49-F238E27FC236}">
                  <a16:creationId xmlns:a16="http://schemas.microsoft.com/office/drawing/2014/main" id="{EB16BBF6-3E87-B758-2C27-1A9F8B136895}"/>
                </a:ext>
              </a:extLst>
            </p:cNvPr>
            <p:cNvGrpSpPr/>
            <p:nvPr/>
          </p:nvGrpSpPr>
          <p:grpSpPr>
            <a:xfrm>
              <a:off x="977462" y="488490"/>
              <a:ext cx="24358" cy="19135"/>
              <a:chOff x="0" y="0"/>
              <a:chExt cx="328213" cy="257837"/>
            </a:xfrm>
          </p:grpSpPr>
          <p:sp>
            <p:nvSpPr>
              <p:cNvPr id="566" name="Freeform 566">
                <a:extLst>
                  <a:ext uri="{FF2B5EF4-FFF2-40B4-BE49-F238E27FC236}">
                    <a16:creationId xmlns:a16="http://schemas.microsoft.com/office/drawing/2014/main" id="{410ADFE6-0A4D-2906-61F2-91B0CF93F2A9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" name="TextBox 567">
                <a:extLst>
                  <a:ext uri="{FF2B5EF4-FFF2-40B4-BE49-F238E27FC236}">
                    <a16:creationId xmlns:a16="http://schemas.microsoft.com/office/drawing/2014/main" id="{DA46A1F0-8C75-C1DE-ECA5-30F2B23A0D5E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8" name="Group 568">
              <a:extLst>
                <a:ext uri="{FF2B5EF4-FFF2-40B4-BE49-F238E27FC236}">
                  <a16:creationId xmlns:a16="http://schemas.microsoft.com/office/drawing/2014/main" id="{63CCB2CB-836F-9680-AFBF-667A48D933D3}"/>
                </a:ext>
              </a:extLst>
            </p:cNvPr>
            <p:cNvGrpSpPr/>
            <p:nvPr/>
          </p:nvGrpSpPr>
          <p:grpSpPr>
            <a:xfrm>
              <a:off x="978389" y="489219"/>
              <a:ext cx="22503" cy="17678"/>
              <a:chOff x="0" y="0"/>
              <a:chExt cx="328213" cy="257837"/>
            </a:xfrm>
          </p:grpSpPr>
          <p:sp>
            <p:nvSpPr>
              <p:cNvPr id="569" name="Freeform 569">
                <a:extLst>
                  <a:ext uri="{FF2B5EF4-FFF2-40B4-BE49-F238E27FC236}">
                    <a16:creationId xmlns:a16="http://schemas.microsoft.com/office/drawing/2014/main" id="{B6CF16E9-BCA2-A3E1-DC46-E828988A906B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0" name="TextBox 570">
                <a:extLst>
                  <a:ext uri="{FF2B5EF4-FFF2-40B4-BE49-F238E27FC236}">
                    <a16:creationId xmlns:a16="http://schemas.microsoft.com/office/drawing/2014/main" id="{406EDF44-E288-F80E-4D9F-108540FE4314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1" name="Group 571">
              <a:extLst>
                <a:ext uri="{FF2B5EF4-FFF2-40B4-BE49-F238E27FC236}">
                  <a16:creationId xmlns:a16="http://schemas.microsoft.com/office/drawing/2014/main" id="{3FCBEC3F-8591-7C61-AD9C-FE01472D0DE1}"/>
                </a:ext>
              </a:extLst>
            </p:cNvPr>
            <p:cNvGrpSpPr/>
            <p:nvPr/>
          </p:nvGrpSpPr>
          <p:grpSpPr>
            <a:xfrm>
              <a:off x="587868" y="455175"/>
              <a:ext cx="38279" cy="17943"/>
              <a:chOff x="0" y="0"/>
              <a:chExt cx="433490" cy="203199"/>
            </a:xfrm>
          </p:grpSpPr>
          <p:sp>
            <p:nvSpPr>
              <p:cNvPr id="572" name="Freeform 572">
                <a:extLst>
                  <a:ext uri="{FF2B5EF4-FFF2-40B4-BE49-F238E27FC236}">
                    <a16:creationId xmlns:a16="http://schemas.microsoft.com/office/drawing/2014/main" id="{128490EA-FC7B-9F4A-5161-2F0181D6BA5A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3" name="TextBox 573">
                <a:extLst>
                  <a:ext uri="{FF2B5EF4-FFF2-40B4-BE49-F238E27FC236}">
                    <a16:creationId xmlns:a16="http://schemas.microsoft.com/office/drawing/2014/main" id="{49CE086E-11FE-5AC2-12FB-A012713A2049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4" name="Group 574">
              <a:extLst>
                <a:ext uri="{FF2B5EF4-FFF2-40B4-BE49-F238E27FC236}">
                  <a16:creationId xmlns:a16="http://schemas.microsoft.com/office/drawing/2014/main" id="{D7EC1395-DA41-7A7D-0CCA-A342082F8F0F}"/>
                </a:ext>
              </a:extLst>
            </p:cNvPr>
            <p:cNvGrpSpPr/>
            <p:nvPr/>
          </p:nvGrpSpPr>
          <p:grpSpPr>
            <a:xfrm>
              <a:off x="589325" y="455858"/>
              <a:ext cx="35364" cy="16577"/>
              <a:chOff x="0" y="0"/>
              <a:chExt cx="433490" cy="203199"/>
            </a:xfrm>
          </p:grpSpPr>
          <p:sp>
            <p:nvSpPr>
              <p:cNvPr id="575" name="Freeform 575">
                <a:extLst>
                  <a:ext uri="{FF2B5EF4-FFF2-40B4-BE49-F238E27FC236}">
                    <a16:creationId xmlns:a16="http://schemas.microsoft.com/office/drawing/2014/main" id="{6BD3CB35-D1E1-2A96-EAE9-6934E821DE97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6" name="TextBox 576">
                <a:extLst>
                  <a:ext uri="{FF2B5EF4-FFF2-40B4-BE49-F238E27FC236}">
                    <a16:creationId xmlns:a16="http://schemas.microsoft.com/office/drawing/2014/main" id="{A31C7A94-E87A-867C-275D-6A4A13967D39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7" name="Group 577">
              <a:extLst>
                <a:ext uri="{FF2B5EF4-FFF2-40B4-BE49-F238E27FC236}">
                  <a16:creationId xmlns:a16="http://schemas.microsoft.com/office/drawing/2014/main" id="{AE4DC4F1-3925-BA77-ADAC-7773CBED6C0F}"/>
                </a:ext>
              </a:extLst>
            </p:cNvPr>
            <p:cNvGrpSpPr/>
            <p:nvPr/>
          </p:nvGrpSpPr>
          <p:grpSpPr>
            <a:xfrm>
              <a:off x="646914" y="421683"/>
              <a:ext cx="21553" cy="19532"/>
              <a:chOff x="0" y="0"/>
              <a:chExt cx="433490" cy="392853"/>
            </a:xfrm>
          </p:grpSpPr>
          <p:sp>
            <p:nvSpPr>
              <p:cNvPr id="578" name="Freeform 578">
                <a:extLst>
                  <a:ext uri="{FF2B5EF4-FFF2-40B4-BE49-F238E27FC236}">
                    <a16:creationId xmlns:a16="http://schemas.microsoft.com/office/drawing/2014/main" id="{0A9BAF44-BE65-124C-C29E-64D1468DD6F8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9" name="TextBox 579">
                <a:extLst>
                  <a:ext uri="{FF2B5EF4-FFF2-40B4-BE49-F238E27FC236}">
                    <a16:creationId xmlns:a16="http://schemas.microsoft.com/office/drawing/2014/main" id="{746CC7AA-FE33-EE1E-990E-DA8FDED9202E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0" name="Group 580">
              <a:extLst>
                <a:ext uri="{FF2B5EF4-FFF2-40B4-BE49-F238E27FC236}">
                  <a16:creationId xmlns:a16="http://schemas.microsoft.com/office/drawing/2014/main" id="{973D5626-F02B-FCEE-49DE-4BF4F36FE773}"/>
                </a:ext>
              </a:extLst>
            </p:cNvPr>
            <p:cNvGrpSpPr/>
            <p:nvPr/>
          </p:nvGrpSpPr>
          <p:grpSpPr>
            <a:xfrm>
              <a:off x="647735" y="422426"/>
              <a:ext cx="19911" cy="18045"/>
              <a:chOff x="0" y="0"/>
              <a:chExt cx="433490" cy="392853"/>
            </a:xfrm>
          </p:grpSpPr>
          <p:sp>
            <p:nvSpPr>
              <p:cNvPr id="581" name="Freeform 581">
                <a:extLst>
                  <a:ext uri="{FF2B5EF4-FFF2-40B4-BE49-F238E27FC236}">
                    <a16:creationId xmlns:a16="http://schemas.microsoft.com/office/drawing/2014/main" id="{F93AC806-DFEA-889C-7E3D-5D1DFAE16D77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2" name="TextBox 582">
                <a:extLst>
                  <a:ext uri="{FF2B5EF4-FFF2-40B4-BE49-F238E27FC236}">
                    <a16:creationId xmlns:a16="http://schemas.microsoft.com/office/drawing/2014/main" id="{C04688B4-2E1B-8ECC-5431-29E4D13950F0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3" name="Group 583">
              <a:extLst>
                <a:ext uri="{FF2B5EF4-FFF2-40B4-BE49-F238E27FC236}">
                  <a16:creationId xmlns:a16="http://schemas.microsoft.com/office/drawing/2014/main" id="{9BAE662F-413E-D2D5-DD86-5B96A2C3EF87}"/>
                </a:ext>
              </a:extLst>
            </p:cNvPr>
            <p:cNvGrpSpPr/>
            <p:nvPr/>
          </p:nvGrpSpPr>
          <p:grpSpPr>
            <a:xfrm>
              <a:off x="711821" y="440597"/>
              <a:ext cx="24358" cy="29155"/>
              <a:chOff x="0" y="0"/>
              <a:chExt cx="328213" cy="392853"/>
            </a:xfrm>
          </p:grpSpPr>
          <p:sp>
            <p:nvSpPr>
              <p:cNvPr id="584" name="Freeform 584">
                <a:extLst>
                  <a:ext uri="{FF2B5EF4-FFF2-40B4-BE49-F238E27FC236}">
                    <a16:creationId xmlns:a16="http://schemas.microsoft.com/office/drawing/2014/main" id="{24910F63-A37E-E425-DD20-BD9D9F38C757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5" name="TextBox 585">
                <a:extLst>
                  <a:ext uri="{FF2B5EF4-FFF2-40B4-BE49-F238E27FC236}">
                    <a16:creationId xmlns:a16="http://schemas.microsoft.com/office/drawing/2014/main" id="{E6AF50DB-CA2D-3DC4-B4A5-DD9A4E38E2AB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6" name="Group 586">
              <a:extLst>
                <a:ext uri="{FF2B5EF4-FFF2-40B4-BE49-F238E27FC236}">
                  <a16:creationId xmlns:a16="http://schemas.microsoft.com/office/drawing/2014/main" id="{09E672F5-8D8D-3A60-2C9B-6374A76240C4}"/>
                </a:ext>
              </a:extLst>
            </p:cNvPr>
            <p:cNvGrpSpPr/>
            <p:nvPr/>
          </p:nvGrpSpPr>
          <p:grpSpPr>
            <a:xfrm>
              <a:off x="712749" y="441707"/>
              <a:ext cx="22503" cy="26935"/>
              <a:chOff x="0" y="0"/>
              <a:chExt cx="328213" cy="392853"/>
            </a:xfrm>
          </p:grpSpPr>
          <p:sp>
            <p:nvSpPr>
              <p:cNvPr id="587" name="Freeform 587">
                <a:extLst>
                  <a:ext uri="{FF2B5EF4-FFF2-40B4-BE49-F238E27FC236}">
                    <a16:creationId xmlns:a16="http://schemas.microsoft.com/office/drawing/2014/main" id="{8879FFC3-8DF6-4E6F-4DAF-FEA021939532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8" name="TextBox 588">
                <a:extLst>
                  <a:ext uri="{FF2B5EF4-FFF2-40B4-BE49-F238E27FC236}">
                    <a16:creationId xmlns:a16="http://schemas.microsoft.com/office/drawing/2014/main" id="{2A28C887-4093-26D4-94A3-C31D9C50CAE4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9" name="Group 589">
              <a:extLst>
                <a:ext uri="{FF2B5EF4-FFF2-40B4-BE49-F238E27FC236}">
                  <a16:creationId xmlns:a16="http://schemas.microsoft.com/office/drawing/2014/main" id="{103D61FA-C21C-3BB1-0AF1-A48B5A84B213}"/>
                </a:ext>
              </a:extLst>
            </p:cNvPr>
            <p:cNvGrpSpPr/>
            <p:nvPr/>
          </p:nvGrpSpPr>
          <p:grpSpPr>
            <a:xfrm>
              <a:off x="699642" y="453983"/>
              <a:ext cx="24358" cy="19135"/>
              <a:chOff x="0" y="0"/>
              <a:chExt cx="328213" cy="257837"/>
            </a:xfrm>
          </p:grpSpPr>
          <p:sp>
            <p:nvSpPr>
              <p:cNvPr id="590" name="Freeform 590">
                <a:extLst>
                  <a:ext uri="{FF2B5EF4-FFF2-40B4-BE49-F238E27FC236}">
                    <a16:creationId xmlns:a16="http://schemas.microsoft.com/office/drawing/2014/main" id="{5EBC827F-792E-7BBE-F963-C8A9016AF670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1" name="TextBox 591">
                <a:extLst>
                  <a:ext uri="{FF2B5EF4-FFF2-40B4-BE49-F238E27FC236}">
                    <a16:creationId xmlns:a16="http://schemas.microsoft.com/office/drawing/2014/main" id="{B4259F33-AD58-AF61-097F-C8B49D04E3F9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2" name="Group 592">
              <a:extLst>
                <a:ext uri="{FF2B5EF4-FFF2-40B4-BE49-F238E27FC236}">
                  <a16:creationId xmlns:a16="http://schemas.microsoft.com/office/drawing/2014/main" id="{A2BD100D-4447-1829-A80C-CBC90CBA874D}"/>
                </a:ext>
              </a:extLst>
            </p:cNvPr>
            <p:cNvGrpSpPr/>
            <p:nvPr/>
          </p:nvGrpSpPr>
          <p:grpSpPr>
            <a:xfrm>
              <a:off x="700570" y="454712"/>
              <a:ext cx="22503" cy="17678"/>
              <a:chOff x="0" y="0"/>
              <a:chExt cx="328213" cy="257837"/>
            </a:xfrm>
          </p:grpSpPr>
          <p:sp>
            <p:nvSpPr>
              <p:cNvPr id="593" name="Freeform 593">
                <a:extLst>
                  <a:ext uri="{FF2B5EF4-FFF2-40B4-BE49-F238E27FC236}">
                    <a16:creationId xmlns:a16="http://schemas.microsoft.com/office/drawing/2014/main" id="{A7E36E23-1B55-6675-F2B1-0AF1B8F4B7BE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4" name="TextBox 594">
                <a:extLst>
                  <a:ext uri="{FF2B5EF4-FFF2-40B4-BE49-F238E27FC236}">
                    <a16:creationId xmlns:a16="http://schemas.microsoft.com/office/drawing/2014/main" id="{40F123CE-BCCB-0815-2962-CF3FCC6B8207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5" name="Group 595">
              <a:extLst>
                <a:ext uri="{FF2B5EF4-FFF2-40B4-BE49-F238E27FC236}">
                  <a16:creationId xmlns:a16="http://schemas.microsoft.com/office/drawing/2014/main" id="{2C4ACB42-E30B-61AE-E228-5D5AB0754D83}"/>
                </a:ext>
              </a:extLst>
            </p:cNvPr>
            <p:cNvGrpSpPr/>
            <p:nvPr/>
          </p:nvGrpSpPr>
          <p:grpSpPr>
            <a:xfrm>
              <a:off x="1085081" y="460185"/>
              <a:ext cx="24358" cy="19135"/>
              <a:chOff x="0" y="0"/>
              <a:chExt cx="328213" cy="257837"/>
            </a:xfrm>
          </p:grpSpPr>
          <p:sp>
            <p:nvSpPr>
              <p:cNvPr id="596" name="Freeform 596">
                <a:extLst>
                  <a:ext uri="{FF2B5EF4-FFF2-40B4-BE49-F238E27FC236}">
                    <a16:creationId xmlns:a16="http://schemas.microsoft.com/office/drawing/2014/main" id="{F74E3EAD-AA97-B08D-0823-F9828C30473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7" name="TextBox 597">
                <a:extLst>
                  <a:ext uri="{FF2B5EF4-FFF2-40B4-BE49-F238E27FC236}">
                    <a16:creationId xmlns:a16="http://schemas.microsoft.com/office/drawing/2014/main" id="{CB43193A-61AF-337C-EC71-047F786232E5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8" name="Group 598">
              <a:extLst>
                <a:ext uri="{FF2B5EF4-FFF2-40B4-BE49-F238E27FC236}">
                  <a16:creationId xmlns:a16="http://schemas.microsoft.com/office/drawing/2014/main" id="{FC95DD47-2322-0ED4-EE9B-3594DF6BA64D}"/>
                </a:ext>
              </a:extLst>
            </p:cNvPr>
            <p:cNvGrpSpPr/>
            <p:nvPr/>
          </p:nvGrpSpPr>
          <p:grpSpPr>
            <a:xfrm>
              <a:off x="1086009" y="460913"/>
              <a:ext cx="22503" cy="17678"/>
              <a:chOff x="0" y="0"/>
              <a:chExt cx="328213" cy="257837"/>
            </a:xfrm>
          </p:grpSpPr>
          <p:sp>
            <p:nvSpPr>
              <p:cNvPr id="599" name="Freeform 599">
                <a:extLst>
                  <a:ext uri="{FF2B5EF4-FFF2-40B4-BE49-F238E27FC236}">
                    <a16:creationId xmlns:a16="http://schemas.microsoft.com/office/drawing/2014/main" id="{BE917225-0DA1-705C-5C20-9146697A527A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0" name="TextBox 600">
                <a:extLst>
                  <a:ext uri="{FF2B5EF4-FFF2-40B4-BE49-F238E27FC236}">
                    <a16:creationId xmlns:a16="http://schemas.microsoft.com/office/drawing/2014/main" id="{4DB3FF25-0441-632C-DAD9-8DF06709E4EF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1" name="Group 601">
              <a:extLst>
                <a:ext uri="{FF2B5EF4-FFF2-40B4-BE49-F238E27FC236}">
                  <a16:creationId xmlns:a16="http://schemas.microsoft.com/office/drawing/2014/main" id="{C055C7C1-906B-AEF1-1EDB-44B1FEEA7523}"/>
                </a:ext>
              </a:extLst>
            </p:cNvPr>
            <p:cNvGrpSpPr/>
            <p:nvPr/>
          </p:nvGrpSpPr>
          <p:grpSpPr>
            <a:xfrm>
              <a:off x="977462" y="539727"/>
              <a:ext cx="24358" cy="19135"/>
              <a:chOff x="0" y="0"/>
              <a:chExt cx="328213" cy="257837"/>
            </a:xfrm>
          </p:grpSpPr>
          <p:sp>
            <p:nvSpPr>
              <p:cNvPr id="602" name="Freeform 602">
                <a:extLst>
                  <a:ext uri="{FF2B5EF4-FFF2-40B4-BE49-F238E27FC236}">
                    <a16:creationId xmlns:a16="http://schemas.microsoft.com/office/drawing/2014/main" id="{B987258D-FCDD-CCA0-15E2-EB4DC51AE6FB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3" name="TextBox 603">
                <a:extLst>
                  <a:ext uri="{FF2B5EF4-FFF2-40B4-BE49-F238E27FC236}">
                    <a16:creationId xmlns:a16="http://schemas.microsoft.com/office/drawing/2014/main" id="{44602E57-0E40-AF2F-664C-501A067E808F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4" name="Group 604">
              <a:extLst>
                <a:ext uri="{FF2B5EF4-FFF2-40B4-BE49-F238E27FC236}">
                  <a16:creationId xmlns:a16="http://schemas.microsoft.com/office/drawing/2014/main" id="{5C46510B-8E97-640B-0A55-AA730B9E51FE}"/>
                </a:ext>
              </a:extLst>
            </p:cNvPr>
            <p:cNvGrpSpPr/>
            <p:nvPr/>
          </p:nvGrpSpPr>
          <p:grpSpPr>
            <a:xfrm>
              <a:off x="978389" y="540455"/>
              <a:ext cx="22503" cy="17678"/>
              <a:chOff x="0" y="0"/>
              <a:chExt cx="328213" cy="257837"/>
            </a:xfrm>
          </p:grpSpPr>
          <p:sp>
            <p:nvSpPr>
              <p:cNvPr id="605" name="Freeform 605">
                <a:extLst>
                  <a:ext uri="{FF2B5EF4-FFF2-40B4-BE49-F238E27FC236}">
                    <a16:creationId xmlns:a16="http://schemas.microsoft.com/office/drawing/2014/main" id="{C174D803-1F17-DDA8-BC87-A11A191DACF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6" name="TextBox 606">
                <a:extLst>
                  <a:ext uri="{FF2B5EF4-FFF2-40B4-BE49-F238E27FC236}">
                    <a16:creationId xmlns:a16="http://schemas.microsoft.com/office/drawing/2014/main" id="{AFC39808-A2A8-4A20-AD68-558726E7CFE1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7" name="Group 607">
              <a:extLst>
                <a:ext uri="{FF2B5EF4-FFF2-40B4-BE49-F238E27FC236}">
                  <a16:creationId xmlns:a16="http://schemas.microsoft.com/office/drawing/2014/main" id="{E160203B-AC81-0B87-0BE4-1657DD0E729A}"/>
                </a:ext>
              </a:extLst>
            </p:cNvPr>
            <p:cNvGrpSpPr/>
            <p:nvPr/>
          </p:nvGrpSpPr>
          <p:grpSpPr>
            <a:xfrm>
              <a:off x="1052144" y="502196"/>
              <a:ext cx="24358" cy="29155"/>
              <a:chOff x="0" y="0"/>
              <a:chExt cx="328213" cy="392853"/>
            </a:xfrm>
          </p:grpSpPr>
          <p:sp>
            <p:nvSpPr>
              <p:cNvPr id="608" name="Freeform 608">
                <a:extLst>
                  <a:ext uri="{FF2B5EF4-FFF2-40B4-BE49-F238E27FC236}">
                    <a16:creationId xmlns:a16="http://schemas.microsoft.com/office/drawing/2014/main" id="{19D9A57F-F960-C37E-E7BC-4FAD3C633B4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9" name="TextBox 609">
                <a:extLst>
                  <a:ext uri="{FF2B5EF4-FFF2-40B4-BE49-F238E27FC236}">
                    <a16:creationId xmlns:a16="http://schemas.microsoft.com/office/drawing/2014/main" id="{B383CB2E-51B5-D469-BECC-2E5C44B2B349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0" name="Group 610">
              <a:extLst>
                <a:ext uri="{FF2B5EF4-FFF2-40B4-BE49-F238E27FC236}">
                  <a16:creationId xmlns:a16="http://schemas.microsoft.com/office/drawing/2014/main" id="{48679FAF-0A97-384B-8185-5FC2530F3B40}"/>
                </a:ext>
              </a:extLst>
            </p:cNvPr>
            <p:cNvGrpSpPr/>
            <p:nvPr/>
          </p:nvGrpSpPr>
          <p:grpSpPr>
            <a:xfrm>
              <a:off x="1053072" y="503306"/>
              <a:ext cx="22503" cy="26935"/>
              <a:chOff x="0" y="0"/>
              <a:chExt cx="328213" cy="392853"/>
            </a:xfrm>
          </p:grpSpPr>
          <p:sp>
            <p:nvSpPr>
              <p:cNvPr id="611" name="Freeform 611">
                <a:extLst>
                  <a:ext uri="{FF2B5EF4-FFF2-40B4-BE49-F238E27FC236}">
                    <a16:creationId xmlns:a16="http://schemas.microsoft.com/office/drawing/2014/main" id="{B450C12C-88BF-4774-470F-C9EA6844235D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2" name="TextBox 612">
                <a:extLst>
                  <a:ext uri="{FF2B5EF4-FFF2-40B4-BE49-F238E27FC236}">
                    <a16:creationId xmlns:a16="http://schemas.microsoft.com/office/drawing/2014/main" id="{C5FC50D5-8105-26F4-8EB3-328484660F33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3" name="Group 613">
              <a:extLst>
                <a:ext uri="{FF2B5EF4-FFF2-40B4-BE49-F238E27FC236}">
                  <a16:creationId xmlns:a16="http://schemas.microsoft.com/office/drawing/2014/main" id="{BBF3C352-1130-9D10-7D98-6B9DADDC650B}"/>
                </a:ext>
              </a:extLst>
            </p:cNvPr>
            <p:cNvGrpSpPr/>
            <p:nvPr/>
          </p:nvGrpSpPr>
          <p:grpSpPr>
            <a:xfrm>
              <a:off x="1070834" y="426814"/>
              <a:ext cx="38279" cy="17943"/>
              <a:chOff x="0" y="0"/>
              <a:chExt cx="433490" cy="203199"/>
            </a:xfrm>
          </p:grpSpPr>
          <p:sp>
            <p:nvSpPr>
              <p:cNvPr id="614" name="Freeform 614">
                <a:extLst>
                  <a:ext uri="{FF2B5EF4-FFF2-40B4-BE49-F238E27FC236}">
                    <a16:creationId xmlns:a16="http://schemas.microsoft.com/office/drawing/2014/main" id="{73185ACB-EC8B-0242-A04C-D24163221C92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5" name="TextBox 615">
                <a:extLst>
                  <a:ext uri="{FF2B5EF4-FFF2-40B4-BE49-F238E27FC236}">
                    <a16:creationId xmlns:a16="http://schemas.microsoft.com/office/drawing/2014/main" id="{95F1FBC7-FF3A-1EEA-D15D-FE41BAEF633E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6" name="Group 616">
              <a:extLst>
                <a:ext uri="{FF2B5EF4-FFF2-40B4-BE49-F238E27FC236}">
                  <a16:creationId xmlns:a16="http://schemas.microsoft.com/office/drawing/2014/main" id="{78763975-7D1A-A0B8-8317-4EC242B86FC9}"/>
                </a:ext>
              </a:extLst>
            </p:cNvPr>
            <p:cNvGrpSpPr/>
            <p:nvPr/>
          </p:nvGrpSpPr>
          <p:grpSpPr>
            <a:xfrm>
              <a:off x="1072291" y="427498"/>
              <a:ext cx="35364" cy="16577"/>
              <a:chOff x="0" y="0"/>
              <a:chExt cx="433490" cy="203199"/>
            </a:xfrm>
          </p:grpSpPr>
          <p:sp>
            <p:nvSpPr>
              <p:cNvPr id="617" name="Freeform 617">
                <a:extLst>
                  <a:ext uri="{FF2B5EF4-FFF2-40B4-BE49-F238E27FC236}">
                    <a16:creationId xmlns:a16="http://schemas.microsoft.com/office/drawing/2014/main" id="{4DAB98DB-45A8-A113-5972-EBBB3AD425C0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8" name="TextBox 618">
                <a:extLst>
                  <a:ext uri="{FF2B5EF4-FFF2-40B4-BE49-F238E27FC236}">
                    <a16:creationId xmlns:a16="http://schemas.microsoft.com/office/drawing/2014/main" id="{31DE0F36-72B3-6D57-AFE9-39AF3DC7DEE5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9" name="Group 619">
              <a:extLst>
                <a:ext uri="{FF2B5EF4-FFF2-40B4-BE49-F238E27FC236}">
                  <a16:creationId xmlns:a16="http://schemas.microsoft.com/office/drawing/2014/main" id="{779310F4-1F5C-2E4E-08E9-3D557EAE8325}"/>
                </a:ext>
              </a:extLst>
            </p:cNvPr>
            <p:cNvGrpSpPr/>
            <p:nvPr/>
          </p:nvGrpSpPr>
          <p:grpSpPr>
            <a:xfrm>
              <a:off x="1177859" y="450363"/>
              <a:ext cx="24358" cy="19135"/>
              <a:chOff x="0" y="0"/>
              <a:chExt cx="328213" cy="257837"/>
            </a:xfrm>
          </p:grpSpPr>
          <p:sp>
            <p:nvSpPr>
              <p:cNvPr id="620" name="Freeform 620">
                <a:extLst>
                  <a:ext uri="{FF2B5EF4-FFF2-40B4-BE49-F238E27FC236}">
                    <a16:creationId xmlns:a16="http://schemas.microsoft.com/office/drawing/2014/main" id="{5AD9CB5B-B83D-921D-0FAD-425B786A18B4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1" name="TextBox 621">
                <a:extLst>
                  <a:ext uri="{FF2B5EF4-FFF2-40B4-BE49-F238E27FC236}">
                    <a16:creationId xmlns:a16="http://schemas.microsoft.com/office/drawing/2014/main" id="{CAE9E419-7280-ADC1-918A-360F4BFD274C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2" name="Group 622">
              <a:extLst>
                <a:ext uri="{FF2B5EF4-FFF2-40B4-BE49-F238E27FC236}">
                  <a16:creationId xmlns:a16="http://schemas.microsoft.com/office/drawing/2014/main" id="{3A39CCB9-4C59-C80B-6500-19B76154F123}"/>
                </a:ext>
              </a:extLst>
            </p:cNvPr>
            <p:cNvGrpSpPr/>
            <p:nvPr/>
          </p:nvGrpSpPr>
          <p:grpSpPr>
            <a:xfrm>
              <a:off x="1178787" y="451092"/>
              <a:ext cx="22503" cy="17678"/>
              <a:chOff x="0" y="0"/>
              <a:chExt cx="328213" cy="257837"/>
            </a:xfrm>
          </p:grpSpPr>
          <p:sp>
            <p:nvSpPr>
              <p:cNvPr id="623" name="Freeform 623">
                <a:extLst>
                  <a:ext uri="{FF2B5EF4-FFF2-40B4-BE49-F238E27FC236}">
                    <a16:creationId xmlns:a16="http://schemas.microsoft.com/office/drawing/2014/main" id="{967F2EC0-C48E-E72C-F695-653C91B24DBF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4" name="TextBox 624">
                <a:extLst>
                  <a:ext uri="{FF2B5EF4-FFF2-40B4-BE49-F238E27FC236}">
                    <a16:creationId xmlns:a16="http://schemas.microsoft.com/office/drawing/2014/main" id="{CFBCBB5D-C636-F662-4924-8155CEA1F6B3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5" name="Group 625">
              <a:extLst>
                <a:ext uri="{FF2B5EF4-FFF2-40B4-BE49-F238E27FC236}">
                  <a16:creationId xmlns:a16="http://schemas.microsoft.com/office/drawing/2014/main" id="{42A8EB7B-9B7D-1CC5-2011-7666C6B99AC3}"/>
                </a:ext>
              </a:extLst>
            </p:cNvPr>
            <p:cNvGrpSpPr/>
            <p:nvPr/>
          </p:nvGrpSpPr>
          <p:grpSpPr>
            <a:xfrm>
              <a:off x="1177859" y="501600"/>
              <a:ext cx="24358" cy="19135"/>
              <a:chOff x="0" y="0"/>
              <a:chExt cx="328213" cy="257837"/>
            </a:xfrm>
          </p:grpSpPr>
          <p:sp>
            <p:nvSpPr>
              <p:cNvPr id="626" name="Freeform 626">
                <a:extLst>
                  <a:ext uri="{FF2B5EF4-FFF2-40B4-BE49-F238E27FC236}">
                    <a16:creationId xmlns:a16="http://schemas.microsoft.com/office/drawing/2014/main" id="{F33886FF-1694-2C25-6C41-33A89041C9EA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7" name="TextBox 627">
                <a:extLst>
                  <a:ext uri="{FF2B5EF4-FFF2-40B4-BE49-F238E27FC236}">
                    <a16:creationId xmlns:a16="http://schemas.microsoft.com/office/drawing/2014/main" id="{3D9E63F2-1004-9A48-7DC9-AC95C2A02FA0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8" name="Group 628">
              <a:extLst>
                <a:ext uri="{FF2B5EF4-FFF2-40B4-BE49-F238E27FC236}">
                  <a16:creationId xmlns:a16="http://schemas.microsoft.com/office/drawing/2014/main" id="{EB523808-6E89-24BF-40B2-9E8534594CE2}"/>
                </a:ext>
              </a:extLst>
            </p:cNvPr>
            <p:cNvGrpSpPr/>
            <p:nvPr/>
          </p:nvGrpSpPr>
          <p:grpSpPr>
            <a:xfrm>
              <a:off x="1178787" y="502329"/>
              <a:ext cx="22503" cy="17678"/>
              <a:chOff x="0" y="0"/>
              <a:chExt cx="328213" cy="257837"/>
            </a:xfrm>
          </p:grpSpPr>
          <p:sp>
            <p:nvSpPr>
              <p:cNvPr id="629" name="Freeform 629">
                <a:extLst>
                  <a:ext uri="{FF2B5EF4-FFF2-40B4-BE49-F238E27FC236}">
                    <a16:creationId xmlns:a16="http://schemas.microsoft.com/office/drawing/2014/main" id="{F296EE94-E137-86EB-4A7B-3FB513F67BE3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0" name="TextBox 630">
                <a:extLst>
                  <a:ext uri="{FF2B5EF4-FFF2-40B4-BE49-F238E27FC236}">
                    <a16:creationId xmlns:a16="http://schemas.microsoft.com/office/drawing/2014/main" id="{1720069B-231D-6394-C574-5142E2279AF2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1" name="Group 631">
              <a:extLst>
                <a:ext uri="{FF2B5EF4-FFF2-40B4-BE49-F238E27FC236}">
                  <a16:creationId xmlns:a16="http://schemas.microsoft.com/office/drawing/2014/main" id="{5D7FA52A-ECE0-521D-1C91-6443C298DBF0}"/>
                </a:ext>
              </a:extLst>
            </p:cNvPr>
            <p:cNvGrpSpPr/>
            <p:nvPr/>
          </p:nvGrpSpPr>
          <p:grpSpPr>
            <a:xfrm>
              <a:off x="1018257" y="402548"/>
              <a:ext cx="24358" cy="19135"/>
              <a:chOff x="0" y="0"/>
              <a:chExt cx="328213" cy="257837"/>
            </a:xfrm>
          </p:grpSpPr>
          <p:sp>
            <p:nvSpPr>
              <p:cNvPr id="632" name="Freeform 632">
                <a:extLst>
                  <a:ext uri="{FF2B5EF4-FFF2-40B4-BE49-F238E27FC236}">
                    <a16:creationId xmlns:a16="http://schemas.microsoft.com/office/drawing/2014/main" id="{0E8D6B61-FF87-EE36-87FA-2C1946E66078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3" name="TextBox 633">
                <a:extLst>
                  <a:ext uri="{FF2B5EF4-FFF2-40B4-BE49-F238E27FC236}">
                    <a16:creationId xmlns:a16="http://schemas.microsoft.com/office/drawing/2014/main" id="{D9A5A4F3-BCFB-0302-C980-5C781EC62C16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4" name="Group 634">
              <a:extLst>
                <a:ext uri="{FF2B5EF4-FFF2-40B4-BE49-F238E27FC236}">
                  <a16:creationId xmlns:a16="http://schemas.microsoft.com/office/drawing/2014/main" id="{16FD5C8A-D1C6-3BC9-3B76-FB50378E0DFD}"/>
                </a:ext>
              </a:extLst>
            </p:cNvPr>
            <p:cNvGrpSpPr/>
            <p:nvPr/>
          </p:nvGrpSpPr>
          <p:grpSpPr>
            <a:xfrm>
              <a:off x="1019185" y="403276"/>
              <a:ext cx="22503" cy="17678"/>
              <a:chOff x="0" y="0"/>
              <a:chExt cx="328213" cy="257837"/>
            </a:xfrm>
          </p:grpSpPr>
          <p:sp>
            <p:nvSpPr>
              <p:cNvPr id="635" name="Freeform 635">
                <a:extLst>
                  <a:ext uri="{FF2B5EF4-FFF2-40B4-BE49-F238E27FC236}">
                    <a16:creationId xmlns:a16="http://schemas.microsoft.com/office/drawing/2014/main" id="{83E8344C-EA3A-F45E-08A1-581EB2ACE52F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6" name="TextBox 636">
                <a:extLst>
                  <a:ext uri="{FF2B5EF4-FFF2-40B4-BE49-F238E27FC236}">
                    <a16:creationId xmlns:a16="http://schemas.microsoft.com/office/drawing/2014/main" id="{78AC257D-801C-C6F3-A9EE-13D5009AE955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7" name="Group 637">
              <a:extLst>
                <a:ext uri="{FF2B5EF4-FFF2-40B4-BE49-F238E27FC236}">
                  <a16:creationId xmlns:a16="http://schemas.microsoft.com/office/drawing/2014/main" id="{6B96E104-0322-2535-C442-92557F626CB5}"/>
                </a:ext>
              </a:extLst>
            </p:cNvPr>
            <p:cNvGrpSpPr/>
            <p:nvPr/>
          </p:nvGrpSpPr>
          <p:grpSpPr>
            <a:xfrm>
              <a:off x="794277" y="444758"/>
              <a:ext cx="17169" cy="20183"/>
              <a:chOff x="0" y="0"/>
              <a:chExt cx="219327" cy="257837"/>
            </a:xfrm>
          </p:grpSpPr>
          <p:sp>
            <p:nvSpPr>
              <p:cNvPr id="638" name="Freeform 638">
                <a:extLst>
                  <a:ext uri="{FF2B5EF4-FFF2-40B4-BE49-F238E27FC236}">
                    <a16:creationId xmlns:a16="http://schemas.microsoft.com/office/drawing/2014/main" id="{ABB8D848-682B-F445-7BFC-A080F88E59A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9" name="TextBox 639">
                <a:extLst>
                  <a:ext uri="{FF2B5EF4-FFF2-40B4-BE49-F238E27FC236}">
                    <a16:creationId xmlns:a16="http://schemas.microsoft.com/office/drawing/2014/main" id="{ACAC08BA-4A1B-D32D-5AC8-AB6A3C928884}"/>
                  </a:ext>
                </a:extLst>
              </p:cNvPr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0" name="Group 640">
              <a:extLst>
                <a:ext uri="{FF2B5EF4-FFF2-40B4-BE49-F238E27FC236}">
                  <a16:creationId xmlns:a16="http://schemas.microsoft.com/office/drawing/2014/main" id="{5B8F638E-54B1-8CB4-96B5-EFAE11DF1A0C}"/>
                </a:ext>
              </a:extLst>
            </p:cNvPr>
            <p:cNvGrpSpPr/>
            <p:nvPr/>
          </p:nvGrpSpPr>
          <p:grpSpPr>
            <a:xfrm>
              <a:off x="794277" y="445526"/>
              <a:ext cx="17169" cy="18646"/>
              <a:chOff x="0" y="0"/>
              <a:chExt cx="237406" cy="257837"/>
            </a:xfrm>
          </p:grpSpPr>
          <p:sp>
            <p:nvSpPr>
              <p:cNvPr id="641" name="Freeform 641">
                <a:extLst>
                  <a:ext uri="{FF2B5EF4-FFF2-40B4-BE49-F238E27FC236}">
                    <a16:creationId xmlns:a16="http://schemas.microsoft.com/office/drawing/2014/main" id="{A2A263FE-4A68-116D-E64D-89AC1510F9B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2" name="TextBox 642">
                <a:extLst>
                  <a:ext uri="{FF2B5EF4-FFF2-40B4-BE49-F238E27FC236}">
                    <a16:creationId xmlns:a16="http://schemas.microsoft.com/office/drawing/2014/main" id="{8A059F5A-B1B8-1476-45E7-6527C77585C7}"/>
                  </a:ext>
                </a:extLst>
              </p:cNvPr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3" name="Group 643">
              <a:extLst>
                <a:ext uri="{FF2B5EF4-FFF2-40B4-BE49-F238E27FC236}">
                  <a16:creationId xmlns:a16="http://schemas.microsoft.com/office/drawing/2014/main" id="{49B39EAD-0437-2E12-1177-4E39370A60D4}"/>
                </a:ext>
              </a:extLst>
            </p:cNvPr>
            <p:cNvGrpSpPr/>
            <p:nvPr/>
          </p:nvGrpSpPr>
          <p:grpSpPr>
            <a:xfrm>
              <a:off x="861852" y="396444"/>
              <a:ext cx="17169" cy="17169"/>
              <a:chOff x="0" y="0"/>
              <a:chExt cx="219327" cy="219327"/>
            </a:xfrm>
          </p:grpSpPr>
          <p:sp>
            <p:nvSpPr>
              <p:cNvPr id="644" name="Freeform 644">
                <a:extLst>
                  <a:ext uri="{FF2B5EF4-FFF2-40B4-BE49-F238E27FC236}">
                    <a16:creationId xmlns:a16="http://schemas.microsoft.com/office/drawing/2014/main" id="{5B2A4345-FD3D-C157-5498-8ACDE8EBA52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5" name="TextBox 645">
                <a:extLst>
                  <a:ext uri="{FF2B5EF4-FFF2-40B4-BE49-F238E27FC236}">
                    <a16:creationId xmlns:a16="http://schemas.microsoft.com/office/drawing/2014/main" id="{3116A292-67FA-5F40-D402-77580CDEA47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6" name="Group 646">
              <a:extLst>
                <a:ext uri="{FF2B5EF4-FFF2-40B4-BE49-F238E27FC236}">
                  <a16:creationId xmlns:a16="http://schemas.microsoft.com/office/drawing/2014/main" id="{589D8FAD-C30D-7CA6-8556-C79155EBE09A}"/>
                </a:ext>
              </a:extLst>
            </p:cNvPr>
            <p:cNvGrpSpPr/>
            <p:nvPr/>
          </p:nvGrpSpPr>
          <p:grpSpPr>
            <a:xfrm>
              <a:off x="861852" y="396444"/>
              <a:ext cx="17169" cy="17169"/>
              <a:chOff x="0" y="0"/>
              <a:chExt cx="237406" cy="237406"/>
            </a:xfrm>
          </p:grpSpPr>
          <p:sp>
            <p:nvSpPr>
              <p:cNvPr id="647" name="Freeform 647">
                <a:extLst>
                  <a:ext uri="{FF2B5EF4-FFF2-40B4-BE49-F238E27FC236}">
                    <a16:creationId xmlns:a16="http://schemas.microsoft.com/office/drawing/2014/main" id="{07BF3FA1-5FA4-7932-659E-CC36A14C2D0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8" name="TextBox 648">
                <a:extLst>
                  <a:ext uri="{FF2B5EF4-FFF2-40B4-BE49-F238E27FC236}">
                    <a16:creationId xmlns:a16="http://schemas.microsoft.com/office/drawing/2014/main" id="{F1D92CD0-C9DF-88E2-0AA7-BDCC823010C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9" name="Group 649">
              <a:extLst>
                <a:ext uri="{FF2B5EF4-FFF2-40B4-BE49-F238E27FC236}">
                  <a16:creationId xmlns:a16="http://schemas.microsoft.com/office/drawing/2014/main" id="{2B6B9C63-9E06-D956-6004-4D09B426FC20}"/>
                </a:ext>
              </a:extLst>
            </p:cNvPr>
            <p:cNvGrpSpPr/>
            <p:nvPr/>
          </p:nvGrpSpPr>
          <p:grpSpPr>
            <a:xfrm>
              <a:off x="1125333" y="523154"/>
              <a:ext cx="17169" cy="17169"/>
              <a:chOff x="0" y="0"/>
              <a:chExt cx="219327" cy="219327"/>
            </a:xfrm>
          </p:grpSpPr>
          <p:sp>
            <p:nvSpPr>
              <p:cNvPr id="650" name="Freeform 650">
                <a:extLst>
                  <a:ext uri="{FF2B5EF4-FFF2-40B4-BE49-F238E27FC236}">
                    <a16:creationId xmlns:a16="http://schemas.microsoft.com/office/drawing/2014/main" id="{2C2E51B4-2435-D24D-BA8D-E66754609FF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1" name="TextBox 651">
                <a:extLst>
                  <a:ext uri="{FF2B5EF4-FFF2-40B4-BE49-F238E27FC236}">
                    <a16:creationId xmlns:a16="http://schemas.microsoft.com/office/drawing/2014/main" id="{91F6EB65-C07A-4FEE-CBA1-B070D72FF7A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2" name="Group 652">
              <a:extLst>
                <a:ext uri="{FF2B5EF4-FFF2-40B4-BE49-F238E27FC236}">
                  <a16:creationId xmlns:a16="http://schemas.microsoft.com/office/drawing/2014/main" id="{2BBBDD58-AF55-5438-038F-02CB24E01230}"/>
                </a:ext>
              </a:extLst>
            </p:cNvPr>
            <p:cNvGrpSpPr/>
            <p:nvPr/>
          </p:nvGrpSpPr>
          <p:grpSpPr>
            <a:xfrm>
              <a:off x="1125333" y="523154"/>
              <a:ext cx="17169" cy="17169"/>
              <a:chOff x="0" y="0"/>
              <a:chExt cx="237406" cy="237406"/>
            </a:xfrm>
          </p:grpSpPr>
          <p:sp>
            <p:nvSpPr>
              <p:cNvPr id="653" name="Freeform 653">
                <a:extLst>
                  <a:ext uri="{FF2B5EF4-FFF2-40B4-BE49-F238E27FC236}">
                    <a16:creationId xmlns:a16="http://schemas.microsoft.com/office/drawing/2014/main" id="{CF70026A-3B46-0880-9C3C-0AB396D8AE4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4" name="TextBox 654">
                <a:extLst>
                  <a:ext uri="{FF2B5EF4-FFF2-40B4-BE49-F238E27FC236}">
                    <a16:creationId xmlns:a16="http://schemas.microsoft.com/office/drawing/2014/main" id="{2CE1F32C-C229-C899-DB5B-03055DDBBD9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5" name="Group 655">
              <a:extLst>
                <a:ext uri="{FF2B5EF4-FFF2-40B4-BE49-F238E27FC236}">
                  <a16:creationId xmlns:a16="http://schemas.microsoft.com/office/drawing/2014/main" id="{73F6F968-ED54-B855-CCFF-8BE763A09099}"/>
                </a:ext>
              </a:extLst>
            </p:cNvPr>
            <p:cNvGrpSpPr/>
            <p:nvPr/>
          </p:nvGrpSpPr>
          <p:grpSpPr>
            <a:xfrm>
              <a:off x="1288697" y="525431"/>
              <a:ext cx="38279" cy="17943"/>
              <a:chOff x="0" y="0"/>
              <a:chExt cx="433490" cy="203199"/>
            </a:xfrm>
          </p:grpSpPr>
          <p:sp>
            <p:nvSpPr>
              <p:cNvPr id="656" name="Freeform 656">
                <a:extLst>
                  <a:ext uri="{FF2B5EF4-FFF2-40B4-BE49-F238E27FC236}">
                    <a16:creationId xmlns:a16="http://schemas.microsoft.com/office/drawing/2014/main" id="{467EA47B-AF53-9D36-9A7C-048A96B37D97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7" name="TextBox 657">
                <a:extLst>
                  <a:ext uri="{FF2B5EF4-FFF2-40B4-BE49-F238E27FC236}">
                    <a16:creationId xmlns:a16="http://schemas.microsoft.com/office/drawing/2014/main" id="{FB61557D-1F7C-7825-A89C-B0C525E68F89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8" name="Group 658">
              <a:extLst>
                <a:ext uri="{FF2B5EF4-FFF2-40B4-BE49-F238E27FC236}">
                  <a16:creationId xmlns:a16="http://schemas.microsoft.com/office/drawing/2014/main" id="{F7B16277-1294-C5F2-A736-0ADD44FED367}"/>
                </a:ext>
              </a:extLst>
            </p:cNvPr>
            <p:cNvGrpSpPr/>
            <p:nvPr/>
          </p:nvGrpSpPr>
          <p:grpSpPr>
            <a:xfrm>
              <a:off x="1290155" y="526114"/>
              <a:ext cx="35364" cy="16577"/>
              <a:chOff x="0" y="0"/>
              <a:chExt cx="433490" cy="203199"/>
            </a:xfrm>
          </p:grpSpPr>
          <p:sp>
            <p:nvSpPr>
              <p:cNvPr id="659" name="Freeform 659">
                <a:extLst>
                  <a:ext uri="{FF2B5EF4-FFF2-40B4-BE49-F238E27FC236}">
                    <a16:creationId xmlns:a16="http://schemas.microsoft.com/office/drawing/2014/main" id="{E039263D-AC2A-962F-B1F3-5FDE1BFCA9AE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0" name="TextBox 660">
                <a:extLst>
                  <a:ext uri="{FF2B5EF4-FFF2-40B4-BE49-F238E27FC236}">
                    <a16:creationId xmlns:a16="http://schemas.microsoft.com/office/drawing/2014/main" id="{D2B4F8B6-478D-93B3-D712-2CD5B63DA455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1" name="Group 661">
              <a:extLst>
                <a:ext uri="{FF2B5EF4-FFF2-40B4-BE49-F238E27FC236}">
                  <a16:creationId xmlns:a16="http://schemas.microsoft.com/office/drawing/2014/main" id="{DC008497-5321-4C3D-6700-375C03329935}"/>
                </a:ext>
              </a:extLst>
            </p:cNvPr>
            <p:cNvGrpSpPr/>
            <p:nvPr/>
          </p:nvGrpSpPr>
          <p:grpSpPr>
            <a:xfrm>
              <a:off x="1347744" y="491939"/>
              <a:ext cx="21553" cy="19532"/>
              <a:chOff x="0" y="0"/>
              <a:chExt cx="433490" cy="392853"/>
            </a:xfrm>
          </p:grpSpPr>
          <p:sp>
            <p:nvSpPr>
              <p:cNvPr id="662" name="Freeform 662">
                <a:extLst>
                  <a:ext uri="{FF2B5EF4-FFF2-40B4-BE49-F238E27FC236}">
                    <a16:creationId xmlns:a16="http://schemas.microsoft.com/office/drawing/2014/main" id="{69F202C3-C968-2A08-D3A9-3AF845964A7B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3" name="TextBox 663">
                <a:extLst>
                  <a:ext uri="{FF2B5EF4-FFF2-40B4-BE49-F238E27FC236}">
                    <a16:creationId xmlns:a16="http://schemas.microsoft.com/office/drawing/2014/main" id="{BF038B8D-749B-CA77-EFD0-B1774E558733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4" name="Group 664">
              <a:extLst>
                <a:ext uri="{FF2B5EF4-FFF2-40B4-BE49-F238E27FC236}">
                  <a16:creationId xmlns:a16="http://schemas.microsoft.com/office/drawing/2014/main" id="{1C8166B0-E3D6-D752-D498-EBF294402C54}"/>
                </a:ext>
              </a:extLst>
            </p:cNvPr>
            <p:cNvGrpSpPr/>
            <p:nvPr/>
          </p:nvGrpSpPr>
          <p:grpSpPr>
            <a:xfrm>
              <a:off x="1348564" y="492683"/>
              <a:ext cx="19911" cy="18045"/>
              <a:chOff x="0" y="0"/>
              <a:chExt cx="433490" cy="392853"/>
            </a:xfrm>
          </p:grpSpPr>
          <p:sp>
            <p:nvSpPr>
              <p:cNvPr id="665" name="Freeform 665">
                <a:extLst>
                  <a:ext uri="{FF2B5EF4-FFF2-40B4-BE49-F238E27FC236}">
                    <a16:creationId xmlns:a16="http://schemas.microsoft.com/office/drawing/2014/main" id="{7588F521-83D6-D2BA-6C11-C54F16ACAACB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6" name="TextBox 666">
                <a:extLst>
                  <a:ext uri="{FF2B5EF4-FFF2-40B4-BE49-F238E27FC236}">
                    <a16:creationId xmlns:a16="http://schemas.microsoft.com/office/drawing/2014/main" id="{F5E334AC-4F16-5478-EE0C-9407F3F9BAAC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7" name="Group 667">
              <a:extLst>
                <a:ext uri="{FF2B5EF4-FFF2-40B4-BE49-F238E27FC236}">
                  <a16:creationId xmlns:a16="http://schemas.microsoft.com/office/drawing/2014/main" id="{16AE3F11-D93E-A373-F3E3-0C2F2B075F61}"/>
                </a:ext>
              </a:extLst>
            </p:cNvPr>
            <p:cNvGrpSpPr/>
            <p:nvPr/>
          </p:nvGrpSpPr>
          <p:grpSpPr>
            <a:xfrm>
              <a:off x="1395723" y="548980"/>
              <a:ext cx="24358" cy="19135"/>
              <a:chOff x="0" y="0"/>
              <a:chExt cx="328213" cy="257837"/>
            </a:xfrm>
          </p:grpSpPr>
          <p:sp>
            <p:nvSpPr>
              <p:cNvPr id="668" name="Freeform 668">
                <a:extLst>
                  <a:ext uri="{FF2B5EF4-FFF2-40B4-BE49-F238E27FC236}">
                    <a16:creationId xmlns:a16="http://schemas.microsoft.com/office/drawing/2014/main" id="{3935985C-D2AE-536C-BF8C-3A60CA4B6DC0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9" name="TextBox 669">
                <a:extLst>
                  <a:ext uri="{FF2B5EF4-FFF2-40B4-BE49-F238E27FC236}">
                    <a16:creationId xmlns:a16="http://schemas.microsoft.com/office/drawing/2014/main" id="{09A264B2-60BC-00B2-E059-47F78B5B2BD3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0" name="Group 670">
              <a:extLst>
                <a:ext uri="{FF2B5EF4-FFF2-40B4-BE49-F238E27FC236}">
                  <a16:creationId xmlns:a16="http://schemas.microsoft.com/office/drawing/2014/main" id="{5854BFD2-FA96-B4D9-F9A5-9F5E757C95F8}"/>
                </a:ext>
              </a:extLst>
            </p:cNvPr>
            <p:cNvGrpSpPr/>
            <p:nvPr/>
          </p:nvGrpSpPr>
          <p:grpSpPr>
            <a:xfrm>
              <a:off x="1396650" y="549709"/>
              <a:ext cx="22503" cy="17678"/>
              <a:chOff x="0" y="0"/>
              <a:chExt cx="328213" cy="257837"/>
            </a:xfrm>
          </p:grpSpPr>
          <p:sp>
            <p:nvSpPr>
              <p:cNvPr id="671" name="Freeform 671">
                <a:extLst>
                  <a:ext uri="{FF2B5EF4-FFF2-40B4-BE49-F238E27FC236}">
                    <a16:creationId xmlns:a16="http://schemas.microsoft.com/office/drawing/2014/main" id="{1FD8B4FE-E8D7-A263-3472-EF1AF054ACEB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2" name="TextBox 672">
                <a:extLst>
                  <a:ext uri="{FF2B5EF4-FFF2-40B4-BE49-F238E27FC236}">
                    <a16:creationId xmlns:a16="http://schemas.microsoft.com/office/drawing/2014/main" id="{0704F928-6CB4-78DF-2359-B16B87389FCB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3" name="Group 673">
              <a:extLst>
                <a:ext uri="{FF2B5EF4-FFF2-40B4-BE49-F238E27FC236}">
                  <a16:creationId xmlns:a16="http://schemas.microsoft.com/office/drawing/2014/main" id="{0DBB5BDD-9807-DCF5-CD12-F921EA0D68C2}"/>
                </a:ext>
              </a:extLst>
            </p:cNvPr>
            <p:cNvGrpSpPr/>
            <p:nvPr/>
          </p:nvGrpSpPr>
          <p:grpSpPr>
            <a:xfrm>
              <a:off x="1407902" y="459021"/>
              <a:ext cx="38279" cy="17943"/>
              <a:chOff x="0" y="0"/>
              <a:chExt cx="433490" cy="203199"/>
            </a:xfrm>
          </p:grpSpPr>
          <p:sp>
            <p:nvSpPr>
              <p:cNvPr id="674" name="Freeform 674">
                <a:extLst>
                  <a:ext uri="{FF2B5EF4-FFF2-40B4-BE49-F238E27FC236}">
                    <a16:creationId xmlns:a16="http://schemas.microsoft.com/office/drawing/2014/main" id="{4894106E-C640-7516-1517-E5A8383B86FF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5" name="TextBox 675">
                <a:extLst>
                  <a:ext uri="{FF2B5EF4-FFF2-40B4-BE49-F238E27FC236}">
                    <a16:creationId xmlns:a16="http://schemas.microsoft.com/office/drawing/2014/main" id="{507E50A9-536C-878F-717A-005C9D108EDB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6" name="Group 676">
              <a:extLst>
                <a:ext uri="{FF2B5EF4-FFF2-40B4-BE49-F238E27FC236}">
                  <a16:creationId xmlns:a16="http://schemas.microsoft.com/office/drawing/2014/main" id="{CE4ED76A-141B-A0DC-368B-572C2E9AC582}"/>
                </a:ext>
              </a:extLst>
            </p:cNvPr>
            <p:cNvGrpSpPr/>
            <p:nvPr/>
          </p:nvGrpSpPr>
          <p:grpSpPr>
            <a:xfrm>
              <a:off x="1409359" y="459704"/>
              <a:ext cx="35364" cy="16577"/>
              <a:chOff x="0" y="0"/>
              <a:chExt cx="433490" cy="203199"/>
            </a:xfrm>
          </p:grpSpPr>
          <p:sp>
            <p:nvSpPr>
              <p:cNvPr id="677" name="Freeform 677">
                <a:extLst>
                  <a:ext uri="{FF2B5EF4-FFF2-40B4-BE49-F238E27FC236}">
                    <a16:creationId xmlns:a16="http://schemas.microsoft.com/office/drawing/2014/main" id="{025848E1-E096-A67D-E482-FA0297EB7690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8" name="TextBox 678">
                <a:extLst>
                  <a:ext uri="{FF2B5EF4-FFF2-40B4-BE49-F238E27FC236}">
                    <a16:creationId xmlns:a16="http://schemas.microsoft.com/office/drawing/2014/main" id="{8B69A03C-4183-E537-3B01-220D18822965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9" name="Group 679">
              <a:extLst>
                <a:ext uri="{FF2B5EF4-FFF2-40B4-BE49-F238E27FC236}">
                  <a16:creationId xmlns:a16="http://schemas.microsoft.com/office/drawing/2014/main" id="{CCC9A46E-7BE1-9CE0-E7A6-683AC0CF2670}"/>
                </a:ext>
              </a:extLst>
            </p:cNvPr>
            <p:cNvGrpSpPr/>
            <p:nvPr/>
          </p:nvGrpSpPr>
          <p:grpSpPr>
            <a:xfrm>
              <a:off x="1466948" y="425529"/>
              <a:ext cx="21553" cy="19532"/>
              <a:chOff x="0" y="0"/>
              <a:chExt cx="433490" cy="392853"/>
            </a:xfrm>
          </p:grpSpPr>
          <p:sp>
            <p:nvSpPr>
              <p:cNvPr id="680" name="Freeform 680">
                <a:extLst>
                  <a:ext uri="{FF2B5EF4-FFF2-40B4-BE49-F238E27FC236}">
                    <a16:creationId xmlns:a16="http://schemas.microsoft.com/office/drawing/2014/main" id="{112F8023-616C-EAF6-8479-06D222550479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1" name="TextBox 681">
                <a:extLst>
                  <a:ext uri="{FF2B5EF4-FFF2-40B4-BE49-F238E27FC236}">
                    <a16:creationId xmlns:a16="http://schemas.microsoft.com/office/drawing/2014/main" id="{D4EC78A5-7B62-5E5C-1DC8-828A54B6AE13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82" name="Group 682">
              <a:extLst>
                <a:ext uri="{FF2B5EF4-FFF2-40B4-BE49-F238E27FC236}">
                  <a16:creationId xmlns:a16="http://schemas.microsoft.com/office/drawing/2014/main" id="{4AF4FD12-B3E6-E23E-1531-A9953EBF013E}"/>
                </a:ext>
              </a:extLst>
            </p:cNvPr>
            <p:cNvGrpSpPr/>
            <p:nvPr/>
          </p:nvGrpSpPr>
          <p:grpSpPr>
            <a:xfrm>
              <a:off x="1467768" y="426273"/>
              <a:ext cx="19911" cy="18045"/>
              <a:chOff x="0" y="0"/>
              <a:chExt cx="433490" cy="392853"/>
            </a:xfrm>
          </p:grpSpPr>
          <p:sp>
            <p:nvSpPr>
              <p:cNvPr id="683" name="Freeform 683">
                <a:extLst>
                  <a:ext uri="{FF2B5EF4-FFF2-40B4-BE49-F238E27FC236}">
                    <a16:creationId xmlns:a16="http://schemas.microsoft.com/office/drawing/2014/main" id="{93258592-FBC4-6DF0-1694-AFAA9710232E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4" name="TextBox 684">
                <a:extLst>
                  <a:ext uri="{FF2B5EF4-FFF2-40B4-BE49-F238E27FC236}">
                    <a16:creationId xmlns:a16="http://schemas.microsoft.com/office/drawing/2014/main" id="{F94B7895-5342-C6FC-CCFB-AC20108ADA34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85" name="Group 685">
              <a:extLst>
                <a:ext uri="{FF2B5EF4-FFF2-40B4-BE49-F238E27FC236}">
                  <a16:creationId xmlns:a16="http://schemas.microsoft.com/office/drawing/2014/main" id="{EE579215-E771-3E8E-94CD-B1F326336016}"/>
                </a:ext>
              </a:extLst>
            </p:cNvPr>
            <p:cNvGrpSpPr/>
            <p:nvPr/>
          </p:nvGrpSpPr>
          <p:grpSpPr>
            <a:xfrm>
              <a:off x="1508416" y="467993"/>
              <a:ext cx="24358" cy="29155"/>
              <a:chOff x="0" y="0"/>
              <a:chExt cx="328213" cy="392853"/>
            </a:xfrm>
          </p:grpSpPr>
          <p:sp>
            <p:nvSpPr>
              <p:cNvPr id="686" name="Freeform 686">
                <a:extLst>
                  <a:ext uri="{FF2B5EF4-FFF2-40B4-BE49-F238E27FC236}">
                    <a16:creationId xmlns:a16="http://schemas.microsoft.com/office/drawing/2014/main" id="{2DE3A28C-FC00-A383-CDAD-681A09353C30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7" name="TextBox 687">
                <a:extLst>
                  <a:ext uri="{FF2B5EF4-FFF2-40B4-BE49-F238E27FC236}">
                    <a16:creationId xmlns:a16="http://schemas.microsoft.com/office/drawing/2014/main" id="{8F6CFC94-FB71-D1A8-BFB8-21DD6F7B611C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88" name="Group 688">
              <a:extLst>
                <a:ext uri="{FF2B5EF4-FFF2-40B4-BE49-F238E27FC236}">
                  <a16:creationId xmlns:a16="http://schemas.microsoft.com/office/drawing/2014/main" id="{61AF90F6-3293-B50F-19E0-422206377F13}"/>
                </a:ext>
              </a:extLst>
            </p:cNvPr>
            <p:cNvGrpSpPr/>
            <p:nvPr/>
          </p:nvGrpSpPr>
          <p:grpSpPr>
            <a:xfrm>
              <a:off x="1509344" y="469103"/>
              <a:ext cx="22503" cy="26935"/>
              <a:chOff x="0" y="0"/>
              <a:chExt cx="328213" cy="392853"/>
            </a:xfrm>
          </p:grpSpPr>
          <p:sp>
            <p:nvSpPr>
              <p:cNvPr id="689" name="Freeform 689">
                <a:extLst>
                  <a:ext uri="{FF2B5EF4-FFF2-40B4-BE49-F238E27FC236}">
                    <a16:creationId xmlns:a16="http://schemas.microsoft.com/office/drawing/2014/main" id="{391FC3FC-069D-E29C-2E1B-D280507D22E0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0" name="TextBox 690">
                <a:extLst>
                  <a:ext uri="{FF2B5EF4-FFF2-40B4-BE49-F238E27FC236}">
                    <a16:creationId xmlns:a16="http://schemas.microsoft.com/office/drawing/2014/main" id="{06FDF82D-E2DF-0BCD-3360-085FA688E79D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1" name="Group 691">
              <a:extLst>
                <a:ext uri="{FF2B5EF4-FFF2-40B4-BE49-F238E27FC236}">
                  <a16:creationId xmlns:a16="http://schemas.microsoft.com/office/drawing/2014/main" id="{43FFB98F-214D-7C2B-98DD-658B8398E873}"/>
                </a:ext>
              </a:extLst>
            </p:cNvPr>
            <p:cNvGrpSpPr/>
            <p:nvPr/>
          </p:nvGrpSpPr>
          <p:grpSpPr>
            <a:xfrm>
              <a:off x="1125333" y="449255"/>
              <a:ext cx="38279" cy="17943"/>
              <a:chOff x="0" y="0"/>
              <a:chExt cx="433490" cy="203199"/>
            </a:xfrm>
          </p:grpSpPr>
          <p:sp>
            <p:nvSpPr>
              <p:cNvPr id="692" name="Freeform 692">
                <a:extLst>
                  <a:ext uri="{FF2B5EF4-FFF2-40B4-BE49-F238E27FC236}">
                    <a16:creationId xmlns:a16="http://schemas.microsoft.com/office/drawing/2014/main" id="{26C40CD5-8F4F-9A6D-A8DF-ADF24D231638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3" name="TextBox 693">
                <a:extLst>
                  <a:ext uri="{FF2B5EF4-FFF2-40B4-BE49-F238E27FC236}">
                    <a16:creationId xmlns:a16="http://schemas.microsoft.com/office/drawing/2014/main" id="{3ACBBC9A-027B-D9CB-9E3F-AB1CC0442028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4" name="Group 694">
              <a:extLst>
                <a:ext uri="{FF2B5EF4-FFF2-40B4-BE49-F238E27FC236}">
                  <a16:creationId xmlns:a16="http://schemas.microsoft.com/office/drawing/2014/main" id="{7F14E88C-02FF-23F1-88E7-B640EFFC98F5}"/>
                </a:ext>
              </a:extLst>
            </p:cNvPr>
            <p:cNvGrpSpPr/>
            <p:nvPr/>
          </p:nvGrpSpPr>
          <p:grpSpPr>
            <a:xfrm>
              <a:off x="1126791" y="449938"/>
              <a:ext cx="35364" cy="16577"/>
              <a:chOff x="0" y="0"/>
              <a:chExt cx="433490" cy="203199"/>
            </a:xfrm>
          </p:grpSpPr>
          <p:sp>
            <p:nvSpPr>
              <p:cNvPr id="695" name="Freeform 695">
                <a:extLst>
                  <a:ext uri="{FF2B5EF4-FFF2-40B4-BE49-F238E27FC236}">
                    <a16:creationId xmlns:a16="http://schemas.microsoft.com/office/drawing/2014/main" id="{A15FA341-2367-075E-6683-D32EF69D67E2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6" name="TextBox 696">
                <a:extLst>
                  <a:ext uri="{FF2B5EF4-FFF2-40B4-BE49-F238E27FC236}">
                    <a16:creationId xmlns:a16="http://schemas.microsoft.com/office/drawing/2014/main" id="{40D1690D-4FAE-E1BB-ADD2-CC0930DC9CF2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7" name="Group 697">
              <a:extLst>
                <a:ext uri="{FF2B5EF4-FFF2-40B4-BE49-F238E27FC236}">
                  <a16:creationId xmlns:a16="http://schemas.microsoft.com/office/drawing/2014/main" id="{FC451A4D-C704-E72F-5E59-2F85640F9FBA}"/>
                </a:ext>
              </a:extLst>
            </p:cNvPr>
            <p:cNvGrpSpPr/>
            <p:nvPr/>
          </p:nvGrpSpPr>
          <p:grpSpPr>
            <a:xfrm>
              <a:off x="1184379" y="415763"/>
              <a:ext cx="21553" cy="19532"/>
              <a:chOff x="0" y="0"/>
              <a:chExt cx="433490" cy="392853"/>
            </a:xfrm>
          </p:grpSpPr>
          <p:sp>
            <p:nvSpPr>
              <p:cNvPr id="698" name="Freeform 698">
                <a:extLst>
                  <a:ext uri="{FF2B5EF4-FFF2-40B4-BE49-F238E27FC236}">
                    <a16:creationId xmlns:a16="http://schemas.microsoft.com/office/drawing/2014/main" id="{639A5449-D460-493D-3576-77DF5E7E1330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9" name="TextBox 699">
                <a:extLst>
                  <a:ext uri="{FF2B5EF4-FFF2-40B4-BE49-F238E27FC236}">
                    <a16:creationId xmlns:a16="http://schemas.microsoft.com/office/drawing/2014/main" id="{363DD741-73C0-4081-24DC-4FE18F7ED828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0" name="Group 700">
              <a:extLst>
                <a:ext uri="{FF2B5EF4-FFF2-40B4-BE49-F238E27FC236}">
                  <a16:creationId xmlns:a16="http://schemas.microsoft.com/office/drawing/2014/main" id="{394BDAC1-25EC-18A9-7DC8-33899C01127A}"/>
                </a:ext>
              </a:extLst>
            </p:cNvPr>
            <p:cNvGrpSpPr/>
            <p:nvPr/>
          </p:nvGrpSpPr>
          <p:grpSpPr>
            <a:xfrm>
              <a:off x="1185200" y="416506"/>
              <a:ext cx="19911" cy="18045"/>
              <a:chOff x="0" y="0"/>
              <a:chExt cx="433490" cy="392853"/>
            </a:xfrm>
          </p:grpSpPr>
          <p:sp>
            <p:nvSpPr>
              <p:cNvPr id="701" name="Freeform 701">
                <a:extLst>
                  <a:ext uri="{FF2B5EF4-FFF2-40B4-BE49-F238E27FC236}">
                    <a16:creationId xmlns:a16="http://schemas.microsoft.com/office/drawing/2014/main" id="{C2B647E3-3838-F06C-07F1-54D5A2F63DB1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2" name="TextBox 702">
                <a:extLst>
                  <a:ext uri="{FF2B5EF4-FFF2-40B4-BE49-F238E27FC236}">
                    <a16:creationId xmlns:a16="http://schemas.microsoft.com/office/drawing/2014/main" id="{07D252E6-DBCC-F988-8AE3-88742A828C5C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3" name="Group 703">
              <a:extLst>
                <a:ext uri="{FF2B5EF4-FFF2-40B4-BE49-F238E27FC236}">
                  <a16:creationId xmlns:a16="http://schemas.microsoft.com/office/drawing/2014/main" id="{00197F9A-30EB-B18B-189B-0F7215B9AADB}"/>
                </a:ext>
              </a:extLst>
            </p:cNvPr>
            <p:cNvGrpSpPr/>
            <p:nvPr/>
          </p:nvGrpSpPr>
          <p:grpSpPr>
            <a:xfrm>
              <a:off x="1249286" y="434677"/>
              <a:ext cx="24358" cy="29155"/>
              <a:chOff x="0" y="0"/>
              <a:chExt cx="328213" cy="392853"/>
            </a:xfrm>
          </p:grpSpPr>
          <p:sp>
            <p:nvSpPr>
              <p:cNvPr id="704" name="Freeform 704">
                <a:extLst>
                  <a:ext uri="{FF2B5EF4-FFF2-40B4-BE49-F238E27FC236}">
                    <a16:creationId xmlns:a16="http://schemas.microsoft.com/office/drawing/2014/main" id="{BE703467-A13C-0375-BDDA-9BAB44CE86D2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5" name="TextBox 705">
                <a:extLst>
                  <a:ext uri="{FF2B5EF4-FFF2-40B4-BE49-F238E27FC236}">
                    <a16:creationId xmlns:a16="http://schemas.microsoft.com/office/drawing/2014/main" id="{23AA02DA-B0B7-2E99-1106-352D595A18A1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6" name="Group 706">
              <a:extLst>
                <a:ext uri="{FF2B5EF4-FFF2-40B4-BE49-F238E27FC236}">
                  <a16:creationId xmlns:a16="http://schemas.microsoft.com/office/drawing/2014/main" id="{71FA8C59-0CDB-4583-77C8-5876E8E8A44E}"/>
                </a:ext>
              </a:extLst>
            </p:cNvPr>
            <p:cNvGrpSpPr/>
            <p:nvPr/>
          </p:nvGrpSpPr>
          <p:grpSpPr>
            <a:xfrm>
              <a:off x="1250214" y="435787"/>
              <a:ext cx="22503" cy="26935"/>
              <a:chOff x="0" y="0"/>
              <a:chExt cx="328213" cy="392853"/>
            </a:xfrm>
          </p:grpSpPr>
          <p:sp>
            <p:nvSpPr>
              <p:cNvPr id="707" name="Freeform 707">
                <a:extLst>
                  <a:ext uri="{FF2B5EF4-FFF2-40B4-BE49-F238E27FC236}">
                    <a16:creationId xmlns:a16="http://schemas.microsoft.com/office/drawing/2014/main" id="{2B2C2562-7417-199B-4BE2-FCBD53DE92BB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8" name="TextBox 708">
                <a:extLst>
                  <a:ext uri="{FF2B5EF4-FFF2-40B4-BE49-F238E27FC236}">
                    <a16:creationId xmlns:a16="http://schemas.microsoft.com/office/drawing/2014/main" id="{7C5A11F3-9E32-24E8-9AFF-D3CAE13BAE79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9" name="Group 709">
              <a:extLst>
                <a:ext uri="{FF2B5EF4-FFF2-40B4-BE49-F238E27FC236}">
                  <a16:creationId xmlns:a16="http://schemas.microsoft.com/office/drawing/2014/main" id="{A368B8A4-F4FB-33E1-D7D0-DB17423DB114}"/>
                </a:ext>
              </a:extLst>
            </p:cNvPr>
            <p:cNvGrpSpPr/>
            <p:nvPr/>
          </p:nvGrpSpPr>
          <p:grpSpPr>
            <a:xfrm>
              <a:off x="1237107" y="448063"/>
              <a:ext cx="24358" cy="19135"/>
              <a:chOff x="0" y="0"/>
              <a:chExt cx="328213" cy="257837"/>
            </a:xfrm>
          </p:grpSpPr>
          <p:sp>
            <p:nvSpPr>
              <p:cNvPr id="710" name="Freeform 710">
                <a:extLst>
                  <a:ext uri="{FF2B5EF4-FFF2-40B4-BE49-F238E27FC236}">
                    <a16:creationId xmlns:a16="http://schemas.microsoft.com/office/drawing/2014/main" id="{8655B2C1-ED1D-4FBA-EB06-CA0326E96F59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1" name="TextBox 711">
                <a:extLst>
                  <a:ext uri="{FF2B5EF4-FFF2-40B4-BE49-F238E27FC236}">
                    <a16:creationId xmlns:a16="http://schemas.microsoft.com/office/drawing/2014/main" id="{8D3F008A-5299-1C45-4E03-BBA592F26DB3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2" name="Group 712">
              <a:extLst>
                <a:ext uri="{FF2B5EF4-FFF2-40B4-BE49-F238E27FC236}">
                  <a16:creationId xmlns:a16="http://schemas.microsoft.com/office/drawing/2014/main" id="{AA782A9F-2F60-CAAE-304A-6AEDD103FC9E}"/>
                </a:ext>
              </a:extLst>
            </p:cNvPr>
            <p:cNvGrpSpPr/>
            <p:nvPr/>
          </p:nvGrpSpPr>
          <p:grpSpPr>
            <a:xfrm>
              <a:off x="1238035" y="448792"/>
              <a:ext cx="22503" cy="17678"/>
              <a:chOff x="0" y="0"/>
              <a:chExt cx="328213" cy="257837"/>
            </a:xfrm>
          </p:grpSpPr>
          <p:sp>
            <p:nvSpPr>
              <p:cNvPr id="713" name="Freeform 713">
                <a:extLst>
                  <a:ext uri="{FF2B5EF4-FFF2-40B4-BE49-F238E27FC236}">
                    <a16:creationId xmlns:a16="http://schemas.microsoft.com/office/drawing/2014/main" id="{4C273AAD-AD33-3AF1-FD89-23F691D4534D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4" name="TextBox 714">
                <a:extLst>
                  <a:ext uri="{FF2B5EF4-FFF2-40B4-BE49-F238E27FC236}">
                    <a16:creationId xmlns:a16="http://schemas.microsoft.com/office/drawing/2014/main" id="{5D473027-4A31-18E8-4AF8-8AE085657A85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5" name="Group 715">
              <a:extLst>
                <a:ext uri="{FF2B5EF4-FFF2-40B4-BE49-F238E27FC236}">
                  <a16:creationId xmlns:a16="http://schemas.microsoft.com/office/drawing/2014/main" id="{8A02E4BC-D4BC-6836-F7DA-FC8EA63830C9}"/>
                </a:ext>
              </a:extLst>
            </p:cNvPr>
            <p:cNvGrpSpPr/>
            <p:nvPr/>
          </p:nvGrpSpPr>
          <p:grpSpPr>
            <a:xfrm>
              <a:off x="1622547" y="454265"/>
              <a:ext cx="24358" cy="19135"/>
              <a:chOff x="0" y="0"/>
              <a:chExt cx="328213" cy="257837"/>
            </a:xfrm>
          </p:grpSpPr>
          <p:sp>
            <p:nvSpPr>
              <p:cNvPr id="716" name="Freeform 716">
                <a:extLst>
                  <a:ext uri="{FF2B5EF4-FFF2-40B4-BE49-F238E27FC236}">
                    <a16:creationId xmlns:a16="http://schemas.microsoft.com/office/drawing/2014/main" id="{7B268E8F-2A27-3BC3-86D6-0F7B225CCC68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7" name="TextBox 717">
                <a:extLst>
                  <a:ext uri="{FF2B5EF4-FFF2-40B4-BE49-F238E27FC236}">
                    <a16:creationId xmlns:a16="http://schemas.microsoft.com/office/drawing/2014/main" id="{5A2BAB92-84BD-241F-343F-80A87F651AE9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8" name="Group 718">
              <a:extLst>
                <a:ext uri="{FF2B5EF4-FFF2-40B4-BE49-F238E27FC236}">
                  <a16:creationId xmlns:a16="http://schemas.microsoft.com/office/drawing/2014/main" id="{753F25A3-E3BF-CD12-3AE2-D67CBF44FFCA}"/>
                </a:ext>
              </a:extLst>
            </p:cNvPr>
            <p:cNvGrpSpPr/>
            <p:nvPr/>
          </p:nvGrpSpPr>
          <p:grpSpPr>
            <a:xfrm>
              <a:off x="1623474" y="454993"/>
              <a:ext cx="22503" cy="17678"/>
              <a:chOff x="0" y="0"/>
              <a:chExt cx="328213" cy="257837"/>
            </a:xfrm>
          </p:grpSpPr>
          <p:sp>
            <p:nvSpPr>
              <p:cNvPr id="719" name="Freeform 719">
                <a:extLst>
                  <a:ext uri="{FF2B5EF4-FFF2-40B4-BE49-F238E27FC236}">
                    <a16:creationId xmlns:a16="http://schemas.microsoft.com/office/drawing/2014/main" id="{238EDCA5-BCA4-7104-1522-F2825AD8E8C4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0" name="TextBox 720">
                <a:extLst>
                  <a:ext uri="{FF2B5EF4-FFF2-40B4-BE49-F238E27FC236}">
                    <a16:creationId xmlns:a16="http://schemas.microsoft.com/office/drawing/2014/main" id="{6A1A013D-5043-D3B0-DAD2-C640D9405262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1" name="Group 721">
              <a:extLst>
                <a:ext uri="{FF2B5EF4-FFF2-40B4-BE49-F238E27FC236}">
                  <a16:creationId xmlns:a16="http://schemas.microsoft.com/office/drawing/2014/main" id="{4B532EA6-ED7D-A0B5-3DED-7FFF263CC7BF}"/>
                </a:ext>
              </a:extLst>
            </p:cNvPr>
            <p:cNvGrpSpPr/>
            <p:nvPr/>
          </p:nvGrpSpPr>
          <p:grpSpPr>
            <a:xfrm>
              <a:off x="1514927" y="533807"/>
              <a:ext cx="24358" cy="19135"/>
              <a:chOff x="0" y="0"/>
              <a:chExt cx="328213" cy="257837"/>
            </a:xfrm>
          </p:grpSpPr>
          <p:sp>
            <p:nvSpPr>
              <p:cNvPr id="722" name="Freeform 722">
                <a:extLst>
                  <a:ext uri="{FF2B5EF4-FFF2-40B4-BE49-F238E27FC236}">
                    <a16:creationId xmlns:a16="http://schemas.microsoft.com/office/drawing/2014/main" id="{9A7BD743-EB66-5695-4BDB-75AD9F6E8B8C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3" name="TextBox 723">
                <a:extLst>
                  <a:ext uri="{FF2B5EF4-FFF2-40B4-BE49-F238E27FC236}">
                    <a16:creationId xmlns:a16="http://schemas.microsoft.com/office/drawing/2014/main" id="{2F49A7DD-BD46-F04B-775B-C9C742AC39F4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4" name="Group 724">
              <a:extLst>
                <a:ext uri="{FF2B5EF4-FFF2-40B4-BE49-F238E27FC236}">
                  <a16:creationId xmlns:a16="http://schemas.microsoft.com/office/drawing/2014/main" id="{F0D224E8-4F15-9A3E-DC01-90B74DD7BB22}"/>
                </a:ext>
              </a:extLst>
            </p:cNvPr>
            <p:cNvGrpSpPr/>
            <p:nvPr/>
          </p:nvGrpSpPr>
          <p:grpSpPr>
            <a:xfrm>
              <a:off x="1515854" y="534535"/>
              <a:ext cx="22503" cy="17678"/>
              <a:chOff x="0" y="0"/>
              <a:chExt cx="328213" cy="257837"/>
            </a:xfrm>
          </p:grpSpPr>
          <p:sp>
            <p:nvSpPr>
              <p:cNvPr id="725" name="Freeform 725">
                <a:extLst>
                  <a:ext uri="{FF2B5EF4-FFF2-40B4-BE49-F238E27FC236}">
                    <a16:creationId xmlns:a16="http://schemas.microsoft.com/office/drawing/2014/main" id="{6B0BC255-A18F-91E5-D708-0AA3BACBF7DD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6" name="TextBox 726">
                <a:extLst>
                  <a:ext uri="{FF2B5EF4-FFF2-40B4-BE49-F238E27FC236}">
                    <a16:creationId xmlns:a16="http://schemas.microsoft.com/office/drawing/2014/main" id="{E3B2BE8C-3CFC-1FB8-5688-4CC161D59FFD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7" name="Group 727">
              <a:extLst>
                <a:ext uri="{FF2B5EF4-FFF2-40B4-BE49-F238E27FC236}">
                  <a16:creationId xmlns:a16="http://schemas.microsoft.com/office/drawing/2014/main" id="{886A2834-218C-B0FD-26CE-E0AA2084A7CC}"/>
                </a:ext>
              </a:extLst>
            </p:cNvPr>
            <p:cNvGrpSpPr/>
            <p:nvPr/>
          </p:nvGrpSpPr>
          <p:grpSpPr>
            <a:xfrm>
              <a:off x="1589609" y="496276"/>
              <a:ext cx="24358" cy="29155"/>
              <a:chOff x="0" y="0"/>
              <a:chExt cx="328213" cy="392853"/>
            </a:xfrm>
          </p:grpSpPr>
          <p:sp>
            <p:nvSpPr>
              <p:cNvPr id="728" name="Freeform 728">
                <a:extLst>
                  <a:ext uri="{FF2B5EF4-FFF2-40B4-BE49-F238E27FC236}">
                    <a16:creationId xmlns:a16="http://schemas.microsoft.com/office/drawing/2014/main" id="{A9283EE9-A7DB-F6BC-A135-B9FEC7DEA12B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9" name="TextBox 729">
                <a:extLst>
                  <a:ext uri="{FF2B5EF4-FFF2-40B4-BE49-F238E27FC236}">
                    <a16:creationId xmlns:a16="http://schemas.microsoft.com/office/drawing/2014/main" id="{F7F693F5-B5E1-8AEF-FC9A-81231B81A4B1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0" name="Group 730">
              <a:extLst>
                <a:ext uri="{FF2B5EF4-FFF2-40B4-BE49-F238E27FC236}">
                  <a16:creationId xmlns:a16="http://schemas.microsoft.com/office/drawing/2014/main" id="{1CC28A52-5F89-009E-B545-D2AEDE79E923}"/>
                </a:ext>
              </a:extLst>
            </p:cNvPr>
            <p:cNvGrpSpPr/>
            <p:nvPr/>
          </p:nvGrpSpPr>
          <p:grpSpPr>
            <a:xfrm>
              <a:off x="1590537" y="497386"/>
              <a:ext cx="22503" cy="26935"/>
              <a:chOff x="0" y="0"/>
              <a:chExt cx="328213" cy="392853"/>
            </a:xfrm>
          </p:grpSpPr>
          <p:sp>
            <p:nvSpPr>
              <p:cNvPr id="731" name="Freeform 731">
                <a:extLst>
                  <a:ext uri="{FF2B5EF4-FFF2-40B4-BE49-F238E27FC236}">
                    <a16:creationId xmlns:a16="http://schemas.microsoft.com/office/drawing/2014/main" id="{FF93DCB9-79AB-516C-BC92-45AC42FA9D77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2" name="TextBox 732">
                <a:extLst>
                  <a:ext uri="{FF2B5EF4-FFF2-40B4-BE49-F238E27FC236}">
                    <a16:creationId xmlns:a16="http://schemas.microsoft.com/office/drawing/2014/main" id="{00B25544-7919-2100-A913-ACE38549A376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3" name="Group 733">
              <a:extLst>
                <a:ext uri="{FF2B5EF4-FFF2-40B4-BE49-F238E27FC236}">
                  <a16:creationId xmlns:a16="http://schemas.microsoft.com/office/drawing/2014/main" id="{7C2F0CEA-085F-042D-7B25-A2F5D64D2EA4}"/>
                </a:ext>
              </a:extLst>
            </p:cNvPr>
            <p:cNvGrpSpPr/>
            <p:nvPr/>
          </p:nvGrpSpPr>
          <p:grpSpPr>
            <a:xfrm>
              <a:off x="1608299" y="420894"/>
              <a:ext cx="38279" cy="17943"/>
              <a:chOff x="0" y="0"/>
              <a:chExt cx="433490" cy="203199"/>
            </a:xfrm>
          </p:grpSpPr>
          <p:sp>
            <p:nvSpPr>
              <p:cNvPr id="734" name="Freeform 734">
                <a:extLst>
                  <a:ext uri="{FF2B5EF4-FFF2-40B4-BE49-F238E27FC236}">
                    <a16:creationId xmlns:a16="http://schemas.microsoft.com/office/drawing/2014/main" id="{8323DDA5-875B-5675-352F-5A720825DAEB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5" name="TextBox 735">
                <a:extLst>
                  <a:ext uri="{FF2B5EF4-FFF2-40B4-BE49-F238E27FC236}">
                    <a16:creationId xmlns:a16="http://schemas.microsoft.com/office/drawing/2014/main" id="{5EFCE4D8-EA96-D1E4-78E6-9E208228C4C5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6" name="Group 736">
              <a:extLst>
                <a:ext uri="{FF2B5EF4-FFF2-40B4-BE49-F238E27FC236}">
                  <a16:creationId xmlns:a16="http://schemas.microsoft.com/office/drawing/2014/main" id="{040373EA-AC8A-16F2-9F87-3CFEA0C05478}"/>
                </a:ext>
              </a:extLst>
            </p:cNvPr>
            <p:cNvGrpSpPr/>
            <p:nvPr/>
          </p:nvGrpSpPr>
          <p:grpSpPr>
            <a:xfrm>
              <a:off x="1609757" y="421578"/>
              <a:ext cx="35364" cy="16577"/>
              <a:chOff x="0" y="0"/>
              <a:chExt cx="433490" cy="203199"/>
            </a:xfrm>
          </p:grpSpPr>
          <p:sp>
            <p:nvSpPr>
              <p:cNvPr id="737" name="Freeform 737">
                <a:extLst>
                  <a:ext uri="{FF2B5EF4-FFF2-40B4-BE49-F238E27FC236}">
                    <a16:creationId xmlns:a16="http://schemas.microsoft.com/office/drawing/2014/main" id="{DB5C19C5-703D-46D2-D2E3-0F1A0DBA8691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8" name="TextBox 738">
                <a:extLst>
                  <a:ext uri="{FF2B5EF4-FFF2-40B4-BE49-F238E27FC236}">
                    <a16:creationId xmlns:a16="http://schemas.microsoft.com/office/drawing/2014/main" id="{C9CA2C9E-1542-5CD1-3613-B1C448904BB0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9" name="Group 739">
              <a:extLst>
                <a:ext uri="{FF2B5EF4-FFF2-40B4-BE49-F238E27FC236}">
                  <a16:creationId xmlns:a16="http://schemas.microsoft.com/office/drawing/2014/main" id="{1ABCCACE-51CB-0578-0F31-2D0C0DC26385}"/>
                </a:ext>
              </a:extLst>
            </p:cNvPr>
            <p:cNvGrpSpPr/>
            <p:nvPr/>
          </p:nvGrpSpPr>
          <p:grpSpPr>
            <a:xfrm>
              <a:off x="1715324" y="444443"/>
              <a:ext cx="24358" cy="19135"/>
              <a:chOff x="0" y="0"/>
              <a:chExt cx="328213" cy="257837"/>
            </a:xfrm>
          </p:grpSpPr>
          <p:sp>
            <p:nvSpPr>
              <p:cNvPr id="740" name="Freeform 740">
                <a:extLst>
                  <a:ext uri="{FF2B5EF4-FFF2-40B4-BE49-F238E27FC236}">
                    <a16:creationId xmlns:a16="http://schemas.microsoft.com/office/drawing/2014/main" id="{2D9694EA-1BA6-6CAD-5222-3F4D7F69586D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1" name="TextBox 741">
                <a:extLst>
                  <a:ext uri="{FF2B5EF4-FFF2-40B4-BE49-F238E27FC236}">
                    <a16:creationId xmlns:a16="http://schemas.microsoft.com/office/drawing/2014/main" id="{5C2D9180-D15D-4D9F-3096-6E123D625312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2" name="Group 742">
              <a:extLst>
                <a:ext uri="{FF2B5EF4-FFF2-40B4-BE49-F238E27FC236}">
                  <a16:creationId xmlns:a16="http://schemas.microsoft.com/office/drawing/2014/main" id="{2E61AA15-C09F-90D5-AD16-13A97EDB201C}"/>
                </a:ext>
              </a:extLst>
            </p:cNvPr>
            <p:cNvGrpSpPr/>
            <p:nvPr/>
          </p:nvGrpSpPr>
          <p:grpSpPr>
            <a:xfrm>
              <a:off x="1716252" y="445172"/>
              <a:ext cx="22503" cy="17678"/>
              <a:chOff x="0" y="0"/>
              <a:chExt cx="328213" cy="257837"/>
            </a:xfrm>
          </p:grpSpPr>
          <p:sp>
            <p:nvSpPr>
              <p:cNvPr id="743" name="Freeform 743">
                <a:extLst>
                  <a:ext uri="{FF2B5EF4-FFF2-40B4-BE49-F238E27FC236}">
                    <a16:creationId xmlns:a16="http://schemas.microsoft.com/office/drawing/2014/main" id="{39C8FF86-93C6-8A27-8F4E-D42773767518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4" name="TextBox 744">
                <a:extLst>
                  <a:ext uri="{FF2B5EF4-FFF2-40B4-BE49-F238E27FC236}">
                    <a16:creationId xmlns:a16="http://schemas.microsoft.com/office/drawing/2014/main" id="{C00B0018-B79E-E9A3-BA3C-AB659ED3525B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5" name="Group 745">
              <a:extLst>
                <a:ext uri="{FF2B5EF4-FFF2-40B4-BE49-F238E27FC236}">
                  <a16:creationId xmlns:a16="http://schemas.microsoft.com/office/drawing/2014/main" id="{DFC40DA6-A2F5-4D7D-BFC1-E44DA7722220}"/>
                </a:ext>
              </a:extLst>
            </p:cNvPr>
            <p:cNvGrpSpPr/>
            <p:nvPr/>
          </p:nvGrpSpPr>
          <p:grpSpPr>
            <a:xfrm>
              <a:off x="1715324" y="495680"/>
              <a:ext cx="24358" cy="19135"/>
              <a:chOff x="0" y="0"/>
              <a:chExt cx="328213" cy="257837"/>
            </a:xfrm>
          </p:grpSpPr>
          <p:sp>
            <p:nvSpPr>
              <p:cNvPr id="746" name="Freeform 746">
                <a:extLst>
                  <a:ext uri="{FF2B5EF4-FFF2-40B4-BE49-F238E27FC236}">
                    <a16:creationId xmlns:a16="http://schemas.microsoft.com/office/drawing/2014/main" id="{DA44AF3F-FC87-B402-2DC2-5BCBFB8F3EE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7" name="TextBox 747">
                <a:extLst>
                  <a:ext uri="{FF2B5EF4-FFF2-40B4-BE49-F238E27FC236}">
                    <a16:creationId xmlns:a16="http://schemas.microsoft.com/office/drawing/2014/main" id="{7E610EB4-A440-A928-5221-E920FB7E4253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8" name="Group 748">
              <a:extLst>
                <a:ext uri="{FF2B5EF4-FFF2-40B4-BE49-F238E27FC236}">
                  <a16:creationId xmlns:a16="http://schemas.microsoft.com/office/drawing/2014/main" id="{D7338A0B-467E-DF4F-8179-D9FAD08B041D}"/>
                </a:ext>
              </a:extLst>
            </p:cNvPr>
            <p:cNvGrpSpPr/>
            <p:nvPr/>
          </p:nvGrpSpPr>
          <p:grpSpPr>
            <a:xfrm>
              <a:off x="1716252" y="496409"/>
              <a:ext cx="22503" cy="17678"/>
              <a:chOff x="0" y="0"/>
              <a:chExt cx="328213" cy="257837"/>
            </a:xfrm>
          </p:grpSpPr>
          <p:sp>
            <p:nvSpPr>
              <p:cNvPr id="749" name="Freeform 749">
                <a:extLst>
                  <a:ext uri="{FF2B5EF4-FFF2-40B4-BE49-F238E27FC236}">
                    <a16:creationId xmlns:a16="http://schemas.microsoft.com/office/drawing/2014/main" id="{42738B06-E14F-0713-E5F6-A88DE2AB1B7A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0" name="TextBox 750">
                <a:extLst>
                  <a:ext uri="{FF2B5EF4-FFF2-40B4-BE49-F238E27FC236}">
                    <a16:creationId xmlns:a16="http://schemas.microsoft.com/office/drawing/2014/main" id="{F401CE75-D5F7-93D1-6852-D5F99CAB6451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1" name="Group 751">
              <a:extLst>
                <a:ext uri="{FF2B5EF4-FFF2-40B4-BE49-F238E27FC236}">
                  <a16:creationId xmlns:a16="http://schemas.microsoft.com/office/drawing/2014/main" id="{B589F161-EBF0-569C-93A0-AC6DEA193894}"/>
                </a:ext>
              </a:extLst>
            </p:cNvPr>
            <p:cNvGrpSpPr/>
            <p:nvPr/>
          </p:nvGrpSpPr>
          <p:grpSpPr>
            <a:xfrm>
              <a:off x="1555722" y="396628"/>
              <a:ext cx="24358" cy="19135"/>
              <a:chOff x="0" y="0"/>
              <a:chExt cx="328213" cy="257837"/>
            </a:xfrm>
          </p:grpSpPr>
          <p:sp>
            <p:nvSpPr>
              <p:cNvPr id="752" name="Freeform 752">
                <a:extLst>
                  <a:ext uri="{FF2B5EF4-FFF2-40B4-BE49-F238E27FC236}">
                    <a16:creationId xmlns:a16="http://schemas.microsoft.com/office/drawing/2014/main" id="{82881706-5C25-3E58-F17D-DC2858AFF7BB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3" name="TextBox 753">
                <a:extLst>
                  <a:ext uri="{FF2B5EF4-FFF2-40B4-BE49-F238E27FC236}">
                    <a16:creationId xmlns:a16="http://schemas.microsoft.com/office/drawing/2014/main" id="{9AE18851-097F-ACEA-BC58-F96E2B6143B6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4" name="Group 754">
              <a:extLst>
                <a:ext uri="{FF2B5EF4-FFF2-40B4-BE49-F238E27FC236}">
                  <a16:creationId xmlns:a16="http://schemas.microsoft.com/office/drawing/2014/main" id="{0FFC94FA-E891-E734-91AB-FACEFBBE1365}"/>
                </a:ext>
              </a:extLst>
            </p:cNvPr>
            <p:cNvGrpSpPr/>
            <p:nvPr/>
          </p:nvGrpSpPr>
          <p:grpSpPr>
            <a:xfrm>
              <a:off x="1556650" y="397356"/>
              <a:ext cx="22503" cy="17678"/>
              <a:chOff x="0" y="0"/>
              <a:chExt cx="328213" cy="257837"/>
            </a:xfrm>
          </p:grpSpPr>
          <p:sp>
            <p:nvSpPr>
              <p:cNvPr id="755" name="Freeform 755">
                <a:extLst>
                  <a:ext uri="{FF2B5EF4-FFF2-40B4-BE49-F238E27FC236}">
                    <a16:creationId xmlns:a16="http://schemas.microsoft.com/office/drawing/2014/main" id="{8ADFFE47-BFE9-5BD4-DF0F-21A31E8CBCAB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6" name="TextBox 756">
                <a:extLst>
                  <a:ext uri="{FF2B5EF4-FFF2-40B4-BE49-F238E27FC236}">
                    <a16:creationId xmlns:a16="http://schemas.microsoft.com/office/drawing/2014/main" id="{0E42B9A1-1ADB-2246-5D32-4467F7224318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7" name="Group 757">
              <a:extLst>
                <a:ext uri="{FF2B5EF4-FFF2-40B4-BE49-F238E27FC236}">
                  <a16:creationId xmlns:a16="http://schemas.microsoft.com/office/drawing/2014/main" id="{FF8609C2-7CCE-DEF2-B358-428D19A9ACEB}"/>
                </a:ext>
              </a:extLst>
            </p:cNvPr>
            <p:cNvGrpSpPr/>
            <p:nvPr/>
          </p:nvGrpSpPr>
          <p:grpSpPr>
            <a:xfrm>
              <a:off x="1331743" y="438838"/>
              <a:ext cx="17169" cy="20183"/>
              <a:chOff x="0" y="0"/>
              <a:chExt cx="219327" cy="257837"/>
            </a:xfrm>
          </p:grpSpPr>
          <p:sp>
            <p:nvSpPr>
              <p:cNvPr id="758" name="Freeform 758">
                <a:extLst>
                  <a:ext uri="{FF2B5EF4-FFF2-40B4-BE49-F238E27FC236}">
                    <a16:creationId xmlns:a16="http://schemas.microsoft.com/office/drawing/2014/main" id="{3D90201C-C41F-47BB-DBEE-4CE74E9D2CC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9" name="TextBox 759">
                <a:extLst>
                  <a:ext uri="{FF2B5EF4-FFF2-40B4-BE49-F238E27FC236}">
                    <a16:creationId xmlns:a16="http://schemas.microsoft.com/office/drawing/2014/main" id="{56B1F620-98AD-AC1F-6231-E72065F5BECA}"/>
                  </a:ext>
                </a:extLst>
              </p:cNvPr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0" name="Group 760">
              <a:extLst>
                <a:ext uri="{FF2B5EF4-FFF2-40B4-BE49-F238E27FC236}">
                  <a16:creationId xmlns:a16="http://schemas.microsoft.com/office/drawing/2014/main" id="{97A0BB99-DB7D-1D8C-CCDE-B655307D54AE}"/>
                </a:ext>
              </a:extLst>
            </p:cNvPr>
            <p:cNvGrpSpPr/>
            <p:nvPr/>
          </p:nvGrpSpPr>
          <p:grpSpPr>
            <a:xfrm>
              <a:off x="1331743" y="439606"/>
              <a:ext cx="17169" cy="18646"/>
              <a:chOff x="0" y="0"/>
              <a:chExt cx="237406" cy="257837"/>
            </a:xfrm>
          </p:grpSpPr>
          <p:sp>
            <p:nvSpPr>
              <p:cNvPr id="761" name="Freeform 761">
                <a:extLst>
                  <a:ext uri="{FF2B5EF4-FFF2-40B4-BE49-F238E27FC236}">
                    <a16:creationId xmlns:a16="http://schemas.microsoft.com/office/drawing/2014/main" id="{E3211257-F58C-1D05-49FA-A9EB4E95074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2" name="TextBox 762">
                <a:extLst>
                  <a:ext uri="{FF2B5EF4-FFF2-40B4-BE49-F238E27FC236}">
                    <a16:creationId xmlns:a16="http://schemas.microsoft.com/office/drawing/2014/main" id="{711DEA64-7188-099C-B592-029661D5DF79}"/>
                  </a:ext>
                </a:extLst>
              </p:cNvPr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3" name="Group 763">
              <a:extLst>
                <a:ext uri="{FF2B5EF4-FFF2-40B4-BE49-F238E27FC236}">
                  <a16:creationId xmlns:a16="http://schemas.microsoft.com/office/drawing/2014/main" id="{AED42479-E47E-0300-25E7-AE786EF2DA2D}"/>
                </a:ext>
              </a:extLst>
            </p:cNvPr>
            <p:cNvGrpSpPr/>
            <p:nvPr/>
          </p:nvGrpSpPr>
          <p:grpSpPr>
            <a:xfrm>
              <a:off x="1399317" y="390524"/>
              <a:ext cx="17169" cy="17169"/>
              <a:chOff x="0" y="0"/>
              <a:chExt cx="219327" cy="219327"/>
            </a:xfrm>
          </p:grpSpPr>
          <p:sp>
            <p:nvSpPr>
              <p:cNvPr id="764" name="Freeform 764">
                <a:extLst>
                  <a:ext uri="{FF2B5EF4-FFF2-40B4-BE49-F238E27FC236}">
                    <a16:creationId xmlns:a16="http://schemas.microsoft.com/office/drawing/2014/main" id="{0EE31A90-E7B4-2522-0657-87AEA38BC41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5" name="TextBox 765">
                <a:extLst>
                  <a:ext uri="{FF2B5EF4-FFF2-40B4-BE49-F238E27FC236}">
                    <a16:creationId xmlns:a16="http://schemas.microsoft.com/office/drawing/2014/main" id="{775D216C-D6EB-8479-0532-63C26C54BA1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6" name="Group 766">
              <a:extLst>
                <a:ext uri="{FF2B5EF4-FFF2-40B4-BE49-F238E27FC236}">
                  <a16:creationId xmlns:a16="http://schemas.microsoft.com/office/drawing/2014/main" id="{EFD2334B-A752-F666-A2E6-F3BBC2C7C2CD}"/>
                </a:ext>
              </a:extLst>
            </p:cNvPr>
            <p:cNvGrpSpPr/>
            <p:nvPr/>
          </p:nvGrpSpPr>
          <p:grpSpPr>
            <a:xfrm>
              <a:off x="1399317" y="390524"/>
              <a:ext cx="17169" cy="17169"/>
              <a:chOff x="0" y="0"/>
              <a:chExt cx="237406" cy="237406"/>
            </a:xfrm>
          </p:grpSpPr>
          <p:sp>
            <p:nvSpPr>
              <p:cNvPr id="767" name="Freeform 767">
                <a:extLst>
                  <a:ext uri="{FF2B5EF4-FFF2-40B4-BE49-F238E27FC236}">
                    <a16:creationId xmlns:a16="http://schemas.microsoft.com/office/drawing/2014/main" id="{F0D4725C-9654-0C9A-C2EF-53BC7CC90C1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8" name="TextBox 768">
                <a:extLst>
                  <a:ext uri="{FF2B5EF4-FFF2-40B4-BE49-F238E27FC236}">
                    <a16:creationId xmlns:a16="http://schemas.microsoft.com/office/drawing/2014/main" id="{10B116B4-5600-8AD3-2550-A103E01E7C6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9" name="Group 769">
              <a:extLst>
                <a:ext uri="{FF2B5EF4-FFF2-40B4-BE49-F238E27FC236}">
                  <a16:creationId xmlns:a16="http://schemas.microsoft.com/office/drawing/2014/main" id="{9D54DA7C-F379-0E03-37FD-2DFAB9F77593}"/>
                </a:ext>
              </a:extLst>
            </p:cNvPr>
            <p:cNvGrpSpPr/>
            <p:nvPr/>
          </p:nvGrpSpPr>
          <p:grpSpPr>
            <a:xfrm>
              <a:off x="1662798" y="517234"/>
              <a:ext cx="17169" cy="17169"/>
              <a:chOff x="0" y="0"/>
              <a:chExt cx="219327" cy="219327"/>
            </a:xfrm>
          </p:grpSpPr>
          <p:sp>
            <p:nvSpPr>
              <p:cNvPr id="770" name="Freeform 770">
                <a:extLst>
                  <a:ext uri="{FF2B5EF4-FFF2-40B4-BE49-F238E27FC236}">
                    <a16:creationId xmlns:a16="http://schemas.microsoft.com/office/drawing/2014/main" id="{505A757B-90B7-C0A3-DDB7-073F41B398D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1" name="TextBox 771">
                <a:extLst>
                  <a:ext uri="{FF2B5EF4-FFF2-40B4-BE49-F238E27FC236}">
                    <a16:creationId xmlns:a16="http://schemas.microsoft.com/office/drawing/2014/main" id="{252D2947-4D8C-AF28-3288-D9D42E117D2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2" name="Group 772">
              <a:extLst>
                <a:ext uri="{FF2B5EF4-FFF2-40B4-BE49-F238E27FC236}">
                  <a16:creationId xmlns:a16="http://schemas.microsoft.com/office/drawing/2014/main" id="{26BC037F-6B0C-F35C-C5AC-6882587CBF15}"/>
                </a:ext>
              </a:extLst>
            </p:cNvPr>
            <p:cNvGrpSpPr/>
            <p:nvPr/>
          </p:nvGrpSpPr>
          <p:grpSpPr>
            <a:xfrm>
              <a:off x="1662798" y="517234"/>
              <a:ext cx="17169" cy="17169"/>
              <a:chOff x="0" y="0"/>
              <a:chExt cx="237406" cy="237406"/>
            </a:xfrm>
          </p:grpSpPr>
          <p:sp>
            <p:nvSpPr>
              <p:cNvPr id="773" name="Freeform 773">
                <a:extLst>
                  <a:ext uri="{FF2B5EF4-FFF2-40B4-BE49-F238E27FC236}">
                    <a16:creationId xmlns:a16="http://schemas.microsoft.com/office/drawing/2014/main" id="{B9325219-67BB-465A-AC04-267D88A4756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4" name="TextBox 774">
                <a:extLst>
                  <a:ext uri="{FF2B5EF4-FFF2-40B4-BE49-F238E27FC236}">
                    <a16:creationId xmlns:a16="http://schemas.microsoft.com/office/drawing/2014/main" id="{E537CF18-D062-1C81-33EE-9A0064A527A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5" name="Group 775">
              <a:extLst>
                <a:ext uri="{FF2B5EF4-FFF2-40B4-BE49-F238E27FC236}">
                  <a16:creationId xmlns:a16="http://schemas.microsoft.com/office/drawing/2014/main" id="{DEF44B99-28AE-CC48-4E90-78A227C62AB2}"/>
                </a:ext>
              </a:extLst>
            </p:cNvPr>
            <p:cNvGrpSpPr/>
            <p:nvPr/>
          </p:nvGrpSpPr>
          <p:grpSpPr>
            <a:xfrm>
              <a:off x="452296" y="429270"/>
              <a:ext cx="24358" cy="19135"/>
              <a:chOff x="0" y="0"/>
              <a:chExt cx="328213" cy="257837"/>
            </a:xfrm>
          </p:grpSpPr>
          <p:sp>
            <p:nvSpPr>
              <p:cNvPr id="776" name="Freeform 776">
                <a:extLst>
                  <a:ext uri="{FF2B5EF4-FFF2-40B4-BE49-F238E27FC236}">
                    <a16:creationId xmlns:a16="http://schemas.microsoft.com/office/drawing/2014/main" id="{77093D2C-4B78-B8F5-A6AC-A36A6C1676CB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7" name="TextBox 777">
                <a:extLst>
                  <a:ext uri="{FF2B5EF4-FFF2-40B4-BE49-F238E27FC236}">
                    <a16:creationId xmlns:a16="http://schemas.microsoft.com/office/drawing/2014/main" id="{716A9F4A-B5FD-DF0E-7375-AA91F6CBA9A3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8" name="Group 778">
              <a:extLst>
                <a:ext uri="{FF2B5EF4-FFF2-40B4-BE49-F238E27FC236}">
                  <a16:creationId xmlns:a16="http://schemas.microsoft.com/office/drawing/2014/main" id="{5340DF2A-000D-BA51-8E33-4AE467CABA29}"/>
                </a:ext>
              </a:extLst>
            </p:cNvPr>
            <p:cNvGrpSpPr/>
            <p:nvPr/>
          </p:nvGrpSpPr>
          <p:grpSpPr>
            <a:xfrm>
              <a:off x="453223" y="429999"/>
              <a:ext cx="22503" cy="17678"/>
              <a:chOff x="0" y="0"/>
              <a:chExt cx="328213" cy="257837"/>
            </a:xfrm>
          </p:grpSpPr>
          <p:sp>
            <p:nvSpPr>
              <p:cNvPr id="779" name="Freeform 779">
                <a:extLst>
                  <a:ext uri="{FF2B5EF4-FFF2-40B4-BE49-F238E27FC236}">
                    <a16:creationId xmlns:a16="http://schemas.microsoft.com/office/drawing/2014/main" id="{352971AE-3330-B304-A128-5A5571215FF3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0" name="TextBox 780">
                <a:extLst>
                  <a:ext uri="{FF2B5EF4-FFF2-40B4-BE49-F238E27FC236}">
                    <a16:creationId xmlns:a16="http://schemas.microsoft.com/office/drawing/2014/main" id="{FF20BFF2-7AF9-87FE-FFDE-E0C74F8894C5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1" name="Group 781">
              <a:extLst>
                <a:ext uri="{FF2B5EF4-FFF2-40B4-BE49-F238E27FC236}">
                  <a16:creationId xmlns:a16="http://schemas.microsoft.com/office/drawing/2014/main" id="{F11C9D2D-410C-2DF5-9F36-5C6B7136ED97}"/>
                </a:ext>
              </a:extLst>
            </p:cNvPr>
            <p:cNvGrpSpPr/>
            <p:nvPr/>
          </p:nvGrpSpPr>
          <p:grpSpPr>
            <a:xfrm>
              <a:off x="547682" y="426814"/>
              <a:ext cx="24358" cy="19135"/>
              <a:chOff x="0" y="0"/>
              <a:chExt cx="328213" cy="257837"/>
            </a:xfrm>
          </p:grpSpPr>
          <p:sp>
            <p:nvSpPr>
              <p:cNvPr id="782" name="Freeform 782">
                <a:extLst>
                  <a:ext uri="{FF2B5EF4-FFF2-40B4-BE49-F238E27FC236}">
                    <a16:creationId xmlns:a16="http://schemas.microsoft.com/office/drawing/2014/main" id="{6B5930E4-387E-EDE5-49F2-5C02401F9DA9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3" name="TextBox 783">
                <a:extLst>
                  <a:ext uri="{FF2B5EF4-FFF2-40B4-BE49-F238E27FC236}">
                    <a16:creationId xmlns:a16="http://schemas.microsoft.com/office/drawing/2014/main" id="{0D9AA6D3-2C31-BCCD-BA24-705658CF5253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4" name="Group 784">
              <a:extLst>
                <a:ext uri="{FF2B5EF4-FFF2-40B4-BE49-F238E27FC236}">
                  <a16:creationId xmlns:a16="http://schemas.microsoft.com/office/drawing/2014/main" id="{0F9B1B96-A2D8-D064-7DF1-97E1851C36F1}"/>
                </a:ext>
              </a:extLst>
            </p:cNvPr>
            <p:cNvGrpSpPr/>
            <p:nvPr/>
          </p:nvGrpSpPr>
          <p:grpSpPr>
            <a:xfrm>
              <a:off x="548610" y="427543"/>
              <a:ext cx="22503" cy="17678"/>
              <a:chOff x="0" y="0"/>
              <a:chExt cx="328213" cy="257837"/>
            </a:xfrm>
          </p:grpSpPr>
          <p:sp>
            <p:nvSpPr>
              <p:cNvPr id="785" name="Freeform 785">
                <a:extLst>
                  <a:ext uri="{FF2B5EF4-FFF2-40B4-BE49-F238E27FC236}">
                    <a16:creationId xmlns:a16="http://schemas.microsoft.com/office/drawing/2014/main" id="{F94E6BBF-532C-8068-22EC-8BF5F579AEFE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6" name="TextBox 786">
                <a:extLst>
                  <a:ext uri="{FF2B5EF4-FFF2-40B4-BE49-F238E27FC236}">
                    <a16:creationId xmlns:a16="http://schemas.microsoft.com/office/drawing/2014/main" id="{4B229993-BC3E-E789-296A-BCC68633EA98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7" name="Group 787">
              <a:extLst>
                <a:ext uri="{FF2B5EF4-FFF2-40B4-BE49-F238E27FC236}">
                  <a16:creationId xmlns:a16="http://schemas.microsoft.com/office/drawing/2014/main" id="{72BE04F4-0BB3-E714-D2F4-0A1CC7603E38}"/>
                </a:ext>
              </a:extLst>
            </p:cNvPr>
            <p:cNvGrpSpPr/>
            <p:nvPr/>
          </p:nvGrpSpPr>
          <p:grpSpPr>
            <a:xfrm>
              <a:off x="638330" y="373356"/>
              <a:ext cx="17169" cy="17169"/>
              <a:chOff x="0" y="0"/>
              <a:chExt cx="219327" cy="219327"/>
            </a:xfrm>
          </p:grpSpPr>
          <p:sp>
            <p:nvSpPr>
              <p:cNvPr id="788" name="Freeform 788">
                <a:extLst>
                  <a:ext uri="{FF2B5EF4-FFF2-40B4-BE49-F238E27FC236}">
                    <a16:creationId xmlns:a16="http://schemas.microsoft.com/office/drawing/2014/main" id="{18216FD9-2218-C4DB-4576-E455E1A6BBD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9" name="TextBox 789">
                <a:extLst>
                  <a:ext uri="{FF2B5EF4-FFF2-40B4-BE49-F238E27FC236}">
                    <a16:creationId xmlns:a16="http://schemas.microsoft.com/office/drawing/2014/main" id="{76C4295A-D576-1603-6FF9-F816E503A51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0" name="Group 790">
              <a:extLst>
                <a:ext uri="{FF2B5EF4-FFF2-40B4-BE49-F238E27FC236}">
                  <a16:creationId xmlns:a16="http://schemas.microsoft.com/office/drawing/2014/main" id="{E42E3F0D-11A9-A6A6-0987-E4E2377165D8}"/>
                </a:ext>
              </a:extLst>
            </p:cNvPr>
            <p:cNvGrpSpPr/>
            <p:nvPr/>
          </p:nvGrpSpPr>
          <p:grpSpPr>
            <a:xfrm>
              <a:off x="638330" y="373356"/>
              <a:ext cx="17169" cy="17169"/>
              <a:chOff x="0" y="0"/>
              <a:chExt cx="237406" cy="237406"/>
            </a:xfrm>
          </p:grpSpPr>
          <p:sp>
            <p:nvSpPr>
              <p:cNvPr id="791" name="Freeform 791">
                <a:extLst>
                  <a:ext uri="{FF2B5EF4-FFF2-40B4-BE49-F238E27FC236}">
                    <a16:creationId xmlns:a16="http://schemas.microsoft.com/office/drawing/2014/main" id="{ABA6AADE-B0D5-3CEC-DE11-396CC1E1887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2" name="TextBox 792">
                <a:extLst>
                  <a:ext uri="{FF2B5EF4-FFF2-40B4-BE49-F238E27FC236}">
                    <a16:creationId xmlns:a16="http://schemas.microsoft.com/office/drawing/2014/main" id="{C896DB4A-886D-41C0-5807-2489CE762D4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3" name="Group 793">
              <a:extLst>
                <a:ext uri="{FF2B5EF4-FFF2-40B4-BE49-F238E27FC236}">
                  <a16:creationId xmlns:a16="http://schemas.microsoft.com/office/drawing/2014/main" id="{F875EFA0-16B2-0972-B27B-152DE219F4EF}"/>
                </a:ext>
              </a:extLst>
            </p:cNvPr>
            <p:cNvGrpSpPr/>
            <p:nvPr/>
          </p:nvGrpSpPr>
          <p:grpSpPr>
            <a:xfrm>
              <a:off x="1081389" y="338072"/>
              <a:ext cx="17169" cy="17169"/>
              <a:chOff x="0" y="0"/>
              <a:chExt cx="219327" cy="219327"/>
            </a:xfrm>
          </p:grpSpPr>
          <p:sp>
            <p:nvSpPr>
              <p:cNvPr id="794" name="Freeform 794">
                <a:extLst>
                  <a:ext uri="{FF2B5EF4-FFF2-40B4-BE49-F238E27FC236}">
                    <a16:creationId xmlns:a16="http://schemas.microsoft.com/office/drawing/2014/main" id="{30A3C8B4-035D-161C-B94E-B1FDABF45F7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5" name="TextBox 795">
                <a:extLst>
                  <a:ext uri="{FF2B5EF4-FFF2-40B4-BE49-F238E27FC236}">
                    <a16:creationId xmlns:a16="http://schemas.microsoft.com/office/drawing/2014/main" id="{D010831B-6D91-BA98-6609-8A5B69C0B79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6" name="Group 796">
              <a:extLst>
                <a:ext uri="{FF2B5EF4-FFF2-40B4-BE49-F238E27FC236}">
                  <a16:creationId xmlns:a16="http://schemas.microsoft.com/office/drawing/2014/main" id="{B0B6C193-4228-0BCE-E9A1-282F56DF26FF}"/>
                </a:ext>
              </a:extLst>
            </p:cNvPr>
            <p:cNvGrpSpPr/>
            <p:nvPr/>
          </p:nvGrpSpPr>
          <p:grpSpPr>
            <a:xfrm>
              <a:off x="1081389" y="338072"/>
              <a:ext cx="17169" cy="17169"/>
              <a:chOff x="0" y="0"/>
              <a:chExt cx="237406" cy="237406"/>
            </a:xfrm>
          </p:grpSpPr>
          <p:sp>
            <p:nvSpPr>
              <p:cNvPr id="797" name="Freeform 797">
                <a:extLst>
                  <a:ext uri="{FF2B5EF4-FFF2-40B4-BE49-F238E27FC236}">
                    <a16:creationId xmlns:a16="http://schemas.microsoft.com/office/drawing/2014/main" id="{71E194B3-F593-67F7-D5A9-C93D868C0DC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8" name="TextBox 798">
                <a:extLst>
                  <a:ext uri="{FF2B5EF4-FFF2-40B4-BE49-F238E27FC236}">
                    <a16:creationId xmlns:a16="http://schemas.microsoft.com/office/drawing/2014/main" id="{F1285E22-C7B1-768F-2097-5ED72A75EA9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9" name="Group 799">
              <a:extLst>
                <a:ext uri="{FF2B5EF4-FFF2-40B4-BE49-F238E27FC236}">
                  <a16:creationId xmlns:a16="http://schemas.microsoft.com/office/drawing/2014/main" id="{651AA1AE-3E14-8804-5780-E4D92E9A86C7}"/>
                </a:ext>
              </a:extLst>
            </p:cNvPr>
            <p:cNvGrpSpPr/>
            <p:nvPr/>
          </p:nvGrpSpPr>
          <p:grpSpPr>
            <a:xfrm>
              <a:off x="1169275" y="338072"/>
              <a:ext cx="17169" cy="17169"/>
              <a:chOff x="0" y="0"/>
              <a:chExt cx="219327" cy="219327"/>
            </a:xfrm>
          </p:grpSpPr>
          <p:sp>
            <p:nvSpPr>
              <p:cNvPr id="800" name="Freeform 800">
                <a:extLst>
                  <a:ext uri="{FF2B5EF4-FFF2-40B4-BE49-F238E27FC236}">
                    <a16:creationId xmlns:a16="http://schemas.microsoft.com/office/drawing/2014/main" id="{42A3145A-382D-4C00-13C4-29C6303B308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1" name="TextBox 801">
                <a:extLst>
                  <a:ext uri="{FF2B5EF4-FFF2-40B4-BE49-F238E27FC236}">
                    <a16:creationId xmlns:a16="http://schemas.microsoft.com/office/drawing/2014/main" id="{FA410FEB-2263-FA70-5E7D-EC435BD7019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2" name="Group 802">
              <a:extLst>
                <a:ext uri="{FF2B5EF4-FFF2-40B4-BE49-F238E27FC236}">
                  <a16:creationId xmlns:a16="http://schemas.microsoft.com/office/drawing/2014/main" id="{A751D497-2254-A8BF-E0F7-82E31E870425}"/>
                </a:ext>
              </a:extLst>
            </p:cNvPr>
            <p:cNvGrpSpPr/>
            <p:nvPr/>
          </p:nvGrpSpPr>
          <p:grpSpPr>
            <a:xfrm>
              <a:off x="1169275" y="338072"/>
              <a:ext cx="17169" cy="17169"/>
              <a:chOff x="0" y="0"/>
              <a:chExt cx="237406" cy="237406"/>
            </a:xfrm>
          </p:grpSpPr>
          <p:sp>
            <p:nvSpPr>
              <p:cNvPr id="803" name="Freeform 803">
                <a:extLst>
                  <a:ext uri="{FF2B5EF4-FFF2-40B4-BE49-F238E27FC236}">
                    <a16:creationId xmlns:a16="http://schemas.microsoft.com/office/drawing/2014/main" id="{9DAC180E-029A-7615-B367-08D402FB242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4" name="TextBox 804">
                <a:extLst>
                  <a:ext uri="{FF2B5EF4-FFF2-40B4-BE49-F238E27FC236}">
                    <a16:creationId xmlns:a16="http://schemas.microsoft.com/office/drawing/2014/main" id="{FF774302-CD0D-615C-5094-9B44A3C379C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5" name="Group 805">
              <a:extLst>
                <a:ext uri="{FF2B5EF4-FFF2-40B4-BE49-F238E27FC236}">
                  <a16:creationId xmlns:a16="http://schemas.microsoft.com/office/drawing/2014/main" id="{3BEDC1B1-4943-6BF6-6B09-E8BE2EAC37C5}"/>
                </a:ext>
              </a:extLst>
            </p:cNvPr>
            <p:cNvGrpSpPr/>
            <p:nvPr/>
          </p:nvGrpSpPr>
          <p:grpSpPr>
            <a:xfrm>
              <a:off x="1133475" y="390159"/>
              <a:ext cx="17169" cy="17169"/>
              <a:chOff x="0" y="0"/>
              <a:chExt cx="219327" cy="219327"/>
            </a:xfrm>
          </p:grpSpPr>
          <p:sp>
            <p:nvSpPr>
              <p:cNvPr id="806" name="Freeform 806">
                <a:extLst>
                  <a:ext uri="{FF2B5EF4-FFF2-40B4-BE49-F238E27FC236}">
                    <a16:creationId xmlns:a16="http://schemas.microsoft.com/office/drawing/2014/main" id="{39E2AA62-2D70-498A-1122-31F0739ED9C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7" name="TextBox 807">
                <a:extLst>
                  <a:ext uri="{FF2B5EF4-FFF2-40B4-BE49-F238E27FC236}">
                    <a16:creationId xmlns:a16="http://schemas.microsoft.com/office/drawing/2014/main" id="{8DDCFE1B-6C0D-7148-9F74-505B7D840A4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8" name="Group 808">
              <a:extLst>
                <a:ext uri="{FF2B5EF4-FFF2-40B4-BE49-F238E27FC236}">
                  <a16:creationId xmlns:a16="http://schemas.microsoft.com/office/drawing/2014/main" id="{335E4B85-2A38-FC8A-DFB9-18D0C0EC5AA8}"/>
                </a:ext>
              </a:extLst>
            </p:cNvPr>
            <p:cNvGrpSpPr/>
            <p:nvPr/>
          </p:nvGrpSpPr>
          <p:grpSpPr>
            <a:xfrm>
              <a:off x="1133475" y="390159"/>
              <a:ext cx="17169" cy="17169"/>
              <a:chOff x="0" y="0"/>
              <a:chExt cx="237406" cy="237406"/>
            </a:xfrm>
          </p:grpSpPr>
          <p:sp>
            <p:nvSpPr>
              <p:cNvPr id="809" name="Freeform 809">
                <a:extLst>
                  <a:ext uri="{FF2B5EF4-FFF2-40B4-BE49-F238E27FC236}">
                    <a16:creationId xmlns:a16="http://schemas.microsoft.com/office/drawing/2014/main" id="{5CE6D58B-C928-1707-7BF6-4AB91D9D89B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0" name="TextBox 810">
                <a:extLst>
                  <a:ext uri="{FF2B5EF4-FFF2-40B4-BE49-F238E27FC236}">
                    <a16:creationId xmlns:a16="http://schemas.microsoft.com/office/drawing/2014/main" id="{7391DE7C-8711-961C-1319-5378F6D5B1E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1" name="Group 811">
              <a:extLst>
                <a:ext uri="{FF2B5EF4-FFF2-40B4-BE49-F238E27FC236}">
                  <a16:creationId xmlns:a16="http://schemas.microsoft.com/office/drawing/2014/main" id="{A418311A-277E-D60F-C477-358465947307}"/>
                </a:ext>
              </a:extLst>
            </p:cNvPr>
            <p:cNvGrpSpPr/>
            <p:nvPr/>
          </p:nvGrpSpPr>
          <p:grpSpPr>
            <a:xfrm>
              <a:off x="1232118" y="320903"/>
              <a:ext cx="17169" cy="17169"/>
              <a:chOff x="0" y="0"/>
              <a:chExt cx="219327" cy="219327"/>
            </a:xfrm>
          </p:grpSpPr>
          <p:sp>
            <p:nvSpPr>
              <p:cNvPr id="812" name="Freeform 812">
                <a:extLst>
                  <a:ext uri="{FF2B5EF4-FFF2-40B4-BE49-F238E27FC236}">
                    <a16:creationId xmlns:a16="http://schemas.microsoft.com/office/drawing/2014/main" id="{E880D121-E6D6-ABDC-2F9A-79F8F5A8628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3" name="TextBox 813">
                <a:extLst>
                  <a:ext uri="{FF2B5EF4-FFF2-40B4-BE49-F238E27FC236}">
                    <a16:creationId xmlns:a16="http://schemas.microsoft.com/office/drawing/2014/main" id="{C515CEF2-5EDE-408B-D961-F4EA7726527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4" name="Group 814">
              <a:extLst>
                <a:ext uri="{FF2B5EF4-FFF2-40B4-BE49-F238E27FC236}">
                  <a16:creationId xmlns:a16="http://schemas.microsoft.com/office/drawing/2014/main" id="{2F7CADD1-0E34-53F1-FFC7-9156DA80E9F6}"/>
                </a:ext>
              </a:extLst>
            </p:cNvPr>
            <p:cNvGrpSpPr/>
            <p:nvPr/>
          </p:nvGrpSpPr>
          <p:grpSpPr>
            <a:xfrm>
              <a:off x="1232118" y="320903"/>
              <a:ext cx="17169" cy="17169"/>
              <a:chOff x="0" y="0"/>
              <a:chExt cx="237406" cy="237406"/>
            </a:xfrm>
          </p:grpSpPr>
          <p:sp>
            <p:nvSpPr>
              <p:cNvPr id="815" name="Freeform 815">
                <a:extLst>
                  <a:ext uri="{FF2B5EF4-FFF2-40B4-BE49-F238E27FC236}">
                    <a16:creationId xmlns:a16="http://schemas.microsoft.com/office/drawing/2014/main" id="{07B4CBEC-74A8-1F35-4859-780C5F4DE2B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6" name="TextBox 816">
                <a:extLst>
                  <a:ext uri="{FF2B5EF4-FFF2-40B4-BE49-F238E27FC236}">
                    <a16:creationId xmlns:a16="http://schemas.microsoft.com/office/drawing/2014/main" id="{6D43BB69-7080-8A36-A7F7-DA49EE5C072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7" name="Group 817">
              <a:extLst>
                <a:ext uri="{FF2B5EF4-FFF2-40B4-BE49-F238E27FC236}">
                  <a16:creationId xmlns:a16="http://schemas.microsoft.com/office/drawing/2014/main" id="{FB046E9A-F9BE-D881-DD2D-2CE2B3D3ED0E}"/>
                </a:ext>
              </a:extLst>
            </p:cNvPr>
            <p:cNvGrpSpPr/>
            <p:nvPr/>
          </p:nvGrpSpPr>
          <p:grpSpPr>
            <a:xfrm>
              <a:off x="1339159" y="393963"/>
              <a:ext cx="17169" cy="17169"/>
              <a:chOff x="0" y="0"/>
              <a:chExt cx="219327" cy="219327"/>
            </a:xfrm>
          </p:grpSpPr>
          <p:sp>
            <p:nvSpPr>
              <p:cNvPr id="818" name="Freeform 818">
                <a:extLst>
                  <a:ext uri="{FF2B5EF4-FFF2-40B4-BE49-F238E27FC236}">
                    <a16:creationId xmlns:a16="http://schemas.microsoft.com/office/drawing/2014/main" id="{5D507035-F933-C40E-7322-C83B36D9A56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9" name="TextBox 819">
                <a:extLst>
                  <a:ext uri="{FF2B5EF4-FFF2-40B4-BE49-F238E27FC236}">
                    <a16:creationId xmlns:a16="http://schemas.microsoft.com/office/drawing/2014/main" id="{9A220D49-22AD-405C-C05C-77ED832ACAC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0" name="Group 820">
              <a:extLst>
                <a:ext uri="{FF2B5EF4-FFF2-40B4-BE49-F238E27FC236}">
                  <a16:creationId xmlns:a16="http://schemas.microsoft.com/office/drawing/2014/main" id="{78444898-C2D2-204D-69E4-5F3F257AAD81}"/>
                </a:ext>
              </a:extLst>
            </p:cNvPr>
            <p:cNvGrpSpPr/>
            <p:nvPr/>
          </p:nvGrpSpPr>
          <p:grpSpPr>
            <a:xfrm>
              <a:off x="1339159" y="393963"/>
              <a:ext cx="17169" cy="17169"/>
              <a:chOff x="0" y="0"/>
              <a:chExt cx="237406" cy="237406"/>
            </a:xfrm>
          </p:grpSpPr>
          <p:sp>
            <p:nvSpPr>
              <p:cNvPr id="821" name="Freeform 821">
                <a:extLst>
                  <a:ext uri="{FF2B5EF4-FFF2-40B4-BE49-F238E27FC236}">
                    <a16:creationId xmlns:a16="http://schemas.microsoft.com/office/drawing/2014/main" id="{E2220C23-5BC0-30B3-38AA-DDB8C158045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2" name="TextBox 822">
                <a:extLst>
                  <a:ext uri="{FF2B5EF4-FFF2-40B4-BE49-F238E27FC236}">
                    <a16:creationId xmlns:a16="http://schemas.microsoft.com/office/drawing/2014/main" id="{B2C97D98-E9B6-1877-F01A-143E1E1C3F5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3" name="Group 823">
              <a:extLst>
                <a:ext uri="{FF2B5EF4-FFF2-40B4-BE49-F238E27FC236}">
                  <a16:creationId xmlns:a16="http://schemas.microsoft.com/office/drawing/2014/main" id="{F221EE10-1C17-8A70-757A-2B909AB1EA1E}"/>
                </a:ext>
              </a:extLst>
            </p:cNvPr>
            <p:cNvGrpSpPr/>
            <p:nvPr/>
          </p:nvGrpSpPr>
          <p:grpSpPr>
            <a:xfrm>
              <a:off x="831831" y="280348"/>
              <a:ext cx="17169" cy="17169"/>
              <a:chOff x="0" y="0"/>
              <a:chExt cx="219327" cy="219327"/>
            </a:xfrm>
          </p:grpSpPr>
          <p:sp>
            <p:nvSpPr>
              <p:cNvPr id="824" name="Freeform 824">
                <a:extLst>
                  <a:ext uri="{FF2B5EF4-FFF2-40B4-BE49-F238E27FC236}">
                    <a16:creationId xmlns:a16="http://schemas.microsoft.com/office/drawing/2014/main" id="{ABE08F76-E818-9554-4E65-278164F2C43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5" name="TextBox 825">
                <a:extLst>
                  <a:ext uri="{FF2B5EF4-FFF2-40B4-BE49-F238E27FC236}">
                    <a16:creationId xmlns:a16="http://schemas.microsoft.com/office/drawing/2014/main" id="{F5DE48E4-3210-856C-3A26-F5203B76F13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6" name="Group 826">
              <a:extLst>
                <a:ext uri="{FF2B5EF4-FFF2-40B4-BE49-F238E27FC236}">
                  <a16:creationId xmlns:a16="http://schemas.microsoft.com/office/drawing/2014/main" id="{EF60E885-CF11-1978-1361-EA7761D97CCF}"/>
                </a:ext>
              </a:extLst>
            </p:cNvPr>
            <p:cNvGrpSpPr/>
            <p:nvPr/>
          </p:nvGrpSpPr>
          <p:grpSpPr>
            <a:xfrm>
              <a:off x="831831" y="280348"/>
              <a:ext cx="17169" cy="17169"/>
              <a:chOff x="0" y="0"/>
              <a:chExt cx="237406" cy="237406"/>
            </a:xfrm>
          </p:grpSpPr>
          <p:sp>
            <p:nvSpPr>
              <p:cNvPr id="827" name="Freeform 827">
                <a:extLst>
                  <a:ext uri="{FF2B5EF4-FFF2-40B4-BE49-F238E27FC236}">
                    <a16:creationId xmlns:a16="http://schemas.microsoft.com/office/drawing/2014/main" id="{AC5E227E-2C56-100D-4119-BEBAB7F7FBF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8" name="TextBox 828">
                <a:extLst>
                  <a:ext uri="{FF2B5EF4-FFF2-40B4-BE49-F238E27FC236}">
                    <a16:creationId xmlns:a16="http://schemas.microsoft.com/office/drawing/2014/main" id="{45B47C70-1FA7-D648-7359-300FC899E57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9" name="Group 829">
              <a:extLst>
                <a:ext uri="{FF2B5EF4-FFF2-40B4-BE49-F238E27FC236}">
                  <a16:creationId xmlns:a16="http://schemas.microsoft.com/office/drawing/2014/main" id="{7478AC1E-BA68-C98E-30D2-4810F48C4187}"/>
                </a:ext>
              </a:extLst>
            </p:cNvPr>
            <p:cNvGrpSpPr/>
            <p:nvPr/>
          </p:nvGrpSpPr>
          <p:grpSpPr>
            <a:xfrm>
              <a:off x="960293" y="329488"/>
              <a:ext cx="17169" cy="17169"/>
              <a:chOff x="0" y="0"/>
              <a:chExt cx="219327" cy="219327"/>
            </a:xfrm>
          </p:grpSpPr>
          <p:sp>
            <p:nvSpPr>
              <p:cNvPr id="830" name="Freeform 830">
                <a:extLst>
                  <a:ext uri="{FF2B5EF4-FFF2-40B4-BE49-F238E27FC236}">
                    <a16:creationId xmlns:a16="http://schemas.microsoft.com/office/drawing/2014/main" id="{5D98D9D0-647B-34A3-FC24-D90B193F68C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1" name="TextBox 831">
                <a:extLst>
                  <a:ext uri="{FF2B5EF4-FFF2-40B4-BE49-F238E27FC236}">
                    <a16:creationId xmlns:a16="http://schemas.microsoft.com/office/drawing/2014/main" id="{99A0EE46-3F70-A40F-28A4-BF47B8A478E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2" name="Group 832">
              <a:extLst>
                <a:ext uri="{FF2B5EF4-FFF2-40B4-BE49-F238E27FC236}">
                  <a16:creationId xmlns:a16="http://schemas.microsoft.com/office/drawing/2014/main" id="{DBEAF81B-EB36-C5FF-2FD4-326405F4D3A3}"/>
                </a:ext>
              </a:extLst>
            </p:cNvPr>
            <p:cNvGrpSpPr/>
            <p:nvPr/>
          </p:nvGrpSpPr>
          <p:grpSpPr>
            <a:xfrm>
              <a:off x="960293" y="329488"/>
              <a:ext cx="17169" cy="17169"/>
              <a:chOff x="0" y="0"/>
              <a:chExt cx="237406" cy="237406"/>
            </a:xfrm>
          </p:grpSpPr>
          <p:sp>
            <p:nvSpPr>
              <p:cNvPr id="833" name="Freeform 833">
                <a:extLst>
                  <a:ext uri="{FF2B5EF4-FFF2-40B4-BE49-F238E27FC236}">
                    <a16:creationId xmlns:a16="http://schemas.microsoft.com/office/drawing/2014/main" id="{31C28F4D-6E15-B0C4-8A43-40149107A9D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4" name="TextBox 834">
                <a:extLst>
                  <a:ext uri="{FF2B5EF4-FFF2-40B4-BE49-F238E27FC236}">
                    <a16:creationId xmlns:a16="http://schemas.microsoft.com/office/drawing/2014/main" id="{08A13E61-FA0E-0241-FF10-15B4BCB0C6B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5" name="Group 835">
              <a:extLst>
                <a:ext uri="{FF2B5EF4-FFF2-40B4-BE49-F238E27FC236}">
                  <a16:creationId xmlns:a16="http://schemas.microsoft.com/office/drawing/2014/main" id="{95C0C7FC-B0A3-DC37-A174-D2D99DAD670A}"/>
                </a:ext>
              </a:extLst>
            </p:cNvPr>
            <p:cNvGrpSpPr/>
            <p:nvPr/>
          </p:nvGrpSpPr>
          <p:grpSpPr>
            <a:xfrm>
              <a:off x="855341" y="329488"/>
              <a:ext cx="17169" cy="17169"/>
              <a:chOff x="0" y="0"/>
              <a:chExt cx="219327" cy="219327"/>
            </a:xfrm>
          </p:grpSpPr>
          <p:sp>
            <p:nvSpPr>
              <p:cNvPr id="836" name="Freeform 836">
                <a:extLst>
                  <a:ext uri="{FF2B5EF4-FFF2-40B4-BE49-F238E27FC236}">
                    <a16:creationId xmlns:a16="http://schemas.microsoft.com/office/drawing/2014/main" id="{D6ECED21-D2F1-A45F-34FF-F79D20C994F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7" name="TextBox 837">
                <a:extLst>
                  <a:ext uri="{FF2B5EF4-FFF2-40B4-BE49-F238E27FC236}">
                    <a16:creationId xmlns:a16="http://schemas.microsoft.com/office/drawing/2014/main" id="{A282C1AC-3F27-3599-FA77-DA9B0DC0DC2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8" name="Group 838">
              <a:extLst>
                <a:ext uri="{FF2B5EF4-FFF2-40B4-BE49-F238E27FC236}">
                  <a16:creationId xmlns:a16="http://schemas.microsoft.com/office/drawing/2014/main" id="{B2C55A00-A5E9-4536-7FEE-FBFA736F7AD6}"/>
                </a:ext>
              </a:extLst>
            </p:cNvPr>
            <p:cNvGrpSpPr/>
            <p:nvPr/>
          </p:nvGrpSpPr>
          <p:grpSpPr>
            <a:xfrm>
              <a:off x="855341" y="329488"/>
              <a:ext cx="17169" cy="17169"/>
              <a:chOff x="0" y="0"/>
              <a:chExt cx="237406" cy="237406"/>
            </a:xfrm>
          </p:grpSpPr>
          <p:sp>
            <p:nvSpPr>
              <p:cNvPr id="839" name="Freeform 839">
                <a:extLst>
                  <a:ext uri="{FF2B5EF4-FFF2-40B4-BE49-F238E27FC236}">
                    <a16:creationId xmlns:a16="http://schemas.microsoft.com/office/drawing/2014/main" id="{8B6F3B8E-DAD4-7434-6D92-EF74A354754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0" name="TextBox 840">
                <a:extLst>
                  <a:ext uri="{FF2B5EF4-FFF2-40B4-BE49-F238E27FC236}">
                    <a16:creationId xmlns:a16="http://schemas.microsoft.com/office/drawing/2014/main" id="{C4B25C4E-A8FE-2CF0-E3D5-000C3E108E8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1" name="Group 841">
              <a:extLst>
                <a:ext uri="{FF2B5EF4-FFF2-40B4-BE49-F238E27FC236}">
                  <a16:creationId xmlns:a16="http://schemas.microsoft.com/office/drawing/2014/main" id="{034BD133-59C7-E997-94C3-36E782B5A49A}"/>
                </a:ext>
              </a:extLst>
            </p:cNvPr>
            <p:cNvGrpSpPr/>
            <p:nvPr/>
          </p:nvGrpSpPr>
          <p:grpSpPr>
            <a:xfrm>
              <a:off x="908715" y="262961"/>
              <a:ext cx="9004" cy="9004"/>
              <a:chOff x="0" y="0"/>
              <a:chExt cx="219327" cy="219327"/>
            </a:xfrm>
          </p:grpSpPr>
          <p:sp>
            <p:nvSpPr>
              <p:cNvPr id="842" name="Freeform 842">
                <a:extLst>
                  <a:ext uri="{FF2B5EF4-FFF2-40B4-BE49-F238E27FC236}">
                    <a16:creationId xmlns:a16="http://schemas.microsoft.com/office/drawing/2014/main" id="{4061A09C-A1DF-E9A4-F923-A255BFB1845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3" name="TextBox 843">
                <a:extLst>
                  <a:ext uri="{FF2B5EF4-FFF2-40B4-BE49-F238E27FC236}">
                    <a16:creationId xmlns:a16="http://schemas.microsoft.com/office/drawing/2014/main" id="{B28D9463-B0CA-674A-1077-8B35B0949D7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4" name="Group 844">
              <a:extLst>
                <a:ext uri="{FF2B5EF4-FFF2-40B4-BE49-F238E27FC236}">
                  <a16:creationId xmlns:a16="http://schemas.microsoft.com/office/drawing/2014/main" id="{89D974B3-2806-1437-A13E-2F423506EACA}"/>
                </a:ext>
              </a:extLst>
            </p:cNvPr>
            <p:cNvGrpSpPr/>
            <p:nvPr/>
          </p:nvGrpSpPr>
          <p:grpSpPr>
            <a:xfrm>
              <a:off x="908715" y="262961"/>
              <a:ext cx="9004" cy="9004"/>
              <a:chOff x="0" y="0"/>
              <a:chExt cx="237406" cy="237406"/>
            </a:xfrm>
          </p:grpSpPr>
          <p:sp>
            <p:nvSpPr>
              <p:cNvPr id="845" name="Freeform 845">
                <a:extLst>
                  <a:ext uri="{FF2B5EF4-FFF2-40B4-BE49-F238E27FC236}">
                    <a16:creationId xmlns:a16="http://schemas.microsoft.com/office/drawing/2014/main" id="{89B2BF82-78A1-AA52-CA5D-BD009F02F31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6" name="TextBox 846">
                <a:extLst>
                  <a:ext uri="{FF2B5EF4-FFF2-40B4-BE49-F238E27FC236}">
                    <a16:creationId xmlns:a16="http://schemas.microsoft.com/office/drawing/2014/main" id="{B89B6754-B376-81B0-5DA4-83FA64FF62C0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7" name="Group 847">
              <a:extLst>
                <a:ext uri="{FF2B5EF4-FFF2-40B4-BE49-F238E27FC236}">
                  <a16:creationId xmlns:a16="http://schemas.microsoft.com/office/drawing/2014/main" id="{2015DC4B-15FD-956A-4755-66C5741F5061}"/>
                </a:ext>
              </a:extLst>
            </p:cNvPr>
            <p:cNvGrpSpPr/>
            <p:nvPr/>
          </p:nvGrpSpPr>
          <p:grpSpPr>
            <a:xfrm>
              <a:off x="976086" y="288732"/>
              <a:ext cx="9004" cy="9004"/>
              <a:chOff x="0" y="0"/>
              <a:chExt cx="219327" cy="219327"/>
            </a:xfrm>
          </p:grpSpPr>
          <p:sp>
            <p:nvSpPr>
              <p:cNvPr id="848" name="Freeform 848">
                <a:extLst>
                  <a:ext uri="{FF2B5EF4-FFF2-40B4-BE49-F238E27FC236}">
                    <a16:creationId xmlns:a16="http://schemas.microsoft.com/office/drawing/2014/main" id="{79498B6B-9CFA-D870-17FB-2BEF366066C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9" name="TextBox 849">
                <a:extLst>
                  <a:ext uri="{FF2B5EF4-FFF2-40B4-BE49-F238E27FC236}">
                    <a16:creationId xmlns:a16="http://schemas.microsoft.com/office/drawing/2014/main" id="{30D88FCC-6879-1506-1521-EF5D4320D57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0" name="Group 850">
              <a:extLst>
                <a:ext uri="{FF2B5EF4-FFF2-40B4-BE49-F238E27FC236}">
                  <a16:creationId xmlns:a16="http://schemas.microsoft.com/office/drawing/2014/main" id="{BB9DB1C5-620F-662A-8994-F2DBF51D77C5}"/>
                </a:ext>
              </a:extLst>
            </p:cNvPr>
            <p:cNvGrpSpPr/>
            <p:nvPr/>
          </p:nvGrpSpPr>
          <p:grpSpPr>
            <a:xfrm>
              <a:off x="976086" y="288732"/>
              <a:ext cx="9004" cy="9004"/>
              <a:chOff x="0" y="0"/>
              <a:chExt cx="237406" cy="237406"/>
            </a:xfrm>
          </p:grpSpPr>
          <p:sp>
            <p:nvSpPr>
              <p:cNvPr id="851" name="Freeform 851">
                <a:extLst>
                  <a:ext uri="{FF2B5EF4-FFF2-40B4-BE49-F238E27FC236}">
                    <a16:creationId xmlns:a16="http://schemas.microsoft.com/office/drawing/2014/main" id="{9F2D94CA-539E-F67C-B04B-21333F6A7E7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2" name="TextBox 852">
                <a:extLst>
                  <a:ext uri="{FF2B5EF4-FFF2-40B4-BE49-F238E27FC236}">
                    <a16:creationId xmlns:a16="http://schemas.microsoft.com/office/drawing/2014/main" id="{099C1629-DDCA-2825-42C6-C12F5AC6B1F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3" name="Group 853">
              <a:extLst>
                <a:ext uri="{FF2B5EF4-FFF2-40B4-BE49-F238E27FC236}">
                  <a16:creationId xmlns:a16="http://schemas.microsoft.com/office/drawing/2014/main" id="{CB10F0EF-D1BD-A398-9F92-CDD20CA99B89}"/>
                </a:ext>
              </a:extLst>
            </p:cNvPr>
            <p:cNvGrpSpPr/>
            <p:nvPr/>
          </p:nvGrpSpPr>
          <p:grpSpPr>
            <a:xfrm>
              <a:off x="921045" y="288732"/>
              <a:ext cx="9004" cy="9004"/>
              <a:chOff x="0" y="0"/>
              <a:chExt cx="219327" cy="219327"/>
            </a:xfrm>
          </p:grpSpPr>
          <p:sp>
            <p:nvSpPr>
              <p:cNvPr id="854" name="Freeform 854">
                <a:extLst>
                  <a:ext uri="{FF2B5EF4-FFF2-40B4-BE49-F238E27FC236}">
                    <a16:creationId xmlns:a16="http://schemas.microsoft.com/office/drawing/2014/main" id="{B8835724-B9AE-6220-C802-812A7D4192B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5" name="TextBox 855">
                <a:extLst>
                  <a:ext uri="{FF2B5EF4-FFF2-40B4-BE49-F238E27FC236}">
                    <a16:creationId xmlns:a16="http://schemas.microsoft.com/office/drawing/2014/main" id="{19F66F6F-FB46-6AC3-17F3-BEE5F2AD71D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6" name="Group 856">
              <a:extLst>
                <a:ext uri="{FF2B5EF4-FFF2-40B4-BE49-F238E27FC236}">
                  <a16:creationId xmlns:a16="http://schemas.microsoft.com/office/drawing/2014/main" id="{1272C379-2007-3CF7-E324-039CF994E57C}"/>
                </a:ext>
              </a:extLst>
            </p:cNvPr>
            <p:cNvGrpSpPr/>
            <p:nvPr/>
          </p:nvGrpSpPr>
          <p:grpSpPr>
            <a:xfrm>
              <a:off x="921045" y="288732"/>
              <a:ext cx="9004" cy="9004"/>
              <a:chOff x="0" y="0"/>
              <a:chExt cx="237406" cy="237406"/>
            </a:xfrm>
          </p:grpSpPr>
          <p:sp>
            <p:nvSpPr>
              <p:cNvPr id="857" name="Freeform 857">
                <a:extLst>
                  <a:ext uri="{FF2B5EF4-FFF2-40B4-BE49-F238E27FC236}">
                    <a16:creationId xmlns:a16="http://schemas.microsoft.com/office/drawing/2014/main" id="{28337B84-C25D-31A3-64E5-18D652D49EC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8" name="TextBox 858">
                <a:extLst>
                  <a:ext uri="{FF2B5EF4-FFF2-40B4-BE49-F238E27FC236}">
                    <a16:creationId xmlns:a16="http://schemas.microsoft.com/office/drawing/2014/main" id="{C1A1E7C3-CA49-5AA9-8114-63C9EFD6745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9" name="Group 859">
              <a:extLst>
                <a:ext uri="{FF2B5EF4-FFF2-40B4-BE49-F238E27FC236}">
                  <a16:creationId xmlns:a16="http://schemas.microsoft.com/office/drawing/2014/main" id="{7C5127A4-5FCA-6977-7E0C-5C9C1A38186C}"/>
                </a:ext>
              </a:extLst>
            </p:cNvPr>
            <p:cNvGrpSpPr/>
            <p:nvPr/>
          </p:nvGrpSpPr>
          <p:grpSpPr>
            <a:xfrm>
              <a:off x="736179" y="311881"/>
              <a:ext cx="9004" cy="9004"/>
              <a:chOff x="0" y="0"/>
              <a:chExt cx="219327" cy="219327"/>
            </a:xfrm>
          </p:grpSpPr>
          <p:sp>
            <p:nvSpPr>
              <p:cNvPr id="860" name="Freeform 860">
                <a:extLst>
                  <a:ext uri="{FF2B5EF4-FFF2-40B4-BE49-F238E27FC236}">
                    <a16:creationId xmlns:a16="http://schemas.microsoft.com/office/drawing/2014/main" id="{454FB34C-2ED9-596F-55E2-D53952BCB0C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1" name="TextBox 861">
                <a:extLst>
                  <a:ext uri="{FF2B5EF4-FFF2-40B4-BE49-F238E27FC236}">
                    <a16:creationId xmlns:a16="http://schemas.microsoft.com/office/drawing/2014/main" id="{874C6457-FFE0-7533-C2E8-64AA0DCDFC6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2" name="Group 862">
              <a:extLst>
                <a:ext uri="{FF2B5EF4-FFF2-40B4-BE49-F238E27FC236}">
                  <a16:creationId xmlns:a16="http://schemas.microsoft.com/office/drawing/2014/main" id="{6C022CEE-6419-B30E-3B98-DA620FFC82EF}"/>
                </a:ext>
              </a:extLst>
            </p:cNvPr>
            <p:cNvGrpSpPr/>
            <p:nvPr/>
          </p:nvGrpSpPr>
          <p:grpSpPr>
            <a:xfrm>
              <a:off x="736179" y="311881"/>
              <a:ext cx="9004" cy="9004"/>
              <a:chOff x="0" y="0"/>
              <a:chExt cx="237406" cy="237406"/>
            </a:xfrm>
          </p:grpSpPr>
          <p:sp>
            <p:nvSpPr>
              <p:cNvPr id="863" name="Freeform 863">
                <a:extLst>
                  <a:ext uri="{FF2B5EF4-FFF2-40B4-BE49-F238E27FC236}">
                    <a16:creationId xmlns:a16="http://schemas.microsoft.com/office/drawing/2014/main" id="{8CEA0A9A-88E3-DE40-5584-1660FE2E0AD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4" name="TextBox 864">
                <a:extLst>
                  <a:ext uri="{FF2B5EF4-FFF2-40B4-BE49-F238E27FC236}">
                    <a16:creationId xmlns:a16="http://schemas.microsoft.com/office/drawing/2014/main" id="{7B264DEF-00A8-827C-951A-67073012492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5" name="Group 865">
              <a:extLst>
                <a:ext uri="{FF2B5EF4-FFF2-40B4-BE49-F238E27FC236}">
                  <a16:creationId xmlns:a16="http://schemas.microsoft.com/office/drawing/2014/main" id="{F1D99F60-41B7-D9FA-E646-1B4141822B46}"/>
                </a:ext>
              </a:extLst>
            </p:cNvPr>
            <p:cNvGrpSpPr/>
            <p:nvPr/>
          </p:nvGrpSpPr>
          <p:grpSpPr>
            <a:xfrm>
              <a:off x="803550" y="337652"/>
              <a:ext cx="9004" cy="9004"/>
              <a:chOff x="0" y="0"/>
              <a:chExt cx="219327" cy="219327"/>
            </a:xfrm>
          </p:grpSpPr>
          <p:sp>
            <p:nvSpPr>
              <p:cNvPr id="866" name="Freeform 866">
                <a:extLst>
                  <a:ext uri="{FF2B5EF4-FFF2-40B4-BE49-F238E27FC236}">
                    <a16:creationId xmlns:a16="http://schemas.microsoft.com/office/drawing/2014/main" id="{91FCBC49-3679-10D0-C2F0-4D71778C6BC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7" name="TextBox 867">
                <a:extLst>
                  <a:ext uri="{FF2B5EF4-FFF2-40B4-BE49-F238E27FC236}">
                    <a16:creationId xmlns:a16="http://schemas.microsoft.com/office/drawing/2014/main" id="{96876B1A-6262-401A-C98F-DC64B2F559E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8" name="Group 868">
              <a:extLst>
                <a:ext uri="{FF2B5EF4-FFF2-40B4-BE49-F238E27FC236}">
                  <a16:creationId xmlns:a16="http://schemas.microsoft.com/office/drawing/2014/main" id="{5892CED2-6872-0AC8-7A92-7818BEA765A7}"/>
                </a:ext>
              </a:extLst>
            </p:cNvPr>
            <p:cNvGrpSpPr/>
            <p:nvPr/>
          </p:nvGrpSpPr>
          <p:grpSpPr>
            <a:xfrm>
              <a:off x="803550" y="337652"/>
              <a:ext cx="9004" cy="9004"/>
              <a:chOff x="0" y="0"/>
              <a:chExt cx="237406" cy="237406"/>
            </a:xfrm>
          </p:grpSpPr>
          <p:sp>
            <p:nvSpPr>
              <p:cNvPr id="869" name="Freeform 869">
                <a:extLst>
                  <a:ext uri="{FF2B5EF4-FFF2-40B4-BE49-F238E27FC236}">
                    <a16:creationId xmlns:a16="http://schemas.microsoft.com/office/drawing/2014/main" id="{2D6FFC0A-1C59-A492-CB28-71474A16B03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0" name="TextBox 870">
                <a:extLst>
                  <a:ext uri="{FF2B5EF4-FFF2-40B4-BE49-F238E27FC236}">
                    <a16:creationId xmlns:a16="http://schemas.microsoft.com/office/drawing/2014/main" id="{D4498985-A3FE-A619-1BE2-6A7F7620C53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1" name="Group 871">
              <a:extLst>
                <a:ext uri="{FF2B5EF4-FFF2-40B4-BE49-F238E27FC236}">
                  <a16:creationId xmlns:a16="http://schemas.microsoft.com/office/drawing/2014/main" id="{E326DDFC-14E0-645E-66C5-7E7149A939BF}"/>
                </a:ext>
              </a:extLst>
            </p:cNvPr>
            <p:cNvGrpSpPr/>
            <p:nvPr/>
          </p:nvGrpSpPr>
          <p:grpSpPr>
            <a:xfrm>
              <a:off x="748509" y="337652"/>
              <a:ext cx="9004" cy="9004"/>
              <a:chOff x="0" y="0"/>
              <a:chExt cx="219327" cy="219327"/>
            </a:xfrm>
          </p:grpSpPr>
          <p:sp>
            <p:nvSpPr>
              <p:cNvPr id="872" name="Freeform 872">
                <a:extLst>
                  <a:ext uri="{FF2B5EF4-FFF2-40B4-BE49-F238E27FC236}">
                    <a16:creationId xmlns:a16="http://schemas.microsoft.com/office/drawing/2014/main" id="{7E5922BD-D888-D27D-CC1C-D445630C13B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3" name="TextBox 873">
                <a:extLst>
                  <a:ext uri="{FF2B5EF4-FFF2-40B4-BE49-F238E27FC236}">
                    <a16:creationId xmlns:a16="http://schemas.microsoft.com/office/drawing/2014/main" id="{17ADD4E2-9D97-E442-7F48-1E6ED88CD77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4" name="Group 874">
              <a:extLst>
                <a:ext uri="{FF2B5EF4-FFF2-40B4-BE49-F238E27FC236}">
                  <a16:creationId xmlns:a16="http://schemas.microsoft.com/office/drawing/2014/main" id="{60BD5316-22F5-BE94-7331-0511DA134F52}"/>
                </a:ext>
              </a:extLst>
            </p:cNvPr>
            <p:cNvGrpSpPr/>
            <p:nvPr/>
          </p:nvGrpSpPr>
          <p:grpSpPr>
            <a:xfrm>
              <a:off x="748509" y="337652"/>
              <a:ext cx="9004" cy="9004"/>
              <a:chOff x="0" y="0"/>
              <a:chExt cx="237406" cy="237406"/>
            </a:xfrm>
          </p:grpSpPr>
          <p:sp>
            <p:nvSpPr>
              <p:cNvPr id="875" name="Freeform 875">
                <a:extLst>
                  <a:ext uri="{FF2B5EF4-FFF2-40B4-BE49-F238E27FC236}">
                    <a16:creationId xmlns:a16="http://schemas.microsoft.com/office/drawing/2014/main" id="{CA54882A-5913-E5CB-C522-4A08F1AC1B4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6" name="TextBox 876">
                <a:extLst>
                  <a:ext uri="{FF2B5EF4-FFF2-40B4-BE49-F238E27FC236}">
                    <a16:creationId xmlns:a16="http://schemas.microsoft.com/office/drawing/2014/main" id="{AE72FE5E-D1B7-80B6-7E14-AC03162C0EA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7" name="Group 877">
              <a:extLst>
                <a:ext uri="{FF2B5EF4-FFF2-40B4-BE49-F238E27FC236}">
                  <a16:creationId xmlns:a16="http://schemas.microsoft.com/office/drawing/2014/main" id="{B385FC03-B42A-BA7C-3D96-B75AE57A4E32}"/>
                </a:ext>
              </a:extLst>
            </p:cNvPr>
            <p:cNvGrpSpPr/>
            <p:nvPr/>
          </p:nvGrpSpPr>
          <p:grpSpPr>
            <a:xfrm>
              <a:off x="785273" y="275846"/>
              <a:ext cx="9004" cy="9004"/>
              <a:chOff x="0" y="0"/>
              <a:chExt cx="219327" cy="219327"/>
            </a:xfrm>
          </p:grpSpPr>
          <p:sp>
            <p:nvSpPr>
              <p:cNvPr id="878" name="Freeform 878">
                <a:extLst>
                  <a:ext uri="{FF2B5EF4-FFF2-40B4-BE49-F238E27FC236}">
                    <a16:creationId xmlns:a16="http://schemas.microsoft.com/office/drawing/2014/main" id="{08C56D0B-2566-4881-BA27-AA4EFE9A39E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9" name="TextBox 879">
                <a:extLst>
                  <a:ext uri="{FF2B5EF4-FFF2-40B4-BE49-F238E27FC236}">
                    <a16:creationId xmlns:a16="http://schemas.microsoft.com/office/drawing/2014/main" id="{DADB8240-7BA2-54B8-B3EE-0E910D2B472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0" name="Group 880">
              <a:extLst>
                <a:ext uri="{FF2B5EF4-FFF2-40B4-BE49-F238E27FC236}">
                  <a16:creationId xmlns:a16="http://schemas.microsoft.com/office/drawing/2014/main" id="{C5DD37C5-6D02-41F2-96CD-07AEBDC23E9D}"/>
                </a:ext>
              </a:extLst>
            </p:cNvPr>
            <p:cNvGrpSpPr/>
            <p:nvPr/>
          </p:nvGrpSpPr>
          <p:grpSpPr>
            <a:xfrm>
              <a:off x="785273" y="275846"/>
              <a:ext cx="9004" cy="9004"/>
              <a:chOff x="0" y="0"/>
              <a:chExt cx="237406" cy="237406"/>
            </a:xfrm>
          </p:grpSpPr>
          <p:sp>
            <p:nvSpPr>
              <p:cNvPr id="881" name="Freeform 881">
                <a:extLst>
                  <a:ext uri="{FF2B5EF4-FFF2-40B4-BE49-F238E27FC236}">
                    <a16:creationId xmlns:a16="http://schemas.microsoft.com/office/drawing/2014/main" id="{7D10D389-BF15-0024-D4F0-68293FEF853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2" name="TextBox 882">
                <a:extLst>
                  <a:ext uri="{FF2B5EF4-FFF2-40B4-BE49-F238E27FC236}">
                    <a16:creationId xmlns:a16="http://schemas.microsoft.com/office/drawing/2014/main" id="{74B586B0-C676-0B5E-0756-470FC434B98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3" name="Group 883">
              <a:extLst>
                <a:ext uri="{FF2B5EF4-FFF2-40B4-BE49-F238E27FC236}">
                  <a16:creationId xmlns:a16="http://schemas.microsoft.com/office/drawing/2014/main" id="{4E4A0E1F-D65A-1A50-3B18-1C68239E8D4F}"/>
                </a:ext>
              </a:extLst>
            </p:cNvPr>
            <p:cNvGrpSpPr/>
            <p:nvPr/>
          </p:nvGrpSpPr>
          <p:grpSpPr>
            <a:xfrm>
              <a:off x="1041896" y="251386"/>
              <a:ext cx="17169" cy="17169"/>
              <a:chOff x="0" y="0"/>
              <a:chExt cx="219327" cy="219327"/>
            </a:xfrm>
          </p:grpSpPr>
          <p:sp>
            <p:nvSpPr>
              <p:cNvPr id="884" name="Freeform 884">
                <a:extLst>
                  <a:ext uri="{FF2B5EF4-FFF2-40B4-BE49-F238E27FC236}">
                    <a16:creationId xmlns:a16="http://schemas.microsoft.com/office/drawing/2014/main" id="{1EDE617F-4BF9-5917-9DDF-A4371DAACE4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5" name="TextBox 885">
                <a:extLst>
                  <a:ext uri="{FF2B5EF4-FFF2-40B4-BE49-F238E27FC236}">
                    <a16:creationId xmlns:a16="http://schemas.microsoft.com/office/drawing/2014/main" id="{69FDAC29-44EF-9761-4767-3EAE153E16E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6" name="Group 886">
              <a:extLst>
                <a:ext uri="{FF2B5EF4-FFF2-40B4-BE49-F238E27FC236}">
                  <a16:creationId xmlns:a16="http://schemas.microsoft.com/office/drawing/2014/main" id="{5BFF7CA9-C11B-CB95-B32A-801E9EF30374}"/>
                </a:ext>
              </a:extLst>
            </p:cNvPr>
            <p:cNvGrpSpPr/>
            <p:nvPr/>
          </p:nvGrpSpPr>
          <p:grpSpPr>
            <a:xfrm>
              <a:off x="1041896" y="251386"/>
              <a:ext cx="17169" cy="17169"/>
              <a:chOff x="0" y="0"/>
              <a:chExt cx="237406" cy="237406"/>
            </a:xfrm>
          </p:grpSpPr>
          <p:sp>
            <p:nvSpPr>
              <p:cNvPr id="887" name="Freeform 887">
                <a:extLst>
                  <a:ext uri="{FF2B5EF4-FFF2-40B4-BE49-F238E27FC236}">
                    <a16:creationId xmlns:a16="http://schemas.microsoft.com/office/drawing/2014/main" id="{8E84E91B-9C4F-9FC1-19C5-0CFFCB41ADB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8" name="TextBox 888">
                <a:extLst>
                  <a:ext uri="{FF2B5EF4-FFF2-40B4-BE49-F238E27FC236}">
                    <a16:creationId xmlns:a16="http://schemas.microsoft.com/office/drawing/2014/main" id="{3074AAEF-0924-AB9E-D350-77CBC7A1F230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9" name="Group 889">
              <a:extLst>
                <a:ext uri="{FF2B5EF4-FFF2-40B4-BE49-F238E27FC236}">
                  <a16:creationId xmlns:a16="http://schemas.microsoft.com/office/drawing/2014/main" id="{8D5F0757-2AFA-6ACF-1C9B-B78C44CE76C9}"/>
                </a:ext>
              </a:extLst>
            </p:cNvPr>
            <p:cNvGrpSpPr/>
            <p:nvPr/>
          </p:nvGrpSpPr>
          <p:grpSpPr>
            <a:xfrm>
              <a:off x="1170358" y="300525"/>
              <a:ext cx="17169" cy="17169"/>
              <a:chOff x="0" y="0"/>
              <a:chExt cx="219327" cy="219327"/>
            </a:xfrm>
          </p:grpSpPr>
          <p:sp>
            <p:nvSpPr>
              <p:cNvPr id="890" name="Freeform 890">
                <a:extLst>
                  <a:ext uri="{FF2B5EF4-FFF2-40B4-BE49-F238E27FC236}">
                    <a16:creationId xmlns:a16="http://schemas.microsoft.com/office/drawing/2014/main" id="{28350BA4-F4CE-CAEE-CF6A-96F112A5F16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1" name="TextBox 891">
                <a:extLst>
                  <a:ext uri="{FF2B5EF4-FFF2-40B4-BE49-F238E27FC236}">
                    <a16:creationId xmlns:a16="http://schemas.microsoft.com/office/drawing/2014/main" id="{79720B6C-6B4B-DE0E-DE93-118BBD947DC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2" name="Group 892">
              <a:extLst>
                <a:ext uri="{FF2B5EF4-FFF2-40B4-BE49-F238E27FC236}">
                  <a16:creationId xmlns:a16="http://schemas.microsoft.com/office/drawing/2014/main" id="{2C28C0CC-84C3-8FEF-82EA-06BE281A152D}"/>
                </a:ext>
              </a:extLst>
            </p:cNvPr>
            <p:cNvGrpSpPr/>
            <p:nvPr/>
          </p:nvGrpSpPr>
          <p:grpSpPr>
            <a:xfrm>
              <a:off x="1170358" y="300525"/>
              <a:ext cx="17169" cy="17169"/>
              <a:chOff x="0" y="0"/>
              <a:chExt cx="237406" cy="237406"/>
            </a:xfrm>
          </p:grpSpPr>
          <p:sp>
            <p:nvSpPr>
              <p:cNvPr id="893" name="Freeform 893">
                <a:extLst>
                  <a:ext uri="{FF2B5EF4-FFF2-40B4-BE49-F238E27FC236}">
                    <a16:creationId xmlns:a16="http://schemas.microsoft.com/office/drawing/2014/main" id="{243B14D1-B9F4-6868-05CE-B2EF79C5518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4" name="TextBox 894">
                <a:extLst>
                  <a:ext uri="{FF2B5EF4-FFF2-40B4-BE49-F238E27FC236}">
                    <a16:creationId xmlns:a16="http://schemas.microsoft.com/office/drawing/2014/main" id="{F4FCB09B-5CE5-40EC-6427-069021FBF48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5" name="Group 895">
              <a:extLst>
                <a:ext uri="{FF2B5EF4-FFF2-40B4-BE49-F238E27FC236}">
                  <a16:creationId xmlns:a16="http://schemas.microsoft.com/office/drawing/2014/main" id="{465C2D54-732C-A65F-5DDC-BE86E1D5882A}"/>
                </a:ext>
              </a:extLst>
            </p:cNvPr>
            <p:cNvGrpSpPr/>
            <p:nvPr/>
          </p:nvGrpSpPr>
          <p:grpSpPr>
            <a:xfrm>
              <a:off x="1065406" y="300525"/>
              <a:ext cx="17169" cy="17169"/>
              <a:chOff x="0" y="0"/>
              <a:chExt cx="219327" cy="219327"/>
            </a:xfrm>
          </p:grpSpPr>
          <p:sp>
            <p:nvSpPr>
              <p:cNvPr id="896" name="Freeform 896">
                <a:extLst>
                  <a:ext uri="{FF2B5EF4-FFF2-40B4-BE49-F238E27FC236}">
                    <a16:creationId xmlns:a16="http://schemas.microsoft.com/office/drawing/2014/main" id="{83076F2E-FA2D-A4DD-11F8-524AE7F67A8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" name="TextBox 897">
                <a:extLst>
                  <a:ext uri="{FF2B5EF4-FFF2-40B4-BE49-F238E27FC236}">
                    <a16:creationId xmlns:a16="http://schemas.microsoft.com/office/drawing/2014/main" id="{AD60D38C-8541-6BAE-6C73-45F5E705B45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8" name="Group 898">
              <a:extLst>
                <a:ext uri="{FF2B5EF4-FFF2-40B4-BE49-F238E27FC236}">
                  <a16:creationId xmlns:a16="http://schemas.microsoft.com/office/drawing/2014/main" id="{4F3CF513-3D01-89DC-F77C-133C90E057C5}"/>
                </a:ext>
              </a:extLst>
            </p:cNvPr>
            <p:cNvGrpSpPr/>
            <p:nvPr/>
          </p:nvGrpSpPr>
          <p:grpSpPr>
            <a:xfrm>
              <a:off x="1065406" y="300525"/>
              <a:ext cx="17169" cy="17169"/>
              <a:chOff x="0" y="0"/>
              <a:chExt cx="237406" cy="237406"/>
            </a:xfrm>
          </p:grpSpPr>
          <p:sp>
            <p:nvSpPr>
              <p:cNvPr id="899" name="Freeform 899">
                <a:extLst>
                  <a:ext uri="{FF2B5EF4-FFF2-40B4-BE49-F238E27FC236}">
                    <a16:creationId xmlns:a16="http://schemas.microsoft.com/office/drawing/2014/main" id="{33E69599-0E29-0579-52AE-962343B6250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" name="TextBox 900">
                <a:extLst>
                  <a:ext uri="{FF2B5EF4-FFF2-40B4-BE49-F238E27FC236}">
                    <a16:creationId xmlns:a16="http://schemas.microsoft.com/office/drawing/2014/main" id="{F5750E97-7183-7903-34E3-B0AC1D2D9B1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1" name="Group 901">
              <a:extLst>
                <a:ext uri="{FF2B5EF4-FFF2-40B4-BE49-F238E27FC236}">
                  <a16:creationId xmlns:a16="http://schemas.microsoft.com/office/drawing/2014/main" id="{A73B7A8D-7C21-C560-6EC7-007510E91678}"/>
                </a:ext>
              </a:extLst>
            </p:cNvPr>
            <p:cNvGrpSpPr/>
            <p:nvPr/>
          </p:nvGrpSpPr>
          <p:grpSpPr>
            <a:xfrm>
              <a:off x="1118780" y="233998"/>
              <a:ext cx="9004" cy="9004"/>
              <a:chOff x="0" y="0"/>
              <a:chExt cx="219327" cy="219327"/>
            </a:xfrm>
          </p:grpSpPr>
          <p:sp>
            <p:nvSpPr>
              <p:cNvPr id="902" name="Freeform 902">
                <a:extLst>
                  <a:ext uri="{FF2B5EF4-FFF2-40B4-BE49-F238E27FC236}">
                    <a16:creationId xmlns:a16="http://schemas.microsoft.com/office/drawing/2014/main" id="{4058960D-2392-D1A6-9644-4F27C9DF6EBA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" name="TextBox 903">
                <a:extLst>
                  <a:ext uri="{FF2B5EF4-FFF2-40B4-BE49-F238E27FC236}">
                    <a16:creationId xmlns:a16="http://schemas.microsoft.com/office/drawing/2014/main" id="{B60B5CB0-6BEF-CDF5-02D0-25F880A990A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4" name="Group 904">
              <a:extLst>
                <a:ext uri="{FF2B5EF4-FFF2-40B4-BE49-F238E27FC236}">
                  <a16:creationId xmlns:a16="http://schemas.microsoft.com/office/drawing/2014/main" id="{C3E1FB03-2048-06F4-0653-4500E2AF8D86}"/>
                </a:ext>
              </a:extLst>
            </p:cNvPr>
            <p:cNvGrpSpPr/>
            <p:nvPr/>
          </p:nvGrpSpPr>
          <p:grpSpPr>
            <a:xfrm>
              <a:off x="1118780" y="233998"/>
              <a:ext cx="9004" cy="9004"/>
              <a:chOff x="0" y="0"/>
              <a:chExt cx="237406" cy="237406"/>
            </a:xfrm>
          </p:grpSpPr>
          <p:sp>
            <p:nvSpPr>
              <p:cNvPr id="905" name="Freeform 905">
                <a:extLst>
                  <a:ext uri="{FF2B5EF4-FFF2-40B4-BE49-F238E27FC236}">
                    <a16:creationId xmlns:a16="http://schemas.microsoft.com/office/drawing/2014/main" id="{7067482D-4972-01AE-45A3-6434DA475DE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6" name="TextBox 906">
                <a:extLst>
                  <a:ext uri="{FF2B5EF4-FFF2-40B4-BE49-F238E27FC236}">
                    <a16:creationId xmlns:a16="http://schemas.microsoft.com/office/drawing/2014/main" id="{5B35E0CB-BBAB-72AE-83C8-5005B592FF1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7" name="Group 907">
              <a:extLst>
                <a:ext uri="{FF2B5EF4-FFF2-40B4-BE49-F238E27FC236}">
                  <a16:creationId xmlns:a16="http://schemas.microsoft.com/office/drawing/2014/main" id="{61BCE107-1841-F3CF-6D69-392A2DC98700}"/>
                </a:ext>
              </a:extLst>
            </p:cNvPr>
            <p:cNvGrpSpPr/>
            <p:nvPr/>
          </p:nvGrpSpPr>
          <p:grpSpPr>
            <a:xfrm>
              <a:off x="1186151" y="259769"/>
              <a:ext cx="9004" cy="9004"/>
              <a:chOff x="0" y="0"/>
              <a:chExt cx="219327" cy="219327"/>
            </a:xfrm>
          </p:grpSpPr>
          <p:sp>
            <p:nvSpPr>
              <p:cNvPr id="908" name="Freeform 908">
                <a:extLst>
                  <a:ext uri="{FF2B5EF4-FFF2-40B4-BE49-F238E27FC236}">
                    <a16:creationId xmlns:a16="http://schemas.microsoft.com/office/drawing/2014/main" id="{664D4E1A-F9EC-254F-013A-9F8DC27F9FE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9" name="TextBox 909">
                <a:extLst>
                  <a:ext uri="{FF2B5EF4-FFF2-40B4-BE49-F238E27FC236}">
                    <a16:creationId xmlns:a16="http://schemas.microsoft.com/office/drawing/2014/main" id="{F5A98DAE-8E7C-8F2B-D056-2C4A038E659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0" name="Group 910">
              <a:extLst>
                <a:ext uri="{FF2B5EF4-FFF2-40B4-BE49-F238E27FC236}">
                  <a16:creationId xmlns:a16="http://schemas.microsoft.com/office/drawing/2014/main" id="{15FA0680-826A-977C-3F15-5ECE4E1E4F42}"/>
                </a:ext>
              </a:extLst>
            </p:cNvPr>
            <p:cNvGrpSpPr/>
            <p:nvPr/>
          </p:nvGrpSpPr>
          <p:grpSpPr>
            <a:xfrm>
              <a:off x="1186151" y="259769"/>
              <a:ext cx="9004" cy="9004"/>
              <a:chOff x="0" y="0"/>
              <a:chExt cx="237406" cy="237406"/>
            </a:xfrm>
          </p:grpSpPr>
          <p:sp>
            <p:nvSpPr>
              <p:cNvPr id="911" name="Freeform 911">
                <a:extLst>
                  <a:ext uri="{FF2B5EF4-FFF2-40B4-BE49-F238E27FC236}">
                    <a16:creationId xmlns:a16="http://schemas.microsoft.com/office/drawing/2014/main" id="{44C6B057-4839-C79B-8C69-FE04A546B12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2" name="TextBox 912">
                <a:extLst>
                  <a:ext uri="{FF2B5EF4-FFF2-40B4-BE49-F238E27FC236}">
                    <a16:creationId xmlns:a16="http://schemas.microsoft.com/office/drawing/2014/main" id="{4CB3D93F-2E1E-976F-8C4C-9922FCC18A7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3" name="Group 913">
              <a:extLst>
                <a:ext uri="{FF2B5EF4-FFF2-40B4-BE49-F238E27FC236}">
                  <a16:creationId xmlns:a16="http://schemas.microsoft.com/office/drawing/2014/main" id="{7C580BB7-073B-565D-0F6D-0BE0C7E35379}"/>
                </a:ext>
              </a:extLst>
            </p:cNvPr>
            <p:cNvGrpSpPr/>
            <p:nvPr/>
          </p:nvGrpSpPr>
          <p:grpSpPr>
            <a:xfrm>
              <a:off x="1131110" y="259769"/>
              <a:ext cx="9004" cy="9004"/>
              <a:chOff x="0" y="0"/>
              <a:chExt cx="219327" cy="219327"/>
            </a:xfrm>
          </p:grpSpPr>
          <p:sp>
            <p:nvSpPr>
              <p:cNvPr id="914" name="Freeform 914">
                <a:extLst>
                  <a:ext uri="{FF2B5EF4-FFF2-40B4-BE49-F238E27FC236}">
                    <a16:creationId xmlns:a16="http://schemas.microsoft.com/office/drawing/2014/main" id="{11DDDAAA-473B-447E-09C9-38883012F7E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5" name="TextBox 915">
                <a:extLst>
                  <a:ext uri="{FF2B5EF4-FFF2-40B4-BE49-F238E27FC236}">
                    <a16:creationId xmlns:a16="http://schemas.microsoft.com/office/drawing/2014/main" id="{2CA3D704-7EA5-9B3E-F16F-B6C1EE758EC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6" name="Group 916">
              <a:extLst>
                <a:ext uri="{FF2B5EF4-FFF2-40B4-BE49-F238E27FC236}">
                  <a16:creationId xmlns:a16="http://schemas.microsoft.com/office/drawing/2014/main" id="{9C5018FB-381C-27C9-B33E-4BC84EA1D569}"/>
                </a:ext>
              </a:extLst>
            </p:cNvPr>
            <p:cNvGrpSpPr/>
            <p:nvPr/>
          </p:nvGrpSpPr>
          <p:grpSpPr>
            <a:xfrm>
              <a:off x="1131110" y="259769"/>
              <a:ext cx="9004" cy="9004"/>
              <a:chOff x="0" y="0"/>
              <a:chExt cx="237406" cy="237406"/>
            </a:xfrm>
          </p:grpSpPr>
          <p:sp>
            <p:nvSpPr>
              <p:cNvPr id="917" name="Freeform 917">
                <a:extLst>
                  <a:ext uri="{FF2B5EF4-FFF2-40B4-BE49-F238E27FC236}">
                    <a16:creationId xmlns:a16="http://schemas.microsoft.com/office/drawing/2014/main" id="{07DD9A00-2671-1FF5-1FA9-E1A98CDBCEB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8" name="TextBox 918">
                <a:extLst>
                  <a:ext uri="{FF2B5EF4-FFF2-40B4-BE49-F238E27FC236}">
                    <a16:creationId xmlns:a16="http://schemas.microsoft.com/office/drawing/2014/main" id="{CE0020E4-947C-CAE1-DDDF-5EC544B064D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9" name="Group 919">
              <a:extLst>
                <a:ext uri="{FF2B5EF4-FFF2-40B4-BE49-F238E27FC236}">
                  <a16:creationId xmlns:a16="http://schemas.microsoft.com/office/drawing/2014/main" id="{CCD98F0F-B8F6-32F5-4B0A-44B52E462102}"/>
                </a:ext>
              </a:extLst>
            </p:cNvPr>
            <p:cNvGrpSpPr/>
            <p:nvPr/>
          </p:nvGrpSpPr>
          <p:grpSpPr>
            <a:xfrm>
              <a:off x="946244" y="282919"/>
              <a:ext cx="9004" cy="9004"/>
              <a:chOff x="0" y="0"/>
              <a:chExt cx="219327" cy="219327"/>
            </a:xfrm>
          </p:grpSpPr>
          <p:sp>
            <p:nvSpPr>
              <p:cNvPr id="920" name="Freeform 920">
                <a:extLst>
                  <a:ext uri="{FF2B5EF4-FFF2-40B4-BE49-F238E27FC236}">
                    <a16:creationId xmlns:a16="http://schemas.microsoft.com/office/drawing/2014/main" id="{A5CE6A03-8947-1404-667B-F9305821342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1" name="TextBox 921">
                <a:extLst>
                  <a:ext uri="{FF2B5EF4-FFF2-40B4-BE49-F238E27FC236}">
                    <a16:creationId xmlns:a16="http://schemas.microsoft.com/office/drawing/2014/main" id="{89D5188E-4552-F042-28D2-953BC6E45A6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2" name="Group 922">
              <a:extLst>
                <a:ext uri="{FF2B5EF4-FFF2-40B4-BE49-F238E27FC236}">
                  <a16:creationId xmlns:a16="http://schemas.microsoft.com/office/drawing/2014/main" id="{64729E55-A26C-ADAB-5D11-4BB8BA8A5004}"/>
                </a:ext>
              </a:extLst>
            </p:cNvPr>
            <p:cNvGrpSpPr/>
            <p:nvPr/>
          </p:nvGrpSpPr>
          <p:grpSpPr>
            <a:xfrm>
              <a:off x="946244" y="282919"/>
              <a:ext cx="9004" cy="9004"/>
              <a:chOff x="0" y="0"/>
              <a:chExt cx="237406" cy="237406"/>
            </a:xfrm>
          </p:grpSpPr>
          <p:sp>
            <p:nvSpPr>
              <p:cNvPr id="923" name="Freeform 923">
                <a:extLst>
                  <a:ext uri="{FF2B5EF4-FFF2-40B4-BE49-F238E27FC236}">
                    <a16:creationId xmlns:a16="http://schemas.microsoft.com/office/drawing/2014/main" id="{B382DC3B-36AD-6C06-55EB-46D5F297110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4" name="TextBox 924">
                <a:extLst>
                  <a:ext uri="{FF2B5EF4-FFF2-40B4-BE49-F238E27FC236}">
                    <a16:creationId xmlns:a16="http://schemas.microsoft.com/office/drawing/2014/main" id="{47BE9DDA-E73F-B528-2644-4F6DA130C9A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5" name="Group 925">
              <a:extLst>
                <a:ext uri="{FF2B5EF4-FFF2-40B4-BE49-F238E27FC236}">
                  <a16:creationId xmlns:a16="http://schemas.microsoft.com/office/drawing/2014/main" id="{A8A69908-2DC2-B7A8-22F7-C6FCA829AF13}"/>
                </a:ext>
              </a:extLst>
            </p:cNvPr>
            <p:cNvGrpSpPr/>
            <p:nvPr/>
          </p:nvGrpSpPr>
          <p:grpSpPr>
            <a:xfrm>
              <a:off x="1013615" y="308690"/>
              <a:ext cx="9004" cy="9004"/>
              <a:chOff x="0" y="0"/>
              <a:chExt cx="219327" cy="219327"/>
            </a:xfrm>
          </p:grpSpPr>
          <p:sp>
            <p:nvSpPr>
              <p:cNvPr id="926" name="Freeform 926">
                <a:extLst>
                  <a:ext uri="{FF2B5EF4-FFF2-40B4-BE49-F238E27FC236}">
                    <a16:creationId xmlns:a16="http://schemas.microsoft.com/office/drawing/2014/main" id="{7C5ED6FD-5F84-0589-6AA1-D9E7F40BED4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7" name="TextBox 927">
                <a:extLst>
                  <a:ext uri="{FF2B5EF4-FFF2-40B4-BE49-F238E27FC236}">
                    <a16:creationId xmlns:a16="http://schemas.microsoft.com/office/drawing/2014/main" id="{7AD72915-A717-42AD-BFB6-0EC3C607F77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8" name="Group 928">
              <a:extLst>
                <a:ext uri="{FF2B5EF4-FFF2-40B4-BE49-F238E27FC236}">
                  <a16:creationId xmlns:a16="http://schemas.microsoft.com/office/drawing/2014/main" id="{2FFE6C1C-EA94-39AF-46A9-5CFD2CA7DAFB}"/>
                </a:ext>
              </a:extLst>
            </p:cNvPr>
            <p:cNvGrpSpPr/>
            <p:nvPr/>
          </p:nvGrpSpPr>
          <p:grpSpPr>
            <a:xfrm>
              <a:off x="1013615" y="308690"/>
              <a:ext cx="9004" cy="9004"/>
              <a:chOff x="0" y="0"/>
              <a:chExt cx="237406" cy="237406"/>
            </a:xfrm>
          </p:grpSpPr>
          <p:sp>
            <p:nvSpPr>
              <p:cNvPr id="929" name="Freeform 929">
                <a:extLst>
                  <a:ext uri="{FF2B5EF4-FFF2-40B4-BE49-F238E27FC236}">
                    <a16:creationId xmlns:a16="http://schemas.microsoft.com/office/drawing/2014/main" id="{6C6C54FE-0919-CE71-3BCD-41444BE5B48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0" name="TextBox 930">
                <a:extLst>
                  <a:ext uri="{FF2B5EF4-FFF2-40B4-BE49-F238E27FC236}">
                    <a16:creationId xmlns:a16="http://schemas.microsoft.com/office/drawing/2014/main" id="{69BC6541-AE46-8932-C25B-8B6C82870F0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1" name="Group 931">
              <a:extLst>
                <a:ext uri="{FF2B5EF4-FFF2-40B4-BE49-F238E27FC236}">
                  <a16:creationId xmlns:a16="http://schemas.microsoft.com/office/drawing/2014/main" id="{F4AE76E4-5E86-2BD5-5045-970795DAD237}"/>
                </a:ext>
              </a:extLst>
            </p:cNvPr>
            <p:cNvGrpSpPr/>
            <p:nvPr/>
          </p:nvGrpSpPr>
          <p:grpSpPr>
            <a:xfrm>
              <a:off x="958574" y="308690"/>
              <a:ext cx="9004" cy="9004"/>
              <a:chOff x="0" y="0"/>
              <a:chExt cx="219327" cy="219327"/>
            </a:xfrm>
          </p:grpSpPr>
          <p:sp>
            <p:nvSpPr>
              <p:cNvPr id="932" name="Freeform 932">
                <a:extLst>
                  <a:ext uri="{FF2B5EF4-FFF2-40B4-BE49-F238E27FC236}">
                    <a16:creationId xmlns:a16="http://schemas.microsoft.com/office/drawing/2014/main" id="{D257A8AB-1813-D55B-D97E-B44BA3F1266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3" name="TextBox 933">
                <a:extLst>
                  <a:ext uri="{FF2B5EF4-FFF2-40B4-BE49-F238E27FC236}">
                    <a16:creationId xmlns:a16="http://schemas.microsoft.com/office/drawing/2014/main" id="{7D7FDA34-E8A8-94A6-DCEB-AAD6E71D3B0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4" name="Group 934">
              <a:extLst>
                <a:ext uri="{FF2B5EF4-FFF2-40B4-BE49-F238E27FC236}">
                  <a16:creationId xmlns:a16="http://schemas.microsoft.com/office/drawing/2014/main" id="{5828D4E2-1C2D-AF18-F829-AD9CC8193F67}"/>
                </a:ext>
              </a:extLst>
            </p:cNvPr>
            <p:cNvGrpSpPr/>
            <p:nvPr/>
          </p:nvGrpSpPr>
          <p:grpSpPr>
            <a:xfrm>
              <a:off x="958574" y="308690"/>
              <a:ext cx="9004" cy="9004"/>
              <a:chOff x="0" y="0"/>
              <a:chExt cx="237406" cy="237406"/>
            </a:xfrm>
          </p:grpSpPr>
          <p:sp>
            <p:nvSpPr>
              <p:cNvPr id="935" name="Freeform 935">
                <a:extLst>
                  <a:ext uri="{FF2B5EF4-FFF2-40B4-BE49-F238E27FC236}">
                    <a16:creationId xmlns:a16="http://schemas.microsoft.com/office/drawing/2014/main" id="{674A0DE1-9F4E-65AA-E9BE-E45DEA0E36B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6" name="TextBox 936">
                <a:extLst>
                  <a:ext uri="{FF2B5EF4-FFF2-40B4-BE49-F238E27FC236}">
                    <a16:creationId xmlns:a16="http://schemas.microsoft.com/office/drawing/2014/main" id="{551287C0-FE00-F14C-C26D-F4247B82D82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7" name="Group 937">
              <a:extLst>
                <a:ext uri="{FF2B5EF4-FFF2-40B4-BE49-F238E27FC236}">
                  <a16:creationId xmlns:a16="http://schemas.microsoft.com/office/drawing/2014/main" id="{4415CBD7-3862-2B22-863E-2580A91C6120}"/>
                </a:ext>
              </a:extLst>
            </p:cNvPr>
            <p:cNvGrpSpPr/>
            <p:nvPr/>
          </p:nvGrpSpPr>
          <p:grpSpPr>
            <a:xfrm>
              <a:off x="995338" y="246884"/>
              <a:ext cx="9004" cy="9004"/>
              <a:chOff x="0" y="0"/>
              <a:chExt cx="219327" cy="219327"/>
            </a:xfrm>
          </p:grpSpPr>
          <p:sp>
            <p:nvSpPr>
              <p:cNvPr id="938" name="Freeform 938">
                <a:extLst>
                  <a:ext uri="{FF2B5EF4-FFF2-40B4-BE49-F238E27FC236}">
                    <a16:creationId xmlns:a16="http://schemas.microsoft.com/office/drawing/2014/main" id="{FB64AA46-6934-AF8E-4559-0B6F4C9EE90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9" name="TextBox 939">
                <a:extLst>
                  <a:ext uri="{FF2B5EF4-FFF2-40B4-BE49-F238E27FC236}">
                    <a16:creationId xmlns:a16="http://schemas.microsoft.com/office/drawing/2014/main" id="{9B40C48F-BBD4-E4CE-0EA8-49F6DB9C726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0" name="Group 940">
              <a:extLst>
                <a:ext uri="{FF2B5EF4-FFF2-40B4-BE49-F238E27FC236}">
                  <a16:creationId xmlns:a16="http://schemas.microsoft.com/office/drawing/2014/main" id="{168E0810-E010-5A4D-4982-8D49A780907B}"/>
                </a:ext>
              </a:extLst>
            </p:cNvPr>
            <p:cNvGrpSpPr/>
            <p:nvPr/>
          </p:nvGrpSpPr>
          <p:grpSpPr>
            <a:xfrm>
              <a:off x="995338" y="246884"/>
              <a:ext cx="9004" cy="9004"/>
              <a:chOff x="0" y="0"/>
              <a:chExt cx="237406" cy="237406"/>
            </a:xfrm>
          </p:grpSpPr>
          <p:sp>
            <p:nvSpPr>
              <p:cNvPr id="941" name="Freeform 941">
                <a:extLst>
                  <a:ext uri="{FF2B5EF4-FFF2-40B4-BE49-F238E27FC236}">
                    <a16:creationId xmlns:a16="http://schemas.microsoft.com/office/drawing/2014/main" id="{F04F266E-83A8-D76D-D984-E83B6C5457C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2" name="TextBox 942">
                <a:extLst>
                  <a:ext uri="{FF2B5EF4-FFF2-40B4-BE49-F238E27FC236}">
                    <a16:creationId xmlns:a16="http://schemas.microsoft.com/office/drawing/2014/main" id="{DA80DC95-1746-A21E-C1C4-9ABB4F85DB8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3" name="Group 943">
              <a:extLst>
                <a:ext uri="{FF2B5EF4-FFF2-40B4-BE49-F238E27FC236}">
                  <a16:creationId xmlns:a16="http://schemas.microsoft.com/office/drawing/2014/main" id="{E46BE11E-B4D2-FD3B-0492-CA574BCCA294}"/>
                </a:ext>
              </a:extLst>
            </p:cNvPr>
            <p:cNvGrpSpPr/>
            <p:nvPr/>
          </p:nvGrpSpPr>
          <p:grpSpPr>
            <a:xfrm rot="581655">
              <a:off x="1311381" y="256811"/>
              <a:ext cx="17169" cy="17169"/>
              <a:chOff x="0" y="0"/>
              <a:chExt cx="219327" cy="219327"/>
            </a:xfrm>
          </p:grpSpPr>
          <p:sp>
            <p:nvSpPr>
              <p:cNvPr id="944" name="Freeform 944">
                <a:extLst>
                  <a:ext uri="{FF2B5EF4-FFF2-40B4-BE49-F238E27FC236}">
                    <a16:creationId xmlns:a16="http://schemas.microsoft.com/office/drawing/2014/main" id="{3342CB1B-D743-3A5A-3CCD-8BD52A4922F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5" name="TextBox 945">
                <a:extLst>
                  <a:ext uri="{FF2B5EF4-FFF2-40B4-BE49-F238E27FC236}">
                    <a16:creationId xmlns:a16="http://schemas.microsoft.com/office/drawing/2014/main" id="{1D74D3DE-2A09-4B13-E316-2EC91A58619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6" name="Group 946">
              <a:extLst>
                <a:ext uri="{FF2B5EF4-FFF2-40B4-BE49-F238E27FC236}">
                  <a16:creationId xmlns:a16="http://schemas.microsoft.com/office/drawing/2014/main" id="{9B6B1067-BCDD-5FC9-655E-F8646B70A7E8}"/>
                </a:ext>
              </a:extLst>
            </p:cNvPr>
            <p:cNvGrpSpPr/>
            <p:nvPr/>
          </p:nvGrpSpPr>
          <p:grpSpPr>
            <a:xfrm rot="581655">
              <a:off x="1311381" y="256811"/>
              <a:ext cx="17169" cy="17169"/>
              <a:chOff x="0" y="0"/>
              <a:chExt cx="237406" cy="237406"/>
            </a:xfrm>
          </p:grpSpPr>
          <p:sp>
            <p:nvSpPr>
              <p:cNvPr id="947" name="Freeform 947">
                <a:extLst>
                  <a:ext uri="{FF2B5EF4-FFF2-40B4-BE49-F238E27FC236}">
                    <a16:creationId xmlns:a16="http://schemas.microsoft.com/office/drawing/2014/main" id="{92C4DAB3-65F1-A063-3DBB-2D45D08C9C3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8" name="TextBox 948">
                <a:extLst>
                  <a:ext uri="{FF2B5EF4-FFF2-40B4-BE49-F238E27FC236}">
                    <a16:creationId xmlns:a16="http://schemas.microsoft.com/office/drawing/2014/main" id="{827A22C0-B45E-B8ED-B0D6-732BE173498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9" name="Group 949">
              <a:extLst>
                <a:ext uri="{FF2B5EF4-FFF2-40B4-BE49-F238E27FC236}">
                  <a16:creationId xmlns:a16="http://schemas.microsoft.com/office/drawing/2014/main" id="{7FA58914-3D0D-52A9-0618-C3B8F0D7EA73}"/>
                </a:ext>
              </a:extLst>
            </p:cNvPr>
            <p:cNvGrpSpPr/>
            <p:nvPr/>
          </p:nvGrpSpPr>
          <p:grpSpPr>
            <a:xfrm rot="581655">
              <a:off x="1429734" y="326880"/>
              <a:ext cx="17169" cy="17169"/>
              <a:chOff x="0" y="0"/>
              <a:chExt cx="219327" cy="219327"/>
            </a:xfrm>
          </p:grpSpPr>
          <p:sp>
            <p:nvSpPr>
              <p:cNvPr id="950" name="Freeform 950">
                <a:extLst>
                  <a:ext uri="{FF2B5EF4-FFF2-40B4-BE49-F238E27FC236}">
                    <a16:creationId xmlns:a16="http://schemas.microsoft.com/office/drawing/2014/main" id="{E8C20790-7F6F-4FFA-8EFB-62D5A4C7941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1" name="TextBox 951">
                <a:extLst>
                  <a:ext uri="{FF2B5EF4-FFF2-40B4-BE49-F238E27FC236}">
                    <a16:creationId xmlns:a16="http://schemas.microsoft.com/office/drawing/2014/main" id="{FBE11B43-123C-E005-5175-95F00C57149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2" name="Group 952">
              <a:extLst>
                <a:ext uri="{FF2B5EF4-FFF2-40B4-BE49-F238E27FC236}">
                  <a16:creationId xmlns:a16="http://schemas.microsoft.com/office/drawing/2014/main" id="{4AEB80B3-9031-8FF4-7FDD-296267BF3C0F}"/>
                </a:ext>
              </a:extLst>
            </p:cNvPr>
            <p:cNvGrpSpPr/>
            <p:nvPr/>
          </p:nvGrpSpPr>
          <p:grpSpPr>
            <a:xfrm rot="581655">
              <a:off x="1429734" y="326880"/>
              <a:ext cx="17169" cy="17169"/>
              <a:chOff x="0" y="0"/>
              <a:chExt cx="237406" cy="237406"/>
            </a:xfrm>
          </p:grpSpPr>
          <p:sp>
            <p:nvSpPr>
              <p:cNvPr id="953" name="Freeform 953">
                <a:extLst>
                  <a:ext uri="{FF2B5EF4-FFF2-40B4-BE49-F238E27FC236}">
                    <a16:creationId xmlns:a16="http://schemas.microsoft.com/office/drawing/2014/main" id="{DB1008BC-ACF5-AEAF-21B5-10372B8B4FD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" name="TextBox 954">
                <a:extLst>
                  <a:ext uri="{FF2B5EF4-FFF2-40B4-BE49-F238E27FC236}">
                    <a16:creationId xmlns:a16="http://schemas.microsoft.com/office/drawing/2014/main" id="{1F2909FA-5B6B-7CAF-BDAE-4F7DD60FB3D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5" name="Group 955">
              <a:extLst>
                <a:ext uri="{FF2B5EF4-FFF2-40B4-BE49-F238E27FC236}">
                  <a16:creationId xmlns:a16="http://schemas.microsoft.com/office/drawing/2014/main" id="{335972D7-4736-7AC5-6159-2DB5C50FD839}"/>
                </a:ext>
              </a:extLst>
            </p:cNvPr>
            <p:cNvGrpSpPr/>
            <p:nvPr/>
          </p:nvGrpSpPr>
          <p:grpSpPr>
            <a:xfrm rot="581655">
              <a:off x="1326281" y="309207"/>
              <a:ext cx="17169" cy="17169"/>
              <a:chOff x="0" y="0"/>
              <a:chExt cx="219327" cy="219327"/>
            </a:xfrm>
          </p:grpSpPr>
          <p:sp>
            <p:nvSpPr>
              <p:cNvPr id="956" name="Freeform 956">
                <a:extLst>
                  <a:ext uri="{FF2B5EF4-FFF2-40B4-BE49-F238E27FC236}">
                    <a16:creationId xmlns:a16="http://schemas.microsoft.com/office/drawing/2014/main" id="{624D5DBA-2AB7-7D93-4AE6-F7135874D8B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7" name="TextBox 957">
                <a:extLst>
                  <a:ext uri="{FF2B5EF4-FFF2-40B4-BE49-F238E27FC236}">
                    <a16:creationId xmlns:a16="http://schemas.microsoft.com/office/drawing/2014/main" id="{038DEC36-E495-0EE9-16BD-4CB000C62E6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8" name="Group 958">
              <a:extLst>
                <a:ext uri="{FF2B5EF4-FFF2-40B4-BE49-F238E27FC236}">
                  <a16:creationId xmlns:a16="http://schemas.microsoft.com/office/drawing/2014/main" id="{EE298F23-2E1A-6C60-AC55-864BA43170EE}"/>
                </a:ext>
              </a:extLst>
            </p:cNvPr>
            <p:cNvGrpSpPr/>
            <p:nvPr/>
          </p:nvGrpSpPr>
          <p:grpSpPr>
            <a:xfrm rot="581655">
              <a:off x="1326281" y="309207"/>
              <a:ext cx="17169" cy="17169"/>
              <a:chOff x="0" y="0"/>
              <a:chExt cx="237406" cy="237406"/>
            </a:xfrm>
          </p:grpSpPr>
          <p:sp>
            <p:nvSpPr>
              <p:cNvPr id="959" name="Freeform 959">
                <a:extLst>
                  <a:ext uri="{FF2B5EF4-FFF2-40B4-BE49-F238E27FC236}">
                    <a16:creationId xmlns:a16="http://schemas.microsoft.com/office/drawing/2014/main" id="{A27CB669-CBA2-4B45-6A8D-BE1273586E6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0" name="TextBox 960">
                <a:extLst>
                  <a:ext uri="{FF2B5EF4-FFF2-40B4-BE49-F238E27FC236}">
                    <a16:creationId xmlns:a16="http://schemas.microsoft.com/office/drawing/2014/main" id="{33D29E20-1D6A-3AF1-D012-F38F67A2AA8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1" name="Group 961">
              <a:extLst>
                <a:ext uri="{FF2B5EF4-FFF2-40B4-BE49-F238E27FC236}">
                  <a16:creationId xmlns:a16="http://schemas.microsoft.com/office/drawing/2014/main" id="{B99467F4-E7B4-4CBB-29C1-BA2063C3550C}"/>
                </a:ext>
              </a:extLst>
            </p:cNvPr>
            <p:cNvGrpSpPr/>
            <p:nvPr/>
          </p:nvGrpSpPr>
          <p:grpSpPr>
            <a:xfrm rot="581655">
              <a:off x="1390841" y="251989"/>
              <a:ext cx="9004" cy="9004"/>
              <a:chOff x="0" y="0"/>
              <a:chExt cx="219327" cy="219327"/>
            </a:xfrm>
          </p:grpSpPr>
          <p:sp>
            <p:nvSpPr>
              <p:cNvPr id="962" name="Freeform 962">
                <a:extLst>
                  <a:ext uri="{FF2B5EF4-FFF2-40B4-BE49-F238E27FC236}">
                    <a16:creationId xmlns:a16="http://schemas.microsoft.com/office/drawing/2014/main" id="{C3A7D573-4AFA-3D81-C4FD-1ED1E17F067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3" name="TextBox 963">
                <a:extLst>
                  <a:ext uri="{FF2B5EF4-FFF2-40B4-BE49-F238E27FC236}">
                    <a16:creationId xmlns:a16="http://schemas.microsoft.com/office/drawing/2014/main" id="{5173EB57-BE7F-BCAC-56A1-49D134D9B96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4" name="Group 964">
              <a:extLst>
                <a:ext uri="{FF2B5EF4-FFF2-40B4-BE49-F238E27FC236}">
                  <a16:creationId xmlns:a16="http://schemas.microsoft.com/office/drawing/2014/main" id="{9C378FED-AAC5-3870-3C85-28F8C6C7BA75}"/>
                </a:ext>
              </a:extLst>
            </p:cNvPr>
            <p:cNvGrpSpPr/>
            <p:nvPr/>
          </p:nvGrpSpPr>
          <p:grpSpPr>
            <a:xfrm rot="581655">
              <a:off x="1390841" y="251989"/>
              <a:ext cx="9004" cy="9004"/>
              <a:chOff x="0" y="0"/>
              <a:chExt cx="237406" cy="237406"/>
            </a:xfrm>
          </p:grpSpPr>
          <p:sp>
            <p:nvSpPr>
              <p:cNvPr id="965" name="Freeform 965">
                <a:extLst>
                  <a:ext uri="{FF2B5EF4-FFF2-40B4-BE49-F238E27FC236}">
                    <a16:creationId xmlns:a16="http://schemas.microsoft.com/office/drawing/2014/main" id="{606C0361-4ED6-8A89-8A96-CF3B58E554F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6" name="TextBox 966">
                <a:extLst>
                  <a:ext uri="{FF2B5EF4-FFF2-40B4-BE49-F238E27FC236}">
                    <a16:creationId xmlns:a16="http://schemas.microsoft.com/office/drawing/2014/main" id="{FA23D13F-6FE1-AD19-E847-BDEC841E280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7" name="Group 967">
              <a:extLst>
                <a:ext uri="{FF2B5EF4-FFF2-40B4-BE49-F238E27FC236}">
                  <a16:creationId xmlns:a16="http://schemas.microsoft.com/office/drawing/2014/main" id="{5E4DCCBF-BA5E-D515-2137-E86DADE6C56D}"/>
                </a:ext>
              </a:extLst>
            </p:cNvPr>
            <p:cNvGrpSpPr/>
            <p:nvPr/>
          </p:nvGrpSpPr>
          <p:grpSpPr>
            <a:xfrm rot="581655">
              <a:off x="1452910" y="288737"/>
              <a:ext cx="9004" cy="9004"/>
              <a:chOff x="0" y="0"/>
              <a:chExt cx="219327" cy="219327"/>
            </a:xfrm>
          </p:grpSpPr>
          <p:sp>
            <p:nvSpPr>
              <p:cNvPr id="968" name="Freeform 968">
                <a:extLst>
                  <a:ext uri="{FF2B5EF4-FFF2-40B4-BE49-F238E27FC236}">
                    <a16:creationId xmlns:a16="http://schemas.microsoft.com/office/drawing/2014/main" id="{4CFFEFEB-ACBF-6A44-78E4-10E0BE4926F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9" name="TextBox 969">
                <a:extLst>
                  <a:ext uri="{FF2B5EF4-FFF2-40B4-BE49-F238E27FC236}">
                    <a16:creationId xmlns:a16="http://schemas.microsoft.com/office/drawing/2014/main" id="{FACD3E85-7D23-EBDB-96E9-C1709D037D4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0" name="Group 970">
              <a:extLst>
                <a:ext uri="{FF2B5EF4-FFF2-40B4-BE49-F238E27FC236}">
                  <a16:creationId xmlns:a16="http://schemas.microsoft.com/office/drawing/2014/main" id="{C65FCDF2-84C5-2C4F-A720-055DB434C5CC}"/>
                </a:ext>
              </a:extLst>
            </p:cNvPr>
            <p:cNvGrpSpPr/>
            <p:nvPr/>
          </p:nvGrpSpPr>
          <p:grpSpPr>
            <a:xfrm rot="581655">
              <a:off x="1452910" y="288737"/>
              <a:ext cx="9004" cy="9004"/>
              <a:chOff x="0" y="0"/>
              <a:chExt cx="237406" cy="237406"/>
            </a:xfrm>
          </p:grpSpPr>
          <p:sp>
            <p:nvSpPr>
              <p:cNvPr id="971" name="Freeform 971">
                <a:extLst>
                  <a:ext uri="{FF2B5EF4-FFF2-40B4-BE49-F238E27FC236}">
                    <a16:creationId xmlns:a16="http://schemas.microsoft.com/office/drawing/2014/main" id="{A809CE73-2C04-9018-44FD-3B443C5D9FA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2" name="TextBox 972">
                <a:extLst>
                  <a:ext uri="{FF2B5EF4-FFF2-40B4-BE49-F238E27FC236}">
                    <a16:creationId xmlns:a16="http://schemas.microsoft.com/office/drawing/2014/main" id="{52C2B55F-2625-43FC-B9CF-255DED759F1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3" name="Group 973">
              <a:extLst>
                <a:ext uri="{FF2B5EF4-FFF2-40B4-BE49-F238E27FC236}">
                  <a16:creationId xmlns:a16="http://schemas.microsoft.com/office/drawing/2014/main" id="{24A20752-4318-00D6-F03C-D62B7CFFFAFB}"/>
                </a:ext>
              </a:extLst>
            </p:cNvPr>
            <p:cNvGrpSpPr/>
            <p:nvPr/>
          </p:nvGrpSpPr>
          <p:grpSpPr>
            <a:xfrm rot="581655">
              <a:off x="1398655" y="279468"/>
              <a:ext cx="9004" cy="9004"/>
              <a:chOff x="0" y="0"/>
              <a:chExt cx="219327" cy="219327"/>
            </a:xfrm>
          </p:grpSpPr>
          <p:sp>
            <p:nvSpPr>
              <p:cNvPr id="974" name="Freeform 974">
                <a:extLst>
                  <a:ext uri="{FF2B5EF4-FFF2-40B4-BE49-F238E27FC236}">
                    <a16:creationId xmlns:a16="http://schemas.microsoft.com/office/drawing/2014/main" id="{FC1220BD-BFAF-7509-5E0F-B794AFB4A4B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5" name="TextBox 975">
                <a:extLst>
                  <a:ext uri="{FF2B5EF4-FFF2-40B4-BE49-F238E27FC236}">
                    <a16:creationId xmlns:a16="http://schemas.microsoft.com/office/drawing/2014/main" id="{D9379CAC-460E-411A-7D48-8AF32C91BFD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6" name="Group 976">
              <a:extLst>
                <a:ext uri="{FF2B5EF4-FFF2-40B4-BE49-F238E27FC236}">
                  <a16:creationId xmlns:a16="http://schemas.microsoft.com/office/drawing/2014/main" id="{7C8A9C04-B957-5C33-0089-CFA80851CC53}"/>
                </a:ext>
              </a:extLst>
            </p:cNvPr>
            <p:cNvGrpSpPr/>
            <p:nvPr/>
          </p:nvGrpSpPr>
          <p:grpSpPr>
            <a:xfrm rot="581655">
              <a:off x="1398655" y="279468"/>
              <a:ext cx="9004" cy="9004"/>
              <a:chOff x="0" y="0"/>
              <a:chExt cx="237406" cy="237406"/>
            </a:xfrm>
          </p:grpSpPr>
          <p:sp>
            <p:nvSpPr>
              <p:cNvPr id="977" name="Freeform 977">
                <a:extLst>
                  <a:ext uri="{FF2B5EF4-FFF2-40B4-BE49-F238E27FC236}">
                    <a16:creationId xmlns:a16="http://schemas.microsoft.com/office/drawing/2014/main" id="{DE3A1D76-A8FD-8AD7-7494-027F9E32DA6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8" name="TextBox 978">
                <a:extLst>
                  <a:ext uri="{FF2B5EF4-FFF2-40B4-BE49-F238E27FC236}">
                    <a16:creationId xmlns:a16="http://schemas.microsoft.com/office/drawing/2014/main" id="{63BB9BF2-F986-B1E8-5FF2-1BE1D266633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9" name="Group 979">
              <a:extLst>
                <a:ext uri="{FF2B5EF4-FFF2-40B4-BE49-F238E27FC236}">
                  <a16:creationId xmlns:a16="http://schemas.microsoft.com/office/drawing/2014/main" id="{AD6DE306-CD83-8075-ADE6-2B8FD46709BC}"/>
                </a:ext>
              </a:extLst>
            </p:cNvPr>
            <p:cNvGrpSpPr/>
            <p:nvPr/>
          </p:nvGrpSpPr>
          <p:grpSpPr>
            <a:xfrm rot="581655">
              <a:off x="1212530" y="271157"/>
              <a:ext cx="9004" cy="9004"/>
              <a:chOff x="0" y="0"/>
              <a:chExt cx="219327" cy="219327"/>
            </a:xfrm>
          </p:grpSpPr>
          <p:sp>
            <p:nvSpPr>
              <p:cNvPr id="980" name="Freeform 980">
                <a:extLst>
                  <a:ext uri="{FF2B5EF4-FFF2-40B4-BE49-F238E27FC236}">
                    <a16:creationId xmlns:a16="http://schemas.microsoft.com/office/drawing/2014/main" id="{4F0B245D-ED8D-6284-26BB-E08EA8672CC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1" name="TextBox 981">
                <a:extLst>
                  <a:ext uri="{FF2B5EF4-FFF2-40B4-BE49-F238E27FC236}">
                    <a16:creationId xmlns:a16="http://schemas.microsoft.com/office/drawing/2014/main" id="{F93DDFB0-F94E-2E7E-241D-D8FA3FECF9B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2" name="Group 982">
              <a:extLst>
                <a:ext uri="{FF2B5EF4-FFF2-40B4-BE49-F238E27FC236}">
                  <a16:creationId xmlns:a16="http://schemas.microsoft.com/office/drawing/2014/main" id="{120625EC-E723-434C-2076-0DB388966A0E}"/>
                </a:ext>
              </a:extLst>
            </p:cNvPr>
            <p:cNvGrpSpPr/>
            <p:nvPr/>
          </p:nvGrpSpPr>
          <p:grpSpPr>
            <a:xfrm rot="581655">
              <a:off x="1212530" y="271157"/>
              <a:ext cx="9004" cy="9004"/>
              <a:chOff x="0" y="0"/>
              <a:chExt cx="237406" cy="237406"/>
            </a:xfrm>
          </p:grpSpPr>
          <p:sp>
            <p:nvSpPr>
              <p:cNvPr id="983" name="Freeform 983">
                <a:extLst>
                  <a:ext uri="{FF2B5EF4-FFF2-40B4-BE49-F238E27FC236}">
                    <a16:creationId xmlns:a16="http://schemas.microsoft.com/office/drawing/2014/main" id="{7FBD2449-B765-29FD-2668-97186774823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4" name="TextBox 984">
                <a:extLst>
                  <a:ext uri="{FF2B5EF4-FFF2-40B4-BE49-F238E27FC236}">
                    <a16:creationId xmlns:a16="http://schemas.microsoft.com/office/drawing/2014/main" id="{D4BDAFCB-4C36-C068-F09C-3906C804E47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5" name="Group 985">
              <a:extLst>
                <a:ext uri="{FF2B5EF4-FFF2-40B4-BE49-F238E27FC236}">
                  <a16:creationId xmlns:a16="http://schemas.microsoft.com/office/drawing/2014/main" id="{B05D1E9B-52CD-0AAD-5E46-E96981335F98}"/>
                </a:ext>
              </a:extLst>
            </p:cNvPr>
            <p:cNvGrpSpPr/>
            <p:nvPr/>
          </p:nvGrpSpPr>
          <p:grpSpPr>
            <a:xfrm rot="581655">
              <a:off x="1274600" y="307905"/>
              <a:ext cx="9004" cy="9004"/>
              <a:chOff x="0" y="0"/>
              <a:chExt cx="219327" cy="219327"/>
            </a:xfrm>
          </p:grpSpPr>
          <p:sp>
            <p:nvSpPr>
              <p:cNvPr id="986" name="Freeform 986">
                <a:extLst>
                  <a:ext uri="{FF2B5EF4-FFF2-40B4-BE49-F238E27FC236}">
                    <a16:creationId xmlns:a16="http://schemas.microsoft.com/office/drawing/2014/main" id="{298FF3DE-AC84-04C1-B215-A8B8F8BCB00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7" name="TextBox 987">
                <a:extLst>
                  <a:ext uri="{FF2B5EF4-FFF2-40B4-BE49-F238E27FC236}">
                    <a16:creationId xmlns:a16="http://schemas.microsoft.com/office/drawing/2014/main" id="{7F24DBD6-7160-BC3B-4E9F-5B16D9E2F29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8" name="Group 988">
              <a:extLst>
                <a:ext uri="{FF2B5EF4-FFF2-40B4-BE49-F238E27FC236}">
                  <a16:creationId xmlns:a16="http://schemas.microsoft.com/office/drawing/2014/main" id="{81101683-E008-3436-9F7B-A1D50396FA43}"/>
                </a:ext>
              </a:extLst>
            </p:cNvPr>
            <p:cNvGrpSpPr/>
            <p:nvPr/>
          </p:nvGrpSpPr>
          <p:grpSpPr>
            <a:xfrm rot="581655">
              <a:off x="1274600" y="307905"/>
              <a:ext cx="9004" cy="9004"/>
              <a:chOff x="0" y="0"/>
              <a:chExt cx="237406" cy="237406"/>
            </a:xfrm>
          </p:grpSpPr>
          <p:sp>
            <p:nvSpPr>
              <p:cNvPr id="989" name="Freeform 989">
                <a:extLst>
                  <a:ext uri="{FF2B5EF4-FFF2-40B4-BE49-F238E27FC236}">
                    <a16:creationId xmlns:a16="http://schemas.microsoft.com/office/drawing/2014/main" id="{CF9F96BB-C2CA-EB08-7167-22C17BD8A89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0" name="TextBox 990">
                <a:extLst>
                  <a:ext uri="{FF2B5EF4-FFF2-40B4-BE49-F238E27FC236}">
                    <a16:creationId xmlns:a16="http://schemas.microsoft.com/office/drawing/2014/main" id="{356C27CB-5095-229B-2149-8157BC95FB20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1" name="Group 991">
              <a:extLst>
                <a:ext uri="{FF2B5EF4-FFF2-40B4-BE49-F238E27FC236}">
                  <a16:creationId xmlns:a16="http://schemas.microsoft.com/office/drawing/2014/main" id="{147C0922-D677-23FC-C70D-710E3BB4C07A}"/>
                </a:ext>
              </a:extLst>
            </p:cNvPr>
            <p:cNvGrpSpPr/>
            <p:nvPr/>
          </p:nvGrpSpPr>
          <p:grpSpPr>
            <a:xfrm rot="581655">
              <a:off x="1220344" y="298637"/>
              <a:ext cx="9004" cy="9004"/>
              <a:chOff x="0" y="0"/>
              <a:chExt cx="219327" cy="219327"/>
            </a:xfrm>
          </p:grpSpPr>
          <p:sp>
            <p:nvSpPr>
              <p:cNvPr id="992" name="Freeform 992">
                <a:extLst>
                  <a:ext uri="{FF2B5EF4-FFF2-40B4-BE49-F238E27FC236}">
                    <a16:creationId xmlns:a16="http://schemas.microsoft.com/office/drawing/2014/main" id="{445777A4-3645-926B-E408-087B90E3B2BA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3" name="TextBox 993">
                <a:extLst>
                  <a:ext uri="{FF2B5EF4-FFF2-40B4-BE49-F238E27FC236}">
                    <a16:creationId xmlns:a16="http://schemas.microsoft.com/office/drawing/2014/main" id="{E238D20F-2BFD-A646-A127-25775BF9EB0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4" name="Group 994">
              <a:extLst>
                <a:ext uri="{FF2B5EF4-FFF2-40B4-BE49-F238E27FC236}">
                  <a16:creationId xmlns:a16="http://schemas.microsoft.com/office/drawing/2014/main" id="{243DACE1-FA5C-3B29-FFD4-91F65046C6EA}"/>
                </a:ext>
              </a:extLst>
            </p:cNvPr>
            <p:cNvGrpSpPr/>
            <p:nvPr/>
          </p:nvGrpSpPr>
          <p:grpSpPr>
            <a:xfrm rot="581655">
              <a:off x="1220344" y="298637"/>
              <a:ext cx="9004" cy="9004"/>
              <a:chOff x="0" y="0"/>
              <a:chExt cx="237406" cy="237406"/>
            </a:xfrm>
          </p:grpSpPr>
          <p:sp>
            <p:nvSpPr>
              <p:cNvPr id="995" name="Freeform 995">
                <a:extLst>
                  <a:ext uri="{FF2B5EF4-FFF2-40B4-BE49-F238E27FC236}">
                    <a16:creationId xmlns:a16="http://schemas.microsoft.com/office/drawing/2014/main" id="{CA764BCB-28A7-1383-FFE6-8E9125939C4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6" name="TextBox 996">
                <a:extLst>
                  <a:ext uri="{FF2B5EF4-FFF2-40B4-BE49-F238E27FC236}">
                    <a16:creationId xmlns:a16="http://schemas.microsoft.com/office/drawing/2014/main" id="{D98ED2F5-ECB3-D777-4BF7-4DCD9467801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7" name="Group 997">
              <a:extLst>
                <a:ext uri="{FF2B5EF4-FFF2-40B4-BE49-F238E27FC236}">
                  <a16:creationId xmlns:a16="http://schemas.microsoft.com/office/drawing/2014/main" id="{099F4E41-7439-3D61-C513-81BAEA2AAA59}"/>
                </a:ext>
              </a:extLst>
            </p:cNvPr>
            <p:cNvGrpSpPr/>
            <p:nvPr/>
          </p:nvGrpSpPr>
          <p:grpSpPr>
            <a:xfrm rot="581655">
              <a:off x="1266992" y="243904"/>
              <a:ext cx="9004" cy="9004"/>
              <a:chOff x="0" y="0"/>
              <a:chExt cx="219327" cy="219327"/>
            </a:xfrm>
          </p:grpSpPr>
          <p:sp>
            <p:nvSpPr>
              <p:cNvPr id="998" name="Freeform 998">
                <a:extLst>
                  <a:ext uri="{FF2B5EF4-FFF2-40B4-BE49-F238E27FC236}">
                    <a16:creationId xmlns:a16="http://schemas.microsoft.com/office/drawing/2014/main" id="{BA955176-6746-F2DD-430D-1295FA5D051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9" name="TextBox 999">
                <a:extLst>
                  <a:ext uri="{FF2B5EF4-FFF2-40B4-BE49-F238E27FC236}">
                    <a16:creationId xmlns:a16="http://schemas.microsoft.com/office/drawing/2014/main" id="{DC7D93B3-38ED-32FD-B8D5-DD3E70ABC63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0" name="Group 1000">
              <a:extLst>
                <a:ext uri="{FF2B5EF4-FFF2-40B4-BE49-F238E27FC236}">
                  <a16:creationId xmlns:a16="http://schemas.microsoft.com/office/drawing/2014/main" id="{9B33396C-7233-4AC9-25B2-CD99C00FBEB8}"/>
                </a:ext>
              </a:extLst>
            </p:cNvPr>
            <p:cNvGrpSpPr/>
            <p:nvPr/>
          </p:nvGrpSpPr>
          <p:grpSpPr>
            <a:xfrm rot="581655">
              <a:off x="1266992" y="243904"/>
              <a:ext cx="9004" cy="9004"/>
              <a:chOff x="0" y="0"/>
              <a:chExt cx="237406" cy="237406"/>
            </a:xfrm>
          </p:grpSpPr>
          <p:sp>
            <p:nvSpPr>
              <p:cNvPr id="1001" name="Freeform 1001">
                <a:extLst>
                  <a:ext uri="{FF2B5EF4-FFF2-40B4-BE49-F238E27FC236}">
                    <a16:creationId xmlns:a16="http://schemas.microsoft.com/office/drawing/2014/main" id="{BB6B08BB-6FC3-6B9F-E57A-4F9A0C431E3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2" name="TextBox 1002">
                <a:extLst>
                  <a:ext uri="{FF2B5EF4-FFF2-40B4-BE49-F238E27FC236}">
                    <a16:creationId xmlns:a16="http://schemas.microsoft.com/office/drawing/2014/main" id="{77D36FFB-A42C-2071-F146-CC6BACEE253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3" name="Group 1003">
              <a:extLst>
                <a:ext uri="{FF2B5EF4-FFF2-40B4-BE49-F238E27FC236}">
                  <a16:creationId xmlns:a16="http://schemas.microsoft.com/office/drawing/2014/main" id="{B239E24D-425C-EC31-73CB-13E51E355A7A}"/>
                </a:ext>
              </a:extLst>
            </p:cNvPr>
            <p:cNvGrpSpPr/>
            <p:nvPr/>
          </p:nvGrpSpPr>
          <p:grpSpPr>
            <a:xfrm rot="2169327">
              <a:off x="1586462" y="313887"/>
              <a:ext cx="17169" cy="17169"/>
              <a:chOff x="0" y="0"/>
              <a:chExt cx="219327" cy="219327"/>
            </a:xfrm>
          </p:grpSpPr>
          <p:sp>
            <p:nvSpPr>
              <p:cNvPr id="1004" name="Freeform 1004">
                <a:extLst>
                  <a:ext uri="{FF2B5EF4-FFF2-40B4-BE49-F238E27FC236}">
                    <a16:creationId xmlns:a16="http://schemas.microsoft.com/office/drawing/2014/main" id="{788C004F-3B81-DE67-4C3E-0EC72625502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5" name="TextBox 1005">
                <a:extLst>
                  <a:ext uri="{FF2B5EF4-FFF2-40B4-BE49-F238E27FC236}">
                    <a16:creationId xmlns:a16="http://schemas.microsoft.com/office/drawing/2014/main" id="{97E9CB9F-B596-EE66-7136-3682889AB48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6" name="Group 1006">
              <a:extLst>
                <a:ext uri="{FF2B5EF4-FFF2-40B4-BE49-F238E27FC236}">
                  <a16:creationId xmlns:a16="http://schemas.microsoft.com/office/drawing/2014/main" id="{5AE413EF-F0C1-308F-CAD6-0D196B4CE109}"/>
                </a:ext>
              </a:extLst>
            </p:cNvPr>
            <p:cNvGrpSpPr/>
            <p:nvPr/>
          </p:nvGrpSpPr>
          <p:grpSpPr>
            <a:xfrm rot="2169327">
              <a:off x="1586462" y="313887"/>
              <a:ext cx="17169" cy="17169"/>
              <a:chOff x="0" y="0"/>
              <a:chExt cx="237406" cy="237406"/>
            </a:xfrm>
          </p:grpSpPr>
          <p:sp>
            <p:nvSpPr>
              <p:cNvPr id="1007" name="Freeform 1007">
                <a:extLst>
                  <a:ext uri="{FF2B5EF4-FFF2-40B4-BE49-F238E27FC236}">
                    <a16:creationId xmlns:a16="http://schemas.microsoft.com/office/drawing/2014/main" id="{8C91DE17-FBAF-D05C-FB64-7A773E99C5E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8" name="TextBox 1008">
                <a:extLst>
                  <a:ext uri="{FF2B5EF4-FFF2-40B4-BE49-F238E27FC236}">
                    <a16:creationId xmlns:a16="http://schemas.microsoft.com/office/drawing/2014/main" id="{9E0677B3-134F-7227-E568-CFDE821C563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9" name="Group 1009">
              <a:extLst>
                <a:ext uri="{FF2B5EF4-FFF2-40B4-BE49-F238E27FC236}">
                  <a16:creationId xmlns:a16="http://schemas.microsoft.com/office/drawing/2014/main" id="{65715A16-8479-D280-E077-8DD8F58E59C0}"/>
                </a:ext>
              </a:extLst>
            </p:cNvPr>
            <p:cNvGrpSpPr/>
            <p:nvPr/>
          </p:nvGrpSpPr>
          <p:grpSpPr>
            <a:xfrm rot="2169327">
              <a:off x="1661193" y="429353"/>
              <a:ext cx="17169" cy="17169"/>
              <a:chOff x="0" y="0"/>
              <a:chExt cx="219327" cy="219327"/>
            </a:xfrm>
          </p:grpSpPr>
          <p:sp>
            <p:nvSpPr>
              <p:cNvPr id="1010" name="Freeform 1010">
                <a:extLst>
                  <a:ext uri="{FF2B5EF4-FFF2-40B4-BE49-F238E27FC236}">
                    <a16:creationId xmlns:a16="http://schemas.microsoft.com/office/drawing/2014/main" id="{DFAD9523-F11B-15AF-EABC-F673C04D027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1" name="TextBox 1011">
                <a:extLst>
                  <a:ext uri="{FF2B5EF4-FFF2-40B4-BE49-F238E27FC236}">
                    <a16:creationId xmlns:a16="http://schemas.microsoft.com/office/drawing/2014/main" id="{DE0CAD34-4BEF-1F4A-89B7-C7CECF16779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2" name="Group 1012">
              <a:extLst>
                <a:ext uri="{FF2B5EF4-FFF2-40B4-BE49-F238E27FC236}">
                  <a16:creationId xmlns:a16="http://schemas.microsoft.com/office/drawing/2014/main" id="{E80BCB68-FCA2-A906-21A7-8F5426A08316}"/>
                </a:ext>
              </a:extLst>
            </p:cNvPr>
            <p:cNvGrpSpPr/>
            <p:nvPr/>
          </p:nvGrpSpPr>
          <p:grpSpPr>
            <a:xfrm rot="2169327">
              <a:off x="1661193" y="429353"/>
              <a:ext cx="17169" cy="17169"/>
              <a:chOff x="0" y="0"/>
              <a:chExt cx="237406" cy="237406"/>
            </a:xfrm>
          </p:grpSpPr>
          <p:sp>
            <p:nvSpPr>
              <p:cNvPr id="1013" name="Freeform 1013">
                <a:extLst>
                  <a:ext uri="{FF2B5EF4-FFF2-40B4-BE49-F238E27FC236}">
                    <a16:creationId xmlns:a16="http://schemas.microsoft.com/office/drawing/2014/main" id="{1F623958-4CD8-D612-9C81-5D75D92E673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4" name="TextBox 1014">
                <a:extLst>
                  <a:ext uri="{FF2B5EF4-FFF2-40B4-BE49-F238E27FC236}">
                    <a16:creationId xmlns:a16="http://schemas.microsoft.com/office/drawing/2014/main" id="{40A20A4A-7172-D642-EDB3-2751A969D7A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5" name="Group 1015">
              <a:extLst>
                <a:ext uri="{FF2B5EF4-FFF2-40B4-BE49-F238E27FC236}">
                  <a16:creationId xmlns:a16="http://schemas.microsoft.com/office/drawing/2014/main" id="{AF8BE2F5-2670-61F6-CBCB-D6F1A90FE62C}"/>
                </a:ext>
              </a:extLst>
            </p:cNvPr>
            <p:cNvGrpSpPr/>
            <p:nvPr/>
          </p:nvGrpSpPr>
          <p:grpSpPr>
            <a:xfrm rot="2169327">
              <a:off x="1576453" y="367434"/>
              <a:ext cx="17169" cy="17169"/>
              <a:chOff x="0" y="0"/>
              <a:chExt cx="219327" cy="219327"/>
            </a:xfrm>
          </p:grpSpPr>
          <p:sp>
            <p:nvSpPr>
              <p:cNvPr id="1016" name="Freeform 1016">
                <a:extLst>
                  <a:ext uri="{FF2B5EF4-FFF2-40B4-BE49-F238E27FC236}">
                    <a16:creationId xmlns:a16="http://schemas.microsoft.com/office/drawing/2014/main" id="{B857281D-2199-A00D-0A4D-E6555AAFDCE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7" name="TextBox 1017">
                <a:extLst>
                  <a:ext uri="{FF2B5EF4-FFF2-40B4-BE49-F238E27FC236}">
                    <a16:creationId xmlns:a16="http://schemas.microsoft.com/office/drawing/2014/main" id="{580AEEE6-3977-EAAC-D23D-94CAAE938E7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8" name="Group 1018">
              <a:extLst>
                <a:ext uri="{FF2B5EF4-FFF2-40B4-BE49-F238E27FC236}">
                  <a16:creationId xmlns:a16="http://schemas.microsoft.com/office/drawing/2014/main" id="{4669DDCE-0DD6-8DE8-D97C-9EC9CB35C950}"/>
                </a:ext>
              </a:extLst>
            </p:cNvPr>
            <p:cNvGrpSpPr/>
            <p:nvPr/>
          </p:nvGrpSpPr>
          <p:grpSpPr>
            <a:xfrm rot="2169327">
              <a:off x="1576453" y="367434"/>
              <a:ext cx="17169" cy="17169"/>
              <a:chOff x="0" y="0"/>
              <a:chExt cx="237406" cy="237406"/>
            </a:xfrm>
          </p:grpSpPr>
          <p:sp>
            <p:nvSpPr>
              <p:cNvPr id="1019" name="Freeform 1019">
                <a:extLst>
                  <a:ext uri="{FF2B5EF4-FFF2-40B4-BE49-F238E27FC236}">
                    <a16:creationId xmlns:a16="http://schemas.microsoft.com/office/drawing/2014/main" id="{5819FA85-756F-D24C-06AF-96235763238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0" name="TextBox 1020">
                <a:extLst>
                  <a:ext uri="{FF2B5EF4-FFF2-40B4-BE49-F238E27FC236}">
                    <a16:creationId xmlns:a16="http://schemas.microsoft.com/office/drawing/2014/main" id="{08567929-3EEA-761F-CAFE-EF2A1855C2F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1" name="Group 1021">
              <a:extLst>
                <a:ext uri="{FF2B5EF4-FFF2-40B4-BE49-F238E27FC236}">
                  <a16:creationId xmlns:a16="http://schemas.microsoft.com/office/drawing/2014/main" id="{57860F8C-C1F8-B21E-96CB-CE63347056B7}"/>
                </a:ext>
              </a:extLst>
            </p:cNvPr>
            <p:cNvGrpSpPr/>
            <p:nvPr/>
          </p:nvGrpSpPr>
          <p:grpSpPr>
            <a:xfrm rot="2169327">
              <a:off x="1661992" y="343586"/>
              <a:ext cx="9004" cy="9004"/>
              <a:chOff x="0" y="0"/>
              <a:chExt cx="219327" cy="219327"/>
            </a:xfrm>
          </p:grpSpPr>
          <p:sp>
            <p:nvSpPr>
              <p:cNvPr id="1022" name="Freeform 1022">
                <a:extLst>
                  <a:ext uri="{FF2B5EF4-FFF2-40B4-BE49-F238E27FC236}">
                    <a16:creationId xmlns:a16="http://schemas.microsoft.com/office/drawing/2014/main" id="{D2F2142B-91B1-989A-7E0B-A8487B9D607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3" name="TextBox 1023">
                <a:extLst>
                  <a:ext uri="{FF2B5EF4-FFF2-40B4-BE49-F238E27FC236}">
                    <a16:creationId xmlns:a16="http://schemas.microsoft.com/office/drawing/2014/main" id="{CBA9D9F9-D918-A31B-0B70-48DB0C0FC1C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4" name="Group 1024">
              <a:extLst>
                <a:ext uri="{FF2B5EF4-FFF2-40B4-BE49-F238E27FC236}">
                  <a16:creationId xmlns:a16="http://schemas.microsoft.com/office/drawing/2014/main" id="{09C8CF07-E5F0-07BB-E0AD-377F82A4308B}"/>
                </a:ext>
              </a:extLst>
            </p:cNvPr>
            <p:cNvGrpSpPr/>
            <p:nvPr/>
          </p:nvGrpSpPr>
          <p:grpSpPr>
            <a:xfrm rot="2169327">
              <a:off x="1661992" y="343586"/>
              <a:ext cx="9004" cy="9004"/>
              <a:chOff x="0" y="0"/>
              <a:chExt cx="237406" cy="237406"/>
            </a:xfrm>
          </p:grpSpPr>
          <p:sp>
            <p:nvSpPr>
              <p:cNvPr id="1025" name="Freeform 1025">
                <a:extLst>
                  <a:ext uri="{FF2B5EF4-FFF2-40B4-BE49-F238E27FC236}">
                    <a16:creationId xmlns:a16="http://schemas.microsoft.com/office/drawing/2014/main" id="{C6E0E4F3-AF3C-ECB8-1A7E-0B79FACF28A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6" name="TextBox 1026">
                <a:extLst>
                  <a:ext uri="{FF2B5EF4-FFF2-40B4-BE49-F238E27FC236}">
                    <a16:creationId xmlns:a16="http://schemas.microsoft.com/office/drawing/2014/main" id="{401E00F3-0BAD-79D2-722A-49A31C29DF1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7" name="Group 1027">
              <a:extLst>
                <a:ext uri="{FF2B5EF4-FFF2-40B4-BE49-F238E27FC236}">
                  <a16:creationId xmlns:a16="http://schemas.microsoft.com/office/drawing/2014/main" id="{04EC8A66-E849-EAF3-14A4-B3EDA6315EC6}"/>
                </a:ext>
              </a:extLst>
            </p:cNvPr>
            <p:cNvGrpSpPr/>
            <p:nvPr/>
          </p:nvGrpSpPr>
          <p:grpSpPr>
            <a:xfrm rot="2169327">
              <a:off x="1701185" y="404142"/>
              <a:ext cx="9004" cy="9004"/>
              <a:chOff x="0" y="0"/>
              <a:chExt cx="219327" cy="219327"/>
            </a:xfrm>
          </p:grpSpPr>
          <p:sp>
            <p:nvSpPr>
              <p:cNvPr id="1028" name="Freeform 1028">
                <a:extLst>
                  <a:ext uri="{FF2B5EF4-FFF2-40B4-BE49-F238E27FC236}">
                    <a16:creationId xmlns:a16="http://schemas.microsoft.com/office/drawing/2014/main" id="{2972D35C-157B-DD78-B442-90807DD2057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9" name="TextBox 1029">
                <a:extLst>
                  <a:ext uri="{FF2B5EF4-FFF2-40B4-BE49-F238E27FC236}">
                    <a16:creationId xmlns:a16="http://schemas.microsoft.com/office/drawing/2014/main" id="{7625817D-9FD9-0807-34D9-A3E1C209B34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0" name="Group 1030">
              <a:extLst>
                <a:ext uri="{FF2B5EF4-FFF2-40B4-BE49-F238E27FC236}">
                  <a16:creationId xmlns:a16="http://schemas.microsoft.com/office/drawing/2014/main" id="{7FD5A5C5-B48F-1253-03A0-C3E93FE787F0}"/>
                </a:ext>
              </a:extLst>
            </p:cNvPr>
            <p:cNvGrpSpPr/>
            <p:nvPr/>
          </p:nvGrpSpPr>
          <p:grpSpPr>
            <a:xfrm rot="2169327">
              <a:off x="1701185" y="404142"/>
              <a:ext cx="9004" cy="9004"/>
              <a:chOff x="0" y="0"/>
              <a:chExt cx="237406" cy="237406"/>
            </a:xfrm>
          </p:grpSpPr>
          <p:sp>
            <p:nvSpPr>
              <p:cNvPr id="1031" name="Freeform 1031">
                <a:extLst>
                  <a:ext uri="{FF2B5EF4-FFF2-40B4-BE49-F238E27FC236}">
                    <a16:creationId xmlns:a16="http://schemas.microsoft.com/office/drawing/2014/main" id="{2C5A8F9C-0682-7FC1-9B90-40D1F75CAB7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2" name="TextBox 1032">
                <a:extLst>
                  <a:ext uri="{FF2B5EF4-FFF2-40B4-BE49-F238E27FC236}">
                    <a16:creationId xmlns:a16="http://schemas.microsoft.com/office/drawing/2014/main" id="{11FE7C0D-B6BA-B24B-D786-7DA94FF8FEE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3" name="Group 1033">
              <a:extLst>
                <a:ext uri="{FF2B5EF4-FFF2-40B4-BE49-F238E27FC236}">
                  <a16:creationId xmlns:a16="http://schemas.microsoft.com/office/drawing/2014/main" id="{E2E95A13-2AB6-30F6-E322-B3DFFF85CCF4}"/>
                </a:ext>
              </a:extLst>
            </p:cNvPr>
            <p:cNvGrpSpPr/>
            <p:nvPr/>
          </p:nvGrpSpPr>
          <p:grpSpPr>
            <a:xfrm rot="2169327">
              <a:off x="1656743" y="371668"/>
              <a:ext cx="9004" cy="9004"/>
              <a:chOff x="0" y="0"/>
              <a:chExt cx="219327" cy="219327"/>
            </a:xfrm>
          </p:grpSpPr>
          <p:sp>
            <p:nvSpPr>
              <p:cNvPr id="1034" name="Freeform 1034">
                <a:extLst>
                  <a:ext uri="{FF2B5EF4-FFF2-40B4-BE49-F238E27FC236}">
                    <a16:creationId xmlns:a16="http://schemas.microsoft.com/office/drawing/2014/main" id="{C1099E7C-D244-7CC3-F482-1BC659A5AA8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5" name="TextBox 1035">
                <a:extLst>
                  <a:ext uri="{FF2B5EF4-FFF2-40B4-BE49-F238E27FC236}">
                    <a16:creationId xmlns:a16="http://schemas.microsoft.com/office/drawing/2014/main" id="{0F30BD59-FE92-A5E1-A75A-411F1AD3E9C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6" name="Group 1036">
              <a:extLst>
                <a:ext uri="{FF2B5EF4-FFF2-40B4-BE49-F238E27FC236}">
                  <a16:creationId xmlns:a16="http://schemas.microsoft.com/office/drawing/2014/main" id="{23EB65C1-6B39-16C2-F2D2-A24131B5FAB0}"/>
                </a:ext>
              </a:extLst>
            </p:cNvPr>
            <p:cNvGrpSpPr/>
            <p:nvPr/>
          </p:nvGrpSpPr>
          <p:grpSpPr>
            <a:xfrm rot="2169327">
              <a:off x="1656743" y="371668"/>
              <a:ext cx="9004" cy="9004"/>
              <a:chOff x="0" y="0"/>
              <a:chExt cx="237406" cy="237406"/>
            </a:xfrm>
          </p:grpSpPr>
          <p:sp>
            <p:nvSpPr>
              <p:cNvPr id="1037" name="Freeform 1037">
                <a:extLst>
                  <a:ext uri="{FF2B5EF4-FFF2-40B4-BE49-F238E27FC236}">
                    <a16:creationId xmlns:a16="http://schemas.microsoft.com/office/drawing/2014/main" id="{9240887D-00B1-A70F-1BA6-1BFCF6A633C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8" name="TextBox 1038">
                <a:extLst>
                  <a:ext uri="{FF2B5EF4-FFF2-40B4-BE49-F238E27FC236}">
                    <a16:creationId xmlns:a16="http://schemas.microsoft.com/office/drawing/2014/main" id="{F962A1FF-76DB-93A2-0E7B-E6CAE5B5E8B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9" name="Group 1039">
              <a:extLst>
                <a:ext uri="{FF2B5EF4-FFF2-40B4-BE49-F238E27FC236}">
                  <a16:creationId xmlns:a16="http://schemas.microsoft.com/office/drawing/2014/main" id="{AD33B531-E1C6-F4E0-21CA-1CD9AA5E50F5}"/>
                </a:ext>
              </a:extLst>
            </p:cNvPr>
            <p:cNvGrpSpPr/>
            <p:nvPr/>
          </p:nvGrpSpPr>
          <p:grpSpPr>
            <a:xfrm rot="2169327">
              <a:off x="1493821" y="281293"/>
              <a:ext cx="9004" cy="9004"/>
              <a:chOff x="0" y="0"/>
              <a:chExt cx="219327" cy="219327"/>
            </a:xfrm>
          </p:grpSpPr>
          <p:sp>
            <p:nvSpPr>
              <p:cNvPr id="1040" name="Freeform 1040">
                <a:extLst>
                  <a:ext uri="{FF2B5EF4-FFF2-40B4-BE49-F238E27FC236}">
                    <a16:creationId xmlns:a16="http://schemas.microsoft.com/office/drawing/2014/main" id="{EAC7AC89-2B00-180B-8E00-EE1346CB104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1" name="TextBox 1041">
                <a:extLst>
                  <a:ext uri="{FF2B5EF4-FFF2-40B4-BE49-F238E27FC236}">
                    <a16:creationId xmlns:a16="http://schemas.microsoft.com/office/drawing/2014/main" id="{68BAB4C2-8C5D-30DF-375E-395E0B50537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2" name="Group 1042">
              <a:extLst>
                <a:ext uri="{FF2B5EF4-FFF2-40B4-BE49-F238E27FC236}">
                  <a16:creationId xmlns:a16="http://schemas.microsoft.com/office/drawing/2014/main" id="{4155272F-1354-F2DB-12E0-E8C4A00A5BD4}"/>
                </a:ext>
              </a:extLst>
            </p:cNvPr>
            <p:cNvGrpSpPr/>
            <p:nvPr/>
          </p:nvGrpSpPr>
          <p:grpSpPr>
            <a:xfrm rot="2169327">
              <a:off x="1493821" y="281293"/>
              <a:ext cx="9004" cy="9004"/>
              <a:chOff x="0" y="0"/>
              <a:chExt cx="237406" cy="237406"/>
            </a:xfrm>
          </p:grpSpPr>
          <p:sp>
            <p:nvSpPr>
              <p:cNvPr id="1043" name="Freeform 1043">
                <a:extLst>
                  <a:ext uri="{FF2B5EF4-FFF2-40B4-BE49-F238E27FC236}">
                    <a16:creationId xmlns:a16="http://schemas.microsoft.com/office/drawing/2014/main" id="{BA669CA4-5697-5FDF-2340-A46670D176C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4" name="TextBox 1044">
                <a:extLst>
                  <a:ext uri="{FF2B5EF4-FFF2-40B4-BE49-F238E27FC236}">
                    <a16:creationId xmlns:a16="http://schemas.microsoft.com/office/drawing/2014/main" id="{11A116F8-A79D-2003-A3C3-33B7501D54B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5" name="Group 1045">
              <a:extLst>
                <a:ext uri="{FF2B5EF4-FFF2-40B4-BE49-F238E27FC236}">
                  <a16:creationId xmlns:a16="http://schemas.microsoft.com/office/drawing/2014/main" id="{7F2AB18D-3AFF-20B0-CEC3-A3290F2A7852}"/>
                </a:ext>
              </a:extLst>
            </p:cNvPr>
            <p:cNvGrpSpPr/>
            <p:nvPr/>
          </p:nvGrpSpPr>
          <p:grpSpPr>
            <a:xfrm rot="2169327">
              <a:off x="1533013" y="341848"/>
              <a:ext cx="9004" cy="9004"/>
              <a:chOff x="0" y="0"/>
              <a:chExt cx="219327" cy="219327"/>
            </a:xfrm>
          </p:grpSpPr>
          <p:sp>
            <p:nvSpPr>
              <p:cNvPr id="1046" name="Freeform 1046">
                <a:extLst>
                  <a:ext uri="{FF2B5EF4-FFF2-40B4-BE49-F238E27FC236}">
                    <a16:creationId xmlns:a16="http://schemas.microsoft.com/office/drawing/2014/main" id="{9FD70B12-9F9B-AC7C-D4D5-D60FCE39058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7" name="TextBox 1047">
                <a:extLst>
                  <a:ext uri="{FF2B5EF4-FFF2-40B4-BE49-F238E27FC236}">
                    <a16:creationId xmlns:a16="http://schemas.microsoft.com/office/drawing/2014/main" id="{0690AB5D-04C2-4C46-93A8-19A2540B849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8" name="Group 1048">
              <a:extLst>
                <a:ext uri="{FF2B5EF4-FFF2-40B4-BE49-F238E27FC236}">
                  <a16:creationId xmlns:a16="http://schemas.microsoft.com/office/drawing/2014/main" id="{7172C076-C697-1E28-790D-70ED14FB8C0B}"/>
                </a:ext>
              </a:extLst>
            </p:cNvPr>
            <p:cNvGrpSpPr/>
            <p:nvPr/>
          </p:nvGrpSpPr>
          <p:grpSpPr>
            <a:xfrm rot="2169327">
              <a:off x="1533013" y="341848"/>
              <a:ext cx="9004" cy="9004"/>
              <a:chOff x="0" y="0"/>
              <a:chExt cx="237406" cy="237406"/>
            </a:xfrm>
          </p:grpSpPr>
          <p:sp>
            <p:nvSpPr>
              <p:cNvPr id="1049" name="Freeform 1049">
                <a:extLst>
                  <a:ext uri="{FF2B5EF4-FFF2-40B4-BE49-F238E27FC236}">
                    <a16:creationId xmlns:a16="http://schemas.microsoft.com/office/drawing/2014/main" id="{A9F2888A-6660-6887-6932-AF6B28C8549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0" name="TextBox 1050">
                <a:extLst>
                  <a:ext uri="{FF2B5EF4-FFF2-40B4-BE49-F238E27FC236}">
                    <a16:creationId xmlns:a16="http://schemas.microsoft.com/office/drawing/2014/main" id="{DBAAD579-1C27-9FD8-4E34-EB83BA03EDB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1" name="Group 1051">
              <a:extLst>
                <a:ext uri="{FF2B5EF4-FFF2-40B4-BE49-F238E27FC236}">
                  <a16:creationId xmlns:a16="http://schemas.microsoft.com/office/drawing/2014/main" id="{F20F24CE-CD7C-E532-EA6B-6D7A8802C181}"/>
                </a:ext>
              </a:extLst>
            </p:cNvPr>
            <p:cNvGrpSpPr/>
            <p:nvPr/>
          </p:nvGrpSpPr>
          <p:grpSpPr>
            <a:xfrm rot="2169327">
              <a:off x="1488572" y="309375"/>
              <a:ext cx="9004" cy="9004"/>
              <a:chOff x="0" y="0"/>
              <a:chExt cx="219327" cy="219327"/>
            </a:xfrm>
          </p:grpSpPr>
          <p:sp>
            <p:nvSpPr>
              <p:cNvPr id="1052" name="Freeform 1052">
                <a:extLst>
                  <a:ext uri="{FF2B5EF4-FFF2-40B4-BE49-F238E27FC236}">
                    <a16:creationId xmlns:a16="http://schemas.microsoft.com/office/drawing/2014/main" id="{93DEA1FA-0866-BBA1-911D-706F5F62EA9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3" name="TextBox 1053">
                <a:extLst>
                  <a:ext uri="{FF2B5EF4-FFF2-40B4-BE49-F238E27FC236}">
                    <a16:creationId xmlns:a16="http://schemas.microsoft.com/office/drawing/2014/main" id="{21FB535D-10FB-6B6C-DAD7-71D90FD9BD7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4" name="Group 1054">
              <a:extLst>
                <a:ext uri="{FF2B5EF4-FFF2-40B4-BE49-F238E27FC236}">
                  <a16:creationId xmlns:a16="http://schemas.microsoft.com/office/drawing/2014/main" id="{5C7FD61A-0C9C-C636-6A6E-98EE892A407C}"/>
                </a:ext>
              </a:extLst>
            </p:cNvPr>
            <p:cNvGrpSpPr/>
            <p:nvPr/>
          </p:nvGrpSpPr>
          <p:grpSpPr>
            <a:xfrm rot="2169327">
              <a:off x="1488572" y="309375"/>
              <a:ext cx="9004" cy="9004"/>
              <a:chOff x="0" y="0"/>
              <a:chExt cx="237406" cy="237406"/>
            </a:xfrm>
          </p:grpSpPr>
          <p:sp>
            <p:nvSpPr>
              <p:cNvPr id="1055" name="Freeform 1055">
                <a:extLst>
                  <a:ext uri="{FF2B5EF4-FFF2-40B4-BE49-F238E27FC236}">
                    <a16:creationId xmlns:a16="http://schemas.microsoft.com/office/drawing/2014/main" id="{540822EA-E6A5-1F92-39B6-881CB095EA0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6" name="TextBox 1056">
                <a:extLst>
                  <a:ext uri="{FF2B5EF4-FFF2-40B4-BE49-F238E27FC236}">
                    <a16:creationId xmlns:a16="http://schemas.microsoft.com/office/drawing/2014/main" id="{F04E7834-C0D2-729E-F719-75642AC5215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7" name="Group 1057">
              <a:extLst>
                <a:ext uri="{FF2B5EF4-FFF2-40B4-BE49-F238E27FC236}">
                  <a16:creationId xmlns:a16="http://schemas.microsoft.com/office/drawing/2014/main" id="{8C54F344-753D-BCEE-C149-4046322CD484}"/>
                </a:ext>
              </a:extLst>
            </p:cNvPr>
            <p:cNvGrpSpPr/>
            <p:nvPr/>
          </p:nvGrpSpPr>
          <p:grpSpPr>
            <a:xfrm rot="2169327">
              <a:off x="1554721" y="281162"/>
              <a:ext cx="9004" cy="9004"/>
              <a:chOff x="0" y="0"/>
              <a:chExt cx="219327" cy="219327"/>
            </a:xfrm>
          </p:grpSpPr>
          <p:sp>
            <p:nvSpPr>
              <p:cNvPr id="1058" name="Freeform 1058">
                <a:extLst>
                  <a:ext uri="{FF2B5EF4-FFF2-40B4-BE49-F238E27FC236}">
                    <a16:creationId xmlns:a16="http://schemas.microsoft.com/office/drawing/2014/main" id="{A9FCE52A-9292-15D2-6E47-2D9382E7BE2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9" name="TextBox 1059">
                <a:extLst>
                  <a:ext uri="{FF2B5EF4-FFF2-40B4-BE49-F238E27FC236}">
                    <a16:creationId xmlns:a16="http://schemas.microsoft.com/office/drawing/2014/main" id="{E1F07ED1-D1D7-04B0-71A5-A214C1D4279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0" name="Group 1060">
              <a:extLst>
                <a:ext uri="{FF2B5EF4-FFF2-40B4-BE49-F238E27FC236}">
                  <a16:creationId xmlns:a16="http://schemas.microsoft.com/office/drawing/2014/main" id="{E9E76C8A-9E4C-0524-2A00-648119CF3A4E}"/>
                </a:ext>
              </a:extLst>
            </p:cNvPr>
            <p:cNvGrpSpPr/>
            <p:nvPr/>
          </p:nvGrpSpPr>
          <p:grpSpPr>
            <a:xfrm rot="2169327">
              <a:off x="1554721" y="281162"/>
              <a:ext cx="9004" cy="9004"/>
              <a:chOff x="0" y="0"/>
              <a:chExt cx="237406" cy="237406"/>
            </a:xfrm>
          </p:grpSpPr>
          <p:sp>
            <p:nvSpPr>
              <p:cNvPr id="1061" name="Freeform 1061">
                <a:extLst>
                  <a:ext uri="{FF2B5EF4-FFF2-40B4-BE49-F238E27FC236}">
                    <a16:creationId xmlns:a16="http://schemas.microsoft.com/office/drawing/2014/main" id="{9391F1FE-46EF-C32C-9885-5373927FC04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2" name="TextBox 1062">
                <a:extLst>
                  <a:ext uri="{FF2B5EF4-FFF2-40B4-BE49-F238E27FC236}">
                    <a16:creationId xmlns:a16="http://schemas.microsoft.com/office/drawing/2014/main" id="{A6086C47-9BB6-87F9-3594-0329CB66E91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3" name="Group 1063">
              <a:extLst>
                <a:ext uri="{FF2B5EF4-FFF2-40B4-BE49-F238E27FC236}">
                  <a16:creationId xmlns:a16="http://schemas.microsoft.com/office/drawing/2014/main" id="{0D76EA80-8E88-3B0B-BFFF-68EC21F128AE}"/>
                </a:ext>
              </a:extLst>
            </p:cNvPr>
            <p:cNvGrpSpPr/>
            <p:nvPr/>
          </p:nvGrpSpPr>
          <p:grpSpPr>
            <a:xfrm rot="2169327">
              <a:off x="1729292" y="385835"/>
              <a:ext cx="9004" cy="9004"/>
              <a:chOff x="0" y="0"/>
              <a:chExt cx="219327" cy="219327"/>
            </a:xfrm>
          </p:grpSpPr>
          <p:sp>
            <p:nvSpPr>
              <p:cNvPr id="1064" name="Freeform 1064">
                <a:extLst>
                  <a:ext uri="{FF2B5EF4-FFF2-40B4-BE49-F238E27FC236}">
                    <a16:creationId xmlns:a16="http://schemas.microsoft.com/office/drawing/2014/main" id="{F6C4133B-3B9D-DF32-5C8D-60616859433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5" name="TextBox 1065">
                <a:extLst>
                  <a:ext uri="{FF2B5EF4-FFF2-40B4-BE49-F238E27FC236}">
                    <a16:creationId xmlns:a16="http://schemas.microsoft.com/office/drawing/2014/main" id="{6E5A6659-FD3D-DB4B-C374-91245CA6469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6" name="Group 1066">
              <a:extLst>
                <a:ext uri="{FF2B5EF4-FFF2-40B4-BE49-F238E27FC236}">
                  <a16:creationId xmlns:a16="http://schemas.microsoft.com/office/drawing/2014/main" id="{921AE085-E247-29A7-1059-88A0B7566A94}"/>
                </a:ext>
              </a:extLst>
            </p:cNvPr>
            <p:cNvGrpSpPr/>
            <p:nvPr/>
          </p:nvGrpSpPr>
          <p:grpSpPr>
            <a:xfrm rot="2169327">
              <a:off x="1729292" y="385835"/>
              <a:ext cx="9004" cy="9004"/>
              <a:chOff x="0" y="0"/>
              <a:chExt cx="237406" cy="237406"/>
            </a:xfrm>
          </p:grpSpPr>
          <p:sp>
            <p:nvSpPr>
              <p:cNvPr id="1067" name="Freeform 1067">
                <a:extLst>
                  <a:ext uri="{FF2B5EF4-FFF2-40B4-BE49-F238E27FC236}">
                    <a16:creationId xmlns:a16="http://schemas.microsoft.com/office/drawing/2014/main" id="{04A8FFC0-76CE-8C5E-84F3-F44CA74730C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8" name="TextBox 1068">
                <a:extLst>
                  <a:ext uri="{FF2B5EF4-FFF2-40B4-BE49-F238E27FC236}">
                    <a16:creationId xmlns:a16="http://schemas.microsoft.com/office/drawing/2014/main" id="{EBD8082E-B375-B849-80CF-5E9479143FF0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9" name="Group 1069">
              <a:extLst>
                <a:ext uri="{FF2B5EF4-FFF2-40B4-BE49-F238E27FC236}">
                  <a16:creationId xmlns:a16="http://schemas.microsoft.com/office/drawing/2014/main" id="{FD24463C-1CEB-22BB-8FD2-2E720D36650A}"/>
                </a:ext>
              </a:extLst>
            </p:cNvPr>
            <p:cNvGrpSpPr/>
            <p:nvPr/>
          </p:nvGrpSpPr>
          <p:grpSpPr>
            <a:xfrm rot="2169327">
              <a:off x="707319" y="356168"/>
              <a:ext cx="9004" cy="9004"/>
              <a:chOff x="0" y="0"/>
              <a:chExt cx="219327" cy="219327"/>
            </a:xfrm>
          </p:grpSpPr>
          <p:sp>
            <p:nvSpPr>
              <p:cNvPr id="1070" name="Freeform 1070">
                <a:extLst>
                  <a:ext uri="{FF2B5EF4-FFF2-40B4-BE49-F238E27FC236}">
                    <a16:creationId xmlns:a16="http://schemas.microsoft.com/office/drawing/2014/main" id="{5AD171DE-00C3-C4A5-8F6D-DE54F22DA34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1" name="TextBox 1071">
                <a:extLst>
                  <a:ext uri="{FF2B5EF4-FFF2-40B4-BE49-F238E27FC236}">
                    <a16:creationId xmlns:a16="http://schemas.microsoft.com/office/drawing/2014/main" id="{C6077B2C-4884-AA0A-475D-3D5CFEB887E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2" name="Group 1072">
              <a:extLst>
                <a:ext uri="{FF2B5EF4-FFF2-40B4-BE49-F238E27FC236}">
                  <a16:creationId xmlns:a16="http://schemas.microsoft.com/office/drawing/2014/main" id="{FC1F8379-5A16-69CA-4405-56969EDE7F5D}"/>
                </a:ext>
              </a:extLst>
            </p:cNvPr>
            <p:cNvGrpSpPr/>
            <p:nvPr/>
          </p:nvGrpSpPr>
          <p:grpSpPr>
            <a:xfrm rot="2169327">
              <a:off x="707319" y="356168"/>
              <a:ext cx="9004" cy="9004"/>
              <a:chOff x="0" y="0"/>
              <a:chExt cx="237406" cy="237406"/>
            </a:xfrm>
          </p:grpSpPr>
          <p:sp>
            <p:nvSpPr>
              <p:cNvPr id="1073" name="Freeform 1073">
                <a:extLst>
                  <a:ext uri="{FF2B5EF4-FFF2-40B4-BE49-F238E27FC236}">
                    <a16:creationId xmlns:a16="http://schemas.microsoft.com/office/drawing/2014/main" id="{54AFA606-FB4F-34BF-FA0C-423525CA1DE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4" name="TextBox 1074">
                <a:extLst>
                  <a:ext uri="{FF2B5EF4-FFF2-40B4-BE49-F238E27FC236}">
                    <a16:creationId xmlns:a16="http://schemas.microsoft.com/office/drawing/2014/main" id="{F0A5C990-3C45-2185-9B31-4FEFCE58490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5" name="Group 1075">
              <a:extLst>
                <a:ext uri="{FF2B5EF4-FFF2-40B4-BE49-F238E27FC236}">
                  <a16:creationId xmlns:a16="http://schemas.microsoft.com/office/drawing/2014/main" id="{0CDD9B07-8C3F-07C3-0D09-2F959ABF3DCF}"/>
                </a:ext>
              </a:extLst>
            </p:cNvPr>
            <p:cNvGrpSpPr/>
            <p:nvPr/>
          </p:nvGrpSpPr>
          <p:grpSpPr>
            <a:xfrm rot="2169327">
              <a:off x="636121" y="340870"/>
              <a:ext cx="9004" cy="9004"/>
              <a:chOff x="0" y="0"/>
              <a:chExt cx="219327" cy="219327"/>
            </a:xfrm>
          </p:grpSpPr>
          <p:sp>
            <p:nvSpPr>
              <p:cNvPr id="1076" name="Freeform 1076">
                <a:extLst>
                  <a:ext uri="{FF2B5EF4-FFF2-40B4-BE49-F238E27FC236}">
                    <a16:creationId xmlns:a16="http://schemas.microsoft.com/office/drawing/2014/main" id="{8D205ADF-D825-DB44-9855-0A753EEC7FA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7" name="TextBox 1077">
                <a:extLst>
                  <a:ext uri="{FF2B5EF4-FFF2-40B4-BE49-F238E27FC236}">
                    <a16:creationId xmlns:a16="http://schemas.microsoft.com/office/drawing/2014/main" id="{56378C09-6386-83BF-D250-C0BC80FA4E0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8" name="Group 1078">
              <a:extLst>
                <a:ext uri="{FF2B5EF4-FFF2-40B4-BE49-F238E27FC236}">
                  <a16:creationId xmlns:a16="http://schemas.microsoft.com/office/drawing/2014/main" id="{06D5FD15-CAE8-A0FB-AC08-00B138CE9F95}"/>
                </a:ext>
              </a:extLst>
            </p:cNvPr>
            <p:cNvGrpSpPr/>
            <p:nvPr/>
          </p:nvGrpSpPr>
          <p:grpSpPr>
            <a:xfrm rot="2169327">
              <a:off x="636121" y="340870"/>
              <a:ext cx="9004" cy="9004"/>
              <a:chOff x="0" y="0"/>
              <a:chExt cx="237406" cy="237406"/>
            </a:xfrm>
          </p:grpSpPr>
          <p:sp>
            <p:nvSpPr>
              <p:cNvPr id="1079" name="Freeform 1079">
                <a:extLst>
                  <a:ext uri="{FF2B5EF4-FFF2-40B4-BE49-F238E27FC236}">
                    <a16:creationId xmlns:a16="http://schemas.microsoft.com/office/drawing/2014/main" id="{CCABB432-E009-F26E-AC4C-444C9C2BCF8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0" name="TextBox 1080">
                <a:extLst>
                  <a:ext uri="{FF2B5EF4-FFF2-40B4-BE49-F238E27FC236}">
                    <a16:creationId xmlns:a16="http://schemas.microsoft.com/office/drawing/2014/main" id="{A24B994F-7AFB-C8C8-B481-6D1B02E4E69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1" name="Group 1081">
              <a:extLst>
                <a:ext uri="{FF2B5EF4-FFF2-40B4-BE49-F238E27FC236}">
                  <a16:creationId xmlns:a16="http://schemas.microsoft.com/office/drawing/2014/main" id="{773D1C08-FA40-8591-74F8-8FB894067BC7}"/>
                </a:ext>
              </a:extLst>
            </p:cNvPr>
            <p:cNvGrpSpPr/>
            <p:nvPr/>
          </p:nvGrpSpPr>
          <p:grpSpPr>
            <a:xfrm rot="2169327">
              <a:off x="688207" y="392956"/>
              <a:ext cx="9004" cy="9004"/>
              <a:chOff x="0" y="0"/>
              <a:chExt cx="219327" cy="219327"/>
            </a:xfrm>
          </p:grpSpPr>
          <p:sp>
            <p:nvSpPr>
              <p:cNvPr id="1082" name="Freeform 1082">
                <a:extLst>
                  <a:ext uri="{FF2B5EF4-FFF2-40B4-BE49-F238E27FC236}">
                    <a16:creationId xmlns:a16="http://schemas.microsoft.com/office/drawing/2014/main" id="{BAB88119-5F00-C512-82E8-5221B4EB209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3" name="TextBox 1083">
                <a:extLst>
                  <a:ext uri="{FF2B5EF4-FFF2-40B4-BE49-F238E27FC236}">
                    <a16:creationId xmlns:a16="http://schemas.microsoft.com/office/drawing/2014/main" id="{24E1F9B9-7F21-FEBE-6CD9-9F788789518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4" name="Group 1084">
              <a:extLst>
                <a:ext uri="{FF2B5EF4-FFF2-40B4-BE49-F238E27FC236}">
                  <a16:creationId xmlns:a16="http://schemas.microsoft.com/office/drawing/2014/main" id="{4A82A388-94BC-5A18-F18A-EE290D53B662}"/>
                </a:ext>
              </a:extLst>
            </p:cNvPr>
            <p:cNvGrpSpPr/>
            <p:nvPr/>
          </p:nvGrpSpPr>
          <p:grpSpPr>
            <a:xfrm rot="2169327">
              <a:off x="688207" y="392956"/>
              <a:ext cx="9004" cy="9004"/>
              <a:chOff x="0" y="0"/>
              <a:chExt cx="237406" cy="237406"/>
            </a:xfrm>
          </p:grpSpPr>
          <p:sp>
            <p:nvSpPr>
              <p:cNvPr id="1085" name="Freeform 1085">
                <a:extLst>
                  <a:ext uri="{FF2B5EF4-FFF2-40B4-BE49-F238E27FC236}">
                    <a16:creationId xmlns:a16="http://schemas.microsoft.com/office/drawing/2014/main" id="{0FEE6277-FB93-41D1-4B73-2535FF4ADC0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6" name="TextBox 1086">
                <a:extLst>
                  <a:ext uri="{FF2B5EF4-FFF2-40B4-BE49-F238E27FC236}">
                    <a16:creationId xmlns:a16="http://schemas.microsoft.com/office/drawing/2014/main" id="{CBAADC58-2E37-8B0F-048E-A13EA29BE81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7" name="Group 1087">
              <a:extLst>
                <a:ext uri="{FF2B5EF4-FFF2-40B4-BE49-F238E27FC236}">
                  <a16:creationId xmlns:a16="http://schemas.microsoft.com/office/drawing/2014/main" id="{656977CB-E9EE-E947-8F52-EB0CA3101BE6}"/>
                </a:ext>
              </a:extLst>
            </p:cNvPr>
            <p:cNvGrpSpPr/>
            <p:nvPr/>
          </p:nvGrpSpPr>
          <p:grpSpPr>
            <a:xfrm rot="-1281463">
              <a:off x="437354" y="462290"/>
              <a:ext cx="9004" cy="9004"/>
              <a:chOff x="0" y="0"/>
              <a:chExt cx="219327" cy="219327"/>
            </a:xfrm>
          </p:grpSpPr>
          <p:sp>
            <p:nvSpPr>
              <p:cNvPr id="1088" name="Freeform 1088">
                <a:extLst>
                  <a:ext uri="{FF2B5EF4-FFF2-40B4-BE49-F238E27FC236}">
                    <a16:creationId xmlns:a16="http://schemas.microsoft.com/office/drawing/2014/main" id="{AC1F0028-B5CB-C19D-A4CF-BA3BFE1E9B9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9" name="TextBox 1089">
                <a:extLst>
                  <a:ext uri="{FF2B5EF4-FFF2-40B4-BE49-F238E27FC236}">
                    <a16:creationId xmlns:a16="http://schemas.microsoft.com/office/drawing/2014/main" id="{8430B4B7-6C6C-D991-A82C-B1140FAC3FE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0" name="Group 1090">
              <a:extLst>
                <a:ext uri="{FF2B5EF4-FFF2-40B4-BE49-F238E27FC236}">
                  <a16:creationId xmlns:a16="http://schemas.microsoft.com/office/drawing/2014/main" id="{29F300DC-5A3E-F16A-04B8-DE352BBE83A2}"/>
                </a:ext>
              </a:extLst>
            </p:cNvPr>
            <p:cNvGrpSpPr/>
            <p:nvPr/>
          </p:nvGrpSpPr>
          <p:grpSpPr>
            <a:xfrm rot="-1281463">
              <a:off x="437354" y="462290"/>
              <a:ext cx="9004" cy="9004"/>
              <a:chOff x="0" y="0"/>
              <a:chExt cx="237406" cy="237406"/>
            </a:xfrm>
          </p:grpSpPr>
          <p:sp>
            <p:nvSpPr>
              <p:cNvPr id="1091" name="Freeform 1091">
                <a:extLst>
                  <a:ext uri="{FF2B5EF4-FFF2-40B4-BE49-F238E27FC236}">
                    <a16:creationId xmlns:a16="http://schemas.microsoft.com/office/drawing/2014/main" id="{DE8FF568-D466-3559-70AD-8D67F9EAB7A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2" name="TextBox 1092">
                <a:extLst>
                  <a:ext uri="{FF2B5EF4-FFF2-40B4-BE49-F238E27FC236}">
                    <a16:creationId xmlns:a16="http://schemas.microsoft.com/office/drawing/2014/main" id="{277DD655-02B0-7FAD-A2F0-033505F4594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3" name="Group 1093">
              <a:extLst>
                <a:ext uri="{FF2B5EF4-FFF2-40B4-BE49-F238E27FC236}">
                  <a16:creationId xmlns:a16="http://schemas.microsoft.com/office/drawing/2014/main" id="{FB4F3342-3A0A-7338-7623-5B01134B111D}"/>
                </a:ext>
              </a:extLst>
            </p:cNvPr>
            <p:cNvGrpSpPr/>
            <p:nvPr/>
          </p:nvGrpSpPr>
          <p:grpSpPr>
            <a:xfrm rot="-1281463">
              <a:off x="668651" y="344283"/>
              <a:ext cx="17169" cy="17169"/>
              <a:chOff x="0" y="0"/>
              <a:chExt cx="219327" cy="219327"/>
            </a:xfrm>
          </p:grpSpPr>
          <p:sp>
            <p:nvSpPr>
              <p:cNvPr id="1094" name="Freeform 1094">
                <a:extLst>
                  <a:ext uri="{FF2B5EF4-FFF2-40B4-BE49-F238E27FC236}">
                    <a16:creationId xmlns:a16="http://schemas.microsoft.com/office/drawing/2014/main" id="{E1F952B2-3251-5687-BD4A-A77CA7D376CA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5" name="TextBox 1095">
                <a:extLst>
                  <a:ext uri="{FF2B5EF4-FFF2-40B4-BE49-F238E27FC236}">
                    <a16:creationId xmlns:a16="http://schemas.microsoft.com/office/drawing/2014/main" id="{7D706AB7-D4E2-BD19-84EA-85E5625E939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6" name="Group 1096">
              <a:extLst>
                <a:ext uri="{FF2B5EF4-FFF2-40B4-BE49-F238E27FC236}">
                  <a16:creationId xmlns:a16="http://schemas.microsoft.com/office/drawing/2014/main" id="{BB4CFC3F-729B-FC67-6E44-BEDB82A967D6}"/>
                </a:ext>
              </a:extLst>
            </p:cNvPr>
            <p:cNvGrpSpPr/>
            <p:nvPr/>
          </p:nvGrpSpPr>
          <p:grpSpPr>
            <a:xfrm rot="-1281463">
              <a:off x="668651" y="344283"/>
              <a:ext cx="17169" cy="17169"/>
              <a:chOff x="0" y="0"/>
              <a:chExt cx="237406" cy="237406"/>
            </a:xfrm>
          </p:grpSpPr>
          <p:sp>
            <p:nvSpPr>
              <p:cNvPr id="1097" name="Freeform 1097">
                <a:extLst>
                  <a:ext uri="{FF2B5EF4-FFF2-40B4-BE49-F238E27FC236}">
                    <a16:creationId xmlns:a16="http://schemas.microsoft.com/office/drawing/2014/main" id="{DCB0642E-9764-E1DD-AC16-6D0931824D3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8" name="TextBox 1098">
                <a:extLst>
                  <a:ext uri="{FF2B5EF4-FFF2-40B4-BE49-F238E27FC236}">
                    <a16:creationId xmlns:a16="http://schemas.microsoft.com/office/drawing/2014/main" id="{7B33922E-9C0D-BF54-5998-AE1F11A702B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9" name="Group 1099">
              <a:extLst>
                <a:ext uri="{FF2B5EF4-FFF2-40B4-BE49-F238E27FC236}">
                  <a16:creationId xmlns:a16="http://schemas.microsoft.com/office/drawing/2014/main" id="{B966954E-F3D7-217A-88AC-466C1A7BB715}"/>
                </a:ext>
              </a:extLst>
            </p:cNvPr>
            <p:cNvGrpSpPr/>
            <p:nvPr/>
          </p:nvGrpSpPr>
          <p:grpSpPr>
            <a:xfrm rot="-1281463">
              <a:off x="806187" y="343263"/>
              <a:ext cx="17169" cy="17169"/>
              <a:chOff x="0" y="0"/>
              <a:chExt cx="219327" cy="219327"/>
            </a:xfrm>
          </p:grpSpPr>
          <p:sp>
            <p:nvSpPr>
              <p:cNvPr id="1100" name="Freeform 1100">
                <a:extLst>
                  <a:ext uri="{FF2B5EF4-FFF2-40B4-BE49-F238E27FC236}">
                    <a16:creationId xmlns:a16="http://schemas.microsoft.com/office/drawing/2014/main" id="{3BDE0EEF-F2B0-C85D-269C-8C93D21FABA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1" name="TextBox 1101">
                <a:extLst>
                  <a:ext uri="{FF2B5EF4-FFF2-40B4-BE49-F238E27FC236}">
                    <a16:creationId xmlns:a16="http://schemas.microsoft.com/office/drawing/2014/main" id="{EA0879CE-C81B-3952-18E5-611D9D59FA7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2" name="Group 1102">
              <a:extLst>
                <a:ext uri="{FF2B5EF4-FFF2-40B4-BE49-F238E27FC236}">
                  <a16:creationId xmlns:a16="http://schemas.microsoft.com/office/drawing/2014/main" id="{4777A27F-8B04-E79B-F74D-122C4BB2D30C}"/>
                </a:ext>
              </a:extLst>
            </p:cNvPr>
            <p:cNvGrpSpPr/>
            <p:nvPr/>
          </p:nvGrpSpPr>
          <p:grpSpPr>
            <a:xfrm rot="-1281463">
              <a:off x="806187" y="343263"/>
              <a:ext cx="17169" cy="17169"/>
              <a:chOff x="0" y="0"/>
              <a:chExt cx="237406" cy="237406"/>
            </a:xfrm>
          </p:grpSpPr>
          <p:sp>
            <p:nvSpPr>
              <p:cNvPr id="1103" name="Freeform 1103">
                <a:extLst>
                  <a:ext uri="{FF2B5EF4-FFF2-40B4-BE49-F238E27FC236}">
                    <a16:creationId xmlns:a16="http://schemas.microsoft.com/office/drawing/2014/main" id="{682F48D1-8E59-11FE-AAC7-3B000B92350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4" name="TextBox 1104">
                <a:extLst>
                  <a:ext uri="{FF2B5EF4-FFF2-40B4-BE49-F238E27FC236}">
                    <a16:creationId xmlns:a16="http://schemas.microsoft.com/office/drawing/2014/main" id="{A837D2D4-1836-C8E2-6F79-21D866CEE7B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5" name="Group 1105">
              <a:extLst>
                <a:ext uri="{FF2B5EF4-FFF2-40B4-BE49-F238E27FC236}">
                  <a16:creationId xmlns:a16="http://schemas.microsoft.com/office/drawing/2014/main" id="{3D3EC818-1491-DFCC-1371-00C71BFB0A4D}"/>
                </a:ext>
              </a:extLst>
            </p:cNvPr>
            <p:cNvGrpSpPr/>
            <p:nvPr/>
          </p:nvGrpSpPr>
          <p:grpSpPr>
            <a:xfrm rot="-1281463">
              <a:off x="708443" y="381485"/>
              <a:ext cx="17169" cy="17169"/>
              <a:chOff x="0" y="0"/>
              <a:chExt cx="219327" cy="219327"/>
            </a:xfrm>
          </p:grpSpPr>
          <p:sp>
            <p:nvSpPr>
              <p:cNvPr id="1106" name="Freeform 1106">
                <a:extLst>
                  <a:ext uri="{FF2B5EF4-FFF2-40B4-BE49-F238E27FC236}">
                    <a16:creationId xmlns:a16="http://schemas.microsoft.com/office/drawing/2014/main" id="{8C42F35E-29BD-53C0-61E3-A5C6253920F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7" name="TextBox 1107">
                <a:extLst>
                  <a:ext uri="{FF2B5EF4-FFF2-40B4-BE49-F238E27FC236}">
                    <a16:creationId xmlns:a16="http://schemas.microsoft.com/office/drawing/2014/main" id="{2782AC79-3E54-0EFD-A8E4-F2027555750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8" name="Group 1108">
              <a:extLst>
                <a:ext uri="{FF2B5EF4-FFF2-40B4-BE49-F238E27FC236}">
                  <a16:creationId xmlns:a16="http://schemas.microsoft.com/office/drawing/2014/main" id="{C952AC97-14F8-0EB2-7DED-2CC78C7C3182}"/>
                </a:ext>
              </a:extLst>
            </p:cNvPr>
            <p:cNvGrpSpPr/>
            <p:nvPr/>
          </p:nvGrpSpPr>
          <p:grpSpPr>
            <a:xfrm rot="-1281463">
              <a:off x="708443" y="381485"/>
              <a:ext cx="17169" cy="17169"/>
              <a:chOff x="0" y="0"/>
              <a:chExt cx="237406" cy="237406"/>
            </a:xfrm>
          </p:grpSpPr>
          <p:sp>
            <p:nvSpPr>
              <p:cNvPr id="1109" name="Freeform 1109">
                <a:extLst>
                  <a:ext uri="{FF2B5EF4-FFF2-40B4-BE49-F238E27FC236}">
                    <a16:creationId xmlns:a16="http://schemas.microsoft.com/office/drawing/2014/main" id="{B888C137-1A5A-F18A-5516-A870CDCB9C8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" name="TextBox 1110">
                <a:extLst>
                  <a:ext uri="{FF2B5EF4-FFF2-40B4-BE49-F238E27FC236}">
                    <a16:creationId xmlns:a16="http://schemas.microsoft.com/office/drawing/2014/main" id="{E3899D0B-4C38-ED1A-5C16-3F2867CCC7E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1" name="Group 1111">
              <a:extLst>
                <a:ext uri="{FF2B5EF4-FFF2-40B4-BE49-F238E27FC236}">
                  <a16:creationId xmlns:a16="http://schemas.microsoft.com/office/drawing/2014/main" id="{A5ABCEA4-55B9-41D7-D293-CCADE07730B1}"/>
                </a:ext>
              </a:extLst>
            </p:cNvPr>
            <p:cNvGrpSpPr/>
            <p:nvPr/>
          </p:nvGrpSpPr>
          <p:grpSpPr>
            <a:xfrm rot="-1281463">
              <a:off x="732716" y="301856"/>
              <a:ext cx="9004" cy="9004"/>
              <a:chOff x="0" y="0"/>
              <a:chExt cx="219327" cy="219327"/>
            </a:xfrm>
          </p:grpSpPr>
          <p:sp>
            <p:nvSpPr>
              <p:cNvPr id="1112" name="Freeform 1112">
                <a:extLst>
                  <a:ext uri="{FF2B5EF4-FFF2-40B4-BE49-F238E27FC236}">
                    <a16:creationId xmlns:a16="http://schemas.microsoft.com/office/drawing/2014/main" id="{DCED7C88-45B6-CB0F-25A7-857C081A213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3" name="TextBox 1113">
                <a:extLst>
                  <a:ext uri="{FF2B5EF4-FFF2-40B4-BE49-F238E27FC236}">
                    <a16:creationId xmlns:a16="http://schemas.microsoft.com/office/drawing/2014/main" id="{76F97B38-1CC2-8E22-4CCA-573476CEC74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4" name="Group 1114">
              <a:extLst>
                <a:ext uri="{FF2B5EF4-FFF2-40B4-BE49-F238E27FC236}">
                  <a16:creationId xmlns:a16="http://schemas.microsoft.com/office/drawing/2014/main" id="{486EE13F-7C60-09FD-619C-386DB680DD28}"/>
                </a:ext>
              </a:extLst>
            </p:cNvPr>
            <p:cNvGrpSpPr/>
            <p:nvPr/>
          </p:nvGrpSpPr>
          <p:grpSpPr>
            <a:xfrm rot="-1281463">
              <a:off x="732716" y="301856"/>
              <a:ext cx="9004" cy="9004"/>
              <a:chOff x="0" y="0"/>
              <a:chExt cx="237406" cy="237406"/>
            </a:xfrm>
          </p:grpSpPr>
          <p:sp>
            <p:nvSpPr>
              <p:cNvPr id="1115" name="Freeform 1115">
                <a:extLst>
                  <a:ext uri="{FF2B5EF4-FFF2-40B4-BE49-F238E27FC236}">
                    <a16:creationId xmlns:a16="http://schemas.microsoft.com/office/drawing/2014/main" id="{A0A37C2B-4875-D9AC-5440-681F1E28A24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6" name="TextBox 1116">
                <a:extLst>
                  <a:ext uri="{FF2B5EF4-FFF2-40B4-BE49-F238E27FC236}">
                    <a16:creationId xmlns:a16="http://schemas.microsoft.com/office/drawing/2014/main" id="{2831B0FE-ADD4-42FC-DC4B-E39BEEAB02B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7" name="Group 1117">
              <a:extLst>
                <a:ext uri="{FF2B5EF4-FFF2-40B4-BE49-F238E27FC236}">
                  <a16:creationId xmlns:a16="http://schemas.microsoft.com/office/drawing/2014/main" id="{2D52A711-6265-6906-C766-A885D1AA1C0D}"/>
                </a:ext>
              </a:extLst>
            </p:cNvPr>
            <p:cNvGrpSpPr/>
            <p:nvPr/>
          </p:nvGrpSpPr>
          <p:grpSpPr>
            <a:xfrm rot="-1281463">
              <a:off x="804846" y="301321"/>
              <a:ext cx="9004" cy="9004"/>
              <a:chOff x="0" y="0"/>
              <a:chExt cx="219327" cy="219327"/>
            </a:xfrm>
          </p:grpSpPr>
          <p:sp>
            <p:nvSpPr>
              <p:cNvPr id="1118" name="Freeform 1118">
                <a:extLst>
                  <a:ext uri="{FF2B5EF4-FFF2-40B4-BE49-F238E27FC236}">
                    <a16:creationId xmlns:a16="http://schemas.microsoft.com/office/drawing/2014/main" id="{ED33F61B-9D26-4CD6-B785-CEE60BF0870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9" name="TextBox 1119">
                <a:extLst>
                  <a:ext uri="{FF2B5EF4-FFF2-40B4-BE49-F238E27FC236}">
                    <a16:creationId xmlns:a16="http://schemas.microsoft.com/office/drawing/2014/main" id="{C040B43B-23B6-002D-DD79-02D3A3EFD63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0" name="Group 1120">
              <a:extLst>
                <a:ext uri="{FF2B5EF4-FFF2-40B4-BE49-F238E27FC236}">
                  <a16:creationId xmlns:a16="http://schemas.microsoft.com/office/drawing/2014/main" id="{EBFFCAD9-78FE-1F04-5786-617D4231DC96}"/>
                </a:ext>
              </a:extLst>
            </p:cNvPr>
            <p:cNvGrpSpPr/>
            <p:nvPr/>
          </p:nvGrpSpPr>
          <p:grpSpPr>
            <a:xfrm rot="-1281463">
              <a:off x="804846" y="301321"/>
              <a:ext cx="9004" cy="9004"/>
              <a:chOff x="0" y="0"/>
              <a:chExt cx="237406" cy="237406"/>
            </a:xfrm>
          </p:grpSpPr>
          <p:sp>
            <p:nvSpPr>
              <p:cNvPr id="1121" name="Freeform 1121">
                <a:extLst>
                  <a:ext uri="{FF2B5EF4-FFF2-40B4-BE49-F238E27FC236}">
                    <a16:creationId xmlns:a16="http://schemas.microsoft.com/office/drawing/2014/main" id="{85C05375-C856-C430-5E67-9C8FC67CBB1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2" name="TextBox 1122">
                <a:extLst>
                  <a:ext uri="{FF2B5EF4-FFF2-40B4-BE49-F238E27FC236}">
                    <a16:creationId xmlns:a16="http://schemas.microsoft.com/office/drawing/2014/main" id="{6C03B34E-916F-7E28-9E65-A11E571A591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3" name="Group 1123">
              <a:extLst>
                <a:ext uri="{FF2B5EF4-FFF2-40B4-BE49-F238E27FC236}">
                  <a16:creationId xmlns:a16="http://schemas.microsoft.com/office/drawing/2014/main" id="{CDD2D4E4-C93A-7B9C-DBE2-D2F077C79EFC}"/>
                </a:ext>
              </a:extLst>
            </p:cNvPr>
            <p:cNvGrpSpPr/>
            <p:nvPr/>
          </p:nvGrpSpPr>
          <p:grpSpPr>
            <a:xfrm>
              <a:off x="579283" y="343263"/>
              <a:ext cx="17169" cy="17169"/>
              <a:chOff x="0" y="0"/>
              <a:chExt cx="219327" cy="219327"/>
            </a:xfrm>
          </p:grpSpPr>
          <p:sp>
            <p:nvSpPr>
              <p:cNvPr id="1124" name="Freeform 1124">
                <a:extLst>
                  <a:ext uri="{FF2B5EF4-FFF2-40B4-BE49-F238E27FC236}">
                    <a16:creationId xmlns:a16="http://schemas.microsoft.com/office/drawing/2014/main" id="{6D70E7EB-87B4-B8AB-AD6B-4F6BC88E21D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5" name="TextBox 1125">
                <a:extLst>
                  <a:ext uri="{FF2B5EF4-FFF2-40B4-BE49-F238E27FC236}">
                    <a16:creationId xmlns:a16="http://schemas.microsoft.com/office/drawing/2014/main" id="{70CD8ABB-B7B4-1220-339B-41A32B67CE1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6" name="Group 1126">
              <a:extLst>
                <a:ext uri="{FF2B5EF4-FFF2-40B4-BE49-F238E27FC236}">
                  <a16:creationId xmlns:a16="http://schemas.microsoft.com/office/drawing/2014/main" id="{EE88FE69-B6AA-28D0-8D2D-B2365C2BA432}"/>
                </a:ext>
              </a:extLst>
            </p:cNvPr>
            <p:cNvGrpSpPr/>
            <p:nvPr/>
          </p:nvGrpSpPr>
          <p:grpSpPr>
            <a:xfrm>
              <a:off x="579283" y="343263"/>
              <a:ext cx="17169" cy="17169"/>
              <a:chOff x="0" y="0"/>
              <a:chExt cx="237406" cy="237406"/>
            </a:xfrm>
          </p:grpSpPr>
          <p:sp>
            <p:nvSpPr>
              <p:cNvPr id="1127" name="Freeform 1127">
                <a:extLst>
                  <a:ext uri="{FF2B5EF4-FFF2-40B4-BE49-F238E27FC236}">
                    <a16:creationId xmlns:a16="http://schemas.microsoft.com/office/drawing/2014/main" id="{6E6C630F-FBAC-CBE2-B834-2106F538DA3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" name="TextBox 1128">
                <a:extLst>
                  <a:ext uri="{FF2B5EF4-FFF2-40B4-BE49-F238E27FC236}">
                    <a16:creationId xmlns:a16="http://schemas.microsoft.com/office/drawing/2014/main" id="{353D181B-701F-4B95-C269-EC300959430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9" name="Group 1129">
              <a:extLst>
                <a:ext uri="{FF2B5EF4-FFF2-40B4-BE49-F238E27FC236}">
                  <a16:creationId xmlns:a16="http://schemas.microsoft.com/office/drawing/2014/main" id="{3CD904AF-7004-5F6C-882C-AC906A58C9CB}"/>
                </a:ext>
              </a:extLst>
            </p:cNvPr>
            <p:cNvGrpSpPr/>
            <p:nvPr/>
          </p:nvGrpSpPr>
          <p:grpSpPr>
            <a:xfrm rot="-1281463">
              <a:off x="620917" y="359120"/>
              <a:ext cx="17169" cy="17169"/>
              <a:chOff x="0" y="0"/>
              <a:chExt cx="219327" cy="219327"/>
            </a:xfrm>
          </p:grpSpPr>
          <p:sp>
            <p:nvSpPr>
              <p:cNvPr id="1130" name="Freeform 1130">
                <a:extLst>
                  <a:ext uri="{FF2B5EF4-FFF2-40B4-BE49-F238E27FC236}">
                    <a16:creationId xmlns:a16="http://schemas.microsoft.com/office/drawing/2014/main" id="{C85ED5CD-C14A-76CA-401B-2419EFC5736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1" name="TextBox 1131">
                <a:extLst>
                  <a:ext uri="{FF2B5EF4-FFF2-40B4-BE49-F238E27FC236}">
                    <a16:creationId xmlns:a16="http://schemas.microsoft.com/office/drawing/2014/main" id="{B5D85DC0-0483-60AC-FFDE-9CE4E299FCB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2" name="Group 1132">
              <a:extLst>
                <a:ext uri="{FF2B5EF4-FFF2-40B4-BE49-F238E27FC236}">
                  <a16:creationId xmlns:a16="http://schemas.microsoft.com/office/drawing/2014/main" id="{42A86F9E-5699-FBF9-A9C1-134D1C1D31FB}"/>
                </a:ext>
              </a:extLst>
            </p:cNvPr>
            <p:cNvGrpSpPr/>
            <p:nvPr/>
          </p:nvGrpSpPr>
          <p:grpSpPr>
            <a:xfrm rot="-1281463">
              <a:off x="620917" y="359120"/>
              <a:ext cx="17169" cy="17169"/>
              <a:chOff x="0" y="0"/>
              <a:chExt cx="237406" cy="237406"/>
            </a:xfrm>
          </p:grpSpPr>
          <p:sp>
            <p:nvSpPr>
              <p:cNvPr id="1133" name="Freeform 1133">
                <a:extLst>
                  <a:ext uri="{FF2B5EF4-FFF2-40B4-BE49-F238E27FC236}">
                    <a16:creationId xmlns:a16="http://schemas.microsoft.com/office/drawing/2014/main" id="{F3EE0B48-A568-0452-3248-EC2E7AC11BA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4" name="TextBox 1134">
                <a:extLst>
                  <a:ext uri="{FF2B5EF4-FFF2-40B4-BE49-F238E27FC236}">
                    <a16:creationId xmlns:a16="http://schemas.microsoft.com/office/drawing/2014/main" id="{93505158-341F-4991-E751-5FCABED3379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5" name="Group 1135">
              <a:extLst>
                <a:ext uri="{FF2B5EF4-FFF2-40B4-BE49-F238E27FC236}">
                  <a16:creationId xmlns:a16="http://schemas.microsoft.com/office/drawing/2014/main" id="{BABD604F-7DE5-AE3B-5808-0E3A5D05CC70}"/>
                </a:ext>
              </a:extLst>
            </p:cNvPr>
            <p:cNvGrpSpPr/>
            <p:nvPr/>
          </p:nvGrpSpPr>
          <p:grpSpPr>
            <a:xfrm rot="-1281463">
              <a:off x="523173" y="397343"/>
              <a:ext cx="17169" cy="17169"/>
              <a:chOff x="0" y="0"/>
              <a:chExt cx="219327" cy="219327"/>
            </a:xfrm>
          </p:grpSpPr>
          <p:sp>
            <p:nvSpPr>
              <p:cNvPr id="1136" name="Freeform 1136">
                <a:extLst>
                  <a:ext uri="{FF2B5EF4-FFF2-40B4-BE49-F238E27FC236}">
                    <a16:creationId xmlns:a16="http://schemas.microsoft.com/office/drawing/2014/main" id="{3906B832-0C45-72BE-CA22-465C6ECD830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7" name="TextBox 1137">
                <a:extLst>
                  <a:ext uri="{FF2B5EF4-FFF2-40B4-BE49-F238E27FC236}">
                    <a16:creationId xmlns:a16="http://schemas.microsoft.com/office/drawing/2014/main" id="{79E5B6E4-24AC-C5A8-56BE-E6F48889217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8" name="Group 1138">
              <a:extLst>
                <a:ext uri="{FF2B5EF4-FFF2-40B4-BE49-F238E27FC236}">
                  <a16:creationId xmlns:a16="http://schemas.microsoft.com/office/drawing/2014/main" id="{25706CF7-6798-9219-9D2D-2CFE5EC35FA5}"/>
                </a:ext>
              </a:extLst>
            </p:cNvPr>
            <p:cNvGrpSpPr/>
            <p:nvPr/>
          </p:nvGrpSpPr>
          <p:grpSpPr>
            <a:xfrm rot="-1281463">
              <a:off x="523173" y="397343"/>
              <a:ext cx="17169" cy="17169"/>
              <a:chOff x="0" y="0"/>
              <a:chExt cx="237406" cy="237406"/>
            </a:xfrm>
          </p:grpSpPr>
          <p:sp>
            <p:nvSpPr>
              <p:cNvPr id="1139" name="Freeform 1139">
                <a:extLst>
                  <a:ext uri="{FF2B5EF4-FFF2-40B4-BE49-F238E27FC236}">
                    <a16:creationId xmlns:a16="http://schemas.microsoft.com/office/drawing/2014/main" id="{2A77B0D4-4AD2-8D13-EF28-BFB42F74279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0" name="TextBox 1140">
                <a:extLst>
                  <a:ext uri="{FF2B5EF4-FFF2-40B4-BE49-F238E27FC236}">
                    <a16:creationId xmlns:a16="http://schemas.microsoft.com/office/drawing/2014/main" id="{76B689B7-C1B4-8633-726D-3BAE2EAECA6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1" name="Group 1141">
              <a:extLst>
                <a:ext uri="{FF2B5EF4-FFF2-40B4-BE49-F238E27FC236}">
                  <a16:creationId xmlns:a16="http://schemas.microsoft.com/office/drawing/2014/main" id="{2E66457D-0CDE-0284-D0A1-CB8860E6F87F}"/>
                </a:ext>
              </a:extLst>
            </p:cNvPr>
            <p:cNvGrpSpPr/>
            <p:nvPr/>
          </p:nvGrpSpPr>
          <p:grpSpPr>
            <a:xfrm>
              <a:off x="441856" y="390070"/>
              <a:ext cx="17169" cy="17169"/>
              <a:chOff x="0" y="0"/>
              <a:chExt cx="219327" cy="219327"/>
            </a:xfrm>
          </p:grpSpPr>
          <p:sp>
            <p:nvSpPr>
              <p:cNvPr id="1142" name="Freeform 1142">
                <a:extLst>
                  <a:ext uri="{FF2B5EF4-FFF2-40B4-BE49-F238E27FC236}">
                    <a16:creationId xmlns:a16="http://schemas.microsoft.com/office/drawing/2014/main" id="{A0477A29-AF37-E5DD-18C8-C2A5277D916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3" name="TextBox 1143">
                <a:extLst>
                  <a:ext uri="{FF2B5EF4-FFF2-40B4-BE49-F238E27FC236}">
                    <a16:creationId xmlns:a16="http://schemas.microsoft.com/office/drawing/2014/main" id="{B158D28B-E3F3-89B5-3D05-0FE8C9ACADF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4" name="Group 1144">
              <a:extLst>
                <a:ext uri="{FF2B5EF4-FFF2-40B4-BE49-F238E27FC236}">
                  <a16:creationId xmlns:a16="http://schemas.microsoft.com/office/drawing/2014/main" id="{6EECBAC3-0F9F-2793-CE01-95473524D4F0}"/>
                </a:ext>
              </a:extLst>
            </p:cNvPr>
            <p:cNvGrpSpPr/>
            <p:nvPr/>
          </p:nvGrpSpPr>
          <p:grpSpPr>
            <a:xfrm>
              <a:off x="441856" y="390070"/>
              <a:ext cx="17169" cy="17169"/>
              <a:chOff x="0" y="0"/>
              <a:chExt cx="237406" cy="237406"/>
            </a:xfrm>
          </p:grpSpPr>
          <p:sp>
            <p:nvSpPr>
              <p:cNvPr id="1145" name="Freeform 1145">
                <a:extLst>
                  <a:ext uri="{FF2B5EF4-FFF2-40B4-BE49-F238E27FC236}">
                    <a16:creationId xmlns:a16="http://schemas.microsoft.com/office/drawing/2014/main" id="{59928D90-7C50-8C19-93C8-4A0043568A6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6" name="TextBox 1146">
                <a:extLst>
                  <a:ext uri="{FF2B5EF4-FFF2-40B4-BE49-F238E27FC236}">
                    <a16:creationId xmlns:a16="http://schemas.microsoft.com/office/drawing/2014/main" id="{4AD4E7D1-95BF-72B4-42D9-75E62884E71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7" name="Group 1147">
              <a:extLst>
                <a:ext uri="{FF2B5EF4-FFF2-40B4-BE49-F238E27FC236}">
                  <a16:creationId xmlns:a16="http://schemas.microsoft.com/office/drawing/2014/main" id="{74D5A78E-2EA8-375A-FA16-80A67490A863}"/>
                </a:ext>
              </a:extLst>
            </p:cNvPr>
            <p:cNvGrpSpPr/>
            <p:nvPr/>
          </p:nvGrpSpPr>
          <p:grpSpPr>
            <a:xfrm>
              <a:off x="556054" y="404514"/>
              <a:ext cx="17169" cy="17169"/>
              <a:chOff x="0" y="0"/>
              <a:chExt cx="219327" cy="219327"/>
            </a:xfrm>
          </p:grpSpPr>
          <p:sp>
            <p:nvSpPr>
              <p:cNvPr id="1148" name="Freeform 1148">
                <a:extLst>
                  <a:ext uri="{FF2B5EF4-FFF2-40B4-BE49-F238E27FC236}">
                    <a16:creationId xmlns:a16="http://schemas.microsoft.com/office/drawing/2014/main" id="{E08C946B-B023-DD99-6439-EEE59397C93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9" name="TextBox 1149">
                <a:extLst>
                  <a:ext uri="{FF2B5EF4-FFF2-40B4-BE49-F238E27FC236}">
                    <a16:creationId xmlns:a16="http://schemas.microsoft.com/office/drawing/2014/main" id="{44182F0F-AC71-68BA-3D0C-6E3FB5B8427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0" name="Group 1150">
              <a:extLst>
                <a:ext uri="{FF2B5EF4-FFF2-40B4-BE49-F238E27FC236}">
                  <a16:creationId xmlns:a16="http://schemas.microsoft.com/office/drawing/2014/main" id="{E44211DC-C52B-C4F4-08A3-B817B5ACCF0D}"/>
                </a:ext>
              </a:extLst>
            </p:cNvPr>
            <p:cNvGrpSpPr/>
            <p:nvPr/>
          </p:nvGrpSpPr>
          <p:grpSpPr>
            <a:xfrm>
              <a:off x="556054" y="404514"/>
              <a:ext cx="17169" cy="17169"/>
              <a:chOff x="0" y="0"/>
              <a:chExt cx="237406" cy="237406"/>
            </a:xfrm>
          </p:grpSpPr>
          <p:sp>
            <p:nvSpPr>
              <p:cNvPr id="1151" name="Freeform 1151">
                <a:extLst>
                  <a:ext uri="{FF2B5EF4-FFF2-40B4-BE49-F238E27FC236}">
                    <a16:creationId xmlns:a16="http://schemas.microsoft.com/office/drawing/2014/main" id="{CAC620FB-22A9-2CB1-F2C1-E88254B9AAD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2" name="TextBox 1152">
                <a:extLst>
                  <a:ext uri="{FF2B5EF4-FFF2-40B4-BE49-F238E27FC236}">
                    <a16:creationId xmlns:a16="http://schemas.microsoft.com/office/drawing/2014/main" id="{5F07B2F3-404B-BB04-1880-362D688559E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3" name="Group 1153">
              <a:extLst>
                <a:ext uri="{FF2B5EF4-FFF2-40B4-BE49-F238E27FC236}">
                  <a16:creationId xmlns:a16="http://schemas.microsoft.com/office/drawing/2014/main" id="{7FF20AC4-11BD-2987-D649-D9347AD9AC20}"/>
                </a:ext>
              </a:extLst>
            </p:cNvPr>
            <p:cNvGrpSpPr/>
            <p:nvPr/>
          </p:nvGrpSpPr>
          <p:grpSpPr>
            <a:xfrm>
              <a:off x="516806" y="363758"/>
              <a:ext cx="9004" cy="9004"/>
              <a:chOff x="0" y="0"/>
              <a:chExt cx="219327" cy="219327"/>
            </a:xfrm>
          </p:grpSpPr>
          <p:sp>
            <p:nvSpPr>
              <p:cNvPr id="1154" name="Freeform 1154">
                <a:extLst>
                  <a:ext uri="{FF2B5EF4-FFF2-40B4-BE49-F238E27FC236}">
                    <a16:creationId xmlns:a16="http://schemas.microsoft.com/office/drawing/2014/main" id="{A962B9E8-F650-5583-280B-1C3B28C82C2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5" name="TextBox 1155">
                <a:extLst>
                  <a:ext uri="{FF2B5EF4-FFF2-40B4-BE49-F238E27FC236}">
                    <a16:creationId xmlns:a16="http://schemas.microsoft.com/office/drawing/2014/main" id="{86FABC8C-C00A-AAB7-18AE-997B2037A68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6" name="Group 1156">
              <a:extLst>
                <a:ext uri="{FF2B5EF4-FFF2-40B4-BE49-F238E27FC236}">
                  <a16:creationId xmlns:a16="http://schemas.microsoft.com/office/drawing/2014/main" id="{0A77ACE9-AB66-E539-B560-F910CCBF832A}"/>
                </a:ext>
              </a:extLst>
            </p:cNvPr>
            <p:cNvGrpSpPr/>
            <p:nvPr/>
          </p:nvGrpSpPr>
          <p:grpSpPr>
            <a:xfrm>
              <a:off x="516806" y="363758"/>
              <a:ext cx="9004" cy="9004"/>
              <a:chOff x="0" y="0"/>
              <a:chExt cx="237406" cy="237406"/>
            </a:xfrm>
          </p:grpSpPr>
          <p:sp>
            <p:nvSpPr>
              <p:cNvPr id="1157" name="Freeform 1157">
                <a:extLst>
                  <a:ext uri="{FF2B5EF4-FFF2-40B4-BE49-F238E27FC236}">
                    <a16:creationId xmlns:a16="http://schemas.microsoft.com/office/drawing/2014/main" id="{47B47902-A55E-76FD-9D65-A35908265C4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8" name="TextBox 1158">
                <a:extLst>
                  <a:ext uri="{FF2B5EF4-FFF2-40B4-BE49-F238E27FC236}">
                    <a16:creationId xmlns:a16="http://schemas.microsoft.com/office/drawing/2014/main" id="{DDD28240-A28C-3BCA-9EB3-6F501E5401A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9" name="Group 1159">
              <a:extLst>
                <a:ext uri="{FF2B5EF4-FFF2-40B4-BE49-F238E27FC236}">
                  <a16:creationId xmlns:a16="http://schemas.microsoft.com/office/drawing/2014/main" id="{25396642-7EA8-46E6-9EF4-4BB243C5741F}"/>
                </a:ext>
              </a:extLst>
            </p:cNvPr>
            <p:cNvGrpSpPr/>
            <p:nvPr/>
          </p:nvGrpSpPr>
          <p:grpSpPr>
            <a:xfrm>
              <a:off x="542005" y="357945"/>
              <a:ext cx="9004" cy="9004"/>
              <a:chOff x="0" y="0"/>
              <a:chExt cx="219327" cy="219327"/>
            </a:xfrm>
          </p:grpSpPr>
          <p:sp>
            <p:nvSpPr>
              <p:cNvPr id="1160" name="Freeform 1160">
                <a:extLst>
                  <a:ext uri="{FF2B5EF4-FFF2-40B4-BE49-F238E27FC236}">
                    <a16:creationId xmlns:a16="http://schemas.microsoft.com/office/drawing/2014/main" id="{302670CA-3035-4EC6-820E-4FB9703DF7B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1" name="TextBox 1161">
                <a:extLst>
                  <a:ext uri="{FF2B5EF4-FFF2-40B4-BE49-F238E27FC236}">
                    <a16:creationId xmlns:a16="http://schemas.microsoft.com/office/drawing/2014/main" id="{A6BD75D2-5A6D-4EFE-2F49-3487971C37E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2" name="Group 1162">
              <a:extLst>
                <a:ext uri="{FF2B5EF4-FFF2-40B4-BE49-F238E27FC236}">
                  <a16:creationId xmlns:a16="http://schemas.microsoft.com/office/drawing/2014/main" id="{02D02178-DB36-D999-3173-D50B8296F6A1}"/>
                </a:ext>
              </a:extLst>
            </p:cNvPr>
            <p:cNvGrpSpPr/>
            <p:nvPr/>
          </p:nvGrpSpPr>
          <p:grpSpPr>
            <a:xfrm>
              <a:off x="542005" y="357945"/>
              <a:ext cx="9004" cy="9004"/>
              <a:chOff x="0" y="0"/>
              <a:chExt cx="237406" cy="237406"/>
            </a:xfrm>
          </p:grpSpPr>
          <p:sp>
            <p:nvSpPr>
              <p:cNvPr id="1163" name="Freeform 1163">
                <a:extLst>
                  <a:ext uri="{FF2B5EF4-FFF2-40B4-BE49-F238E27FC236}">
                    <a16:creationId xmlns:a16="http://schemas.microsoft.com/office/drawing/2014/main" id="{52E06A82-E5D1-9445-F56F-DCCC8A90A37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4" name="TextBox 1164">
                <a:extLst>
                  <a:ext uri="{FF2B5EF4-FFF2-40B4-BE49-F238E27FC236}">
                    <a16:creationId xmlns:a16="http://schemas.microsoft.com/office/drawing/2014/main" id="{5DE83957-2E4E-9A5F-0F73-14332642D99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5" name="Group 1165">
              <a:extLst>
                <a:ext uri="{FF2B5EF4-FFF2-40B4-BE49-F238E27FC236}">
                  <a16:creationId xmlns:a16="http://schemas.microsoft.com/office/drawing/2014/main" id="{4723578B-301F-185C-F212-A7F8C8F1CA53}"/>
                </a:ext>
              </a:extLst>
            </p:cNvPr>
            <p:cNvGrpSpPr/>
            <p:nvPr/>
          </p:nvGrpSpPr>
          <p:grpSpPr>
            <a:xfrm>
              <a:off x="609376" y="383716"/>
              <a:ext cx="9004" cy="9004"/>
              <a:chOff x="0" y="0"/>
              <a:chExt cx="219327" cy="219327"/>
            </a:xfrm>
          </p:grpSpPr>
          <p:sp>
            <p:nvSpPr>
              <p:cNvPr id="1166" name="Freeform 1166">
                <a:extLst>
                  <a:ext uri="{FF2B5EF4-FFF2-40B4-BE49-F238E27FC236}">
                    <a16:creationId xmlns:a16="http://schemas.microsoft.com/office/drawing/2014/main" id="{A060FF4D-B731-DA4C-8A5F-75802DCE277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7" name="TextBox 1167">
                <a:extLst>
                  <a:ext uri="{FF2B5EF4-FFF2-40B4-BE49-F238E27FC236}">
                    <a16:creationId xmlns:a16="http://schemas.microsoft.com/office/drawing/2014/main" id="{262E5AF8-8201-636C-1340-CA4E0697C74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8" name="Group 1168">
              <a:extLst>
                <a:ext uri="{FF2B5EF4-FFF2-40B4-BE49-F238E27FC236}">
                  <a16:creationId xmlns:a16="http://schemas.microsoft.com/office/drawing/2014/main" id="{05D37447-02D2-A7D4-CC10-0B071CD500FE}"/>
                </a:ext>
              </a:extLst>
            </p:cNvPr>
            <p:cNvGrpSpPr/>
            <p:nvPr/>
          </p:nvGrpSpPr>
          <p:grpSpPr>
            <a:xfrm>
              <a:off x="609376" y="383716"/>
              <a:ext cx="9004" cy="9004"/>
              <a:chOff x="0" y="0"/>
              <a:chExt cx="237406" cy="237406"/>
            </a:xfrm>
          </p:grpSpPr>
          <p:sp>
            <p:nvSpPr>
              <p:cNvPr id="1169" name="Freeform 1169">
                <a:extLst>
                  <a:ext uri="{FF2B5EF4-FFF2-40B4-BE49-F238E27FC236}">
                    <a16:creationId xmlns:a16="http://schemas.microsoft.com/office/drawing/2014/main" id="{9AE038C8-7BA4-7DAC-4653-D862EC985AA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0" name="TextBox 1170">
                <a:extLst>
                  <a:ext uri="{FF2B5EF4-FFF2-40B4-BE49-F238E27FC236}">
                    <a16:creationId xmlns:a16="http://schemas.microsoft.com/office/drawing/2014/main" id="{8E8DB8F8-B965-44F4-739B-7BA32222328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1" name="Group 1171">
              <a:extLst>
                <a:ext uri="{FF2B5EF4-FFF2-40B4-BE49-F238E27FC236}">
                  <a16:creationId xmlns:a16="http://schemas.microsoft.com/office/drawing/2014/main" id="{81A548AE-F687-42FF-6C65-67D8D6F94701}"/>
                </a:ext>
              </a:extLst>
            </p:cNvPr>
            <p:cNvGrpSpPr/>
            <p:nvPr/>
          </p:nvGrpSpPr>
          <p:grpSpPr>
            <a:xfrm>
              <a:off x="554335" y="383716"/>
              <a:ext cx="9004" cy="9004"/>
              <a:chOff x="0" y="0"/>
              <a:chExt cx="219327" cy="219327"/>
            </a:xfrm>
          </p:grpSpPr>
          <p:sp>
            <p:nvSpPr>
              <p:cNvPr id="1172" name="Freeform 1172">
                <a:extLst>
                  <a:ext uri="{FF2B5EF4-FFF2-40B4-BE49-F238E27FC236}">
                    <a16:creationId xmlns:a16="http://schemas.microsoft.com/office/drawing/2014/main" id="{BF78E222-7DFE-0BFC-ADBC-B0A46254DED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3" name="TextBox 1173">
                <a:extLst>
                  <a:ext uri="{FF2B5EF4-FFF2-40B4-BE49-F238E27FC236}">
                    <a16:creationId xmlns:a16="http://schemas.microsoft.com/office/drawing/2014/main" id="{56F971EF-5943-9449-23A2-A38FBCFCB4C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4" name="Group 1174">
              <a:extLst>
                <a:ext uri="{FF2B5EF4-FFF2-40B4-BE49-F238E27FC236}">
                  <a16:creationId xmlns:a16="http://schemas.microsoft.com/office/drawing/2014/main" id="{A5919465-82CD-7D0F-6523-4A0587CCB9E7}"/>
                </a:ext>
              </a:extLst>
            </p:cNvPr>
            <p:cNvGrpSpPr/>
            <p:nvPr/>
          </p:nvGrpSpPr>
          <p:grpSpPr>
            <a:xfrm>
              <a:off x="554335" y="383716"/>
              <a:ext cx="9004" cy="9004"/>
              <a:chOff x="0" y="0"/>
              <a:chExt cx="237406" cy="237406"/>
            </a:xfrm>
          </p:grpSpPr>
          <p:sp>
            <p:nvSpPr>
              <p:cNvPr id="1175" name="Freeform 1175">
                <a:extLst>
                  <a:ext uri="{FF2B5EF4-FFF2-40B4-BE49-F238E27FC236}">
                    <a16:creationId xmlns:a16="http://schemas.microsoft.com/office/drawing/2014/main" id="{CCF18649-4031-3C36-EF25-148233DAA6B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6" name="TextBox 1176">
                <a:extLst>
                  <a:ext uri="{FF2B5EF4-FFF2-40B4-BE49-F238E27FC236}">
                    <a16:creationId xmlns:a16="http://schemas.microsoft.com/office/drawing/2014/main" id="{37C6A4D3-5053-8A1C-FC7B-6B0891D9006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7" name="Group 1177">
              <a:extLst>
                <a:ext uri="{FF2B5EF4-FFF2-40B4-BE49-F238E27FC236}">
                  <a16:creationId xmlns:a16="http://schemas.microsoft.com/office/drawing/2014/main" id="{28DCAAA6-F0DB-989E-6A00-C22EDB969129}"/>
                </a:ext>
              </a:extLst>
            </p:cNvPr>
            <p:cNvGrpSpPr/>
            <p:nvPr/>
          </p:nvGrpSpPr>
          <p:grpSpPr>
            <a:xfrm>
              <a:off x="1229901" y="268302"/>
              <a:ext cx="17169" cy="17169"/>
              <a:chOff x="0" y="0"/>
              <a:chExt cx="219327" cy="219327"/>
            </a:xfrm>
          </p:grpSpPr>
          <p:sp>
            <p:nvSpPr>
              <p:cNvPr id="1178" name="Freeform 1178">
                <a:extLst>
                  <a:ext uri="{FF2B5EF4-FFF2-40B4-BE49-F238E27FC236}">
                    <a16:creationId xmlns:a16="http://schemas.microsoft.com/office/drawing/2014/main" id="{21FFDE35-16CD-F18C-D345-4BE12E8C097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9" name="TextBox 1179">
                <a:extLst>
                  <a:ext uri="{FF2B5EF4-FFF2-40B4-BE49-F238E27FC236}">
                    <a16:creationId xmlns:a16="http://schemas.microsoft.com/office/drawing/2014/main" id="{3F846D34-2AD4-A658-D5DE-C9BFB22361D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0" name="Group 1180">
              <a:extLst>
                <a:ext uri="{FF2B5EF4-FFF2-40B4-BE49-F238E27FC236}">
                  <a16:creationId xmlns:a16="http://schemas.microsoft.com/office/drawing/2014/main" id="{B13F87D2-8693-C13B-A9BB-83CD383D5A44}"/>
                </a:ext>
              </a:extLst>
            </p:cNvPr>
            <p:cNvGrpSpPr/>
            <p:nvPr/>
          </p:nvGrpSpPr>
          <p:grpSpPr>
            <a:xfrm>
              <a:off x="1229901" y="268302"/>
              <a:ext cx="17169" cy="17169"/>
              <a:chOff x="0" y="0"/>
              <a:chExt cx="237406" cy="237406"/>
            </a:xfrm>
          </p:grpSpPr>
          <p:sp>
            <p:nvSpPr>
              <p:cNvPr id="1181" name="Freeform 1181">
                <a:extLst>
                  <a:ext uri="{FF2B5EF4-FFF2-40B4-BE49-F238E27FC236}">
                    <a16:creationId xmlns:a16="http://schemas.microsoft.com/office/drawing/2014/main" id="{C5888A49-257F-B23B-1405-25336433DEF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2" name="TextBox 1182">
                <a:extLst>
                  <a:ext uri="{FF2B5EF4-FFF2-40B4-BE49-F238E27FC236}">
                    <a16:creationId xmlns:a16="http://schemas.microsoft.com/office/drawing/2014/main" id="{67C1D7EB-4B55-7D62-8CCA-5A1B8B2F3AF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3" name="Group 1183">
              <a:extLst>
                <a:ext uri="{FF2B5EF4-FFF2-40B4-BE49-F238E27FC236}">
                  <a16:creationId xmlns:a16="http://schemas.microsoft.com/office/drawing/2014/main" id="{5E902EF4-577F-A45B-0469-5AB690323FE8}"/>
                </a:ext>
              </a:extLst>
            </p:cNvPr>
            <p:cNvGrpSpPr/>
            <p:nvPr/>
          </p:nvGrpSpPr>
          <p:grpSpPr>
            <a:xfrm>
              <a:off x="1190653" y="227546"/>
              <a:ext cx="9004" cy="9004"/>
              <a:chOff x="0" y="0"/>
              <a:chExt cx="219327" cy="219327"/>
            </a:xfrm>
          </p:grpSpPr>
          <p:sp>
            <p:nvSpPr>
              <p:cNvPr id="1184" name="Freeform 1184">
                <a:extLst>
                  <a:ext uri="{FF2B5EF4-FFF2-40B4-BE49-F238E27FC236}">
                    <a16:creationId xmlns:a16="http://schemas.microsoft.com/office/drawing/2014/main" id="{84D7336E-D95D-4251-5DA5-42C0585C21B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5" name="TextBox 1185">
                <a:extLst>
                  <a:ext uri="{FF2B5EF4-FFF2-40B4-BE49-F238E27FC236}">
                    <a16:creationId xmlns:a16="http://schemas.microsoft.com/office/drawing/2014/main" id="{0BDC0493-2314-F875-FD96-FD588F107F4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6" name="Group 1186">
              <a:extLst>
                <a:ext uri="{FF2B5EF4-FFF2-40B4-BE49-F238E27FC236}">
                  <a16:creationId xmlns:a16="http://schemas.microsoft.com/office/drawing/2014/main" id="{8E0CDBE6-2540-42DB-D274-6A5B0B2A69DA}"/>
                </a:ext>
              </a:extLst>
            </p:cNvPr>
            <p:cNvGrpSpPr/>
            <p:nvPr/>
          </p:nvGrpSpPr>
          <p:grpSpPr>
            <a:xfrm>
              <a:off x="1190653" y="227546"/>
              <a:ext cx="9004" cy="9004"/>
              <a:chOff x="0" y="0"/>
              <a:chExt cx="237406" cy="237406"/>
            </a:xfrm>
          </p:grpSpPr>
          <p:sp>
            <p:nvSpPr>
              <p:cNvPr id="1187" name="Freeform 1187">
                <a:extLst>
                  <a:ext uri="{FF2B5EF4-FFF2-40B4-BE49-F238E27FC236}">
                    <a16:creationId xmlns:a16="http://schemas.microsoft.com/office/drawing/2014/main" id="{9869780B-48C5-398D-8F13-6542B43AAE2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8" name="TextBox 1188">
                <a:extLst>
                  <a:ext uri="{FF2B5EF4-FFF2-40B4-BE49-F238E27FC236}">
                    <a16:creationId xmlns:a16="http://schemas.microsoft.com/office/drawing/2014/main" id="{D25D73C3-2A91-9E7D-0D3D-6BC5D2E526F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9" name="Group 1189">
              <a:extLst>
                <a:ext uri="{FF2B5EF4-FFF2-40B4-BE49-F238E27FC236}">
                  <a16:creationId xmlns:a16="http://schemas.microsoft.com/office/drawing/2014/main" id="{C9909EB5-4F07-48F4-E52F-579B2FDABCE5}"/>
                </a:ext>
              </a:extLst>
            </p:cNvPr>
            <p:cNvGrpSpPr/>
            <p:nvPr/>
          </p:nvGrpSpPr>
          <p:grpSpPr>
            <a:xfrm>
              <a:off x="1215852" y="221733"/>
              <a:ext cx="9004" cy="9004"/>
              <a:chOff x="0" y="0"/>
              <a:chExt cx="219327" cy="219327"/>
            </a:xfrm>
          </p:grpSpPr>
          <p:sp>
            <p:nvSpPr>
              <p:cNvPr id="1190" name="Freeform 1190">
                <a:extLst>
                  <a:ext uri="{FF2B5EF4-FFF2-40B4-BE49-F238E27FC236}">
                    <a16:creationId xmlns:a16="http://schemas.microsoft.com/office/drawing/2014/main" id="{AC80A1ED-2C0A-9002-D9FE-5906013074A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1" name="TextBox 1191">
                <a:extLst>
                  <a:ext uri="{FF2B5EF4-FFF2-40B4-BE49-F238E27FC236}">
                    <a16:creationId xmlns:a16="http://schemas.microsoft.com/office/drawing/2014/main" id="{0C3CD690-86E4-DB9B-0499-64D3A72E345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2" name="Group 1192">
              <a:extLst>
                <a:ext uri="{FF2B5EF4-FFF2-40B4-BE49-F238E27FC236}">
                  <a16:creationId xmlns:a16="http://schemas.microsoft.com/office/drawing/2014/main" id="{57CF0D41-FD63-DF5A-2809-D459D8990E61}"/>
                </a:ext>
              </a:extLst>
            </p:cNvPr>
            <p:cNvGrpSpPr/>
            <p:nvPr/>
          </p:nvGrpSpPr>
          <p:grpSpPr>
            <a:xfrm>
              <a:off x="1215852" y="221733"/>
              <a:ext cx="9004" cy="9004"/>
              <a:chOff x="0" y="0"/>
              <a:chExt cx="237406" cy="237406"/>
            </a:xfrm>
          </p:grpSpPr>
          <p:sp>
            <p:nvSpPr>
              <p:cNvPr id="1193" name="Freeform 1193">
                <a:extLst>
                  <a:ext uri="{FF2B5EF4-FFF2-40B4-BE49-F238E27FC236}">
                    <a16:creationId xmlns:a16="http://schemas.microsoft.com/office/drawing/2014/main" id="{CE5DDB50-8C4D-57B7-05CC-1FFD34DEF9A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4" name="TextBox 1194">
                <a:extLst>
                  <a:ext uri="{FF2B5EF4-FFF2-40B4-BE49-F238E27FC236}">
                    <a16:creationId xmlns:a16="http://schemas.microsoft.com/office/drawing/2014/main" id="{5BAF2187-8D63-B8ED-6445-6940AA44896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5" name="Group 1195">
              <a:extLst>
                <a:ext uri="{FF2B5EF4-FFF2-40B4-BE49-F238E27FC236}">
                  <a16:creationId xmlns:a16="http://schemas.microsoft.com/office/drawing/2014/main" id="{0BE0720A-08E4-A5F4-2F64-2EC86C4AAA09}"/>
                </a:ext>
              </a:extLst>
            </p:cNvPr>
            <p:cNvGrpSpPr/>
            <p:nvPr/>
          </p:nvGrpSpPr>
          <p:grpSpPr>
            <a:xfrm>
              <a:off x="1283224" y="247504"/>
              <a:ext cx="9004" cy="9004"/>
              <a:chOff x="0" y="0"/>
              <a:chExt cx="219327" cy="219327"/>
            </a:xfrm>
          </p:grpSpPr>
          <p:sp>
            <p:nvSpPr>
              <p:cNvPr id="1196" name="Freeform 1196">
                <a:extLst>
                  <a:ext uri="{FF2B5EF4-FFF2-40B4-BE49-F238E27FC236}">
                    <a16:creationId xmlns:a16="http://schemas.microsoft.com/office/drawing/2014/main" id="{4446CE35-97EF-FB45-9DE8-0E411F091F5A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7" name="TextBox 1197">
                <a:extLst>
                  <a:ext uri="{FF2B5EF4-FFF2-40B4-BE49-F238E27FC236}">
                    <a16:creationId xmlns:a16="http://schemas.microsoft.com/office/drawing/2014/main" id="{69B2DBB2-7AFF-7C4A-D651-AC7B8A75D44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8" name="Group 1198">
              <a:extLst>
                <a:ext uri="{FF2B5EF4-FFF2-40B4-BE49-F238E27FC236}">
                  <a16:creationId xmlns:a16="http://schemas.microsoft.com/office/drawing/2014/main" id="{4F4B3655-35EB-0E12-FACD-06C1982700E8}"/>
                </a:ext>
              </a:extLst>
            </p:cNvPr>
            <p:cNvGrpSpPr/>
            <p:nvPr/>
          </p:nvGrpSpPr>
          <p:grpSpPr>
            <a:xfrm>
              <a:off x="1283224" y="247504"/>
              <a:ext cx="9004" cy="9004"/>
              <a:chOff x="0" y="0"/>
              <a:chExt cx="237406" cy="237406"/>
            </a:xfrm>
          </p:grpSpPr>
          <p:sp>
            <p:nvSpPr>
              <p:cNvPr id="1199" name="Freeform 1199">
                <a:extLst>
                  <a:ext uri="{FF2B5EF4-FFF2-40B4-BE49-F238E27FC236}">
                    <a16:creationId xmlns:a16="http://schemas.microsoft.com/office/drawing/2014/main" id="{4449402B-60E9-7F0F-AAD5-E8FA40740BF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0" name="TextBox 1200">
                <a:extLst>
                  <a:ext uri="{FF2B5EF4-FFF2-40B4-BE49-F238E27FC236}">
                    <a16:creationId xmlns:a16="http://schemas.microsoft.com/office/drawing/2014/main" id="{285FA9E1-C97C-C470-6023-DED416C31A2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1" name="Group 1201">
              <a:extLst>
                <a:ext uri="{FF2B5EF4-FFF2-40B4-BE49-F238E27FC236}">
                  <a16:creationId xmlns:a16="http://schemas.microsoft.com/office/drawing/2014/main" id="{568A8935-7FE2-9284-7855-A8FAB2C25CE3}"/>
                </a:ext>
              </a:extLst>
            </p:cNvPr>
            <p:cNvGrpSpPr/>
            <p:nvPr/>
          </p:nvGrpSpPr>
          <p:grpSpPr>
            <a:xfrm>
              <a:off x="1228182" y="247504"/>
              <a:ext cx="9004" cy="9004"/>
              <a:chOff x="0" y="0"/>
              <a:chExt cx="219327" cy="219327"/>
            </a:xfrm>
          </p:grpSpPr>
          <p:sp>
            <p:nvSpPr>
              <p:cNvPr id="1202" name="Freeform 1202">
                <a:extLst>
                  <a:ext uri="{FF2B5EF4-FFF2-40B4-BE49-F238E27FC236}">
                    <a16:creationId xmlns:a16="http://schemas.microsoft.com/office/drawing/2014/main" id="{DF70A9EE-2DD6-62B7-79F3-0BD15B33B71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3" name="TextBox 1203">
                <a:extLst>
                  <a:ext uri="{FF2B5EF4-FFF2-40B4-BE49-F238E27FC236}">
                    <a16:creationId xmlns:a16="http://schemas.microsoft.com/office/drawing/2014/main" id="{D91469A2-5FE8-DEA9-6A40-AE749B0C2CD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4" name="Group 1204">
              <a:extLst>
                <a:ext uri="{FF2B5EF4-FFF2-40B4-BE49-F238E27FC236}">
                  <a16:creationId xmlns:a16="http://schemas.microsoft.com/office/drawing/2014/main" id="{9BBD8785-C258-9C91-F299-F4A08856EFFF}"/>
                </a:ext>
              </a:extLst>
            </p:cNvPr>
            <p:cNvGrpSpPr/>
            <p:nvPr/>
          </p:nvGrpSpPr>
          <p:grpSpPr>
            <a:xfrm>
              <a:off x="1228182" y="247504"/>
              <a:ext cx="9004" cy="9004"/>
              <a:chOff x="0" y="0"/>
              <a:chExt cx="237406" cy="237406"/>
            </a:xfrm>
          </p:grpSpPr>
          <p:sp>
            <p:nvSpPr>
              <p:cNvPr id="1205" name="Freeform 1205">
                <a:extLst>
                  <a:ext uri="{FF2B5EF4-FFF2-40B4-BE49-F238E27FC236}">
                    <a16:creationId xmlns:a16="http://schemas.microsoft.com/office/drawing/2014/main" id="{A71E8986-5E25-89B9-7A9E-668C451E154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6" name="TextBox 1206">
                <a:extLst>
                  <a:ext uri="{FF2B5EF4-FFF2-40B4-BE49-F238E27FC236}">
                    <a16:creationId xmlns:a16="http://schemas.microsoft.com/office/drawing/2014/main" id="{23B1B4DF-D29B-0304-D743-8AE46EEA375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7" name="Group 1207">
              <a:extLst>
                <a:ext uri="{FF2B5EF4-FFF2-40B4-BE49-F238E27FC236}">
                  <a16:creationId xmlns:a16="http://schemas.microsoft.com/office/drawing/2014/main" id="{158E6021-CADC-08F1-2AD7-CD8CAB2E3BD3}"/>
                </a:ext>
              </a:extLst>
            </p:cNvPr>
            <p:cNvGrpSpPr/>
            <p:nvPr/>
          </p:nvGrpSpPr>
          <p:grpSpPr>
            <a:xfrm>
              <a:off x="1544183" y="320484"/>
              <a:ext cx="17169" cy="17169"/>
              <a:chOff x="0" y="0"/>
              <a:chExt cx="219327" cy="219327"/>
            </a:xfrm>
          </p:grpSpPr>
          <p:sp>
            <p:nvSpPr>
              <p:cNvPr id="1208" name="Freeform 1208">
                <a:extLst>
                  <a:ext uri="{FF2B5EF4-FFF2-40B4-BE49-F238E27FC236}">
                    <a16:creationId xmlns:a16="http://schemas.microsoft.com/office/drawing/2014/main" id="{3EFB7D56-B0A1-BC17-C682-279C1D43808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9" name="TextBox 1209">
                <a:extLst>
                  <a:ext uri="{FF2B5EF4-FFF2-40B4-BE49-F238E27FC236}">
                    <a16:creationId xmlns:a16="http://schemas.microsoft.com/office/drawing/2014/main" id="{54FFB6DD-E5FE-AB7D-0DB6-F9467854117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0" name="Group 1210">
              <a:extLst>
                <a:ext uri="{FF2B5EF4-FFF2-40B4-BE49-F238E27FC236}">
                  <a16:creationId xmlns:a16="http://schemas.microsoft.com/office/drawing/2014/main" id="{9416D76F-CE42-937A-690F-EA7175A33246}"/>
                </a:ext>
              </a:extLst>
            </p:cNvPr>
            <p:cNvGrpSpPr/>
            <p:nvPr/>
          </p:nvGrpSpPr>
          <p:grpSpPr>
            <a:xfrm>
              <a:off x="1544183" y="320484"/>
              <a:ext cx="17169" cy="17169"/>
              <a:chOff x="0" y="0"/>
              <a:chExt cx="237406" cy="237406"/>
            </a:xfrm>
          </p:grpSpPr>
          <p:sp>
            <p:nvSpPr>
              <p:cNvPr id="1211" name="Freeform 1211">
                <a:extLst>
                  <a:ext uri="{FF2B5EF4-FFF2-40B4-BE49-F238E27FC236}">
                    <a16:creationId xmlns:a16="http://schemas.microsoft.com/office/drawing/2014/main" id="{37134E0F-11D0-776E-14BE-D870346E4C1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2" name="TextBox 1212">
                <a:extLst>
                  <a:ext uri="{FF2B5EF4-FFF2-40B4-BE49-F238E27FC236}">
                    <a16:creationId xmlns:a16="http://schemas.microsoft.com/office/drawing/2014/main" id="{F8596A78-F3AE-74F7-8E96-23592F27695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3" name="Group 1213">
              <a:extLst>
                <a:ext uri="{FF2B5EF4-FFF2-40B4-BE49-F238E27FC236}">
                  <a16:creationId xmlns:a16="http://schemas.microsoft.com/office/drawing/2014/main" id="{15C3A073-4C34-3FDF-4E43-6C42CC0216B0}"/>
                </a:ext>
              </a:extLst>
            </p:cNvPr>
            <p:cNvGrpSpPr/>
            <p:nvPr/>
          </p:nvGrpSpPr>
          <p:grpSpPr>
            <a:xfrm>
              <a:off x="1504935" y="279728"/>
              <a:ext cx="9004" cy="9004"/>
              <a:chOff x="0" y="0"/>
              <a:chExt cx="219327" cy="219327"/>
            </a:xfrm>
          </p:grpSpPr>
          <p:sp>
            <p:nvSpPr>
              <p:cNvPr id="1214" name="Freeform 1214">
                <a:extLst>
                  <a:ext uri="{FF2B5EF4-FFF2-40B4-BE49-F238E27FC236}">
                    <a16:creationId xmlns:a16="http://schemas.microsoft.com/office/drawing/2014/main" id="{5FC4C450-154B-45BB-D688-A2036FB69E3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5" name="TextBox 1215">
                <a:extLst>
                  <a:ext uri="{FF2B5EF4-FFF2-40B4-BE49-F238E27FC236}">
                    <a16:creationId xmlns:a16="http://schemas.microsoft.com/office/drawing/2014/main" id="{ED3CEEE5-9513-5B46-819D-837E7082EA7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6" name="Group 1216">
              <a:extLst>
                <a:ext uri="{FF2B5EF4-FFF2-40B4-BE49-F238E27FC236}">
                  <a16:creationId xmlns:a16="http://schemas.microsoft.com/office/drawing/2014/main" id="{AB8BBD96-ED4A-51E2-AEDC-2897452314B2}"/>
                </a:ext>
              </a:extLst>
            </p:cNvPr>
            <p:cNvGrpSpPr/>
            <p:nvPr/>
          </p:nvGrpSpPr>
          <p:grpSpPr>
            <a:xfrm>
              <a:off x="1504935" y="279728"/>
              <a:ext cx="9004" cy="9004"/>
              <a:chOff x="0" y="0"/>
              <a:chExt cx="237406" cy="237406"/>
            </a:xfrm>
          </p:grpSpPr>
          <p:sp>
            <p:nvSpPr>
              <p:cNvPr id="1217" name="Freeform 1217">
                <a:extLst>
                  <a:ext uri="{FF2B5EF4-FFF2-40B4-BE49-F238E27FC236}">
                    <a16:creationId xmlns:a16="http://schemas.microsoft.com/office/drawing/2014/main" id="{A4CA6458-5045-3AB9-A062-A62DE64606B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8" name="TextBox 1218">
                <a:extLst>
                  <a:ext uri="{FF2B5EF4-FFF2-40B4-BE49-F238E27FC236}">
                    <a16:creationId xmlns:a16="http://schemas.microsoft.com/office/drawing/2014/main" id="{98E5C03C-F33C-44F6-6BCB-A3303421975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9" name="Group 1219">
              <a:extLst>
                <a:ext uri="{FF2B5EF4-FFF2-40B4-BE49-F238E27FC236}">
                  <a16:creationId xmlns:a16="http://schemas.microsoft.com/office/drawing/2014/main" id="{821C5351-6AA9-05D9-1CB8-CB906DF54450}"/>
                </a:ext>
              </a:extLst>
            </p:cNvPr>
            <p:cNvGrpSpPr/>
            <p:nvPr/>
          </p:nvGrpSpPr>
          <p:grpSpPr>
            <a:xfrm>
              <a:off x="1530134" y="273915"/>
              <a:ext cx="9004" cy="9004"/>
              <a:chOff x="0" y="0"/>
              <a:chExt cx="219327" cy="219327"/>
            </a:xfrm>
          </p:grpSpPr>
          <p:sp>
            <p:nvSpPr>
              <p:cNvPr id="1220" name="Freeform 1220">
                <a:extLst>
                  <a:ext uri="{FF2B5EF4-FFF2-40B4-BE49-F238E27FC236}">
                    <a16:creationId xmlns:a16="http://schemas.microsoft.com/office/drawing/2014/main" id="{41BED7DC-58EA-4076-CA72-6183E06C1B3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1" name="TextBox 1221">
                <a:extLst>
                  <a:ext uri="{FF2B5EF4-FFF2-40B4-BE49-F238E27FC236}">
                    <a16:creationId xmlns:a16="http://schemas.microsoft.com/office/drawing/2014/main" id="{2643B85F-0ACE-7B9C-8118-F1D8730E2C8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2" name="Group 1222">
              <a:extLst>
                <a:ext uri="{FF2B5EF4-FFF2-40B4-BE49-F238E27FC236}">
                  <a16:creationId xmlns:a16="http://schemas.microsoft.com/office/drawing/2014/main" id="{1B4F8DB7-1423-EA8C-C567-D33AC5D668C5}"/>
                </a:ext>
              </a:extLst>
            </p:cNvPr>
            <p:cNvGrpSpPr/>
            <p:nvPr/>
          </p:nvGrpSpPr>
          <p:grpSpPr>
            <a:xfrm>
              <a:off x="1530134" y="273915"/>
              <a:ext cx="9004" cy="9004"/>
              <a:chOff x="0" y="0"/>
              <a:chExt cx="237406" cy="237406"/>
            </a:xfrm>
          </p:grpSpPr>
          <p:sp>
            <p:nvSpPr>
              <p:cNvPr id="1223" name="Freeform 1223">
                <a:extLst>
                  <a:ext uri="{FF2B5EF4-FFF2-40B4-BE49-F238E27FC236}">
                    <a16:creationId xmlns:a16="http://schemas.microsoft.com/office/drawing/2014/main" id="{96A25CF1-E866-E1BE-A5BF-5EF03B031C5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4" name="TextBox 1224">
                <a:extLst>
                  <a:ext uri="{FF2B5EF4-FFF2-40B4-BE49-F238E27FC236}">
                    <a16:creationId xmlns:a16="http://schemas.microsoft.com/office/drawing/2014/main" id="{7377E52F-3922-613E-5FDE-6D7D7AA3492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5" name="Group 1225">
              <a:extLst>
                <a:ext uri="{FF2B5EF4-FFF2-40B4-BE49-F238E27FC236}">
                  <a16:creationId xmlns:a16="http://schemas.microsoft.com/office/drawing/2014/main" id="{F896C362-0A13-E146-53E5-0E3A50AD2D25}"/>
                </a:ext>
              </a:extLst>
            </p:cNvPr>
            <p:cNvGrpSpPr/>
            <p:nvPr/>
          </p:nvGrpSpPr>
          <p:grpSpPr>
            <a:xfrm>
              <a:off x="1597505" y="299686"/>
              <a:ext cx="9004" cy="9004"/>
              <a:chOff x="0" y="0"/>
              <a:chExt cx="219327" cy="219327"/>
            </a:xfrm>
          </p:grpSpPr>
          <p:sp>
            <p:nvSpPr>
              <p:cNvPr id="1226" name="Freeform 1226">
                <a:extLst>
                  <a:ext uri="{FF2B5EF4-FFF2-40B4-BE49-F238E27FC236}">
                    <a16:creationId xmlns:a16="http://schemas.microsoft.com/office/drawing/2014/main" id="{0A406BEA-B98E-9C22-D517-823A8ABAA42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7" name="TextBox 1227">
                <a:extLst>
                  <a:ext uri="{FF2B5EF4-FFF2-40B4-BE49-F238E27FC236}">
                    <a16:creationId xmlns:a16="http://schemas.microsoft.com/office/drawing/2014/main" id="{0ED77E6C-134D-F93C-5728-FC15DC17A25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8" name="Group 1228">
              <a:extLst>
                <a:ext uri="{FF2B5EF4-FFF2-40B4-BE49-F238E27FC236}">
                  <a16:creationId xmlns:a16="http://schemas.microsoft.com/office/drawing/2014/main" id="{B344B94D-F5DA-78CD-CEE3-EF8FD91A3463}"/>
                </a:ext>
              </a:extLst>
            </p:cNvPr>
            <p:cNvGrpSpPr/>
            <p:nvPr/>
          </p:nvGrpSpPr>
          <p:grpSpPr>
            <a:xfrm>
              <a:off x="1597505" y="299686"/>
              <a:ext cx="9004" cy="9004"/>
              <a:chOff x="0" y="0"/>
              <a:chExt cx="237406" cy="237406"/>
            </a:xfrm>
          </p:grpSpPr>
          <p:sp>
            <p:nvSpPr>
              <p:cNvPr id="1229" name="Freeform 1229">
                <a:extLst>
                  <a:ext uri="{FF2B5EF4-FFF2-40B4-BE49-F238E27FC236}">
                    <a16:creationId xmlns:a16="http://schemas.microsoft.com/office/drawing/2014/main" id="{FBC5F465-B4E1-7665-DACB-3F53B4D72A5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0" name="TextBox 1230">
                <a:extLst>
                  <a:ext uri="{FF2B5EF4-FFF2-40B4-BE49-F238E27FC236}">
                    <a16:creationId xmlns:a16="http://schemas.microsoft.com/office/drawing/2014/main" id="{F47EA811-54A1-9F3D-E3C8-8816DD92649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1" name="Group 1231">
              <a:extLst>
                <a:ext uri="{FF2B5EF4-FFF2-40B4-BE49-F238E27FC236}">
                  <a16:creationId xmlns:a16="http://schemas.microsoft.com/office/drawing/2014/main" id="{31E1514A-2695-97EF-8E82-0CE6647B2963}"/>
                </a:ext>
              </a:extLst>
            </p:cNvPr>
            <p:cNvGrpSpPr/>
            <p:nvPr/>
          </p:nvGrpSpPr>
          <p:grpSpPr>
            <a:xfrm>
              <a:off x="1542464" y="299686"/>
              <a:ext cx="9004" cy="9004"/>
              <a:chOff x="0" y="0"/>
              <a:chExt cx="219327" cy="219327"/>
            </a:xfrm>
          </p:grpSpPr>
          <p:sp>
            <p:nvSpPr>
              <p:cNvPr id="1232" name="Freeform 1232">
                <a:extLst>
                  <a:ext uri="{FF2B5EF4-FFF2-40B4-BE49-F238E27FC236}">
                    <a16:creationId xmlns:a16="http://schemas.microsoft.com/office/drawing/2014/main" id="{18B5A3B9-80D2-5F22-2960-196772B1A73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3" name="TextBox 1233">
                <a:extLst>
                  <a:ext uri="{FF2B5EF4-FFF2-40B4-BE49-F238E27FC236}">
                    <a16:creationId xmlns:a16="http://schemas.microsoft.com/office/drawing/2014/main" id="{FEAAC9A0-2D2B-DD66-662E-371D0526518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4" name="Group 1234">
              <a:extLst>
                <a:ext uri="{FF2B5EF4-FFF2-40B4-BE49-F238E27FC236}">
                  <a16:creationId xmlns:a16="http://schemas.microsoft.com/office/drawing/2014/main" id="{D1DED5A0-BFD6-BAC1-C592-13F2F7CB4CA4}"/>
                </a:ext>
              </a:extLst>
            </p:cNvPr>
            <p:cNvGrpSpPr/>
            <p:nvPr/>
          </p:nvGrpSpPr>
          <p:grpSpPr>
            <a:xfrm>
              <a:off x="1542464" y="299686"/>
              <a:ext cx="9004" cy="9004"/>
              <a:chOff x="0" y="0"/>
              <a:chExt cx="237406" cy="237406"/>
            </a:xfrm>
          </p:grpSpPr>
          <p:sp>
            <p:nvSpPr>
              <p:cNvPr id="1235" name="Freeform 1235">
                <a:extLst>
                  <a:ext uri="{FF2B5EF4-FFF2-40B4-BE49-F238E27FC236}">
                    <a16:creationId xmlns:a16="http://schemas.microsoft.com/office/drawing/2014/main" id="{DB24CE61-166B-D988-456D-4B91EF13E55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6" name="TextBox 1236">
                <a:extLst>
                  <a:ext uri="{FF2B5EF4-FFF2-40B4-BE49-F238E27FC236}">
                    <a16:creationId xmlns:a16="http://schemas.microsoft.com/office/drawing/2014/main" id="{D977A3CA-217A-975D-AB0B-9916FEC7467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7" name="Group 1237">
              <a:extLst>
                <a:ext uri="{FF2B5EF4-FFF2-40B4-BE49-F238E27FC236}">
                  <a16:creationId xmlns:a16="http://schemas.microsoft.com/office/drawing/2014/main" id="{DC993EFC-8AF9-343B-ACE0-656E02C71D26}"/>
                </a:ext>
              </a:extLst>
            </p:cNvPr>
            <p:cNvGrpSpPr/>
            <p:nvPr/>
          </p:nvGrpSpPr>
          <p:grpSpPr>
            <a:xfrm>
              <a:off x="1715964" y="387860"/>
              <a:ext cx="17169" cy="17169"/>
              <a:chOff x="0" y="0"/>
              <a:chExt cx="219327" cy="219327"/>
            </a:xfrm>
          </p:grpSpPr>
          <p:sp>
            <p:nvSpPr>
              <p:cNvPr id="1238" name="Freeform 1238">
                <a:extLst>
                  <a:ext uri="{FF2B5EF4-FFF2-40B4-BE49-F238E27FC236}">
                    <a16:creationId xmlns:a16="http://schemas.microsoft.com/office/drawing/2014/main" id="{34F586F6-10A4-529E-6065-D46DA04787DA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9" name="TextBox 1239">
                <a:extLst>
                  <a:ext uri="{FF2B5EF4-FFF2-40B4-BE49-F238E27FC236}">
                    <a16:creationId xmlns:a16="http://schemas.microsoft.com/office/drawing/2014/main" id="{45FEF51B-5525-CDE4-15BB-D7E8D33E19D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0" name="Group 1240">
              <a:extLst>
                <a:ext uri="{FF2B5EF4-FFF2-40B4-BE49-F238E27FC236}">
                  <a16:creationId xmlns:a16="http://schemas.microsoft.com/office/drawing/2014/main" id="{951F640C-BC1D-E79F-05CE-738495C61594}"/>
                </a:ext>
              </a:extLst>
            </p:cNvPr>
            <p:cNvGrpSpPr/>
            <p:nvPr/>
          </p:nvGrpSpPr>
          <p:grpSpPr>
            <a:xfrm>
              <a:off x="1715964" y="387860"/>
              <a:ext cx="17169" cy="17169"/>
              <a:chOff x="0" y="0"/>
              <a:chExt cx="237406" cy="237406"/>
            </a:xfrm>
          </p:grpSpPr>
          <p:sp>
            <p:nvSpPr>
              <p:cNvPr id="1241" name="Freeform 1241">
                <a:extLst>
                  <a:ext uri="{FF2B5EF4-FFF2-40B4-BE49-F238E27FC236}">
                    <a16:creationId xmlns:a16="http://schemas.microsoft.com/office/drawing/2014/main" id="{322F2F3B-67D4-0C52-9958-C62A9DD62FC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2" name="TextBox 1242">
                <a:extLst>
                  <a:ext uri="{FF2B5EF4-FFF2-40B4-BE49-F238E27FC236}">
                    <a16:creationId xmlns:a16="http://schemas.microsoft.com/office/drawing/2014/main" id="{EADCCF49-A59E-6419-43EC-E7667BF8869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3" name="Group 1243">
              <a:extLst>
                <a:ext uri="{FF2B5EF4-FFF2-40B4-BE49-F238E27FC236}">
                  <a16:creationId xmlns:a16="http://schemas.microsoft.com/office/drawing/2014/main" id="{27477BBA-3F3C-A821-9FB3-54E81F0F5B60}"/>
                </a:ext>
              </a:extLst>
            </p:cNvPr>
            <p:cNvGrpSpPr/>
            <p:nvPr/>
          </p:nvGrpSpPr>
          <p:grpSpPr>
            <a:xfrm>
              <a:off x="1676716" y="347104"/>
              <a:ext cx="9004" cy="9004"/>
              <a:chOff x="0" y="0"/>
              <a:chExt cx="219327" cy="219327"/>
            </a:xfrm>
          </p:grpSpPr>
          <p:sp>
            <p:nvSpPr>
              <p:cNvPr id="1244" name="Freeform 1244">
                <a:extLst>
                  <a:ext uri="{FF2B5EF4-FFF2-40B4-BE49-F238E27FC236}">
                    <a16:creationId xmlns:a16="http://schemas.microsoft.com/office/drawing/2014/main" id="{27043128-39A9-D6AC-4412-216E340ABD9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5" name="TextBox 1245">
                <a:extLst>
                  <a:ext uri="{FF2B5EF4-FFF2-40B4-BE49-F238E27FC236}">
                    <a16:creationId xmlns:a16="http://schemas.microsoft.com/office/drawing/2014/main" id="{FD631612-ECB1-9A6D-37DB-6F4AFBE6459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6" name="Group 1246">
              <a:extLst>
                <a:ext uri="{FF2B5EF4-FFF2-40B4-BE49-F238E27FC236}">
                  <a16:creationId xmlns:a16="http://schemas.microsoft.com/office/drawing/2014/main" id="{AEE264D9-FA97-9409-3DD0-C35DF907B844}"/>
                </a:ext>
              </a:extLst>
            </p:cNvPr>
            <p:cNvGrpSpPr/>
            <p:nvPr/>
          </p:nvGrpSpPr>
          <p:grpSpPr>
            <a:xfrm>
              <a:off x="1676716" y="347104"/>
              <a:ext cx="9004" cy="9004"/>
              <a:chOff x="0" y="0"/>
              <a:chExt cx="237406" cy="237406"/>
            </a:xfrm>
          </p:grpSpPr>
          <p:sp>
            <p:nvSpPr>
              <p:cNvPr id="1247" name="Freeform 1247">
                <a:extLst>
                  <a:ext uri="{FF2B5EF4-FFF2-40B4-BE49-F238E27FC236}">
                    <a16:creationId xmlns:a16="http://schemas.microsoft.com/office/drawing/2014/main" id="{5EECD184-0AF0-2D2F-6AAD-F2FD48E108B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8" name="TextBox 1248">
                <a:extLst>
                  <a:ext uri="{FF2B5EF4-FFF2-40B4-BE49-F238E27FC236}">
                    <a16:creationId xmlns:a16="http://schemas.microsoft.com/office/drawing/2014/main" id="{43C4670A-AFBD-94D8-BB8F-8686F3B0886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9" name="Group 1249">
              <a:extLst>
                <a:ext uri="{FF2B5EF4-FFF2-40B4-BE49-F238E27FC236}">
                  <a16:creationId xmlns:a16="http://schemas.microsoft.com/office/drawing/2014/main" id="{E026C055-C51E-7CE8-801A-DF184C5C6E49}"/>
                </a:ext>
              </a:extLst>
            </p:cNvPr>
            <p:cNvGrpSpPr/>
            <p:nvPr/>
          </p:nvGrpSpPr>
          <p:grpSpPr>
            <a:xfrm>
              <a:off x="1701915" y="341291"/>
              <a:ext cx="9004" cy="9004"/>
              <a:chOff x="0" y="0"/>
              <a:chExt cx="219327" cy="219327"/>
            </a:xfrm>
          </p:grpSpPr>
          <p:sp>
            <p:nvSpPr>
              <p:cNvPr id="1250" name="Freeform 1250">
                <a:extLst>
                  <a:ext uri="{FF2B5EF4-FFF2-40B4-BE49-F238E27FC236}">
                    <a16:creationId xmlns:a16="http://schemas.microsoft.com/office/drawing/2014/main" id="{9B2AEEC7-3848-C61D-5790-8A265B552D9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1" name="TextBox 1251">
                <a:extLst>
                  <a:ext uri="{FF2B5EF4-FFF2-40B4-BE49-F238E27FC236}">
                    <a16:creationId xmlns:a16="http://schemas.microsoft.com/office/drawing/2014/main" id="{1DD35B3A-91FD-C6C5-E5B3-C95FBF7B7A0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2" name="Group 1252">
              <a:extLst>
                <a:ext uri="{FF2B5EF4-FFF2-40B4-BE49-F238E27FC236}">
                  <a16:creationId xmlns:a16="http://schemas.microsoft.com/office/drawing/2014/main" id="{44D8DADB-8D97-F7A8-3A0C-799894B963E5}"/>
                </a:ext>
              </a:extLst>
            </p:cNvPr>
            <p:cNvGrpSpPr/>
            <p:nvPr/>
          </p:nvGrpSpPr>
          <p:grpSpPr>
            <a:xfrm>
              <a:off x="1701915" y="341291"/>
              <a:ext cx="9004" cy="9004"/>
              <a:chOff x="0" y="0"/>
              <a:chExt cx="237406" cy="237406"/>
            </a:xfrm>
          </p:grpSpPr>
          <p:sp>
            <p:nvSpPr>
              <p:cNvPr id="1253" name="Freeform 1253">
                <a:extLst>
                  <a:ext uri="{FF2B5EF4-FFF2-40B4-BE49-F238E27FC236}">
                    <a16:creationId xmlns:a16="http://schemas.microsoft.com/office/drawing/2014/main" id="{A2ACDEBE-FC7B-5D15-26C2-54C3C9EADCB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4" name="TextBox 1254">
                <a:extLst>
                  <a:ext uri="{FF2B5EF4-FFF2-40B4-BE49-F238E27FC236}">
                    <a16:creationId xmlns:a16="http://schemas.microsoft.com/office/drawing/2014/main" id="{ABB6FE02-2B2F-3FA3-F43D-0BB93EB8A39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5" name="Group 1255">
              <a:extLst>
                <a:ext uri="{FF2B5EF4-FFF2-40B4-BE49-F238E27FC236}">
                  <a16:creationId xmlns:a16="http://schemas.microsoft.com/office/drawing/2014/main" id="{C6B7090D-A5EA-7158-8870-9C9C471C830D}"/>
                </a:ext>
              </a:extLst>
            </p:cNvPr>
            <p:cNvGrpSpPr/>
            <p:nvPr/>
          </p:nvGrpSpPr>
          <p:grpSpPr>
            <a:xfrm>
              <a:off x="1769286" y="367062"/>
              <a:ext cx="9004" cy="9004"/>
              <a:chOff x="0" y="0"/>
              <a:chExt cx="219327" cy="219327"/>
            </a:xfrm>
          </p:grpSpPr>
          <p:sp>
            <p:nvSpPr>
              <p:cNvPr id="1256" name="Freeform 1256">
                <a:extLst>
                  <a:ext uri="{FF2B5EF4-FFF2-40B4-BE49-F238E27FC236}">
                    <a16:creationId xmlns:a16="http://schemas.microsoft.com/office/drawing/2014/main" id="{30E38E66-AAB1-C2E1-603B-03EEC2DD501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7" name="TextBox 1257">
                <a:extLst>
                  <a:ext uri="{FF2B5EF4-FFF2-40B4-BE49-F238E27FC236}">
                    <a16:creationId xmlns:a16="http://schemas.microsoft.com/office/drawing/2014/main" id="{CF2BB0DA-A0A0-0089-2D52-845ECA1C178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8" name="Group 1258">
              <a:extLst>
                <a:ext uri="{FF2B5EF4-FFF2-40B4-BE49-F238E27FC236}">
                  <a16:creationId xmlns:a16="http://schemas.microsoft.com/office/drawing/2014/main" id="{D750CD11-6DF2-8961-130A-C319DD80847F}"/>
                </a:ext>
              </a:extLst>
            </p:cNvPr>
            <p:cNvGrpSpPr/>
            <p:nvPr/>
          </p:nvGrpSpPr>
          <p:grpSpPr>
            <a:xfrm>
              <a:off x="1769286" y="367062"/>
              <a:ext cx="9004" cy="9004"/>
              <a:chOff x="0" y="0"/>
              <a:chExt cx="237406" cy="237406"/>
            </a:xfrm>
          </p:grpSpPr>
          <p:sp>
            <p:nvSpPr>
              <p:cNvPr id="1259" name="Freeform 1259">
                <a:extLst>
                  <a:ext uri="{FF2B5EF4-FFF2-40B4-BE49-F238E27FC236}">
                    <a16:creationId xmlns:a16="http://schemas.microsoft.com/office/drawing/2014/main" id="{D9158040-032B-EB35-3152-A528785BB82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0" name="TextBox 1260">
                <a:extLst>
                  <a:ext uri="{FF2B5EF4-FFF2-40B4-BE49-F238E27FC236}">
                    <a16:creationId xmlns:a16="http://schemas.microsoft.com/office/drawing/2014/main" id="{4484AB82-D453-CF23-8CBE-C5D35F517A8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1" name="Group 1261">
              <a:extLst>
                <a:ext uri="{FF2B5EF4-FFF2-40B4-BE49-F238E27FC236}">
                  <a16:creationId xmlns:a16="http://schemas.microsoft.com/office/drawing/2014/main" id="{0D03CBF3-7DEE-2BB6-DF86-EB74AD56E19E}"/>
                </a:ext>
              </a:extLst>
            </p:cNvPr>
            <p:cNvGrpSpPr/>
            <p:nvPr/>
          </p:nvGrpSpPr>
          <p:grpSpPr>
            <a:xfrm>
              <a:off x="1714245" y="367062"/>
              <a:ext cx="9004" cy="9004"/>
              <a:chOff x="0" y="0"/>
              <a:chExt cx="219327" cy="219327"/>
            </a:xfrm>
          </p:grpSpPr>
          <p:sp>
            <p:nvSpPr>
              <p:cNvPr id="1262" name="Freeform 1262">
                <a:extLst>
                  <a:ext uri="{FF2B5EF4-FFF2-40B4-BE49-F238E27FC236}">
                    <a16:creationId xmlns:a16="http://schemas.microsoft.com/office/drawing/2014/main" id="{7F63CCB9-EAAE-E08A-D290-78E99B42E02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3" name="TextBox 1263">
                <a:extLst>
                  <a:ext uri="{FF2B5EF4-FFF2-40B4-BE49-F238E27FC236}">
                    <a16:creationId xmlns:a16="http://schemas.microsoft.com/office/drawing/2014/main" id="{5FFAF1D6-C81A-8614-44E2-BB90B5546E2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4" name="Group 1264">
              <a:extLst>
                <a:ext uri="{FF2B5EF4-FFF2-40B4-BE49-F238E27FC236}">
                  <a16:creationId xmlns:a16="http://schemas.microsoft.com/office/drawing/2014/main" id="{BAB1A562-0477-D0D6-DF54-0DBD8E56994A}"/>
                </a:ext>
              </a:extLst>
            </p:cNvPr>
            <p:cNvGrpSpPr/>
            <p:nvPr/>
          </p:nvGrpSpPr>
          <p:grpSpPr>
            <a:xfrm>
              <a:off x="1714245" y="367062"/>
              <a:ext cx="9004" cy="9004"/>
              <a:chOff x="0" y="0"/>
              <a:chExt cx="237406" cy="237406"/>
            </a:xfrm>
          </p:grpSpPr>
          <p:sp>
            <p:nvSpPr>
              <p:cNvPr id="1265" name="Freeform 1265">
                <a:extLst>
                  <a:ext uri="{FF2B5EF4-FFF2-40B4-BE49-F238E27FC236}">
                    <a16:creationId xmlns:a16="http://schemas.microsoft.com/office/drawing/2014/main" id="{0AE4F422-E5BD-F3AE-C4E9-3C0E54AE58B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6" name="TextBox 1266">
                <a:extLst>
                  <a:ext uri="{FF2B5EF4-FFF2-40B4-BE49-F238E27FC236}">
                    <a16:creationId xmlns:a16="http://schemas.microsoft.com/office/drawing/2014/main" id="{3F207CD0-4162-F1E2-F948-E2441A04919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7" name="Group 1267">
              <a:extLst>
                <a:ext uri="{FF2B5EF4-FFF2-40B4-BE49-F238E27FC236}">
                  <a16:creationId xmlns:a16="http://schemas.microsoft.com/office/drawing/2014/main" id="{1FEF5F29-F0AE-FA2B-68D1-FC6411740AAF}"/>
                </a:ext>
              </a:extLst>
            </p:cNvPr>
            <p:cNvGrpSpPr/>
            <p:nvPr/>
          </p:nvGrpSpPr>
          <p:grpSpPr>
            <a:xfrm rot="7889676">
              <a:off x="1085749" y="240805"/>
              <a:ext cx="17169" cy="17169"/>
              <a:chOff x="0" y="0"/>
              <a:chExt cx="219327" cy="219327"/>
            </a:xfrm>
          </p:grpSpPr>
          <p:sp>
            <p:nvSpPr>
              <p:cNvPr id="1268" name="Freeform 1268">
                <a:extLst>
                  <a:ext uri="{FF2B5EF4-FFF2-40B4-BE49-F238E27FC236}">
                    <a16:creationId xmlns:a16="http://schemas.microsoft.com/office/drawing/2014/main" id="{4F4C0A5A-A17C-281B-2B3D-01EBF8EB7AF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9" name="TextBox 1269">
                <a:extLst>
                  <a:ext uri="{FF2B5EF4-FFF2-40B4-BE49-F238E27FC236}">
                    <a16:creationId xmlns:a16="http://schemas.microsoft.com/office/drawing/2014/main" id="{EEAC9795-9B9F-EDFE-1CAE-5FBB10F5352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0" name="Group 1270">
              <a:extLst>
                <a:ext uri="{FF2B5EF4-FFF2-40B4-BE49-F238E27FC236}">
                  <a16:creationId xmlns:a16="http://schemas.microsoft.com/office/drawing/2014/main" id="{70B9103D-7BE9-24D0-6C6D-0A072BC6B908}"/>
                </a:ext>
              </a:extLst>
            </p:cNvPr>
            <p:cNvGrpSpPr/>
            <p:nvPr/>
          </p:nvGrpSpPr>
          <p:grpSpPr>
            <a:xfrm rot="7889676">
              <a:off x="1085749" y="240805"/>
              <a:ext cx="17169" cy="17169"/>
              <a:chOff x="0" y="0"/>
              <a:chExt cx="237406" cy="237406"/>
            </a:xfrm>
          </p:grpSpPr>
          <p:sp>
            <p:nvSpPr>
              <p:cNvPr id="1271" name="Freeform 1271">
                <a:extLst>
                  <a:ext uri="{FF2B5EF4-FFF2-40B4-BE49-F238E27FC236}">
                    <a16:creationId xmlns:a16="http://schemas.microsoft.com/office/drawing/2014/main" id="{C1A035C8-1D1C-8ADB-90D1-15E5E756A12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2" name="TextBox 1272">
                <a:extLst>
                  <a:ext uri="{FF2B5EF4-FFF2-40B4-BE49-F238E27FC236}">
                    <a16:creationId xmlns:a16="http://schemas.microsoft.com/office/drawing/2014/main" id="{2434A613-8EE8-3760-DF9D-3C629708F0D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3" name="Group 1273">
              <a:extLst>
                <a:ext uri="{FF2B5EF4-FFF2-40B4-BE49-F238E27FC236}">
                  <a16:creationId xmlns:a16="http://schemas.microsoft.com/office/drawing/2014/main" id="{22C0D011-EE63-4185-5B63-DCC6C33F17AF}"/>
                </a:ext>
              </a:extLst>
            </p:cNvPr>
            <p:cNvGrpSpPr/>
            <p:nvPr/>
          </p:nvGrpSpPr>
          <p:grpSpPr>
            <a:xfrm rot="7889676">
              <a:off x="1152125" y="242139"/>
              <a:ext cx="9004" cy="9004"/>
              <a:chOff x="0" y="0"/>
              <a:chExt cx="219327" cy="219327"/>
            </a:xfrm>
          </p:grpSpPr>
          <p:sp>
            <p:nvSpPr>
              <p:cNvPr id="1274" name="Freeform 1274">
                <a:extLst>
                  <a:ext uri="{FF2B5EF4-FFF2-40B4-BE49-F238E27FC236}">
                    <a16:creationId xmlns:a16="http://schemas.microsoft.com/office/drawing/2014/main" id="{9FDEEAE4-E61E-B2E0-1E42-BA0F46DE24B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5" name="TextBox 1275">
                <a:extLst>
                  <a:ext uri="{FF2B5EF4-FFF2-40B4-BE49-F238E27FC236}">
                    <a16:creationId xmlns:a16="http://schemas.microsoft.com/office/drawing/2014/main" id="{30A57A44-2D75-2FA5-10BF-72E89365852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6" name="Group 1276">
              <a:extLst>
                <a:ext uri="{FF2B5EF4-FFF2-40B4-BE49-F238E27FC236}">
                  <a16:creationId xmlns:a16="http://schemas.microsoft.com/office/drawing/2014/main" id="{1C0488E6-3595-092A-EA3D-42085246CD87}"/>
                </a:ext>
              </a:extLst>
            </p:cNvPr>
            <p:cNvGrpSpPr/>
            <p:nvPr/>
          </p:nvGrpSpPr>
          <p:grpSpPr>
            <a:xfrm rot="7889676">
              <a:off x="1152125" y="242139"/>
              <a:ext cx="9004" cy="9004"/>
              <a:chOff x="0" y="0"/>
              <a:chExt cx="237406" cy="237406"/>
            </a:xfrm>
          </p:grpSpPr>
          <p:sp>
            <p:nvSpPr>
              <p:cNvPr id="1277" name="Freeform 1277">
                <a:extLst>
                  <a:ext uri="{FF2B5EF4-FFF2-40B4-BE49-F238E27FC236}">
                    <a16:creationId xmlns:a16="http://schemas.microsoft.com/office/drawing/2014/main" id="{FE5E54F4-E0E2-A8FD-49AC-59AB7EC7CF2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8" name="TextBox 1278">
                <a:extLst>
                  <a:ext uri="{FF2B5EF4-FFF2-40B4-BE49-F238E27FC236}">
                    <a16:creationId xmlns:a16="http://schemas.microsoft.com/office/drawing/2014/main" id="{E1408B9B-7DB7-D2F5-3D8D-2BAA38444C0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9" name="Group 1279">
              <a:extLst>
                <a:ext uri="{FF2B5EF4-FFF2-40B4-BE49-F238E27FC236}">
                  <a16:creationId xmlns:a16="http://schemas.microsoft.com/office/drawing/2014/main" id="{5518A0E2-0B17-CF5B-A88D-9A223D6C91E6}"/>
                </a:ext>
              </a:extLst>
            </p:cNvPr>
            <p:cNvGrpSpPr/>
            <p:nvPr/>
          </p:nvGrpSpPr>
          <p:grpSpPr>
            <a:xfrm rot="7889676">
              <a:off x="1139783" y="264865"/>
              <a:ext cx="9004" cy="9004"/>
              <a:chOff x="0" y="0"/>
              <a:chExt cx="219327" cy="219327"/>
            </a:xfrm>
          </p:grpSpPr>
          <p:sp>
            <p:nvSpPr>
              <p:cNvPr id="1280" name="Freeform 1280">
                <a:extLst>
                  <a:ext uri="{FF2B5EF4-FFF2-40B4-BE49-F238E27FC236}">
                    <a16:creationId xmlns:a16="http://schemas.microsoft.com/office/drawing/2014/main" id="{281E3464-6A5D-9CED-BCAF-F1D39A1D78D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1" name="TextBox 1281">
                <a:extLst>
                  <a:ext uri="{FF2B5EF4-FFF2-40B4-BE49-F238E27FC236}">
                    <a16:creationId xmlns:a16="http://schemas.microsoft.com/office/drawing/2014/main" id="{2AB83323-7961-3118-2A8C-19169A7EEFC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2" name="Group 1282">
              <a:extLst>
                <a:ext uri="{FF2B5EF4-FFF2-40B4-BE49-F238E27FC236}">
                  <a16:creationId xmlns:a16="http://schemas.microsoft.com/office/drawing/2014/main" id="{EA53100D-707A-2955-6BEE-AF896CD3B900}"/>
                </a:ext>
              </a:extLst>
            </p:cNvPr>
            <p:cNvGrpSpPr/>
            <p:nvPr/>
          </p:nvGrpSpPr>
          <p:grpSpPr>
            <a:xfrm rot="7889676">
              <a:off x="1139783" y="264865"/>
              <a:ext cx="9004" cy="9004"/>
              <a:chOff x="0" y="0"/>
              <a:chExt cx="237406" cy="237406"/>
            </a:xfrm>
          </p:grpSpPr>
          <p:sp>
            <p:nvSpPr>
              <p:cNvPr id="1283" name="Freeform 1283">
                <a:extLst>
                  <a:ext uri="{FF2B5EF4-FFF2-40B4-BE49-F238E27FC236}">
                    <a16:creationId xmlns:a16="http://schemas.microsoft.com/office/drawing/2014/main" id="{E5F7E55A-545D-077E-2045-429A73AA09B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4" name="TextBox 1284">
                <a:extLst>
                  <a:ext uri="{FF2B5EF4-FFF2-40B4-BE49-F238E27FC236}">
                    <a16:creationId xmlns:a16="http://schemas.microsoft.com/office/drawing/2014/main" id="{E2010BFE-D961-6D33-5B1B-7DD70D0A65B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5" name="Group 1285">
              <a:extLst>
                <a:ext uri="{FF2B5EF4-FFF2-40B4-BE49-F238E27FC236}">
                  <a16:creationId xmlns:a16="http://schemas.microsoft.com/office/drawing/2014/main" id="{9868C99D-0E5D-9EC1-B3E7-336AE725E0BD}"/>
                </a:ext>
              </a:extLst>
            </p:cNvPr>
            <p:cNvGrpSpPr/>
            <p:nvPr/>
          </p:nvGrpSpPr>
          <p:grpSpPr>
            <a:xfrm rot="7889676">
              <a:off x="1075843" y="298253"/>
              <a:ext cx="9004" cy="9004"/>
              <a:chOff x="0" y="0"/>
              <a:chExt cx="219327" cy="219327"/>
            </a:xfrm>
          </p:grpSpPr>
          <p:sp>
            <p:nvSpPr>
              <p:cNvPr id="1286" name="Freeform 1286">
                <a:extLst>
                  <a:ext uri="{FF2B5EF4-FFF2-40B4-BE49-F238E27FC236}">
                    <a16:creationId xmlns:a16="http://schemas.microsoft.com/office/drawing/2014/main" id="{C8EF987E-59CE-4741-E7CC-FF2E73D3228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7" name="TextBox 1287">
                <a:extLst>
                  <a:ext uri="{FF2B5EF4-FFF2-40B4-BE49-F238E27FC236}">
                    <a16:creationId xmlns:a16="http://schemas.microsoft.com/office/drawing/2014/main" id="{BF4574BE-609B-002C-D361-48F058E018E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8" name="Group 1288">
              <a:extLst>
                <a:ext uri="{FF2B5EF4-FFF2-40B4-BE49-F238E27FC236}">
                  <a16:creationId xmlns:a16="http://schemas.microsoft.com/office/drawing/2014/main" id="{17EEF859-18CF-60EA-75B1-1A93AD1DD4EA}"/>
                </a:ext>
              </a:extLst>
            </p:cNvPr>
            <p:cNvGrpSpPr/>
            <p:nvPr/>
          </p:nvGrpSpPr>
          <p:grpSpPr>
            <a:xfrm rot="7889676">
              <a:off x="1075843" y="298253"/>
              <a:ext cx="9004" cy="9004"/>
              <a:chOff x="0" y="0"/>
              <a:chExt cx="237406" cy="237406"/>
            </a:xfrm>
          </p:grpSpPr>
          <p:sp>
            <p:nvSpPr>
              <p:cNvPr id="1289" name="Freeform 1289">
                <a:extLst>
                  <a:ext uri="{FF2B5EF4-FFF2-40B4-BE49-F238E27FC236}">
                    <a16:creationId xmlns:a16="http://schemas.microsoft.com/office/drawing/2014/main" id="{1EFE587C-E453-F280-737E-50DE0039323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0" name="TextBox 1290">
                <a:extLst>
                  <a:ext uri="{FF2B5EF4-FFF2-40B4-BE49-F238E27FC236}">
                    <a16:creationId xmlns:a16="http://schemas.microsoft.com/office/drawing/2014/main" id="{AB14DB2E-9A87-B288-D2F6-5D1F9B8F49B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1" name="Group 1291">
              <a:extLst>
                <a:ext uri="{FF2B5EF4-FFF2-40B4-BE49-F238E27FC236}">
                  <a16:creationId xmlns:a16="http://schemas.microsoft.com/office/drawing/2014/main" id="{0E0D24FC-87E1-3178-E35B-24DE8CDF74EA}"/>
                </a:ext>
              </a:extLst>
            </p:cNvPr>
            <p:cNvGrpSpPr/>
            <p:nvPr/>
          </p:nvGrpSpPr>
          <p:grpSpPr>
            <a:xfrm rot="7889676">
              <a:off x="1112311" y="257026"/>
              <a:ext cx="9004" cy="9004"/>
              <a:chOff x="0" y="0"/>
              <a:chExt cx="219327" cy="219327"/>
            </a:xfrm>
          </p:grpSpPr>
          <p:sp>
            <p:nvSpPr>
              <p:cNvPr id="1292" name="Freeform 1292">
                <a:extLst>
                  <a:ext uri="{FF2B5EF4-FFF2-40B4-BE49-F238E27FC236}">
                    <a16:creationId xmlns:a16="http://schemas.microsoft.com/office/drawing/2014/main" id="{5867D772-CEA2-F265-4638-B3D0BC6D1A4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3" name="TextBox 1293">
                <a:extLst>
                  <a:ext uri="{FF2B5EF4-FFF2-40B4-BE49-F238E27FC236}">
                    <a16:creationId xmlns:a16="http://schemas.microsoft.com/office/drawing/2014/main" id="{10A5A649-6C8E-FAA8-BBC4-F696208B4BA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4" name="Group 1294">
              <a:extLst>
                <a:ext uri="{FF2B5EF4-FFF2-40B4-BE49-F238E27FC236}">
                  <a16:creationId xmlns:a16="http://schemas.microsoft.com/office/drawing/2014/main" id="{90897A0B-2FD4-3884-8B95-EC2EE5E7120C}"/>
                </a:ext>
              </a:extLst>
            </p:cNvPr>
            <p:cNvGrpSpPr/>
            <p:nvPr/>
          </p:nvGrpSpPr>
          <p:grpSpPr>
            <a:xfrm rot="7889676">
              <a:off x="1112311" y="257026"/>
              <a:ext cx="9004" cy="9004"/>
              <a:chOff x="0" y="0"/>
              <a:chExt cx="237406" cy="237406"/>
            </a:xfrm>
          </p:grpSpPr>
          <p:sp>
            <p:nvSpPr>
              <p:cNvPr id="1295" name="Freeform 1295">
                <a:extLst>
                  <a:ext uri="{FF2B5EF4-FFF2-40B4-BE49-F238E27FC236}">
                    <a16:creationId xmlns:a16="http://schemas.microsoft.com/office/drawing/2014/main" id="{7D6C563F-1DE9-07FA-47FA-A73094E72B1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6" name="TextBox 1296">
                <a:extLst>
                  <a:ext uri="{FF2B5EF4-FFF2-40B4-BE49-F238E27FC236}">
                    <a16:creationId xmlns:a16="http://schemas.microsoft.com/office/drawing/2014/main" id="{A45EBC20-D74C-886D-BB17-100A6E81042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7" name="Group 1297">
              <a:extLst>
                <a:ext uri="{FF2B5EF4-FFF2-40B4-BE49-F238E27FC236}">
                  <a16:creationId xmlns:a16="http://schemas.microsoft.com/office/drawing/2014/main" id="{E125DE02-2736-24E0-B738-D2D3D0A54178}"/>
                </a:ext>
              </a:extLst>
            </p:cNvPr>
            <p:cNvGrpSpPr/>
            <p:nvPr/>
          </p:nvGrpSpPr>
          <p:grpSpPr>
            <a:xfrm rot="7054208">
              <a:off x="973602" y="178496"/>
              <a:ext cx="8365" cy="14073"/>
              <a:chOff x="0" y="0"/>
              <a:chExt cx="174642" cy="293797"/>
            </a:xfrm>
          </p:grpSpPr>
          <p:sp>
            <p:nvSpPr>
              <p:cNvPr id="1298" name="Freeform 1298">
                <a:extLst>
                  <a:ext uri="{FF2B5EF4-FFF2-40B4-BE49-F238E27FC236}">
                    <a16:creationId xmlns:a16="http://schemas.microsoft.com/office/drawing/2014/main" id="{947425B1-4A41-580A-A62C-DA499E375F99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9" name="TextBox 1299">
                <a:extLst>
                  <a:ext uri="{FF2B5EF4-FFF2-40B4-BE49-F238E27FC236}">
                    <a16:creationId xmlns:a16="http://schemas.microsoft.com/office/drawing/2014/main" id="{549B1590-D56B-D44B-37D4-2F15CB207BB3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0" name="Group 1300">
              <a:extLst>
                <a:ext uri="{FF2B5EF4-FFF2-40B4-BE49-F238E27FC236}">
                  <a16:creationId xmlns:a16="http://schemas.microsoft.com/office/drawing/2014/main" id="{A527A337-03D3-4368-E90B-8C75A96F6375}"/>
                </a:ext>
              </a:extLst>
            </p:cNvPr>
            <p:cNvGrpSpPr/>
            <p:nvPr/>
          </p:nvGrpSpPr>
          <p:grpSpPr>
            <a:xfrm rot="6343282">
              <a:off x="923770" y="187757"/>
              <a:ext cx="7660" cy="9479"/>
              <a:chOff x="0" y="0"/>
              <a:chExt cx="237406" cy="293797"/>
            </a:xfrm>
          </p:grpSpPr>
          <p:sp>
            <p:nvSpPr>
              <p:cNvPr id="1301" name="Freeform 1301">
                <a:extLst>
                  <a:ext uri="{FF2B5EF4-FFF2-40B4-BE49-F238E27FC236}">
                    <a16:creationId xmlns:a16="http://schemas.microsoft.com/office/drawing/2014/main" id="{2E6DAA67-3D2A-6FFC-27DE-97DFA7AA1F1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2" name="TextBox 1302">
                <a:extLst>
                  <a:ext uri="{FF2B5EF4-FFF2-40B4-BE49-F238E27FC236}">
                    <a16:creationId xmlns:a16="http://schemas.microsoft.com/office/drawing/2014/main" id="{A0467C01-799F-2068-51FF-6FA7E2B82A15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3" name="Group 1303">
              <a:extLst>
                <a:ext uri="{FF2B5EF4-FFF2-40B4-BE49-F238E27FC236}">
                  <a16:creationId xmlns:a16="http://schemas.microsoft.com/office/drawing/2014/main" id="{9F339625-47E4-06F7-B179-8ABC5BA411C0}"/>
                </a:ext>
              </a:extLst>
            </p:cNvPr>
            <p:cNvGrpSpPr/>
            <p:nvPr/>
          </p:nvGrpSpPr>
          <p:grpSpPr>
            <a:xfrm rot="7054208">
              <a:off x="965996" y="136809"/>
              <a:ext cx="8365" cy="14073"/>
              <a:chOff x="0" y="0"/>
              <a:chExt cx="174642" cy="293797"/>
            </a:xfrm>
          </p:grpSpPr>
          <p:sp>
            <p:nvSpPr>
              <p:cNvPr id="1304" name="Freeform 1304">
                <a:extLst>
                  <a:ext uri="{FF2B5EF4-FFF2-40B4-BE49-F238E27FC236}">
                    <a16:creationId xmlns:a16="http://schemas.microsoft.com/office/drawing/2014/main" id="{D0078F06-A31F-01FF-14D2-875D37C71660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5" name="TextBox 1305">
                <a:extLst>
                  <a:ext uri="{FF2B5EF4-FFF2-40B4-BE49-F238E27FC236}">
                    <a16:creationId xmlns:a16="http://schemas.microsoft.com/office/drawing/2014/main" id="{6BDC834E-9EDF-C090-A17D-EDE41C18891F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6" name="Group 1306">
              <a:extLst>
                <a:ext uri="{FF2B5EF4-FFF2-40B4-BE49-F238E27FC236}">
                  <a16:creationId xmlns:a16="http://schemas.microsoft.com/office/drawing/2014/main" id="{F75D9093-5E00-69AC-E4B1-76EC6851A784}"/>
                </a:ext>
              </a:extLst>
            </p:cNvPr>
            <p:cNvGrpSpPr/>
            <p:nvPr/>
          </p:nvGrpSpPr>
          <p:grpSpPr>
            <a:xfrm rot="6343282">
              <a:off x="916165" y="146070"/>
              <a:ext cx="7660" cy="9479"/>
              <a:chOff x="0" y="0"/>
              <a:chExt cx="237406" cy="293797"/>
            </a:xfrm>
          </p:grpSpPr>
          <p:sp>
            <p:nvSpPr>
              <p:cNvPr id="1307" name="Freeform 1307">
                <a:extLst>
                  <a:ext uri="{FF2B5EF4-FFF2-40B4-BE49-F238E27FC236}">
                    <a16:creationId xmlns:a16="http://schemas.microsoft.com/office/drawing/2014/main" id="{503742E9-0C82-F893-BD42-1ED1CEEE18B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8" name="TextBox 1308">
                <a:extLst>
                  <a:ext uri="{FF2B5EF4-FFF2-40B4-BE49-F238E27FC236}">
                    <a16:creationId xmlns:a16="http://schemas.microsoft.com/office/drawing/2014/main" id="{071852C6-357C-327A-0E80-1BA6AEEB7080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9" name="Group 1309">
              <a:extLst>
                <a:ext uri="{FF2B5EF4-FFF2-40B4-BE49-F238E27FC236}">
                  <a16:creationId xmlns:a16="http://schemas.microsoft.com/office/drawing/2014/main" id="{8BF49C03-59EF-979C-D55C-34CA302673C8}"/>
                </a:ext>
              </a:extLst>
            </p:cNvPr>
            <p:cNvGrpSpPr/>
            <p:nvPr/>
          </p:nvGrpSpPr>
          <p:grpSpPr>
            <a:xfrm rot="7054208">
              <a:off x="999936" y="159596"/>
              <a:ext cx="8365" cy="14073"/>
              <a:chOff x="0" y="0"/>
              <a:chExt cx="174642" cy="293797"/>
            </a:xfrm>
          </p:grpSpPr>
          <p:sp>
            <p:nvSpPr>
              <p:cNvPr id="1310" name="Freeform 1310">
                <a:extLst>
                  <a:ext uri="{FF2B5EF4-FFF2-40B4-BE49-F238E27FC236}">
                    <a16:creationId xmlns:a16="http://schemas.microsoft.com/office/drawing/2014/main" id="{4B74A013-DCBB-2FF9-F173-5F72FD4D2635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1" name="TextBox 1311">
                <a:extLst>
                  <a:ext uri="{FF2B5EF4-FFF2-40B4-BE49-F238E27FC236}">
                    <a16:creationId xmlns:a16="http://schemas.microsoft.com/office/drawing/2014/main" id="{95682699-51A9-69AD-012A-E17CB11A1ED4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2" name="Group 1312">
              <a:extLst>
                <a:ext uri="{FF2B5EF4-FFF2-40B4-BE49-F238E27FC236}">
                  <a16:creationId xmlns:a16="http://schemas.microsoft.com/office/drawing/2014/main" id="{095578C1-6155-5F50-A852-33BD77C44D88}"/>
                </a:ext>
              </a:extLst>
            </p:cNvPr>
            <p:cNvGrpSpPr/>
            <p:nvPr/>
          </p:nvGrpSpPr>
          <p:grpSpPr>
            <a:xfrm rot="6343282">
              <a:off x="950104" y="168857"/>
              <a:ext cx="7660" cy="9479"/>
              <a:chOff x="0" y="0"/>
              <a:chExt cx="237406" cy="293797"/>
            </a:xfrm>
          </p:grpSpPr>
          <p:sp>
            <p:nvSpPr>
              <p:cNvPr id="1313" name="Freeform 1313">
                <a:extLst>
                  <a:ext uri="{FF2B5EF4-FFF2-40B4-BE49-F238E27FC236}">
                    <a16:creationId xmlns:a16="http://schemas.microsoft.com/office/drawing/2014/main" id="{14F86D2A-11D5-C6E1-0606-328A1AE4448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4" name="TextBox 1314">
                <a:extLst>
                  <a:ext uri="{FF2B5EF4-FFF2-40B4-BE49-F238E27FC236}">
                    <a16:creationId xmlns:a16="http://schemas.microsoft.com/office/drawing/2014/main" id="{83D02B41-F702-E80B-522F-8568567CB94F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5" name="Group 1315">
              <a:extLst>
                <a:ext uri="{FF2B5EF4-FFF2-40B4-BE49-F238E27FC236}">
                  <a16:creationId xmlns:a16="http://schemas.microsoft.com/office/drawing/2014/main" id="{F5B10D7C-7043-EC0C-660B-B750D606E72E}"/>
                </a:ext>
              </a:extLst>
            </p:cNvPr>
            <p:cNvGrpSpPr/>
            <p:nvPr/>
          </p:nvGrpSpPr>
          <p:grpSpPr>
            <a:xfrm rot="-4106663">
              <a:off x="905570" y="111260"/>
              <a:ext cx="8365" cy="14073"/>
              <a:chOff x="0" y="0"/>
              <a:chExt cx="174642" cy="293797"/>
            </a:xfrm>
          </p:grpSpPr>
          <p:sp>
            <p:nvSpPr>
              <p:cNvPr id="1316" name="Freeform 1316">
                <a:extLst>
                  <a:ext uri="{FF2B5EF4-FFF2-40B4-BE49-F238E27FC236}">
                    <a16:creationId xmlns:a16="http://schemas.microsoft.com/office/drawing/2014/main" id="{90582791-0012-06CB-53E8-829B34F6FBA7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7" name="TextBox 1317">
                <a:extLst>
                  <a:ext uri="{FF2B5EF4-FFF2-40B4-BE49-F238E27FC236}">
                    <a16:creationId xmlns:a16="http://schemas.microsoft.com/office/drawing/2014/main" id="{03A5DF8D-B56F-2578-28A7-7A95C35FC712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8" name="Group 1318">
              <a:extLst>
                <a:ext uri="{FF2B5EF4-FFF2-40B4-BE49-F238E27FC236}">
                  <a16:creationId xmlns:a16="http://schemas.microsoft.com/office/drawing/2014/main" id="{94A48ADB-1013-8B6A-2707-E536D079E535}"/>
                </a:ext>
              </a:extLst>
            </p:cNvPr>
            <p:cNvGrpSpPr/>
            <p:nvPr/>
          </p:nvGrpSpPr>
          <p:grpSpPr>
            <a:xfrm rot="-4280841">
              <a:off x="1055142" y="213341"/>
              <a:ext cx="7660" cy="9479"/>
              <a:chOff x="0" y="0"/>
              <a:chExt cx="237406" cy="293797"/>
            </a:xfrm>
          </p:grpSpPr>
          <p:sp>
            <p:nvSpPr>
              <p:cNvPr id="1319" name="Freeform 1319">
                <a:extLst>
                  <a:ext uri="{FF2B5EF4-FFF2-40B4-BE49-F238E27FC236}">
                    <a16:creationId xmlns:a16="http://schemas.microsoft.com/office/drawing/2014/main" id="{D0B874F9-B3B4-5DD6-FFD3-8B23D2D43D3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0" name="TextBox 1320">
                <a:extLst>
                  <a:ext uri="{FF2B5EF4-FFF2-40B4-BE49-F238E27FC236}">
                    <a16:creationId xmlns:a16="http://schemas.microsoft.com/office/drawing/2014/main" id="{376B6A88-1570-E7B9-44E8-B9191D8FDB2D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1" name="Group 1321">
              <a:extLst>
                <a:ext uri="{FF2B5EF4-FFF2-40B4-BE49-F238E27FC236}">
                  <a16:creationId xmlns:a16="http://schemas.microsoft.com/office/drawing/2014/main" id="{0889736B-BBB5-9EFD-BBAF-A88771EDB96F}"/>
                </a:ext>
              </a:extLst>
            </p:cNvPr>
            <p:cNvGrpSpPr/>
            <p:nvPr/>
          </p:nvGrpSpPr>
          <p:grpSpPr>
            <a:xfrm rot="-3569916">
              <a:off x="980313" y="198038"/>
              <a:ext cx="8365" cy="14073"/>
              <a:chOff x="0" y="0"/>
              <a:chExt cx="174642" cy="293797"/>
            </a:xfrm>
          </p:grpSpPr>
          <p:sp>
            <p:nvSpPr>
              <p:cNvPr id="1322" name="Freeform 1322">
                <a:extLst>
                  <a:ext uri="{FF2B5EF4-FFF2-40B4-BE49-F238E27FC236}">
                    <a16:creationId xmlns:a16="http://schemas.microsoft.com/office/drawing/2014/main" id="{0E58D89E-3DA0-2302-A618-BA4A37485525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3" name="TextBox 1323">
                <a:extLst>
                  <a:ext uri="{FF2B5EF4-FFF2-40B4-BE49-F238E27FC236}">
                    <a16:creationId xmlns:a16="http://schemas.microsoft.com/office/drawing/2014/main" id="{2A462285-42C7-59A9-6DA0-6B805D06C4E2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4" name="Group 1324">
              <a:extLst>
                <a:ext uri="{FF2B5EF4-FFF2-40B4-BE49-F238E27FC236}">
                  <a16:creationId xmlns:a16="http://schemas.microsoft.com/office/drawing/2014/main" id="{BC9DA5FD-B790-E2F6-7957-B258DB215803}"/>
                </a:ext>
              </a:extLst>
            </p:cNvPr>
            <p:cNvGrpSpPr/>
            <p:nvPr/>
          </p:nvGrpSpPr>
          <p:grpSpPr>
            <a:xfrm rot="-4280841">
              <a:off x="1031140" y="195946"/>
              <a:ext cx="7660" cy="9479"/>
              <a:chOff x="0" y="0"/>
              <a:chExt cx="237406" cy="293797"/>
            </a:xfrm>
          </p:grpSpPr>
          <p:sp>
            <p:nvSpPr>
              <p:cNvPr id="1325" name="Freeform 1325">
                <a:extLst>
                  <a:ext uri="{FF2B5EF4-FFF2-40B4-BE49-F238E27FC236}">
                    <a16:creationId xmlns:a16="http://schemas.microsoft.com/office/drawing/2014/main" id="{C1A897A1-46B5-A15E-0DCB-19FA14904CA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6" name="TextBox 1326">
                <a:extLst>
                  <a:ext uri="{FF2B5EF4-FFF2-40B4-BE49-F238E27FC236}">
                    <a16:creationId xmlns:a16="http://schemas.microsoft.com/office/drawing/2014/main" id="{832B5900-D29A-A174-9D53-6FFB35E2C51A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7" name="Group 1327">
              <a:extLst>
                <a:ext uri="{FF2B5EF4-FFF2-40B4-BE49-F238E27FC236}">
                  <a16:creationId xmlns:a16="http://schemas.microsoft.com/office/drawing/2014/main" id="{834884A1-2328-8A34-23A7-E236A2C7DA79}"/>
                </a:ext>
              </a:extLst>
            </p:cNvPr>
            <p:cNvGrpSpPr/>
            <p:nvPr/>
          </p:nvGrpSpPr>
          <p:grpSpPr>
            <a:xfrm rot="-3569916">
              <a:off x="905015" y="209731"/>
              <a:ext cx="8365" cy="14073"/>
              <a:chOff x="0" y="0"/>
              <a:chExt cx="174642" cy="293797"/>
            </a:xfrm>
          </p:grpSpPr>
          <p:sp>
            <p:nvSpPr>
              <p:cNvPr id="1328" name="Freeform 1328">
                <a:extLst>
                  <a:ext uri="{FF2B5EF4-FFF2-40B4-BE49-F238E27FC236}">
                    <a16:creationId xmlns:a16="http://schemas.microsoft.com/office/drawing/2014/main" id="{9AE9984F-DB53-1F31-5768-25AA4B27A56C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9" name="TextBox 1329">
                <a:extLst>
                  <a:ext uri="{FF2B5EF4-FFF2-40B4-BE49-F238E27FC236}">
                    <a16:creationId xmlns:a16="http://schemas.microsoft.com/office/drawing/2014/main" id="{D1132FF8-5823-53C1-B1A8-684C18511007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0" name="Group 1330">
              <a:extLst>
                <a:ext uri="{FF2B5EF4-FFF2-40B4-BE49-F238E27FC236}">
                  <a16:creationId xmlns:a16="http://schemas.microsoft.com/office/drawing/2014/main" id="{E8C1744E-AEDB-A5D7-B87D-A83C5359ADAF}"/>
                </a:ext>
              </a:extLst>
            </p:cNvPr>
            <p:cNvGrpSpPr/>
            <p:nvPr/>
          </p:nvGrpSpPr>
          <p:grpSpPr>
            <a:xfrm rot="-4280841">
              <a:off x="955843" y="207639"/>
              <a:ext cx="7660" cy="9479"/>
              <a:chOff x="0" y="0"/>
              <a:chExt cx="237406" cy="293797"/>
            </a:xfrm>
          </p:grpSpPr>
          <p:sp>
            <p:nvSpPr>
              <p:cNvPr id="1331" name="Freeform 1331">
                <a:extLst>
                  <a:ext uri="{FF2B5EF4-FFF2-40B4-BE49-F238E27FC236}">
                    <a16:creationId xmlns:a16="http://schemas.microsoft.com/office/drawing/2014/main" id="{2A774561-09D3-032B-9E3A-2F9736EFF01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2" name="TextBox 1332">
                <a:extLst>
                  <a:ext uri="{FF2B5EF4-FFF2-40B4-BE49-F238E27FC236}">
                    <a16:creationId xmlns:a16="http://schemas.microsoft.com/office/drawing/2014/main" id="{1967B007-8999-E340-DA20-E78D80A23D1F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3" name="Group 1333">
              <a:extLst>
                <a:ext uri="{FF2B5EF4-FFF2-40B4-BE49-F238E27FC236}">
                  <a16:creationId xmlns:a16="http://schemas.microsoft.com/office/drawing/2014/main" id="{445F2500-1EA7-29DD-CBA5-062E6665E6DA}"/>
                </a:ext>
              </a:extLst>
            </p:cNvPr>
            <p:cNvGrpSpPr/>
            <p:nvPr/>
          </p:nvGrpSpPr>
          <p:grpSpPr>
            <a:xfrm rot="-3569916">
              <a:off x="889199" y="224966"/>
              <a:ext cx="8365" cy="14073"/>
              <a:chOff x="0" y="0"/>
              <a:chExt cx="174642" cy="293797"/>
            </a:xfrm>
          </p:grpSpPr>
          <p:sp>
            <p:nvSpPr>
              <p:cNvPr id="1334" name="Freeform 1334">
                <a:extLst>
                  <a:ext uri="{FF2B5EF4-FFF2-40B4-BE49-F238E27FC236}">
                    <a16:creationId xmlns:a16="http://schemas.microsoft.com/office/drawing/2014/main" id="{C2D2011F-7F40-9E72-A70D-1BCE412FC033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5" name="TextBox 1335">
                <a:extLst>
                  <a:ext uri="{FF2B5EF4-FFF2-40B4-BE49-F238E27FC236}">
                    <a16:creationId xmlns:a16="http://schemas.microsoft.com/office/drawing/2014/main" id="{8E9058FB-6EAE-CF24-2CE0-5CE11DA3D4C6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6" name="Group 1336">
              <a:extLst>
                <a:ext uri="{FF2B5EF4-FFF2-40B4-BE49-F238E27FC236}">
                  <a16:creationId xmlns:a16="http://schemas.microsoft.com/office/drawing/2014/main" id="{6956B4F6-9323-2195-24F4-D5308E22C5B7}"/>
                </a:ext>
              </a:extLst>
            </p:cNvPr>
            <p:cNvGrpSpPr/>
            <p:nvPr/>
          </p:nvGrpSpPr>
          <p:grpSpPr>
            <a:xfrm rot="-4280841">
              <a:off x="940026" y="222874"/>
              <a:ext cx="7660" cy="9479"/>
              <a:chOff x="0" y="0"/>
              <a:chExt cx="237406" cy="293797"/>
            </a:xfrm>
          </p:grpSpPr>
          <p:sp>
            <p:nvSpPr>
              <p:cNvPr id="1337" name="Freeform 1337">
                <a:extLst>
                  <a:ext uri="{FF2B5EF4-FFF2-40B4-BE49-F238E27FC236}">
                    <a16:creationId xmlns:a16="http://schemas.microsoft.com/office/drawing/2014/main" id="{1C7A7043-4DA3-2092-09E6-D2FF354BE6D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8" name="TextBox 1338">
                <a:extLst>
                  <a:ext uri="{FF2B5EF4-FFF2-40B4-BE49-F238E27FC236}">
                    <a16:creationId xmlns:a16="http://schemas.microsoft.com/office/drawing/2014/main" id="{5943353D-63EF-3289-9988-E529291FC605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9" name="Group 1339">
              <a:extLst>
                <a:ext uri="{FF2B5EF4-FFF2-40B4-BE49-F238E27FC236}">
                  <a16:creationId xmlns:a16="http://schemas.microsoft.com/office/drawing/2014/main" id="{394D1099-51CC-8A22-566A-AEFFE38B6DC5}"/>
                </a:ext>
              </a:extLst>
            </p:cNvPr>
            <p:cNvGrpSpPr/>
            <p:nvPr/>
          </p:nvGrpSpPr>
          <p:grpSpPr>
            <a:xfrm rot="6645452">
              <a:off x="900483" y="167890"/>
              <a:ext cx="8365" cy="14073"/>
              <a:chOff x="0" y="0"/>
              <a:chExt cx="174642" cy="293797"/>
            </a:xfrm>
          </p:grpSpPr>
          <p:sp>
            <p:nvSpPr>
              <p:cNvPr id="1340" name="Freeform 1340">
                <a:extLst>
                  <a:ext uri="{FF2B5EF4-FFF2-40B4-BE49-F238E27FC236}">
                    <a16:creationId xmlns:a16="http://schemas.microsoft.com/office/drawing/2014/main" id="{B92F0F5F-AC96-6A8E-7C2C-E427FCF3B0AF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1" name="TextBox 1341">
                <a:extLst>
                  <a:ext uri="{FF2B5EF4-FFF2-40B4-BE49-F238E27FC236}">
                    <a16:creationId xmlns:a16="http://schemas.microsoft.com/office/drawing/2014/main" id="{84B9CE0C-E528-CC0C-1478-BFE344398C97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2" name="Group 1342">
              <a:extLst>
                <a:ext uri="{FF2B5EF4-FFF2-40B4-BE49-F238E27FC236}">
                  <a16:creationId xmlns:a16="http://schemas.microsoft.com/office/drawing/2014/main" id="{7CE273AD-31C3-CB44-509F-82C731DA599F}"/>
                </a:ext>
              </a:extLst>
            </p:cNvPr>
            <p:cNvGrpSpPr/>
            <p:nvPr/>
          </p:nvGrpSpPr>
          <p:grpSpPr>
            <a:xfrm rot="6347161">
              <a:off x="864269" y="200921"/>
              <a:ext cx="7660" cy="9479"/>
              <a:chOff x="0" y="0"/>
              <a:chExt cx="237406" cy="293797"/>
            </a:xfrm>
          </p:grpSpPr>
          <p:sp>
            <p:nvSpPr>
              <p:cNvPr id="1343" name="Freeform 1343">
                <a:extLst>
                  <a:ext uri="{FF2B5EF4-FFF2-40B4-BE49-F238E27FC236}">
                    <a16:creationId xmlns:a16="http://schemas.microsoft.com/office/drawing/2014/main" id="{59EC20A3-2643-B49D-BB5A-701D6DD22BF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4" name="TextBox 1344">
                <a:extLst>
                  <a:ext uri="{FF2B5EF4-FFF2-40B4-BE49-F238E27FC236}">
                    <a16:creationId xmlns:a16="http://schemas.microsoft.com/office/drawing/2014/main" id="{41B480E8-82BB-68CA-C51E-E9C23FD618C4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5" name="Group 1345">
              <a:extLst>
                <a:ext uri="{FF2B5EF4-FFF2-40B4-BE49-F238E27FC236}">
                  <a16:creationId xmlns:a16="http://schemas.microsoft.com/office/drawing/2014/main" id="{8BBF68C7-15D8-B951-5BC6-93CF6EA434B1}"/>
                </a:ext>
              </a:extLst>
            </p:cNvPr>
            <p:cNvGrpSpPr/>
            <p:nvPr/>
          </p:nvGrpSpPr>
          <p:grpSpPr>
            <a:xfrm rot="-4280841">
              <a:off x="1014177" y="222119"/>
              <a:ext cx="7660" cy="9479"/>
              <a:chOff x="0" y="0"/>
              <a:chExt cx="237406" cy="293797"/>
            </a:xfrm>
          </p:grpSpPr>
          <p:sp>
            <p:nvSpPr>
              <p:cNvPr id="1346" name="Freeform 1346">
                <a:extLst>
                  <a:ext uri="{FF2B5EF4-FFF2-40B4-BE49-F238E27FC236}">
                    <a16:creationId xmlns:a16="http://schemas.microsoft.com/office/drawing/2014/main" id="{697B17C7-3414-D8F6-B1B7-89AE2790AB9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7" name="TextBox 1347">
                <a:extLst>
                  <a:ext uri="{FF2B5EF4-FFF2-40B4-BE49-F238E27FC236}">
                    <a16:creationId xmlns:a16="http://schemas.microsoft.com/office/drawing/2014/main" id="{C63C0673-7C85-7140-3DD1-6135A9E83EBF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8" name="Group 1348">
              <a:extLst>
                <a:ext uri="{FF2B5EF4-FFF2-40B4-BE49-F238E27FC236}">
                  <a16:creationId xmlns:a16="http://schemas.microsoft.com/office/drawing/2014/main" id="{A7063924-508F-687A-468F-D82B3F507C8E}"/>
                </a:ext>
              </a:extLst>
            </p:cNvPr>
            <p:cNvGrpSpPr/>
            <p:nvPr/>
          </p:nvGrpSpPr>
          <p:grpSpPr>
            <a:xfrm rot="-4280841">
              <a:off x="881366" y="89298"/>
              <a:ext cx="7660" cy="9479"/>
              <a:chOff x="0" y="0"/>
              <a:chExt cx="237406" cy="293797"/>
            </a:xfrm>
          </p:grpSpPr>
          <p:sp>
            <p:nvSpPr>
              <p:cNvPr id="1349" name="Freeform 1349">
                <a:extLst>
                  <a:ext uri="{FF2B5EF4-FFF2-40B4-BE49-F238E27FC236}">
                    <a16:creationId xmlns:a16="http://schemas.microsoft.com/office/drawing/2014/main" id="{DDC93506-1527-4B3F-B05D-1E725BC26F7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0" name="TextBox 1350">
                <a:extLst>
                  <a:ext uri="{FF2B5EF4-FFF2-40B4-BE49-F238E27FC236}">
                    <a16:creationId xmlns:a16="http://schemas.microsoft.com/office/drawing/2014/main" id="{3CDAF946-F377-6E41-D984-022FA366EE15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1" name="Group 1351">
              <a:extLst>
                <a:ext uri="{FF2B5EF4-FFF2-40B4-BE49-F238E27FC236}">
                  <a16:creationId xmlns:a16="http://schemas.microsoft.com/office/drawing/2014/main" id="{A14C31F5-7113-3480-4797-F2B721123347}"/>
                </a:ext>
              </a:extLst>
            </p:cNvPr>
            <p:cNvGrpSpPr/>
            <p:nvPr/>
          </p:nvGrpSpPr>
          <p:grpSpPr>
            <a:xfrm rot="7054208">
              <a:off x="534123" y="310014"/>
              <a:ext cx="8365" cy="14073"/>
              <a:chOff x="0" y="0"/>
              <a:chExt cx="174642" cy="293797"/>
            </a:xfrm>
          </p:grpSpPr>
          <p:sp>
            <p:nvSpPr>
              <p:cNvPr id="1352" name="Freeform 1352">
                <a:extLst>
                  <a:ext uri="{FF2B5EF4-FFF2-40B4-BE49-F238E27FC236}">
                    <a16:creationId xmlns:a16="http://schemas.microsoft.com/office/drawing/2014/main" id="{05C72CCE-9F11-6D65-2100-45CA9D5DB94E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3" name="TextBox 1353">
                <a:extLst>
                  <a:ext uri="{FF2B5EF4-FFF2-40B4-BE49-F238E27FC236}">
                    <a16:creationId xmlns:a16="http://schemas.microsoft.com/office/drawing/2014/main" id="{2909750B-0ACD-DEE8-3719-013F7D86A4A0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4" name="Group 1354">
              <a:extLst>
                <a:ext uri="{FF2B5EF4-FFF2-40B4-BE49-F238E27FC236}">
                  <a16:creationId xmlns:a16="http://schemas.microsoft.com/office/drawing/2014/main" id="{D272BB8E-AC5F-5012-EB95-10DE86B42E90}"/>
                </a:ext>
              </a:extLst>
            </p:cNvPr>
            <p:cNvGrpSpPr/>
            <p:nvPr/>
          </p:nvGrpSpPr>
          <p:grpSpPr>
            <a:xfrm rot="6343282">
              <a:off x="476686" y="277588"/>
              <a:ext cx="7660" cy="9479"/>
              <a:chOff x="0" y="0"/>
              <a:chExt cx="237406" cy="293797"/>
            </a:xfrm>
          </p:grpSpPr>
          <p:sp>
            <p:nvSpPr>
              <p:cNvPr id="1355" name="Freeform 1355">
                <a:extLst>
                  <a:ext uri="{FF2B5EF4-FFF2-40B4-BE49-F238E27FC236}">
                    <a16:creationId xmlns:a16="http://schemas.microsoft.com/office/drawing/2014/main" id="{1D17C247-0638-1F65-9DFE-7B4365D96F4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6" name="TextBox 1356">
                <a:extLst>
                  <a:ext uri="{FF2B5EF4-FFF2-40B4-BE49-F238E27FC236}">
                    <a16:creationId xmlns:a16="http://schemas.microsoft.com/office/drawing/2014/main" id="{695F09DB-ED14-FEE5-C7D7-046FE91FA840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7" name="Group 1357">
              <a:extLst>
                <a:ext uri="{FF2B5EF4-FFF2-40B4-BE49-F238E27FC236}">
                  <a16:creationId xmlns:a16="http://schemas.microsoft.com/office/drawing/2014/main" id="{AB6E9FF6-744F-D9C8-B326-EFEE02A374B3}"/>
                </a:ext>
              </a:extLst>
            </p:cNvPr>
            <p:cNvGrpSpPr/>
            <p:nvPr/>
          </p:nvGrpSpPr>
          <p:grpSpPr>
            <a:xfrm rot="6343282">
              <a:off x="510625" y="300376"/>
              <a:ext cx="7660" cy="9479"/>
              <a:chOff x="0" y="0"/>
              <a:chExt cx="237406" cy="293797"/>
            </a:xfrm>
          </p:grpSpPr>
          <p:sp>
            <p:nvSpPr>
              <p:cNvPr id="1358" name="Freeform 1358">
                <a:extLst>
                  <a:ext uri="{FF2B5EF4-FFF2-40B4-BE49-F238E27FC236}">
                    <a16:creationId xmlns:a16="http://schemas.microsoft.com/office/drawing/2014/main" id="{B0D5F07A-A9E1-440A-BB1F-314AF2BA3E1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9" name="TextBox 1359">
                <a:extLst>
                  <a:ext uri="{FF2B5EF4-FFF2-40B4-BE49-F238E27FC236}">
                    <a16:creationId xmlns:a16="http://schemas.microsoft.com/office/drawing/2014/main" id="{9AA87A30-F66A-173A-EE51-0FBF2135F906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0" name="Group 1360">
              <a:extLst>
                <a:ext uri="{FF2B5EF4-FFF2-40B4-BE49-F238E27FC236}">
                  <a16:creationId xmlns:a16="http://schemas.microsoft.com/office/drawing/2014/main" id="{55B56632-1D87-02FB-A596-2A3C6DC68115}"/>
                </a:ext>
              </a:extLst>
            </p:cNvPr>
            <p:cNvGrpSpPr/>
            <p:nvPr/>
          </p:nvGrpSpPr>
          <p:grpSpPr>
            <a:xfrm rot="6645452">
              <a:off x="461004" y="299408"/>
              <a:ext cx="8365" cy="14073"/>
              <a:chOff x="0" y="0"/>
              <a:chExt cx="174642" cy="293797"/>
            </a:xfrm>
          </p:grpSpPr>
          <p:sp>
            <p:nvSpPr>
              <p:cNvPr id="1361" name="Freeform 1361">
                <a:extLst>
                  <a:ext uri="{FF2B5EF4-FFF2-40B4-BE49-F238E27FC236}">
                    <a16:creationId xmlns:a16="http://schemas.microsoft.com/office/drawing/2014/main" id="{B49E5176-32B0-484A-C788-BC60415031BB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2" name="TextBox 1362">
                <a:extLst>
                  <a:ext uri="{FF2B5EF4-FFF2-40B4-BE49-F238E27FC236}">
                    <a16:creationId xmlns:a16="http://schemas.microsoft.com/office/drawing/2014/main" id="{F9664C80-1660-E5A0-D219-2983D830CB9B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3" name="Group 1363">
              <a:extLst>
                <a:ext uri="{FF2B5EF4-FFF2-40B4-BE49-F238E27FC236}">
                  <a16:creationId xmlns:a16="http://schemas.microsoft.com/office/drawing/2014/main" id="{96D25114-B8AD-C48C-EADD-63E0EFE306C7}"/>
                </a:ext>
              </a:extLst>
            </p:cNvPr>
            <p:cNvGrpSpPr/>
            <p:nvPr/>
          </p:nvGrpSpPr>
          <p:grpSpPr>
            <a:xfrm rot="9885533">
              <a:off x="503482" y="327962"/>
              <a:ext cx="7660" cy="9479"/>
              <a:chOff x="0" y="0"/>
              <a:chExt cx="237406" cy="293797"/>
            </a:xfrm>
          </p:grpSpPr>
          <p:sp>
            <p:nvSpPr>
              <p:cNvPr id="1364" name="Freeform 1364">
                <a:extLst>
                  <a:ext uri="{FF2B5EF4-FFF2-40B4-BE49-F238E27FC236}">
                    <a16:creationId xmlns:a16="http://schemas.microsoft.com/office/drawing/2014/main" id="{BD321796-DE37-10D2-2F96-27FB1F5432D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5" name="TextBox 1365">
                <a:extLst>
                  <a:ext uri="{FF2B5EF4-FFF2-40B4-BE49-F238E27FC236}">
                    <a16:creationId xmlns:a16="http://schemas.microsoft.com/office/drawing/2014/main" id="{621F08EF-85EA-23B8-6CD1-5A622D4E0ED6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6" name="Group 1366">
              <a:extLst>
                <a:ext uri="{FF2B5EF4-FFF2-40B4-BE49-F238E27FC236}">
                  <a16:creationId xmlns:a16="http://schemas.microsoft.com/office/drawing/2014/main" id="{382F40F6-B2D4-994D-CC7F-DBF30B531011}"/>
                </a:ext>
              </a:extLst>
            </p:cNvPr>
            <p:cNvGrpSpPr/>
            <p:nvPr/>
          </p:nvGrpSpPr>
          <p:grpSpPr>
            <a:xfrm rot="10187702">
              <a:off x="474562" y="324928"/>
              <a:ext cx="8365" cy="14073"/>
              <a:chOff x="0" y="0"/>
              <a:chExt cx="174642" cy="293797"/>
            </a:xfrm>
          </p:grpSpPr>
          <p:sp>
            <p:nvSpPr>
              <p:cNvPr id="1367" name="Freeform 1367">
                <a:extLst>
                  <a:ext uri="{FF2B5EF4-FFF2-40B4-BE49-F238E27FC236}">
                    <a16:creationId xmlns:a16="http://schemas.microsoft.com/office/drawing/2014/main" id="{75D74532-9943-6964-41BE-A85C6046078E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8" name="TextBox 1368">
                <a:extLst>
                  <a:ext uri="{FF2B5EF4-FFF2-40B4-BE49-F238E27FC236}">
                    <a16:creationId xmlns:a16="http://schemas.microsoft.com/office/drawing/2014/main" id="{25B7222A-6BF0-F956-DA0D-68DAFCE7E603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</p:grpSp>
      <p:sp>
        <p:nvSpPr>
          <p:cNvPr id="1369" name="Freeform 1369">
            <a:extLst>
              <a:ext uri="{FF2B5EF4-FFF2-40B4-BE49-F238E27FC236}">
                <a16:creationId xmlns:a16="http://schemas.microsoft.com/office/drawing/2014/main" id="{54A72E2A-F733-E794-39CF-5C3533D6A493}"/>
              </a:ext>
            </a:extLst>
          </p:cNvPr>
          <p:cNvSpPr/>
          <p:nvPr/>
        </p:nvSpPr>
        <p:spPr>
          <a:xfrm>
            <a:off x="15843809" y="6777115"/>
            <a:ext cx="694750" cy="391586"/>
          </a:xfrm>
          <a:custGeom>
            <a:avLst/>
            <a:gdLst/>
            <a:ahLst/>
            <a:cxnLst/>
            <a:rect l="l" t="t" r="r" b="b"/>
            <a:pathLst>
              <a:path w="694750" h="391586">
                <a:moveTo>
                  <a:pt x="0" y="0"/>
                </a:moveTo>
                <a:lnTo>
                  <a:pt x="694749" y="0"/>
                </a:lnTo>
                <a:lnTo>
                  <a:pt x="694749" y="391586"/>
                </a:lnTo>
                <a:lnTo>
                  <a:pt x="0" y="3915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70" name="Freeform 1370">
            <a:extLst>
              <a:ext uri="{FF2B5EF4-FFF2-40B4-BE49-F238E27FC236}">
                <a16:creationId xmlns:a16="http://schemas.microsoft.com/office/drawing/2014/main" id="{DFEF97B7-CCEB-2CFE-8AC7-6EBC65C59D46}"/>
              </a:ext>
            </a:extLst>
          </p:cNvPr>
          <p:cNvSpPr/>
          <p:nvPr/>
        </p:nvSpPr>
        <p:spPr>
          <a:xfrm rot="9161663">
            <a:off x="14086318" y="4723495"/>
            <a:ext cx="2285913" cy="2353578"/>
          </a:xfrm>
          <a:custGeom>
            <a:avLst/>
            <a:gdLst/>
            <a:ahLst/>
            <a:cxnLst/>
            <a:rect l="l" t="t" r="r" b="b"/>
            <a:pathLst>
              <a:path w="2285913" h="2353578">
                <a:moveTo>
                  <a:pt x="0" y="0"/>
                </a:moveTo>
                <a:lnTo>
                  <a:pt x="2285913" y="0"/>
                </a:lnTo>
                <a:lnTo>
                  <a:pt x="2285913" y="2353578"/>
                </a:lnTo>
                <a:lnTo>
                  <a:pt x="0" y="23535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71" name="Freeform 1371">
            <a:extLst>
              <a:ext uri="{FF2B5EF4-FFF2-40B4-BE49-F238E27FC236}">
                <a16:creationId xmlns:a16="http://schemas.microsoft.com/office/drawing/2014/main" id="{3FD753B2-1CB2-AB52-0B21-F9A47F6695F3}"/>
              </a:ext>
            </a:extLst>
          </p:cNvPr>
          <p:cNvSpPr/>
          <p:nvPr/>
        </p:nvSpPr>
        <p:spPr>
          <a:xfrm>
            <a:off x="17687935" y="8281196"/>
            <a:ext cx="929642" cy="523980"/>
          </a:xfrm>
          <a:custGeom>
            <a:avLst/>
            <a:gdLst/>
            <a:ahLst/>
            <a:cxnLst/>
            <a:rect l="l" t="t" r="r" b="b"/>
            <a:pathLst>
              <a:path w="929642" h="523980">
                <a:moveTo>
                  <a:pt x="0" y="0"/>
                </a:moveTo>
                <a:lnTo>
                  <a:pt x="929642" y="0"/>
                </a:lnTo>
                <a:lnTo>
                  <a:pt x="929642" y="523980"/>
                </a:lnTo>
                <a:lnTo>
                  <a:pt x="0" y="5239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72" name="Freeform 1372">
            <a:extLst>
              <a:ext uri="{FF2B5EF4-FFF2-40B4-BE49-F238E27FC236}">
                <a16:creationId xmlns:a16="http://schemas.microsoft.com/office/drawing/2014/main" id="{7551D51C-C9E1-173C-D784-18710B36C734}"/>
              </a:ext>
            </a:extLst>
          </p:cNvPr>
          <p:cNvSpPr/>
          <p:nvPr/>
        </p:nvSpPr>
        <p:spPr>
          <a:xfrm flipH="1">
            <a:off x="16000280" y="4848207"/>
            <a:ext cx="1957916" cy="1855126"/>
          </a:xfrm>
          <a:custGeom>
            <a:avLst/>
            <a:gdLst/>
            <a:ahLst/>
            <a:cxnLst/>
            <a:rect l="l" t="t" r="r" b="b"/>
            <a:pathLst>
              <a:path w="1957916" h="1855126">
                <a:moveTo>
                  <a:pt x="1957916" y="0"/>
                </a:moveTo>
                <a:lnTo>
                  <a:pt x="0" y="0"/>
                </a:lnTo>
                <a:lnTo>
                  <a:pt x="0" y="1855126"/>
                </a:lnTo>
                <a:lnTo>
                  <a:pt x="1957916" y="1855126"/>
                </a:lnTo>
                <a:lnTo>
                  <a:pt x="1957916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73" name="Freeform 1373">
            <a:extLst>
              <a:ext uri="{FF2B5EF4-FFF2-40B4-BE49-F238E27FC236}">
                <a16:creationId xmlns:a16="http://schemas.microsoft.com/office/drawing/2014/main" id="{60DA85EB-25BE-B570-5529-04FE0B8EA99B}"/>
              </a:ext>
            </a:extLst>
          </p:cNvPr>
          <p:cNvSpPr/>
          <p:nvPr/>
        </p:nvSpPr>
        <p:spPr>
          <a:xfrm>
            <a:off x="7742650" y="7104261"/>
            <a:ext cx="1298714" cy="732002"/>
          </a:xfrm>
          <a:custGeom>
            <a:avLst/>
            <a:gdLst/>
            <a:ahLst/>
            <a:cxnLst/>
            <a:rect l="l" t="t" r="r" b="b"/>
            <a:pathLst>
              <a:path w="1298714" h="732002">
                <a:moveTo>
                  <a:pt x="0" y="0"/>
                </a:moveTo>
                <a:lnTo>
                  <a:pt x="1298714" y="0"/>
                </a:lnTo>
                <a:lnTo>
                  <a:pt x="1298714" y="732002"/>
                </a:lnTo>
                <a:lnTo>
                  <a:pt x="0" y="7320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74" name="Group 1374">
            <a:extLst>
              <a:ext uri="{FF2B5EF4-FFF2-40B4-BE49-F238E27FC236}">
                <a16:creationId xmlns:a16="http://schemas.microsoft.com/office/drawing/2014/main" id="{2B764A00-2318-BF0B-0533-30C9B4B76246}"/>
              </a:ext>
            </a:extLst>
          </p:cNvPr>
          <p:cNvGrpSpPr/>
          <p:nvPr/>
        </p:nvGrpSpPr>
        <p:grpSpPr>
          <a:xfrm rot="514757">
            <a:off x="8295509" y="7076049"/>
            <a:ext cx="764775" cy="491637"/>
            <a:chOff x="0" y="0"/>
            <a:chExt cx="1019700" cy="655516"/>
          </a:xfrm>
        </p:grpSpPr>
        <p:sp>
          <p:nvSpPr>
            <p:cNvPr id="1375" name="Freeform 1375">
              <a:extLst>
                <a:ext uri="{FF2B5EF4-FFF2-40B4-BE49-F238E27FC236}">
                  <a16:creationId xmlns:a16="http://schemas.microsoft.com/office/drawing/2014/main" id="{054DA04E-4572-3FBA-42BF-7A61EFA9105D}"/>
                </a:ext>
              </a:extLst>
            </p:cNvPr>
            <p:cNvSpPr/>
            <p:nvPr/>
          </p:nvSpPr>
          <p:spPr>
            <a:xfrm rot="250889">
              <a:off x="261887" y="462755"/>
              <a:ext cx="485266" cy="175302"/>
            </a:xfrm>
            <a:custGeom>
              <a:avLst/>
              <a:gdLst/>
              <a:ahLst/>
              <a:cxnLst/>
              <a:rect l="l" t="t" r="r" b="b"/>
              <a:pathLst>
                <a:path w="485266" h="175302">
                  <a:moveTo>
                    <a:pt x="0" y="0"/>
                  </a:moveTo>
                  <a:lnTo>
                    <a:pt x="485266" y="0"/>
                  </a:lnTo>
                  <a:lnTo>
                    <a:pt x="485266" y="175302"/>
                  </a:lnTo>
                  <a:lnTo>
                    <a:pt x="0" y="175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76" name="Freeform 1376">
              <a:extLst>
                <a:ext uri="{FF2B5EF4-FFF2-40B4-BE49-F238E27FC236}">
                  <a16:creationId xmlns:a16="http://schemas.microsoft.com/office/drawing/2014/main" id="{7AC6E56C-ED0F-44B1-298B-5DD187C81D55}"/>
                </a:ext>
              </a:extLst>
            </p:cNvPr>
            <p:cNvSpPr/>
            <p:nvPr/>
          </p:nvSpPr>
          <p:spPr>
            <a:xfrm>
              <a:off x="379119" y="498614"/>
              <a:ext cx="197251" cy="62234"/>
            </a:xfrm>
            <a:custGeom>
              <a:avLst/>
              <a:gdLst/>
              <a:ahLst/>
              <a:cxnLst/>
              <a:rect l="l" t="t" r="r" b="b"/>
              <a:pathLst>
                <a:path w="197251" h="62234">
                  <a:moveTo>
                    <a:pt x="0" y="0"/>
                  </a:moveTo>
                  <a:lnTo>
                    <a:pt x="197250" y="0"/>
                  </a:lnTo>
                  <a:lnTo>
                    <a:pt x="197250" y="62234"/>
                  </a:lnTo>
                  <a:lnTo>
                    <a:pt x="0" y="62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77" name="Group 1377">
              <a:extLst>
                <a:ext uri="{FF2B5EF4-FFF2-40B4-BE49-F238E27FC236}">
                  <a16:creationId xmlns:a16="http://schemas.microsoft.com/office/drawing/2014/main" id="{CF60B224-3AF4-5C1F-C3A8-7B4DD5A874E7}"/>
                </a:ext>
              </a:extLst>
            </p:cNvPr>
            <p:cNvGrpSpPr/>
            <p:nvPr/>
          </p:nvGrpSpPr>
          <p:grpSpPr>
            <a:xfrm rot="-506993">
              <a:off x="524222" y="533963"/>
              <a:ext cx="71514" cy="44953"/>
              <a:chOff x="0" y="0"/>
              <a:chExt cx="1011698" cy="635948"/>
            </a:xfrm>
          </p:grpSpPr>
          <p:sp>
            <p:nvSpPr>
              <p:cNvPr id="1378" name="Freeform 1378">
                <a:extLst>
                  <a:ext uri="{FF2B5EF4-FFF2-40B4-BE49-F238E27FC236}">
                    <a16:creationId xmlns:a16="http://schemas.microsoft.com/office/drawing/2014/main" id="{5378E6AB-F572-84D7-BBA5-D1437E8D434A}"/>
                  </a:ext>
                </a:extLst>
              </p:cNvPr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9" name="TextBox 1379">
                <a:extLst>
                  <a:ext uri="{FF2B5EF4-FFF2-40B4-BE49-F238E27FC236}">
                    <a16:creationId xmlns:a16="http://schemas.microsoft.com/office/drawing/2014/main" id="{66926C22-B667-09D8-D5FA-94A1749E6E04}"/>
                  </a:ext>
                </a:extLst>
              </p:cNvPr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380" name="Freeform 1380">
              <a:extLst>
                <a:ext uri="{FF2B5EF4-FFF2-40B4-BE49-F238E27FC236}">
                  <a16:creationId xmlns:a16="http://schemas.microsoft.com/office/drawing/2014/main" id="{1A5742CA-88B7-C970-FFFF-2BE407E3A3A3}"/>
                </a:ext>
              </a:extLst>
            </p:cNvPr>
            <p:cNvSpPr/>
            <p:nvPr/>
          </p:nvSpPr>
          <p:spPr>
            <a:xfrm rot="-381890">
              <a:off x="430199" y="506634"/>
              <a:ext cx="197251" cy="62234"/>
            </a:xfrm>
            <a:custGeom>
              <a:avLst/>
              <a:gdLst/>
              <a:ahLst/>
              <a:cxnLst/>
              <a:rect l="l" t="t" r="r" b="b"/>
              <a:pathLst>
                <a:path w="197251" h="62234">
                  <a:moveTo>
                    <a:pt x="0" y="0"/>
                  </a:moveTo>
                  <a:lnTo>
                    <a:pt x="197250" y="0"/>
                  </a:lnTo>
                  <a:lnTo>
                    <a:pt x="197250" y="62234"/>
                  </a:lnTo>
                  <a:lnTo>
                    <a:pt x="0" y="62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81" name="Group 1381">
              <a:extLst>
                <a:ext uri="{FF2B5EF4-FFF2-40B4-BE49-F238E27FC236}">
                  <a16:creationId xmlns:a16="http://schemas.microsoft.com/office/drawing/2014/main" id="{AD295599-1EDD-3026-038D-CC24582B245D}"/>
                </a:ext>
              </a:extLst>
            </p:cNvPr>
            <p:cNvGrpSpPr/>
            <p:nvPr/>
          </p:nvGrpSpPr>
          <p:grpSpPr>
            <a:xfrm rot="-888883">
              <a:off x="577756" y="532701"/>
              <a:ext cx="71514" cy="44953"/>
              <a:chOff x="0" y="0"/>
              <a:chExt cx="1011698" cy="635948"/>
            </a:xfrm>
          </p:grpSpPr>
          <p:sp>
            <p:nvSpPr>
              <p:cNvPr id="1382" name="Freeform 1382">
                <a:extLst>
                  <a:ext uri="{FF2B5EF4-FFF2-40B4-BE49-F238E27FC236}">
                    <a16:creationId xmlns:a16="http://schemas.microsoft.com/office/drawing/2014/main" id="{862270A8-7317-6C21-CF8A-391274AFBCA0}"/>
                  </a:ext>
                </a:extLst>
              </p:cNvPr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3" name="TextBox 1383">
                <a:extLst>
                  <a:ext uri="{FF2B5EF4-FFF2-40B4-BE49-F238E27FC236}">
                    <a16:creationId xmlns:a16="http://schemas.microsoft.com/office/drawing/2014/main" id="{94249D55-EA4F-E9E0-1908-305C8D140873}"/>
                  </a:ext>
                </a:extLst>
              </p:cNvPr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84" name="Group 1384">
              <a:extLst>
                <a:ext uri="{FF2B5EF4-FFF2-40B4-BE49-F238E27FC236}">
                  <a16:creationId xmlns:a16="http://schemas.microsoft.com/office/drawing/2014/main" id="{53C453F1-FF2B-E901-8A0B-E59A55A074AC}"/>
                </a:ext>
              </a:extLst>
            </p:cNvPr>
            <p:cNvGrpSpPr/>
            <p:nvPr/>
          </p:nvGrpSpPr>
          <p:grpSpPr>
            <a:xfrm rot="-1133282">
              <a:off x="788662" y="243569"/>
              <a:ext cx="83309" cy="48364"/>
              <a:chOff x="0" y="0"/>
              <a:chExt cx="142497" cy="82726"/>
            </a:xfrm>
          </p:grpSpPr>
          <p:sp>
            <p:nvSpPr>
              <p:cNvPr id="1385" name="Freeform 1385">
                <a:extLst>
                  <a:ext uri="{FF2B5EF4-FFF2-40B4-BE49-F238E27FC236}">
                    <a16:creationId xmlns:a16="http://schemas.microsoft.com/office/drawing/2014/main" id="{6FAAB46D-1650-7A04-9D0C-995390243756}"/>
                  </a:ext>
                </a:extLst>
              </p:cNvPr>
              <p:cNvSpPr/>
              <p:nvPr/>
            </p:nvSpPr>
            <p:spPr>
              <a:xfrm>
                <a:off x="0" y="0"/>
                <a:ext cx="142497" cy="82726"/>
              </a:xfrm>
              <a:custGeom>
                <a:avLst/>
                <a:gdLst/>
                <a:ahLst/>
                <a:cxnLst/>
                <a:rect l="l" t="t" r="r" b="b"/>
                <a:pathLst>
                  <a:path w="142497" h="82726">
                    <a:moveTo>
                      <a:pt x="71249" y="0"/>
                    </a:moveTo>
                    <a:cubicBezTo>
                      <a:pt x="31899" y="0"/>
                      <a:pt x="0" y="18519"/>
                      <a:pt x="0" y="41363"/>
                    </a:cubicBezTo>
                    <a:cubicBezTo>
                      <a:pt x="0" y="64207"/>
                      <a:pt x="31899" y="82726"/>
                      <a:pt x="71249" y="82726"/>
                    </a:cubicBezTo>
                    <a:cubicBezTo>
                      <a:pt x="110598" y="82726"/>
                      <a:pt x="142497" y="64207"/>
                      <a:pt x="142497" y="41363"/>
                    </a:cubicBezTo>
                    <a:cubicBezTo>
                      <a:pt x="142497" y="18519"/>
                      <a:pt x="110598" y="0"/>
                      <a:pt x="7124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6" name="TextBox 1386">
                <a:extLst>
                  <a:ext uri="{FF2B5EF4-FFF2-40B4-BE49-F238E27FC236}">
                    <a16:creationId xmlns:a16="http://schemas.microsoft.com/office/drawing/2014/main" id="{421B020F-1110-FEA7-BDF8-635180B12F94}"/>
                  </a:ext>
                </a:extLst>
              </p:cNvPr>
              <p:cNvSpPr txBox="1"/>
              <p:nvPr/>
            </p:nvSpPr>
            <p:spPr>
              <a:xfrm>
                <a:off x="13359" y="-30344"/>
                <a:ext cx="115779" cy="1053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87" name="Group 1387">
              <a:extLst>
                <a:ext uri="{FF2B5EF4-FFF2-40B4-BE49-F238E27FC236}">
                  <a16:creationId xmlns:a16="http://schemas.microsoft.com/office/drawing/2014/main" id="{90966E83-F8BB-E7FB-BE68-AB16CC0B0F4C}"/>
                </a:ext>
              </a:extLst>
            </p:cNvPr>
            <p:cNvGrpSpPr/>
            <p:nvPr/>
          </p:nvGrpSpPr>
          <p:grpSpPr>
            <a:xfrm rot="468809">
              <a:off x="175956" y="66830"/>
              <a:ext cx="413354" cy="177937"/>
              <a:chOff x="0" y="0"/>
              <a:chExt cx="923134" cy="397382"/>
            </a:xfrm>
          </p:grpSpPr>
          <p:sp>
            <p:nvSpPr>
              <p:cNvPr id="1388" name="Freeform 1388">
                <a:extLst>
                  <a:ext uri="{FF2B5EF4-FFF2-40B4-BE49-F238E27FC236}">
                    <a16:creationId xmlns:a16="http://schemas.microsoft.com/office/drawing/2014/main" id="{2DA332B7-291A-8C79-5B1C-D7715426D034}"/>
                  </a:ext>
                </a:extLst>
              </p:cNvPr>
              <p:cNvSpPr/>
              <p:nvPr/>
            </p:nvSpPr>
            <p:spPr>
              <a:xfrm>
                <a:off x="0" y="0"/>
                <a:ext cx="923134" cy="397382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97382">
                    <a:moveTo>
                      <a:pt x="461567" y="0"/>
                    </a:moveTo>
                    <a:cubicBezTo>
                      <a:pt x="206651" y="0"/>
                      <a:pt x="0" y="88957"/>
                      <a:pt x="0" y="198691"/>
                    </a:cubicBezTo>
                    <a:cubicBezTo>
                      <a:pt x="0" y="308425"/>
                      <a:pt x="206651" y="397382"/>
                      <a:pt x="461567" y="397382"/>
                    </a:cubicBezTo>
                    <a:cubicBezTo>
                      <a:pt x="716483" y="397382"/>
                      <a:pt x="923134" y="308425"/>
                      <a:pt x="923134" y="198691"/>
                    </a:cubicBezTo>
                    <a:cubicBezTo>
                      <a:pt x="923134" y="8895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9" name="TextBox 1389">
                <a:extLst>
                  <a:ext uri="{FF2B5EF4-FFF2-40B4-BE49-F238E27FC236}">
                    <a16:creationId xmlns:a16="http://schemas.microsoft.com/office/drawing/2014/main" id="{EDF8FECB-31F7-D044-D74E-869B9095318C}"/>
                  </a:ext>
                </a:extLst>
              </p:cNvPr>
              <p:cNvSpPr txBox="1"/>
              <p:nvPr/>
            </p:nvSpPr>
            <p:spPr>
              <a:xfrm>
                <a:off x="86544" y="-845"/>
                <a:ext cx="750046" cy="3609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90" name="Group 1390">
              <a:extLst>
                <a:ext uri="{FF2B5EF4-FFF2-40B4-BE49-F238E27FC236}">
                  <a16:creationId xmlns:a16="http://schemas.microsoft.com/office/drawing/2014/main" id="{B71A4B19-452D-ECB6-AB3E-A434E42029AF}"/>
                </a:ext>
              </a:extLst>
            </p:cNvPr>
            <p:cNvGrpSpPr/>
            <p:nvPr/>
          </p:nvGrpSpPr>
          <p:grpSpPr>
            <a:xfrm rot="967457">
              <a:off x="213490" y="248210"/>
              <a:ext cx="363950" cy="173601"/>
              <a:chOff x="0" y="0"/>
              <a:chExt cx="812800" cy="387698"/>
            </a:xfrm>
          </p:grpSpPr>
          <p:sp>
            <p:nvSpPr>
              <p:cNvPr id="1391" name="Freeform 1391">
                <a:extLst>
                  <a:ext uri="{FF2B5EF4-FFF2-40B4-BE49-F238E27FC236}">
                    <a16:creationId xmlns:a16="http://schemas.microsoft.com/office/drawing/2014/main" id="{3F2DCCD9-431A-6946-7CA7-28026904AC5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8769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7698">
                    <a:moveTo>
                      <a:pt x="406400" y="0"/>
                    </a:moveTo>
                    <a:cubicBezTo>
                      <a:pt x="181951" y="0"/>
                      <a:pt x="0" y="86789"/>
                      <a:pt x="0" y="193849"/>
                    </a:cubicBezTo>
                    <a:cubicBezTo>
                      <a:pt x="0" y="300909"/>
                      <a:pt x="181951" y="387698"/>
                      <a:pt x="406400" y="387698"/>
                    </a:cubicBezTo>
                    <a:cubicBezTo>
                      <a:pt x="630849" y="387698"/>
                      <a:pt x="812800" y="300909"/>
                      <a:pt x="812800" y="193849"/>
                    </a:cubicBezTo>
                    <a:cubicBezTo>
                      <a:pt x="812800" y="86789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2" name="TextBox 1392">
                <a:extLst>
                  <a:ext uri="{FF2B5EF4-FFF2-40B4-BE49-F238E27FC236}">
                    <a16:creationId xmlns:a16="http://schemas.microsoft.com/office/drawing/2014/main" id="{D415BCED-4020-FF34-18FA-338990011923}"/>
                  </a:ext>
                </a:extLst>
              </p:cNvPr>
              <p:cNvSpPr txBox="1"/>
              <p:nvPr/>
            </p:nvSpPr>
            <p:spPr>
              <a:xfrm>
                <a:off x="76200" y="-1753"/>
                <a:ext cx="660400" cy="3531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93" name="Group 1393">
              <a:extLst>
                <a:ext uri="{FF2B5EF4-FFF2-40B4-BE49-F238E27FC236}">
                  <a16:creationId xmlns:a16="http://schemas.microsoft.com/office/drawing/2014/main" id="{01055A9B-BF98-60E0-F422-42FDAC2CA05F}"/>
                </a:ext>
              </a:extLst>
            </p:cNvPr>
            <p:cNvGrpSpPr/>
            <p:nvPr/>
          </p:nvGrpSpPr>
          <p:grpSpPr>
            <a:xfrm rot="-506993">
              <a:off x="344527" y="261359"/>
              <a:ext cx="363950" cy="177465"/>
              <a:chOff x="0" y="0"/>
              <a:chExt cx="812800" cy="396328"/>
            </a:xfrm>
          </p:grpSpPr>
          <p:sp>
            <p:nvSpPr>
              <p:cNvPr id="1394" name="Freeform 1394">
                <a:extLst>
                  <a:ext uri="{FF2B5EF4-FFF2-40B4-BE49-F238E27FC236}">
                    <a16:creationId xmlns:a16="http://schemas.microsoft.com/office/drawing/2014/main" id="{259E029D-F510-1A0A-3679-3F2ECC1FB36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9632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96328">
                    <a:moveTo>
                      <a:pt x="406400" y="0"/>
                    </a:moveTo>
                    <a:cubicBezTo>
                      <a:pt x="181951" y="0"/>
                      <a:pt x="0" y="88721"/>
                      <a:pt x="0" y="198164"/>
                    </a:cubicBezTo>
                    <a:cubicBezTo>
                      <a:pt x="0" y="307607"/>
                      <a:pt x="181951" y="396328"/>
                      <a:pt x="406400" y="396328"/>
                    </a:cubicBezTo>
                    <a:cubicBezTo>
                      <a:pt x="630849" y="396328"/>
                      <a:pt x="812800" y="307607"/>
                      <a:pt x="812800" y="198164"/>
                    </a:cubicBezTo>
                    <a:cubicBezTo>
                      <a:pt x="812800" y="8872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5" name="TextBox 1395">
                <a:extLst>
                  <a:ext uri="{FF2B5EF4-FFF2-40B4-BE49-F238E27FC236}">
                    <a16:creationId xmlns:a16="http://schemas.microsoft.com/office/drawing/2014/main" id="{1E1D2FC8-F923-814B-AFEA-5A8923D227BD}"/>
                  </a:ext>
                </a:extLst>
              </p:cNvPr>
              <p:cNvSpPr txBox="1"/>
              <p:nvPr/>
            </p:nvSpPr>
            <p:spPr>
              <a:xfrm>
                <a:off x="76200" y="-944"/>
                <a:ext cx="660400" cy="360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96" name="Group 1396">
              <a:extLst>
                <a:ext uri="{FF2B5EF4-FFF2-40B4-BE49-F238E27FC236}">
                  <a16:creationId xmlns:a16="http://schemas.microsoft.com/office/drawing/2014/main" id="{09984732-D5D3-1DC2-6DDE-E2857EC41EF0}"/>
                </a:ext>
              </a:extLst>
            </p:cNvPr>
            <p:cNvGrpSpPr/>
            <p:nvPr/>
          </p:nvGrpSpPr>
          <p:grpSpPr>
            <a:xfrm rot="-506993">
              <a:off x="446163" y="261615"/>
              <a:ext cx="363950" cy="130325"/>
              <a:chOff x="0" y="0"/>
              <a:chExt cx="812800" cy="291052"/>
            </a:xfrm>
          </p:grpSpPr>
          <p:sp>
            <p:nvSpPr>
              <p:cNvPr id="1397" name="Freeform 1397">
                <a:extLst>
                  <a:ext uri="{FF2B5EF4-FFF2-40B4-BE49-F238E27FC236}">
                    <a16:creationId xmlns:a16="http://schemas.microsoft.com/office/drawing/2014/main" id="{45D3E9BA-FEAF-0040-F4F7-8C20EBB1C5F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91052">
                    <a:moveTo>
                      <a:pt x="406400" y="0"/>
                    </a:moveTo>
                    <a:cubicBezTo>
                      <a:pt x="181951" y="0"/>
                      <a:pt x="0" y="65154"/>
                      <a:pt x="0" y="145526"/>
                    </a:cubicBezTo>
                    <a:cubicBezTo>
                      <a:pt x="0" y="225898"/>
                      <a:pt x="181951" y="291052"/>
                      <a:pt x="406400" y="291052"/>
                    </a:cubicBezTo>
                    <a:cubicBezTo>
                      <a:pt x="630849" y="291052"/>
                      <a:pt x="812800" y="225898"/>
                      <a:pt x="812800" y="145526"/>
                    </a:cubicBezTo>
                    <a:cubicBezTo>
                      <a:pt x="812800" y="65154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8" name="TextBox 1398">
                <a:extLst>
                  <a:ext uri="{FF2B5EF4-FFF2-40B4-BE49-F238E27FC236}">
                    <a16:creationId xmlns:a16="http://schemas.microsoft.com/office/drawing/2014/main" id="{29ED012B-82BA-C825-C19A-DAA9FB97510A}"/>
                  </a:ext>
                </a:extLst>
              </p:cNvPr>
              <p:cNvSpPr txBox="1"/>
              <p:nvPr/>
            </p:nvSpPr>
            <p:spPr>
              <a:xfrm>
                <a:off x="76200" y="-10814"/>
                <a:ext cx="660400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99" name="Group 1399">
              <a:extLst>
                <a:ext uri="{FF2B5EF4-FFF2-40B4-BE49-F238E27FC236}">
                  <a16:creationId xmlns:a16="http://schemas.microsoft.com/office/drawing/2014/main" id="{54EC067C-822A-6625-6421-46D830B8D9B8}"/>
                </a:ext>
              </a:extLst>
            </p:cNvPr>
            <p:cNvGrpSpPr/>
            <p:nvPr/>
          </p:nvGrpSpPr>
          <p:grpSpPr>
            <a:xfrm rot="-506993">
              <a:off x="102804" y="23991"/>
              <a:ext cx="222290" cy="130325"/>
              <a:chOff x="0" y="0"/>
              <a:chExt cx="496436" cy="291052"/>
            </a:xfrm>
          </p:grpSpPr>
          <p:sp>
            <p:nvSpPr>
              <p:cNvPr id="1400" name="Freeform 1400">
                <a:extLst>
                  <a:ext uri="{FF2B5EF4-FFF2-40B4-BE49-F238E27FC236}">
                    <a16:creationId xmlns:a16="http://schemas.microsoft.com/office/drawing/2014/main" id="{487CE217-EDAE-8866-E533-29B29054B1DE}"/>
                  </a:ext>
                </a:extLst>
              </p:cNvPr>
              <p:cNvSpPr/>
              <p:nvPr/>
            </p:nvSpPr>
            <p:spPr>
              <a:xfrm>
                <a:off x="0" y="0"/>
                <a:ext cx="496436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496436" h="291052">
                    <a:moveTo>
                      <a:pt x="248218" y="0"/>
                    </a:moveTo>
                    <a:cubicBezTo>
                      <a:pt x="111131" y="0"/>
                      <a:pt x="0" y="65154"/>
                      <a:pt x="0" y="145526"/>
                    </a:cubicBezTo>
                    <a:cubicBezTo>
                      <a:pt x="0" y="225898"/>
                      <a:pt x="111131" y="291052"/>
                      <a:pt x="248218" y="291052"/>
                    </a:cubicBezTo>
                    <a:cubicBezTo>
                      <a:pt x="385305" y="291052"/>
                      <a:pt x="496436" y="225898"/>
                      <a:pt x="496436" y="145526"/>
                    </a:cubicBezTo>
                    <a:cubicBezTo>
                      <a:pt x="496436" y="65154"/>
                      <a:pt x="385305" y="0"/>
                      <a:pt x="24821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1" name="TextBox 1401">
                <a:extLst>
                  <a:ext uri="{FF2B5EF4-FFF2-40B4-BE49-F238E27FC236}">
                    <a16:creationId xmlns:a16="http://schemas.microsoft.com/office/drawing/2014/main" id="{2D8ADD6F-F495-02D4-6A3B-5EA507DBD95F}"/>
                  </a:ext>
                </a:extLst>
              </p:cNvPr>
              <p:cNvSpPr txBox="1"/>
              <p:nvPr/>
            </p:nvSpPr>
            <p:spPr>
              <a:xfrm>
                <a:off x="46541" y="-10814"/>
                <a:ext cx="403354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02" name="Group 1402">
              <a:extLst>
                <a:ext uri="{FF2B5EF4-FFF2-40B4-BE49-F238E27FC236}">
                  <a16:creationId xmlns:a16="http://schemas.microsoft.com/office/drawing/2014/main" id="{89D98003-5EAE-4314-D5F3-014BD287B9D4}"/>
                </a:ext>
              </a:extLst>
            </p:cNvPr>
            <p:cNvGrpSpPr/>
            <p:nvPr/>
          </p:nvGrpSpPr>
          <p:grpSpPr>
            <a:xfrm rot="731334">
              <a:off x="152248" y="24628"/>
              <a:ext cx="245379" cy="113190"/>
              <a:chOff x="0" y="0"/>
              <a:chExt cx="547999" cy="252784"/>
            </a:xfrm>
          </p:grpSpPr>
          <p:sp>
            <p:nvSpPr>
              <p:cNvPr id="1403" name="Freeform 1403">
                <a:extLst>
                  <a:ext uri="{FF2B5EF4-FFF2-40B4-BE49-F238E27FC236}">
                    <a16:creationId xmlns:a16="http://schemas.microsoft.com/office/drawing/2014/main" id="{CAF59515-5EE7-37FE-1686-E5FD91C28774}"/>
                  </a:ext>
                </a:extLst>
              </p:cNvPr>
              <p:cNvSpPr/>
              <p:nvPr/>
            </p:nvSpPr>
            <p:spPr>
              <a:xfrm>
                <a:off x="0" y="0"/>
                <a:ext cx="547999" cy="252784"/>
              </a:xfrm>
              <a:custGeom>
                <a:avLst/>
                <a:gdLst/>
                <a:ahLst/>
                <a:cxnLst/>
                <a:rect l="l" t="t" r="r" b="b"/>
                <a:pathLst>
                  <a:path w="547999" h="252784">
                    <a:moveTo>
                      <a:pt x="273999" y="0"/>
                    </a:moveTo>
                    <a:cubicBezTo>
                      <a:pt x="122674" y="0"/>
                      <a:pt x="0" y="56588"/>
                      <a:pt x="0" y="126392"/>
                    </a:cubicBezTo>
                    <a:cubicBezTo>
                      <a:pt x="0" y="196196"/>
                      <a:pt x="122674" y="252784"/>
                      <a:pt x="273999" y="252784"/>
                    </a:cubicBezTo>
                    <a:cubicBezTo>
                      <a:pt x="425325" y="252784"/>
                      <a:pt x="547999" y="196196"/>
                      <a:pt x="547999" y="126392"/>
                    </a:cubicBezTo>
                    <a:cubicBezTo>
                      <a:pt x="547999" y="56588"/>
                      <a:pt x="425325" y="0"/>
                      <a:pt x="27399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4" name="TextBox 1404">
                <a:extLst>
                  <a:ext uri="{FF2B5EF4-FFF2-40B4-BE49-F238E27FC236}">
                    <a16:creationId xmlns:a16="http://schemas.microsoft.com/office/drawing/2014/main" id="{9A5D33CE-4E93-20E7-9C97-D87774CBA39C}"/>
                  </a:ext>
                </a:extLst>
              </p:cNvPr>
              <p:cNvSpPr txBox="1"/>
              <p:nvPr/>
            </p:nvSpPr>
            <p:spPr>
              <a:xfrm>
                <a:off x="51375" y="-14402"/>
                <a:ext cx="445249" cy="2434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05" name="Group 1405">
              <a:extLst>
                <a:ext uri="{FF2B5EF4-FFF2-40B4-BE49-F238E27FC236}">
                  <a16:creationId xmlns:a16="http://schemas.microsoft.com/office/drawing/2014/main" id="{30425E6B-97F0-9BB7-CC1E-C1C4F5BE86FB}"/>
                </a:ext>
              </a:extLst>
            </p:cNvPr>
            <p:cNvGrpSpPr/>
            <p:nvPr/>
          </p:nvGrpSpPr>
          <p:grpSpPr>
            <a:xfrm rot="731334">
              <a:off x="320150" y="185106"/>
              <a:ext cx="236825" cy="106478"/>
              <a:chOff x="0" y="0"/>
              <a:chExt cx="528895" cy="237795"/>
            </a:xfrm>
          </p:grpSpPr>
          <p:sp>
            <p:nvSpPr>
              <p:cNvPr id="1406" name="Freeform 1406">
                <a:extLst>
                  <a:ext uri="{FF2B5EF4-FFF2-40B4-BE49-F238E27FC236}">
                    <a16:creationId xmlns:a16="http://schemas.microsoft.com/office/drawing/2014/main" id="{A7D83195-3CCE-12F5-3277-28AA40741370}"/>
                  </a:ext>
                </a:extLst>
              </p:cNvPr>
              <p:cNvSpPr/>
              <p:nvPr/>
            </p:nvSpPr>
            <p:spPr>
              <a:xfrm>
                <a:off x="0" y="0"/>
                <a:ext cx="528895" cy="237795"/>
              </a:xfrm>
              <a:custGeom>
                <a:avLst/>
                <a:gdLst/>
                <a:ahLst/>
                <a:cxnLst/>
                <a:rect l="l" t="t" r="r" b="b"/>
                <a:pathLst>
                  <a:path w="528895" h="237795">
                    <a:moveTo>
                      <a:pt x="264448" y="0"/>
                    </a:moveTo>
                    <a:cubicBezTo>
                      <a:pt x="118397" y="0"/>
                      <a:pt x="0" y="53232"/>
                      <a:pt x="0" y="118898"/>
                    </a:cubicBezTo>
                    <a:cubicBezTo>
                      <a:pt x="0" y="184563"/>
                      <a:pt x="118397" y="237795"/>
                      <a:pt x="264448" y="237795"/>
                    </a:cubicBezTo>
                    <a:cubicBezTo>
                      <a:pt x="410498" y="237795"/>
                      <a:pt x="528895" y="184563"/>
                      <a:pt x="528895" y="118898"/>
                    </a:cubicBezTo>
                    <a:cubicBezTo>
                      <a:pt x="528895" y="53232"/>
                      <a:pt x="410498" y="0"/>
                      <a:pt x="26444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7" name="TextBox 1407">
                <a:extLst>
                  <a:ext uri="{FF2B5EF4-FFF2-40B4-BE49-F238E27FC236}">
                    <a16:creationId xmlns:a16="http://schemas.microsoft.com/office/drawing/2014/main" id="{4C0E6413-ECE3-E3E8-EFD4-48E9B70E68FC}"/>
                  </a:ext>
                </a:extLst>
              </p:cNvPr>
              <p:cNvSpPr txBox="1"/>
              <p:nvPr/>
            </p:nvSpPr>
            <p:spPr>
              <a:xfrm>
                <a:off x="49584" y="-15807"/>
                <a:ext cx="429728" cy="2313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08" name="Group 1408">
              <a:extLst>
                <a:ext uri="{FF2B5EF4-FFF2-40B4-BE49-F238E27FC236}">
                  <a16:creationId xmlns:a16="http://schemas.microsoft.com/office/drawing/2014/main" id="{5B67750C-3B4C-37F2-15F7-7A1E9F202062}"/>
                </a:ext>
              </a:extLst>
            </p:cNvPr>
            <p:cNvGrpSpPr/>
            <p:nvPr/>
          </p:nvGrpSpPr>
          <p:grpSpPr>
            <a:xfrm rot="570107">
              <a:off x="259232" y="81064"/>
              <a:ext cx="413354" cy="173597"/>
              <a:chOff x="0" y="0"/>
              <a:chExt cx="923134" cy="387690"/>
            </a:xfrm>
          </p:grpSpPr>
          <p:sp>
            <p:nvSpPr>
              <p:cNvPr id="1409" name="Freeform 1409">
                <a:extLst>
                  <a:ext uri="{FF2B5EF4-FFF2-40B4-BE49-F238E27FC236}">
                    <a16:creationId xmlns:a16="http://schemas.microsoft.com/office/drawing/2014/main" id="{B6D16FFF-74E4-B6D8-D8D4-5ABBED1AC209}"/>
                  </a:ext>
                </a:extLst>
              </p:cNvPr>
              <p:cNvSpPr/>
              <p:nvPr/>
            </p:nvSpPr>
            <p:spPr>
              <a:xfrm>
                <a:off x="0" y="0"/>
                <a:ext cx="923134" cy="387690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87690">
                    <a:moveTo>
                      <a:pt x="461567" y="0"/>
                    </a:moveTo>
                    <a:cubicBezTo>
                      <a:pt x="206651" y="0"/>
                      <a:pt x="0" y="86787"/>
                      <a:pt x="0" y="193845"/>
                    </a:cubicBezTo>
                    <a:cubicBezTo>
                      <a:pt x="0" y="300903"/>
                      <a:pt x="206651" y="387690"/>
                      <a:pt x="461567" y="387690"/>
                    </a:cubicBezTo>
                    <a:cubicBezTo>
                      <a:pt x="716483" y="387690"/>
                      <a:pt x="923134" y="300903"/>
                      <a:pt x="923134" y="193845"/>
                    </a:cubicBezTo>
                    <a:cubicBezTo>
                      <a:pt x="923134" y="8678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0" name="TextBox 1410">
                <a:extLst>
                  <a:ext uri="{FF2B5EF4-FFF2-40B4-BE49-F238E27FC236}">
                    <a16:creationId xmlns:a16="http://schemas.microsoft.com/office/drawing/2014/main" id="{32248AB1-6B7D-2CC9-54E4-2D53E08A6BFB}"/>
                  </a:ext>
                </a:extLst>
              </p:cNvPr>
              <p:cNvSpPr txBox="1"/>
              <p:nvPr/>
            </p:nvSpPr>
            <p:spPr>
              <a:xfrm>
                <a:off x="86544" y="-1754"/>
                <a:ext cx="750046" cy="3530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11" name="Group 1411">
              <a:extLst>
                <a:ext uri="{FF2B5EF4-FFF2-40B4-BE49-F238E27FC236}">
                  <a16:creationId xmlns:a16="http://schemas.microsoft.com/office/drawing/2014/main" id="{60CA79BC-018D-5C2D-0385-2C408F1E2FE5}"/>
                </a:ext>
              </a:extLst>
            </p:cNvPr>
            <p:cNvGrpSpPr/>
            <p:nvPr/>
          </p:nvGrpSpPr>
          <p:grpSpPr>
            <a:xfrm rot="2473020">
              <a:off x="105472" y="128699"/>
              <a:ext cx="126321" cy="42967"/>
              <a:chOff x="0" y="0"/>
              <a:chExt cx="282109" cy="95958"/>
            </a:xfrm>
          </p:grpSpPr>
          <p:sp>
            <p:nvSpPr>
              <p:cNvPr id="1412" name="Freeform 1412">
                <a:extLst>
                  <a:ext uri="{FF2B5EF4-FFF2-40B4-BE49-F238E27FC236}">
                    <a16:creationId xmlns:a16="http://schemas.microsoft.com/office/drawing/2014/main" id="{506D67BA-4D86-6977-DFFD-F2C9C6CF5BB0}"/>
                  </a:ext>
                </a:extLst>
              </p:cNvPr>
              <p:cNvSpPr/>
              <p:nvPr/>
            </p:nvSpPr>
            <p:spPr>
              <a:xfrm>
                <a:off x="0" y="0"/>
                <a:ext cx="282109" cy="95958"/>
              </a:xfrm>
              <a:custGeom>
                <a:avLst/>
                <a:gdLst/>
                <a:ahLst/>
                <a:cxnLst/>
                <a:rect l="l" t="t" r="r" b="b"/>
                <a:pathLst>
                  <a:path w="282109" h="95958">
                    <a:moveTo>
                      <a:pt x="141054" y="0"/>
                    </a:moveTo>
                    <a:cubicBezTo>
                      <a:pt x="63152" y="0"/>
                      <a:pt x="0" y="21481"/>
                      <a:pt x="0" y="47979"/>
                    </a:cubicBezTo>
                    <a:cubicBezTo>
                      <a:pt x="0" y="74477"/>
                      <a:pt x="63152" y="95958"/>
                      <a:pt x="141054" y="95958"/>
                    </a:cubicBezTo>
                    <a:cubicBezTo>
                      <a:pt x="218957" y="95958"/>
                      <a:pt x="282109" y="74477"/>
                      <a:pt x="282109" y="47979"/>
                    </a:cubicBezTo>
                    <a:cubicBezTo>
                      <a:pt x="282109" y="21481"/>
                      <a:pt x="218957" y="0"/>
                      <a:pt x="141054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3" name="TextBox 1413">
                <a:extLst>
                  <a:ext uri="{FF2B5EF4-FFF2-40B4-BE49-F238E27FC236}">
                    <a16:creationId xmlns:a16="http://schemas.microsoft.com/office/drawing/2014/main" id="{77AD0EF4-4191-C6A0-239B-18DC1764FAF3}"/>
                  </a:ext>
                </a:extLst>
              </p:cNvPr>
              <p:cNvSpPr txBox="1"/>
              <p:nvPr/>
            </p:nvSpPr>
            <p:spPr>
              <a:xfrm>
                <a:off x="26448" y="-29104"/>
                <a:ext cx="229213" cy="1160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14" name="AutoShape 1414">
              <a:extLst>
                <a:ext uri="{FF2B5EF4-FFF2-40B4-BE49-F238E27FC236}">
                  <a16:creationId xmlns:a16="http://schemas.microsoft.com/office/drawing/2014/main" id="{685591CB-E38A-CEAE-88D1-9394E65777C4}"/>
                </a:ext>
              </a:extLst>
            </p:cNvPr>
            <p:cNvSpPr/>
            <p:nvPr/>
          </p:nvSpPr>
          <p:spPr>
            <a:xfrm>
              <a:off x="612008" y="133987"/>
              <a:ext cx="232060" cy="82498"/>
            </a:xfrm>
            <a:prstGeom prst="line">
              <a:avLst/>
            </a:prstGeom>
            <a:ln w="6114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15" name="Group 1415">
              <a:extLst>
                <a:ext uri="{FF2B5EF4-FFF2-40B4-BE49-F238E27FC236}">
                  <a16:creationId xmlns:a16="http://schemas.microsoft.com/office/drawing/2014/main" id="{D78C0622-7CD7-EFAC-8586-4B7B7BA87088}"/>
                </a:ext>
              </a:extLst>
            </p:cNvPr>
            <p:cNvGrpSpPr/>
            <p:nvPr/>
          </p:nvGrpSpPr>
          <p:grpSpPr>
            <a:xfrm rot="570107">
              <a:off x="398398" y="184305"/>
              <a:ext cx="413354" cy="118352"/>
              <a:chOff x="0" y="0"/>
              <a:chExt cx="923134" cy="264313"/>
            </a:xfrm>
          </p:grpSpPr>
          <p:sp>
            <p:nvSpPr>
              <p:cNvPr id="1416" name="Freeform 1416">
                <a:extLst>
                  <a:ext uri="{FF2B5EF4-FFF2-40B4-BE49-F238E27FC236}">
                    <a16:creationId xmlns:a16="http://schemas.microsoft.com/office/drawing/2014/main" id="{41790E6C-D6FB-36C2-41EA-6107974A30D9}"/>
                  </a:ext>
                </a:extLst>
              </p:cNvPr>
              <p:cNvSpPr/>
              <p:nvPr/>
            </p:nvSpPr>
            <p:spPr>
              <a:xfrm>
                <a:off x="0" y="0"/>
                <a:ext cx="923134" cy="264313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264313">
                    <a:moveTo>
                      <a:pt x="461567" y="0"/>
                    </a:moveTo>
                    <a:cubicBezTo>
                      <a:pt x="206651" y="0"/>
                      <a:pt x="0" y="59169"/>
                      <a:pt x="0" y="132157"/>
                    </a:cubicBezTo>
                    <a:cubicBezTo>
                      <a:pt x="0" y="205145"/>
                      <a:pt x="206651" y="264313"/>
                      <a:pt x="461567" y="264313"/>
                    </a:cubicBezTo>
                    <a:cubicBezTo>
                      <a:pt x="716483" y="264313"/>
                      <a:pt x="923134" y="205145"/>
                      <a:pt x="923134" y="132157"/>
                    </a:cubicBezTo>
                    <a:cubicBezTo>
                      <a:pt x="923134" y="59169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7" name="TextBox 1417">
                <a:extLst>
                  <a:ext uri="{FF2B5EF4-FFF2-40B4-BE49-F238E27FC236}">
                    <a16:creationId xmlns:a16="http://schemas.microsoft.com/office/drawing/2014/main" id="{DE7C2088-F365-B788-A747-6BFFD1FD81EA}"/>
                  </a:ext>
                </a:extLst>
              </p:cNvPr>
              <p:cNvSpPr txBox="1"/>
              <p:nvPr/>
            </p:nvSpPr>
            <p:spPr>
              <a:xfrm>
                <a:off x="86544" y="-13321"/>
                <a:ext cx="750046" cy="252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18" name="Group 1418">
              <a:extLst>
                <a:ext uri="{FF2B5EF4-FFF2-40B4-BE49-F238E27FC236}">
                  <a16:creationId xmlns:a16="http://schemas.microsoft.com/office/drawing/2014/main" id="{B4E2360D-95B4-7C6A-5E15-204E320CD3A4}"/>
                </a:ext>
              </a:extLst>
            </p:cNvPr>
            <p:cNvGrpSpPr/>
            <p:nvPr/>
          </p:nvGrpSpPr>
          <p:grpSpPr>
            <a:xfrm rot="570107">
              <a:off x="12" y="97457"/>
              <a:ext cx="473850" cy="39532"/>
              <a:chOff x="0" y="0"/>
              <a:chExt cx="1058238" cy="88285"/>
            </a:xfrm>
          </p:grpSpPr>
          <p:sp>
            <p:nvSpPr>
              <p:cNvPr id="1419" name="Freeform 1419">
                <a:extLst>
                  <a:ext uri="{FF2B5EF4-FFF2-40B4-BE49-F238E27FC236}">
                    <a16:creationId xmlns:a16="http://schemas.microsoft.com/office/drawing/2014/main" id="{AF81C2C3-9C8B-D0A5-C200-6A8F3B113558}"/>
                  </a:ext>
                </a:extLst>
              </p:cNvPr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0" name="TextBox 1420">
                <a:extLst>
                  <a:ext uri="{FF2B5EF4-FFF2-40B4-BE49-F238E27FC236}">
                    <a16:creationId xmlns:a16="http://schemas.microsoft.com/office/drawing/2014/main" id="{1D555CB3-F394-3425-893B-1D4F063BEB88}"/>
                  </a:ext>
                </a:extLst>
              </p:cNvPr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1" name="Group 1421">
              <a:extLst>
                <a:ext uri="{FF2B5EF4-FFF2-40B4-BE49-F238E27FC236}">
                  <a16:creationId xmlns:a16="http://schemas.microsoft.com/office/drawing/2014/main" id="{F8462C96-FE21-7E7E-61BF-C4589519A293}"/>
                </a:ext>
              </a:extLst>
            </p:cNvPr>
            <p:cNvGrpSpPr/>
            <p:nvPr/>
          </p:nvGrpSpPr>
          <p:grpSpPr>
            <a:xfrm rot="-1195036">
              <a:off x="80055" y="67010"/>
              <a:ext cx="69606" cy="19328"/>
              <a:chOff x="0" y="0"/>
              <a:chExt cx="155451" cy="43166"/>
            </a:xfrm>
          </p:grpSpPr>
          <p:sp>
            <p:nvSpPr>
              <p:cNvPr id="1422" name="Freeform 1422">
                <a:extLst>
                  <a:ext uri="{FF2B5EF4-FFF2-40B4-BE49-F238E27FC236}">
                    <a16:creationId xmlns:a16="http://schemas.microsoft.com/office/drawing/2014/main" id="{C20CD04F-1817-902A-31D4-A7324A87C5DC}"/>
                  </a:ext>
                </a:extLst>
              </p:cNvPr>
              <p:cNvSpPr/>
              <p:nvPr/>
            </p:nvSpPr>
            <p:spPr>
              <a:xfrm>
                <a:off x="0" y="0"/>
                <a:ext cx="155451" cy="43166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43166">
                    <a:moveTo>
                      <a:pt x="77725" y="0"/>
                    </a:moveTo>
                    <a:cubicBezTo>
                      <a:pt x="34799" y="0"/>
                      <a:pt x="0" y="9663"/>
                      <a:pt x="0" y="21583"/>
                    </a:cubicBezTo>
                    <a:cubicBezTo>
                      <a:pt x="0" y="33503"/>
                      <a:pt x="34799" y="43166"/>
                      <a:pt x="77725" y="43166"/>
                    </a:cubicBezTo>
                    <a:cubicBezTo>
                      <a:pt x="120652" y="43166"/>
                      <a:pt x="155451" y="33503"/>
                      <a:pt x="155451" y="21583"/>
                    </a:cubicBezTo>
                    <a:cubicBezTo>
                      <a:pt x="155451" y="9663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3" name="TextBox 1423">
                <a:extLst>
                  <a:ext uri="{FF2B5EF4-FFF2-40B4-BE49-F238E27FC236}">
                    <a16:creationId xmlns:a16="http://schemas.microsoft.com/office/drawing/2014/main" id="{64BE569D-417E-FC25-B2AC-9BF281BEE76F}"/>
                  </a:ext>
                </a:extLst>
              </p:cNvPr>
              <p:cNvSpPr txBox="1"/>
              <p:nvPr/>
            </p:nvSpPr>
            <p:spPr>
              <a:xfrm>
                <a:off x="14573" y="-34053"/>
                <a:ext cx="126304" cy="731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4" name="Group 1424">
              <a:extLst>
                <a:ext uri="{FF2B5EF4-FFF2-40B4-BE49-F238E27FC236}">
                  <a16:creationId xmlns:a16="http://schemas.microsoft.com/office/drawing/2014/main" id="{CB809CAF-A213-5C3B-B342-A144F4ED3690}"/>
                </a:ext>
              </a:extLst>
            </p:cNvPr>
            <p:cNvGrpSpPr/>
            <p:nvPr/>
          </p:nvGrpSpPr>
          <p:grpSpPr>
            <a:xfrm rot="190732">
              <a:off x="69020" y="73207"/>
              <a:ext cx="69606" cy="17282"/>
              <a:chOff x="0" y="0"/>
              <a:chExt cx="155451" cy="38595"/>
            </a:xfrm>
          </p:grpSpPr>
          <p:sp>
            <p:nvSpPr>
              <p:cNvPr id="1425" name="Freeform 1425">
                <a:extLst>
                  <a:ext uri="{FF2B5EF4-FFF2-40B4-BE49-F238E27FC236}">
                    <a16:creationId xmlns:a16="http://schemas.microsoft.com/office/drawing/2014/main" id="{FF6A854D-639F-45F6-6A21-26A1167E49E9}"/>
                  </a:ext>
                </a:extLst>
              </p:cNvPr>
              <p:cNvSpPr/>
              <p:nvPr/>
            </p:nvSpPr>
            <p:spPr>
              <a:xfrm>
                <a:off x="0" y="0"/>
                <a:ext cx="155451" cy="38595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38595">
                    <a:moveTo>
                      <a:pt x="77725" y="0"/>
                    </a:moveTo>
                    <a:cubicBezTo>
                      <a:pt x="34799" y="0"/>
                      <a:pt x="0" y="8640"/>
                      <a:pt x="0" y="19297"/>
                    </a:cubicBezTo>
                    <a:cubicBezTo>
                      <a:pt x="0" y="29955"/>
                      <a:pt x="34799" y="38595"/>
                      <a:pt x="77725" y="38595"/>
                    </a:cubicBezTo>
                    <a:cubicBezTo>
                      <a:pt x="120652" y="38595"/>
                      <a:pt x="155451" y="29955"/>
                      <a:pt x="155451" y="19297"/>
                    </a:cubicBezTo>
                    <a:cubicBezTo>
                      <a:pt x="155451" y="8640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6" name="TextBox 1426">
                <a:extLst>
                  <a:ext uri="{FF2B5EF4-FFF2-40B4-BE49-F238E27FC236}">
                    <a16:creationId xmlns:a16="http://schemas.microsoft.com/office/drawing/2014/main" id="{ED7F3B80-9CA1-6E7B-E7DB-C8F0AD0A4957}"/>
                  </a:ext>
                </a:extLst>
              </p:cNvPr>
              <p:cNvSpPr txBox="1"/>
              <p:nvPr/>
            </p:nvSpPr>
            <p:spPr>
              <a:xfrm>
                <a:off x="14573" y="-34482"/>
                <a:ext cx="126304" cy="694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7" name="Group 1427">
              <a:extLst>
                <a:ext uri="{FF2B5EF4-FFF2-40B4-BE49-F238E27FC236}">
                  <a16:creationId xmlns:a16="http://schemas.microsoft.com/office/drawing/2014/main" id="{FEE78C3D-2B00-FEB1-B480-C6EF0F17DA3C}"/>
                </a:ext>
              </a:extLst>
            </p:cNvPr>
            <p:cNvGrpSpPr/>
            <p:nvPr/>
          </p:nvGrpSpPr>
          <p:grpSpPr>
            <a:xfrm>
              <a:off x="545850" y="215817"/>
              <a:ext cx="473850" cy="39532"/>
              <a:chOff x="0" y="0"/>
              <a:chExt cx="1058238" cy="88285"/>
            </a:xfrm>
          </p:grpSpPr>
          <p:sp>
            <p:nvSpPr>
              <p:cNvPr id="1428" name="Freeform 1428">
                <a:extLst>
                  <a:ext uri="{FF2B5EF4-FFF2-40B4-BE49-F238E27FC236}">
                    <a16:creationId xmlns:a16="http://schemas.microsoft.com/office/drawing/2014/main" id="{52A4F04B-0FE8-08EB-A017-F7259888079B}"/>
                  </a:ext>
                </a:extLst>
              </p:cNvPr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9" name="TextBox 1429">
                <a:extLst>
                  <a:ext uri="{FF2B5EF4-FFF2-40B4-BE49-F238E27FC236}">
                    <a16:creationId xmlns:a16="http://schemas.microsoft.com/office/drawing/2014/main" id="{4A6EFEF3-4A49-31D9-5BD8-0F13A77477B1}"/>
                  </a:ext>
                </a:extLst>
              </p:cNvPr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30" name="Group 1430">
              <a:extLst>
                <a:ext uri="{FF2B5EF4-FFF2-40B4-BE49-F238E27FC236}">
                  <a16:creationId xmlns:a16="http://schemas.microsoft.com/office/drawing/2014/main" id="{ED4A19D3-856C-D2C3-2B65-5D929AEBDEEE}"/>
                </a:ext>
              </a:extLst>
            </p:cNvPr>
            <p:cNvGrpSpPr/>
            <p:nvPr/>
          </p:nvGrpSpPr>
          <p:grpSpPr>
            <a:xfrm rot="-1229729">
              <a:off x="786080" y="254984"/>
              <a:ext cx="205405" cy="18624"/>
              <a:chOff x="0" y="0"/>
              <a:chExt cx="458725" cy="41593"/>
            </a:xfrm>
          </p:grpSpPr>
          <p:sp>
            <p:nvSpPr>
              <p:cNvPr id="1431" name="Freeform 1431">
                <a:extLst>
                  <a:ext uri="{FF2B5EF4-FFF2-40B4-BE49-F238E27FC236}">
                    <a16:creationId xmlns:a16="http://schemas.microsoft.com/office/drawing/2014/main" id="{59426E69-859A-F339-D30B-E5E52E9D6F0B}"/>
                  </a:ext>
                </a:extLst>
              </p:cNvPr>
              <p:cNvSpPr/>
              <p:nvPr/>
            </p:nvSpPr>
            <p:spPr>
              <a:xfrm>
                <a:off x="0" y="0"/>
                <a:ext cx="458725" cy="41593"/>
              </a:xfrm>
              <a:custGeom>
                <a:avLst/>
                <a:gdLst/>
                <a:ahLst/>
                <a:cxnLst/>
                <a:rect l="l" t="t" r="r" b="b"/>
                <a:pathLst>
                  <a:path w="458725" h="41593">
                    <a:moveTo>
                      <a:pt x="229363" y="0"/>
                    </a:moveTo>
                    <a:cubicBezTo>
                      <a:pt x="102689" y="0"/>
                      <a:pt x="0" y="9311"/>
                      <a:pt x="0" y="20797"/>
                    </a:cubicBezTo>
                    <a:cubicBezTo>
                      <a:pt x="0" y="32282"/>
                      <a:pt x="102689" y="41593"/>
                      <a:pt x="229363" y="41593"/>
                    </a:cubicBezTo>
                    <a:cubicBezTo>
                      <a:pt x="356036" y="41593"/>
                      <a:pt x="458725" y="32282"/>
                      <a:pt x="458725" y="20797"/>
                    </a:cubicBezTo>
                    <a:cubicBezTo>
                      <a:pt x="458725" y="9311"/>
                      <a:pt x="356036" y="0"/>
                      <a:pt x="2293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2" name="TextBox 1432">
                <a:extLst>
                  <a:ext uri="{FF2B5EF4-FFF2-40B4-BE49-F238E27FC236}">
                    <a16:creationId xmlns:a16="http://schemas.microsoft.com/office/drawing/2014/main" id="{DC534034-0BED-F9A1-34FA-A2C28B70D182}"/>
                  </a:ext>
                </a:extLst>
              </p:cNvPr>
              <p:cNvSpPr txBox="1"/>
              <p:nvPr/>
            </p:nvSpPr>
            <p:spPr>
              <a:xfrm>
                <a:off x="43006" y="-34201"/>
                <a:ext cx="372714" cy="718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33" name="Group 1433">
              <a:extLst>
                <a:ext uri="{FF2B5EF4-FFF2-40B4-BE49-F238E27FC236}">
                  <a16:creationId xmlns:a16="http://schemas.microsoft.com/office/drawing/2014/main" id="{9C35EC92-F3E0-A636-7BC4-E8B55F6E6A87}"/>
                </a:ext>
              </a:extLst>
            </p:cNvPr>
            <p:cNvGrpSpPr/>
            <p:nvPr/>
          </p:nvGrpSpPr>
          <p:grpSpPr>
            <a:xfrm rot="-2337051">
              <a:off x="796804" y="270400"/>
              <a:ext cx="94562" cy="25222"/>
              <a:chOff x="0" y="0"/>
              <a:chExt cx="257323" cy="68634"/>
            </a:xfrm>
          </p:grpSpPr>
          <p:sp>
            <p:nvSpPr>
              <p:cNvPr id="1434" name="Freeform 1434">
                <a:extLst>
                  <a:ext uri="{FF2B5EF4-FFF2-40B4-BE49-F238E27FC236}">
                    <a16:creationId xmlns:a16="http://schemas.microsoft.com/office/drawing/2014/main" id="{C7D19299-FB46-B2AE-0BDB-77B351187C2B}"/>
                  </a:ext>
                </a:extLst>
              </p:cNvPr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5" name="TextBox 1435">
                <a:extLst>
                  <a:ext uri="{FF2B5EF4-FFF2-40B4-BE49-F238E27FC236}">
                    <a16:creationId xmlns:a16="http://schemas.microsoft.com/office/drawing/2014/main" id="{5D02C5B6-F5D9-740F-27AE-8299246719BF}"/>
                  </a:ext>
                </a:extLst>
              </p:cNvPr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36" name="Group 1436">
              <a:extLst>
                <a:ext uri="{FF2B5EF4-FFF2-40B4-BE49-F238E27FC236}">
                  <a16:creationId xmlns:a16="http://schemas.microsoft.com/office/drawing/2014/main" id="{125BC9B3-44ED-C05D-63F8-A210665D7E3B}"/>
                </a:ext>
              </a:extLst>
            </p:cNvPr>
            <p:cNvGrpSpPr/>
            <p:nvPr/>
          </p:nvGrpSpPr>
          <p:grpSpPr>
            <a:xfrm rot="-2770450">
              <a:off x="782889" y="294924"/>
              <a:ext cx="64933" cy="17319"/>
              <a:chOff x="0" y="0"/>
              <a:chExt cx="257323" cy="68634"/>
            </a:xfrm>
          </p:grpSpPr>
          <p:sp>
            <p:nvSpPr>
              <p:cNvPr id="1437" name="Freeform 1437">
                <a:extLst>
                  <a:ext uri="{FF2B5EF4-FFF2-40B4-BE49-F238E27FC236}">
                    <a16:creationId xmlns:a16="http://schemas.microsoft.com/office/drawing/2014/main" id="{AD7056AC-D9F4-CCDB-9AF9-E37C41582BC2}"/>
                  </a:ext>
                </a:extLst>
              </p:cNvPr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8" name="TextBox 1438">
                <a:extLst>
                  <a:ext uri="{FF2B5EF4-FFF2-40B4-BE49-F238E27FC236}">
                    <a16:creationId xmlns:a16="http://schemas.microsoft.com/office/drawing/2014/main" id="{6B07BFFB-B6BC-E847-04E5-9D7C301E4D31}"/>
                  </a:ext>
                </a:extLst>
              </p:cNvPr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39" name="Group 1439">
              <a:extLst>
                <a:ext uri="{FF2B5EF4-FFF2-40B4-BE49-F238E27FC236}">
                  <a16:creationId xmlns:a16="http://schemas.microsoft.com/office/drawing/2014/main" id="{510A4110-8832-7F4F-303A-422DA4B5920E}"/>
                </a:ext>
              </a:extLst>
            </p:cNvPr>
            <p:cNvGrpSpPr/>
            <p:nvPr/>
          </p:nvGrpSpPr>
          <p:grpSpPr>
            <a:xfrm rot="-412199">
              <a:off x="874459" y="243074"/>
              <a:ext cx="80113" cy="17319"/>
              <a:chOff x="0" y="0"/>
              <a:chExt cx="317481" cy="68634"/>
            </a:xfrm>
          </p:grpSpPr>
          <p:sp>
            <p:nvSpPr>
              <p:cNvPr id="1440" name="Freeform 1440">
                <a:extLst>
                  <a:ext uri="{FF2B5EF4-FFF2-40B4-BE49-F238E27FC236}">
                    <a16:creationId xmlns:a16="http://schemas.microsoft.com/office/drawing/2014/main" id="{D7969CD5-5970-965F-6BFC-B7AC9E8DBB1C}"/>
                  </a:ext>
                </a:extLst>
              </p:cNvPr>
              <p:cNvSpPr/>
              <p:nvPr/>
            </p:nvSpPr>
            <p:spPr>
              <a:xfrm>
                <a:off x="0" y="0"/>
                <a:ext cx="317481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317481" h="68634">
                    <a:moveTo>
                      <a:pt x="158740" y="0"/>
                    </a:moveTo>
                    <a:cubicBezTo>
                      <a:pt x="71070" y="0"/>
                      <a:pt x="0" y="15364"/>
                      <a:pt x="0" y="34317"/>
                    </a:cubicBezTo>
                    <a:cubicBezTo>
                      <a:pt x="0" y="53270"/>
                      <a:pt x="71070" y="68634"/>
                      <a:pt x="158740" y="68634"/>
                    </a:cubicBezTo>
                    <a:cubicBezTo>
                      <a:pt x="246410" y="68634"/>
                      <a:pt x="317481" y="53270"/>
                      <a:pt x="317481" y="34317"/>
                    </a:cubicBezTo>
                    <a:cubicBezTo>
                      <a:pt x="317481" y="15364"/>
                      <a:pt x="246410" y="0"/>
                      <a:pt x="15874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1" name="TextBox 1441">
                <a:extLst>
                  <a:ext uri="{FF2B5EF4-FFF2-40B4-BE49-F238E27FC236}">
                    <a16:creationId xmlns:a16="http://schemas.microsoft.com/office/drawing/2014/main" id="{8BAD3D27-0019-CCB0-6921-64FA28CE63CD}"/>
                  </a:ext>
                </a:extLst>
              </p:cNvPr>
              <p:cNvSpPr txBox="1"/>
              <p:nvPr/>
            </p:nvSpPr>
            <p:spPr>
              <a:xfrm>
                <a:off x="29764" y="-31666"/>
                <a:ext cx="257953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42" name="Group 1442">
              <a:extLst>
                <a:ext uri="{FF2B5EF4-FFF2-40B4-BE49-F238E27FC236}">
                  <a16:creationId xmlns:a16="http://schemas.microsoft.com/office/drawing/2014/main" id="{38C909A5-E330-C938-BC33-E91204D6C530}"/>
                </a:ext>
              </a:extLst>
            </p:cNvPr>
            <p:cNvGrpSpPr/>
            <p:nvPr/>
          </p:nvGrpSpPr>
          <p:grpSpPr>
            <a:xfrm>
              <a:off x="473875" y="208013"/>
              <a:ext cx="473850" cy="27570"/>
              <a:chOff x="0" y="0"/>
              <a:chExt cx="1058238" cy="61571"/>
            </a:xfrm>
          </p:grpSpPr>
          <p:sp>
            <p:nvSpPr>
              <p:cNvPr id="1443" name="Freeform 1443">
                <a:extLst>
                  <a:ext uri="{FF2B5EF4-FFF2-40B4-BE49-F238E27FC236}">
                    <a16:creationId xmlns:a16="http://schemas.microsoft.com/office/drawing/2014/main" id="{9B618AD4-1BF6-8715-4DD2-21C6B49109FA}"/>
                  </a:ext>
                </a:extLst>
              </p:cNvPr>
              <p:cNvSpPr/>
              <p:nvPr/>
            </p:nvSpPr>
            <p:spPr>
              <a:xfrm>
                <a:off x="0" y="0"/>
                <a:ext cx="1058238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61571">
                    <a:moveTo>
                      <a:pt x="529119" y="0"/>
                    </a:moveTo>
                    <a:cubicBezTo>
                      <a:pt x="236895" y="0"/>
                      <a:pt x="0" y="13783"/>
                      <a:pt x="0" y="30785"/>
                    </a:cubicBezTo>
                    <a:cubicBezTo>
                      <a:pt x="0" y="47788"/>
                      <a:pt x="236895" y="61571"/>
                      <a:pt x="529119" y="61571"/>
                    </a:cubicBezTo>
                    <a:cubicBezTo>
                      <a:pt x="821343" y="61571"/>
                      <a:pt x="1058238" y="47788"/>
                      <a:pt x="1058238" y="30785"/>
                    </a:cubicBezTo>
                    <a:cubicBezTo>
                      <a:pt x="1058238" y="1378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4" name="TextBox 1444">
                <a:extLst>
                  <a:ext uri="{FF2B5EF4-FFF2-40B4-BE49-F238E27FC236}">
                    <a16:creationId xmlns:a16="http://schemas.microsoft.com/office/drawing/2014/main" id="{F812CAA4-C504-FAAD-13D2-DF516B699945}"/>
                  </a:ext>
                </a:extLst>
              </p:cNvPr>
              <p:cNvSpPr txBox="1"/>
              <p:nvPr/>
            </p:nvSpPr>
            <p:spPr>
              <a:xfrm>
                <a:off x="99210" y="-32328"/>
                <a:ext cx="859818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45" name="Group 1445">
              <a:extLst>
                <a:ext uri="{FF2B5EF4-FFF2-40B4-BE49-F238E27FC236}">
                  <a16:creationId xmlns:a16="http://schemas.microsoft.com/office/drawing/2014/main" id="{9D9822FE-FF8E-72C0-D59D-4708AB8EF7FF}"/>
                </a:ext>
              </a:extLst>
            </p:cNvPr>
            <p:cNvGrpSpPr/>
            <p:nvPr/>
          </p:nvGrpSpPr>
          <p:grpSpPr>
            <a:xfrm rot="736354">
              <a:off x="643847" y="191921"/>
              <a:ext cx="154374" cy="27570"/>
              <a:chOff x="0" y="0"/>
              <a:chExt cx="344759" cy="61571"/>
            </a:xfrm>
          </p:grpSpPr>
          <p:sp>
            <p:nvSpPr>
              <p:cNvPr id="1446" name="Freeform 1446">
                <a:extLst>
                  <a:ext uri="{FF2B5EF4-FFF2-40B4-BE49-F238E27FC236}">
                    <a16:creationId xmlns:a16="http://schemas.microsoft.com/office/drawing/2014/main" id="{E1BF0493-8E51-7238-FBF7-B27D1F293DF0}"/>
                  </a:ext>
                </a:extLst>
              </p:cNvPr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7" name="TextBox 1447">
                <a:extLst>
                  <a:ext uri="{FF2B5EF4-FFF2-40B4-BE49-F238E27FC236}">
                    <a16:creationId xmlns:a16="http://schemas.microsoft.com/office/drawing/2014/main" id="{EE560320-75CD-0D52-9E57-504CC99E0CB0}"/>
                  </a:ext>
                </a:extLst>
              </p:cNvPr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48" name="Group 1448">
              <a:extLst>
                <a:ext uri="{FF2B5EF4-FFF2-40B4-BE49-F238E27FC236}">
                  <a16:creationId xmlns:a16="http://schemas.microsoft.com/office/drawing/2014/main" id="{0B7919D0-8E14-1629-6206-0A44686888F0}"/>
                </a:ext>
              </a:extLst>
            </p:cNvPr>
            <p:cNvGrpSpPr/>
            <p:nvPr/>
          </p:nvGrpSpPr>
          <p:grpSpPr>
            <a:xfrm rot="1272753">
              <a:off x="589470" y="170450"/>
              <a:ext cx="154374" cy="27570"/>
              <a:chOff x="0" y="0"/>
              <a:chExt cx="344759" cy="61571"/>
            </a:xfrm>
          </p:grpSpPr>
          <p:sp>
            <p:nvSpPr>
              <p:cNvPr id="1449" name="Freeform 1449">
                <a:extLst>
                  <a:ext uri="{FF2B5EF4-FFF2-40B4-BE49-F238E27FC236}">
                    <a16:creationId xmlns:a16="http://schemas.microsoft.com/office/drawing/2014/main" id="{5DABFC03-4402-EB19-307A-70A5C1CFD80D}"/>
                  </a:ext>
                </a:extLst>
              </p:cNvPr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0" name="TextBox 1450">
                <a:extLst>
                  <a:ext uri="{FF2B5EF4-FFF2-40B4-BE49-F238E27FC236}">
                    <a16:creationId xmlns:a16="http://schemas.microsoft.com/office/drawing/2014/main" id="{F1DE0F25-202F-F151-64EC-B1CF44270B08}"/>
                  </a:ext>
                </a:extLst>
              </p:cNvPr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51" name="Group 1451">
              <a:extLst>
                <a:ext uri="{FF2B5EF4-FFF2-40B4-BE49-F238E27FC236}">
                  <a16:creationId xmlns:a16="http://schemas.microsoft.com/office/drawing/2014/main" id="{44939C3B-2E64-5419-E732-C4A06F38A87E}"/>
                </a:ext>
              </a:extLst>
            </p:cNvPr>
            <p:cNvGrpSpPr/>
            <p:nvPr/>
          </p:nvGrpSpPr>
          <p:grpSpPr>
            <a:xfrm rot="4313152">
              <a:off x="442651" y="429913"/>
              <a:ext cx="134422" cy="31756"/>
              <a:chOff x="0" y="0"/>
              <a:chExt cx="433127" cy="102321"/>
            </a:xfrm>
          </p:grpSpPr>
          <p:sp>
            <p:nvSpPr>
              <p:cNvPr id="1452" name="Freeform 1452">
                <a:extLst>
                  <a:ext uri="{FF2B5EF4-FFF2-40B4-BE49-F238E27FC236}">
                    <a16:creationId xmlns:a16="http://schemas.microsoft.com/office/drawing/2014/main" id="{AEB49BF9-45B1-7EB4-5C17-0562D649730A}"/>
                  </a:ext>
                </a:extLst>
              </p:cNvPr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3" name="TextBox 1453">
                <a:extLst>
                  <a:ext uri="{FF2B5EF4-FFF2-40B4-BE49-F238E27FC236}">
                    <a16:creationId xmlns:a16="http://schemas.microsoft.com/office/drawing/2014/main" id="{9070141B-7A43-B384-90D7-5690DE578DCF}"/>
                  </a:ext>
                </a:extLst>
              </p:cNvPr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54" name="Group 1454">
              <a:extLst>
                <a:ext uri="{FF2B5EF4-FFF2-40B4-BE49-F238E27FC236}">
                  <a16:creationId xmlns:a16="http://schemas.microsoft.com/office/drawing/2014/main" id="{78556291-A99C-7CE6-815B-8E6B51EC87A7}"/>
                </a:ext>
              </a:extLst>
            </p:cNvPr>
            <p:cNvGrpSpPr/>
            <p:nvPr/>
          </p:nvGrpSpPr>
          <p:grpSpPr>
            <a:xfrm rot="3213400">
              <a:off x="531413" y="422726"/>
              <a:ext cx="82942" cy="20671"/>
              <a:chOff x="0" y="0"/>
              <a:chExt cx="267250" cy="66606"/>
            </a:xfrm>
          </p:grpSpPr>
          <p:sp>
            <p:nvSpPr>
              <p:cNvPr id="1455" name="Freeform 1455">
                <a:extLst>
                  <a:ext uri="{FF2B5EF4-FFF2-40B4-BE49-F238E27FC236}">
                    <a16:creationId xmlns:a16="http://schemas.microsoft.com/office/drawing/2014/main" id="{C887C88E-C7CA-55CD-11F5-AF6DEFE5B122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6" name="TextBox 1456">
                <a:extLst>
                  <a:ext uri="{FF2B5EF4-FFF2-40B4-BE49-F238E27FC236}">
                    <a16:creationId xmlns:a16="http://schemas.microsoft.com/office/drawing/2014/main" id="{F2224CBD-637A-57C1-8F8A-00ECDD7D1A77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57" name="Group 1457">
              <a:extLst>
                <a:ext uri="{FF2B5EF4-FFF2-40B4-BE49-F238E27FC236}">
                  <a16:creationId xmlns:a16="http://schemas.microsoft.com/office/drawing/2014/main" id="{24EB691B-4790-F1B5-A0BC-5A059FC2210A}"/>
                </a:ext>
              </a:extLst>
            </p:cNvPr>
            <p:cNvGrpSpPr/>
            <p:nvPr/>
          </p:nvGrpSpPr>
          <p:grpSpPr>
            <a:xfrm rot="6703353">
              <a:off x="563207" y="469814"/>
              <a:ext cx="48583" cy="12108"/>
              <a:chOff x="0" y="0"/>
              <a:chExt cx="267250" cy="66606"/>
            </a:xfrm>
          </p:grpSpPr>
          <p:sp>
            <p:nvSpPr>
              <p:cNvPr id="1458" name="Freeform 1458">
                <a:extLst>
                  <a:ext uri="{FF2B5EF4-FFF2-40B4-BE49-F238E27FC236}">
                    <a16:creationId xmlns:a16="http://schemas.microsoft.com/office/drawing/2014/main" id="{7BBB0FBD-7E71-EB41-9F6B-A44A65770A34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9" name="TextBox 1459">
                <a:extLst>
                  <a:ext uri="{FF2B5EF4-FFF2-40B4-BE49-F238E27FC236}">
                    <a16:creationId xmlns:a16="http://schemas.microsoft.com/office/drawing/2014/main" id="{1265D1AB-BFAF-A766-D306-6EA202380486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60" name="Group 1460">
              <a:extLst>
                <a:ext uri="{FF2B5EF4-FFF2-40B4-BE49-F238E27FC236}">
                  <a16:creationId xmlns:a16="http://schemas.microsoft.com/office/drawing/2014/main" id="{5558231B-8C31-0054-8890-B569CB96F72E}"/>
                </a:ext>
              </a:extLst>
            </p:cNvPr>
            <p:cNvGrpSpPr/>
            <p:nvPr/>
          </p:nvGrpSpPr>
          <p:grpSpPr>
            <a:xfrm rot="5846030">
              <a:off x="542843" y="470431"/>
              <a:ext cx="42517" cy="10597"/>
              <a:chOff x="0" y="0"/>
              <a:chExt cx="267250" cy="66606"/>
            </a:xfrm>
          </p:grpSpPr>
          <p:sp>
            <p:nvSpPr>
              <p:cNvPr id="1461" name="Freeform 1461">
                <a:extLst>
                  <a:ext uri="{FF2B5EF4-FFF2-40B4-BE49-F238E27FC236}">
                    <a16:creationId xmlns:a16="http://schemas.microsoft.com/office/drawing/2014/main" id="{6FDF695C-83C9-C26D-DA12-50A187B913A5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2" name="TextBox 1462">
                <a:extLst>
                  <a:ext uri="{FF2B5EF4-FFF2-40B4-BE49-F238E27FC236}">
                    <a16:creationId xmlns:a16="http://schemas.microsoft.com/office/drawing/2014/main" id="{CBFF6D6F-53D7-9658-5F58-2D83D6F16C4B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63" name="AutoShape 1463">
              <a:extLst>
                <a:ext uri="{FF2B5EF4-FFF2-40B4-BE49-F238E27FC236}">
                  <a16:creationId xmlns:a16="http://schemas.microsoft.com/office/drawing/2014/main" id="{FA22D47D-E1FB-EFE5-0A10-87D8C11AE755}"/>
                </a:ext>
              </a:extLst>
            </p:cNvPr>
            <p:cNvSpPr/>
            <p:nvPr/>
          </p:nvSpPr>
          <p:spPr>
            <a:xfrm>
              <a:off x="520627" y="441943"/>
              <a:ext cx="40725" cy="54865"/>
            </a:xfrm>
            <a:prstGeom prst="line">
              <a:avLst/>
            </a:prstGeom>
            <a:ln w="19870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64" name="Group 1464">
              <a:extLst>
                <a:ext uri="{FF2B5EF4-FFF2-40B4-BE49-F238E27FC236}">
                  <a16:creationId xmlns:a16="http://schemas.microsoft.com/office/drawing/2014/main" id="{0407F58C-C2C7-1629-42AC-CE74558AB2C6}"/>
                </a:ext>
              </a:extLst>
            </p:cNvPr>
            <p:cNvGrpSpPr/>
            <p:nvPr/>
          </p:nvGrpSpPr>
          <p:grpSpPr>
            <a:xfrm rot="6703353">
              <a:off x="551803" y="462766"/>
              <a:ext cx="48583" cy="17753"/>
              <a:chOff x="0" y="0"/>
              <a:chExt cx="267250" cy="97660"/>
            </a:xfrm>
          </p:grpSpPr>
          <p:sp>
            <p:nvSpPr>
              <p:cNvPr id="1465" name="Freeform 1465">
                <a:extLst>
                  <a:ext uri="{FF2B5EF4-FFF2-40B4-BE49-F238E27FC236}">
                    <a16:creationId xmlns:a16="http://schemas.microsoft.com/office/drawing/2014/main" id="{EAAECD71-9192-C5E7-7A10-37B0451EC0FB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97660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97660">
                    <a:moveTo>
                      <a:pt x="133625" y="0"/>
                    </a:moveTo>
                    <a:cubicBezTo>
                      <a:pt x="59826" y="0"/>
                      <a:pt x="0" y="21862"/>
                      <a:pt x="0" y="48830"/>
                    </a:cubicBezTo>
                    <a:cubicBezTo>
                      <a:pt x="0" y="75798"/>
                      <a:pt x="59826" y="97660"/>
                      <a:pt x="133625" y="97660"/>
                    </a:cubicBezTo>
                    <a:cubicBezTo>
                      <a:pt x="207424" y="97660"/>
                      <a:pt x="267250" y="75798"/>
                      <a:pt x="267250" y="48830"/>
                    </a:cubicBezTo>
                    <a:cubicBezTo>
                      <a:pt x="267250" y="21862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6" name="TextBox 1466">
                <a:extLst>
                  <a:ext uri="{FF2B5EF4-FFF2-40B4-BE49-F238E27FC236}">
                    <a16:creationId xmlns:a16="http://schemas.microsoft.com/office/drawing/2014/main" id="{2C6311B3-0BE8-6672-79C9-1C2B25558F7E}"/>
                  </a:ext>
                </a:extLst>
              </p:cNvPr>
              <p:cNvSpPr txBox="1"/>
              <p:nvPr/>
            </p:nvSpPr>
            <p:spPr>
              <a:xfrm>
                <a:off x="25055" y="-28944"/>
                <a:ext cx="217141" cy="1174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67" name="AutoShape 1467">
              <a:extLst>
                <a:ext uri="{FF2B5EF4-FFF2-40B4-BE49-F238E27FC236}">
                  <a16:creationId xmlns:a16="http://schemas.microsoft.com/office/drawing/2014/main" id="{95821D3E-FA89-1389-8E92-D13D63B0742C}"/>
                </a:ext>
              </a:extLst>
            </p:cNvPr>
            <p:cNvSpPr/>
            <p:nvPr/>
          </p:nvSpPr>
          <p:spPr>
            <a:xfrm flipV="1">
              <a:off x="587470" y="397097"/>
              <a:ext cx="51024" cy="67503"/>
            </a:xfrm>
            <a:prstGeom prst="line">
              <a:avLst/>
            </a:prstGeom>
            <a:ln w="19870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68" name="Group 1468">
              <a:extLst>
                <a:ext uri="{FF2B5EF4-FFF2-40B4-BE49-F238E27FC236}">
                  <a16:creationId xmlns:a16="http://schemas.microsoft.com/office/drawing/2014/main" id="{858304F7-50A4-D269-0A94-8849DE426A1D}"/>
                </a:ext>
              </a:extLst>
            </p:cNvPr>
            <p:cNvGrpSpPr/>
            <p:nvPr/>
          </p:nvGrpSpPr>
          <p:grpSpPr>
            <a:xfrm rot="8884314">
              <a:off x="653037" y="376059"/>
              <a:ext cx="42517" cy="10597"/>
              <a:chOff x="0" y="0"/>
              <a:chExt cx="267250" cy="66606"/>
            </a:xfrm>
          </p:grpSpPr>
          <p:sp>
            <p:nvSpPr>
              <p:cNvPr id="1469" name="Freeform 1469">
                <a:extLst>
                  <a:ext uri="{FF2B5EF4-FFF2-40B4-BE49-F238E27FC236}">
                    <a16:creationId xmlns:a16="http://schemas.microsoft.com/office/drawing/2014/main" id="{7CD7AD8C-E017-FFDD-BB01-3B445EAFB2B4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0" name="TextBox 1470">
                <a:extLst>
                  <a:ext uri="{FF2B5EF4-FFF2-40B4-BE49-F238E27FC236}">
                    <a16:creationId xmlns:a16="http://schemas.microsoft.com/office/drawing/2014/main" id="{9AA5C478-2AB5-0393-3E9F-417744AFDAA4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71" name="Group 1471">
              <a:extLst>
                <a:ext uri="{FF2B5EF4-FFF2-40B4-BE49-F238E27FC236}">
                  <a16:creationId xmlns:a16="http://schemas.microsoft.com/office/drawing/2014/main" id="{30C360D4-4081-57EE-C19F-295C96CC3591}"/>
                </a:ext>
              </a:extLst>
            </p:cNvPr>
            <p:cNvGrpSpPr/>
            <p:nvPr/>
          </p:nvGrpSpPr>
          <p:grpSpPr>
            <a:xfrm rot="4237270">
              <a:off x="490330" y="460660"/>
              <a:ext cx="70053" cy="16549"/>
              <a:chOff x="0" y="0"/>
              <a:chExt cx="433127" cy="102321"/>
            </a:xfrm>
          </p:grpSpPr>
          <p:sp>
            <p:nvSpPr>
              <p:cNvPr id="1472" name="Freeform 1472">
                <a:extLst>
                  <a:ext uri="{FF2B5EF4-FFF2-40B4-BE49-F238E27FC236}">
                    <a16:creationId xmlns:a16="http://schemas.microsoft.com/office/drawing/2014/main" id="{E42938C4-E295-1F6A-8378-C82F7AAA5F5E}"/>
                  </a:ext>
                </a:extLst>
              </p:cNvPr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3" name="TextBox 1473">
                <a:extLst>
                  <a:ext uri="{FF2B5EF4-FFF2-40B4-BE49-F238E27FC236}">
                    <a16:creationId xmlns:a16="http://schemas.microsoft.com/office/drawing/2014/main" id="{4A1F04C7-5DB2-95B5-82D4-3A05478D0529}"/>
                  </a:ext>
                </a:extLst>
              </p:cNvPr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74" name="AutoShape 1474">
              <a:extLst>
                <a:ext uri="{FF2B5EF4-FFF2-40B4-BE49-F238E27FC236}">
                  <a16:creationId xmlns:a16="http://schemas.microsoft.com/office/drawing/2014/main" id="{879819CA-2C89-E17A-A466-FC97FED1F072}"/>
                </a:ext>
              </a:extLst>
            </p:cNvPr>
            <p:cNvSpPr/>
            <p:nvPr/>
          </p:nvSpPr>
          <p:spPr>
            <a:xfrm flipH="1">
              <a:off x="495956" y="460930"/>
              <a:ext cx="13906" cy="58066"/>
            </a:xfrm>
            <a:prstGeom prst="line">
              <a:avLst/>
            </a:prstGeom>
            <a:ln w="15285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75" name="Group 1475">
              <a:extLst>
                <a:ext uri="{FF2B5EF4-FFF2-40B4-BE49-F238E27FC236}">
                  <a16:creationId xmlns:a16="http://schemas.microsoft.com/office/drawing/2014/main" id="{3D77C7D2-B719-C6A0-7399-52935A58449A}"/>
                </a:ext>
              </a:extLst>
            </p:cNvPr>
            <p:cNvGrpSpPr/>
            <p:nvPr/>
          </p:nvGrpSpPr>
          <p:grpSpPr>
            <a:xfrm rot="1303209">
              <a:off x="136311" y="70091"/>
              <a:ext cx="51833" cy="7642"/>
              <a:chOff x="0" y="0"/>
              <a:chExt cx="140396" cy="20701"/>
            </a:xfrm>
          </p:grpSpPr>
          <p:sp>
            <p:nvSpPr>
              <p:cNvPr id="1476" name="Freeform 1476">
                <a:extLst>
                  <a:ext uri="{FF2B5EF4-FFF2-40B4-BE49-F238E27FC236}">
                    <a16:creationId xmlns:a16="http://schemas.microsoft.com/office/drawing/2014/main" id="{8E71AA8C-15E9-544A-E1FA-A9D539CB198A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7" name="TextBox 1477">
                <a:extLst>
                  <a:ext uri="{FF2B5EF4-FFF2-40B4-BE49-F238E27FC236}">
                    <a16:creationId xmlns:a16="http://schemas.microsoft.com/office/drawing/2014/main" id="{8E766D91-49E9-3765-8F14-987A87F32FB7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78" name="AutoShape 1478">
              <a:extLst>
                <a:ext uri="{FF2B5EF4-FFF2-40B4-BE49-F238E27FC236}">
                  <a16:creationId xmlns:a16="http://schemas.microsoft.com/office/drawing/2014/main" id="{E3165425-10BE-7EF2-8017-48843E14E2A7}"/>
                </a:ext>
              </a:extLst>
            </p:cNvPr>
            <p:cNvSpPr/>
            <p:nvPr/>
          </p:nvSpPr>
          <p:spPr>
            <a:xfrm flipV="1">
              <a:off x="240579" y="148569"/>
              <a:ext cx="90561" cy="60104"/>
            </a:xfrm>
            <a:prstGeom prst="line">
              <a:avLst/>
            </a:prstGeom>
            <a:ln w="6114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79" name="Group 1479">
              <a:extLst>
                <a:ext uri="{FF2B5EF4-FFF2-40B4-BE49-F238E27FC236}">
                  <a16:creationId xmlns:a16="http://schemas.microsoft.com/office/drawing/2014/main" id="{2FF50AEA-F093-6CF4-BD8F-1B59AB9D2AF7}"/>
                </a:ext>
              </a:extLst>
            </p:cNvPr>
            <p:cNvGrpSpPr/>
            <p:nvPr/>
          </p:nvGrpSpPr>
          <p:grpSpPr>
            <a:xfrm rot="897649">
              <a:off x="384375" y="131459"/>
              <a:ext cx="282347" cy="48921"/>
              <a:chOff x="0" y="0"/>
              <a:chExt cx="630559" cy="109255"/>
            </a:xfrm>
          </p:grpSpPr>
          <p:sp>
            <p:nvSpPr>
              <p:cNvPr id="1480" name="Freeform 1480">
                <a:extLst>
                  <a:ext uri="{FF2B5EF4-FFF2-40B4-BE49-F238E27FC236}">
                    <a16:creationId xmlns:a16="http://schemas.microsoft.com/office/drawing/2014/main" id="{08D0804C-584B-B27E-1FAD-C9752E2BC2D1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0925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09255">
                    <a:moveTo>
                      <a:pt x="315280" y="0"/>
                    </a:moveTo>
                    <a:cubicBezTo>
                      <a:pt x="141155" y="0"/>
                      <a:pt x="0" y="24458"/>
                      <a:pt x="0" y="54627"/>
                    </a:cubicBezTo>
                    <a:cubicBezTo>
                      <a:pt x="0" y="84797"/>
                      <a:pt x="141155" y="109255"/>
                      <a:pt x="315280" y="109255"/>
                    </a:cubicBezTo>
                    <a:cubicBezTo>
                      <a:pt x="489404" y="109255"/>
                      <a:pt x="630559" y="84797"/>
                      <a:pt x="630559" y="54627"/>
                    </a:cubicBezTo>
                    <a:cubicBezTo>
                      <a:pt x="630559" y="24458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1" name="TextBox 1481">
                <a:extLst>
                  <a:ext uri="{FF2B5EF4-FFF2-40B4-BE49-F238E27FC236}">
                    <a16:creationId xmlns:a16="http://schemas.microsoft.com/office/drawing/2014/main" id="{A92E5A67-4D82-4F0B-43AA-5D4C279D5E69}"/>
                  </a:ext>
                </a:extLst>
              </p:cNvPr>
              <p:cNvSpPr txBox="1"/>
              <p:nvPr/>
            </p:nvSpPr>
            <p:spPr>
              <a:xfrm>
                <a:off x="59115" y="-27857"/>
                <a:ext cx="512329" cy="1268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82" name="Group 1482">
              <a:extLst>
                <a:ext uri="{FF2B5EF4-FFF2-40B4-BE49-F238E27FC236}">
                  <a16:creationId xmlns:a16="http://schemas.microsoft.com/office/drawing/2014/main" id="{88AD5D72-A351-21A1-56FD-948B50AF56E1}"/>
                </a:ext>
              </a:extLst>
            </p:cNvPr>
            <p:cNvGrpSpPr/>
            <p:nvPr/>
          </p:nvGrpSpPr>
          <p:grpSpPr>
            <a:xfrm rot="897649">
              <a:off x="482020" y="184031"/>
              <a:ext cx="282347" cy="58047"/>
              <a:chOff x="0" y="0"/>
              <a:chExt cx="630559" cy="129635"/>
            </a:xfrm>
          </p:grpSpPr>
          <p:sp>
            <p:nvSpPr>
              <p:cNvPr id="1483" name="Freeform 1483">
                <a:extLst>
                  <a:ext uri="{FF2B5EF4-FFF2-40B4-BE49-F238E27FC236}">
                    <a16:creationId xmlns:a16="http://schemas.microsoft.com/office/drawing/2014/main" id="{36A37255-E965-7809-F86D-42412FE21559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4" name="TextBox 1484">
                <a:extLst>
                  <a:ext uri="{FF2B5EF4-FFF2-40B4-BE49-F238E27FC236}">
                    <a16:creationId xmlns:a16="http://schemas.microsoft.com/office/drawing/2014/main" id="{2A9BDF4E-3BDC-541F-D05A-C72DE7D09163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85" name="Group 1485">
              <a:extLst>
                <a:ext uri="{FF2B5EF4-FFF2-40B4-BE49-F238E27FC236}">
                  <a16:creationId xmlns:a16="http://schemas.microsoft.com/office/drawing/2014/main" id="{260102FE-10BD-5487-9CE1-59006BF6232F}"/>
                </a:ext>
              </a:extLst>
            </p:cNvPr>
            <p:cNvGrpSpPr/>
            <p:nvPr/>
          </p:nvGrpSpPr>
          <p:grpSpPr>
            <a:xfrm rot="2272236">
              <a:off x="285421" y="225772"/>
              <a:ext cx="137564" cy="7642"/>
              <a:chOff x="0" y="0"/>
              <a:chExt cx="323064" cy="17948"/>
            </a:xfrm>
          </p:grpSpPr>
          <p:sp>
            <p:nvSpPr>
              <p:cNvPr id="1486" name="Freeform 1486">
                <a:extLst>
                  <a:ext uri="{FF2B5EF4-FFF2-40B4-BE49-F238E27FC236}">
                    <a16:creationId xmlns:a16="http://schemas.microsoft.com/office/drawing/2014/main" id="{D770B177-29AA-242F-3021-D6014D575D2E}"/>
                  </a:ext>
                </a:extLst>
              </p:cNvPr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7" name="TextBox 1487">
                <a:extLst>
                  <a:ext uri="{FF2B5EF4-FFF2-40B4-BE49-F238E27FC236}">
                    <a16:creationId xmlns:a16="http://schemas.microsoft.com/office/drawing/2014/main" id="{0160A162-1D3E-F691-639D-8C8C87F53671}"/>
                  </a:ext>
                </a:extLst>
              </p:cNvPr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88" name="Group 1488">
              <a:extLst>
                <a:ext uri="{FF2B5EF4-FFF2-40B4-BE49-F238E27FC236}">
                  <a16:creationId xmlns:a16="http://schemas.microsoft.com/office/drawing/2014/main" id="{E593771B-4EEC-2FE5-F934-624CEDF1E481}"/>
                </a:ext>
              </a:extLst>
            </p:cNvPr>
            <p:cNvGrpSpPr/>
            <p:nvPr/>
          </p:nvGrpSpPr>
          <p:grpSpPr>
            <a:xfrm rot="2272236">
              <a:off x="296457" y="228618"/>
              <a:ext cx="137564" cy="7642"/>
              <a:chOff x="0" y="0"/>
              <a:chExt cx="323064" cy="17948"/>
            </a:xfrm>
          </p:grpSpPr>
          <p:sp>
            <p:nvSpPr>
              <p:cNvPr id="1489" name="Freeform 1489">
                <a:extLst>
                  <a:ext uri="{FF2B5EF4-FFF2-40B4-BE49-F238E27FC236}">
                    <a16:creationId xmlns:a16="http://schemas.microsoft.com/office/drawing/2014/main" id="{9E99831F-CD73-6812-8B48-157E3A1F0D34}"/>
                  </a:ext>
                </a:extLst>
              </p:cNvPr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0" name="TextBox 1490">
                <a:extLst>
                  <a:ext uri="{FF2B5EF4-FFF2-40B4-BE49-F238E27FC236}">
                    <a16:creationId xmlns:a16="http://schemas.microsoft.com/office/drawing/2014/main" id="{6DDB0650-CB41-CC5B-D43C-18CEA3A3AA03}"/>
                  </a:ext>
                </a:extLst>
              </p:cNvPr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1" name="Group 1491">
              <a:extLst>
                <a:ext uri="{FF2B5EF4-FFF2-40B4-BE49-F238E27FC236}">
                  <a16:creationId xmlns:a16="http://schemas.microsoft.com/office/drawing/2014/main" id="{D57AED8E-6FD0-EAB6-B819-CD86B6A93186}"/>
                </a:ext>
              </a:extLst>
            </p:cNvPr>
            <p:cNvGrpSpPr/>
            <p:nvPr/>
          </p:nvGrpSpPr>
          <p:grpSpPr>
            <a:xfrm rot="-1946651">
              <a:off x="262292" y="164488"/>
              <a:ext cx="135804" cy="48882"/>
              <a:chOff x="0" y="0"/>
              <a:chExt cx="794110" cy="285837"/>
            </a:xfrm>
          </p:grpSpPr>
          <p:sp>
            <p:nvSpPr>
              <p:cNvPr id="1492" name="Freeform 1492">
                <a:extLst>
                  <a:ext uri="{FF2B5EF4-FFF2-40B4-BE49-F238E27FC236}">
                    <a16:creationId xmlns:a16="http://schemas.microsoft.com/office/drawing/2014/main" id="{60F90D12-C283-720D-A092-0534EA38BC6E}"/>
                  </a:ext>
                </a:extLst>
              </p:cNvPr>
              <p:cNvSpPr/>
              <p:nvPr/>
            </p:nvSpPr>
            <p:spPr>
              <a:xfrm>
                <a:off x="0" y="0"/>
                <a:ext cx="794110" cy="285837"/>
              </a:xfrm>
              <a:custGeom>
                <a:avLst/>
                <a:gdLst/>
                <a:ahLst/>
                <a:cxnLst/>
                <a:rect l="l" t="t" r="r" b="b"/>
                <a:pathLst>
                  <a:path w="794110" h="285837">
                    <a:moveTo>
                      <a:pt x="397055" y="0"/>
                    </a:moveTo>
                    <a:cubicBezTo>
                      <a:pt x="177767" y="0"/>
                      <a:pt x="0" y="63987"/>
                      <a:pt x="0" y="142918"/>
                    </a:cubicBezTo>
                    <a:cubicBezTo>
                      <a:pt x="0" y="221850"/>
                      <a:pt x="177767" y="285837"/>
                      <a:pt x="397055" y="285837"/>
                    </a:cubicBezTo>
                    <a:cubicBezTo>
                      <a:pt x="616342" y="285837"/>
                      <a:pt x="794110" y="221850"/>
                      <a:pt x="794110" y="142918"/>
                    </a:cubicBezTo>
                    <a:cubicBezTo>
                      <a:pt x="794110" y="63987"/>
                      <a:pt x="616342" y="0"/>
                      <a:pt x="397055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3" name="TextBox 1493">
                <a:extLst>
                  <a:ext uri="{FF2B5EF4-FFF2-40B4-BE49-F238E27FC236}">
                    <a16:creationId xmlns:a16="http://schemas.microsoft.com/office/drawing/2014/main" id="{1A05F213-AE2E-F5F4-4D6B-D144DC6977CB}"/>
                  </a:ext>
                </a:extLst>
              </p:cNvPr>
              <p:cNvSpPr txBox="1"/>
              <p:nvPr/>
            </p:nvSpPr>
            <p:spPr>
              <a:xfrm>
                <a:off x="74448" y="-11303"/>
                <a:ext cx="645214" cy="2703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4" name="Group 1494">
              <a:extLst>
                <a:ext uri="{FF2B5EF4-FFF2-40B4-BE49-F238E27FC236}">
                  <a16:creationId xmlns:a16="http://schemas.microsoft.com/office/drawing/2014/main" id="{E1E92C4E-C486-95CE-86CF-9F552007A6F9}"/>
                </a:ext>
              </a:extLst>
            </p:cNvPr>
            <p:cNvGrpSpPr/>
            <p:nvPr/>
          </p:nvGrpSpPr>
          <p:grpSpPr>
            <a:xfrm rot="2272236">
              <a:off x="276115" y="219722"/>
              <a:ext cx="133158" cy="12066"/>
              <a:chOff x="0" y="0"/>
              <a:chExt cx="323064" cy="29274"/>
            </a:xfrm>
          </p:grpSpPr>
          <p:sp>
            <p:nvSpPr>
              <p:cNvPr id="1495" name="Freeform 1495">
                <a:extLst>
                  <a:ext uri="{FF2B5EF4-FFF2-40B4-BE49-F238E27FC236}">
                    <a16:creationId xmlns:a16="http://schemas.microsoft.com/office/drawing/2014/main" id="{147A0433-6187-9DAD-1813-122D94F8A8FB}"/>
                  </a:ext>
                </a:extLst>
              </p:cNvPr>
              <p:cNvSpPr/>
              <p:nvPr/>
            </p:nvSpPr>
            <p:spPr>
              <a:xfrm>
                <a:off x="0" y="0"/>
                <a:ext cx="323064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29274">
                    <a:moveTo>
                      <a:pt x="161532" y="0"/>
                    </a:moveTo>
                    <a:cubicBezTo>
                      <a:pt x="72320" y="0"/>
                      <a:pt x="0" y="6553"/>
                      <a:pt x="0" y="14637"/>
                    </a:cubicBezTo>
                    <a:cubicBezTo>
                      <a:pt x="0" y="22721"/>
                      <a:pt x="72320" y="29274"/>
                      <a:pt x="161532" y="29274"/>
                    </a:cubicBezTo>
                    <a:cubicBezTo>
                      <a:pt x="250743" y="29274"/>
                      <a:pt x="323064" y="22721"/>
                      <a:pt x="323064" y="14637"/>
                    </a:cubicBezTo>
                    <a:cubicBezTo>
                      <a:pt x="323064" y="6553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6" name="TextBox 1496">
                <a:extLst>
                  <a:ext uri="{FF2B5EF4-FFF2-40B4-BE49-F238E27FC236}">
                    <a16:creationId xmlns:a16="http://schemas.microsoft.com/office/drawing/2014/main" id="{7C193102-7075-BE0A-12A0-1F48717034AC}"/>
                  </a:ext>
                </a:extLst>
              </p:cNvPr>
              <p:cNvSpPr txBox="1"/>
              <p:nvPr/>
            </p:nvSpPr>
            <p:spPr>
              <a:xfrm>
                <a:off x="30287" y="-35356"/>
                <a:ext cx="262489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7" name="Group 1497">
              <a:extLst>
                <a:ext uri="{FF2B5EF4-FFF2-40B4-BE49-F238E27FC236}">
                  <a16:creationId xmlns:a16="http://schemas.microsoft.com/office/drawing/2014/main" id="{1B0670D9-3354-0215-63C9-2B0E7F7C38A3}"/>
                </a:ext>
              </a:extLst>
            </p:cNvPr>
            <p:cNvGrpSpPr/>
            <p:nvPr/>
          </p:nvGrpSpPr>
          <p:grpSpPr>
            <a:xfrm rot="897649">
              <a:off x="335771" y="135867"/>
              <a:ext cx="363950" cy="170244"/>
              <a:chOff x="0" y="0"/>
              <a:chExt cx="812800" cy="380202"/>
            </a:xfrm>
          </p:grpSpPr>
          <p:sp>
            <p:nvSpPr>
              <p:cNvPr id="1498" name="Freeform 1498">
                <a:extLst>
                  <a:ext uri="{FF2B5EF4-FFF2-40B4-BE49-F238E27FC236}">
                    <a16:creationId xmlns:a16="http://schemas.microsoft.com/office/drawing/2014/main" id="{913768F5-819F-7932-7DD0-10DE8CE1313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9" name="TextBox 1499">
                <a:extLst>
                  <a:ext uri="{FF2B5EF4-FFF2-40B4-BE49-F238E27FC236}">
                    <a16:creationId xmlns:a16="http://schemas.microsoft.com/office/drawing/2014/main" id="{7E86EAC4-940F-FBE1-5894-45F63D9A78B7}"/>
                  </a:ext>
                </a:extLst>
              </p:cNvPr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00" name="Group 1500">
              <a:extLst>
                <a:ext uri="{FF2B5EF4-FFF2-40B4-BE49-F238E27FC236}">
                  <a16:creationId xmlns:a16="http://schemas.microsoft.com/office/drawing/2014/main" id="{378C03B2-C8E7-2E21-DDEF-A0982893C6E2}"/>
                </a:ext>
              </a:extLst>
            </p:cNvPr>
            <p:cNvGrpSpPr/>
            <p:nvPr/>
          </p:nvGrpSpPr>
          <p:grpSpPr>
            <a:xfrm rot="897649">
              <a:off x="444301" y="164847"/>
              <a:ext cx="282347" cy="58047"/>
              <a:chOff x="0" y="0"/>
              <a:chExt cx="630559" cy="129635"/>
            </a:xfrm>
          </p:grpSpPr>
          <p:sp>
            <p:nvSpPr>
              <p:cNvPr id="1501" name="Freeform 1501">
                <a:extLst>
                  <a:ext uri="{FF2B5EF4-FFF2-40B4-BE49-F238E27FC236}">
                    <a16:creationId xmlns:a16="http://schemas.microsoft.com/office/drawing/2014/main" id="{1F2E1EB4-5CA8-6632-DB42-D56AF23EA882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2" name="TextBox 1502">
                <a:extLst>
                  <a:ext uri="{FF2B5EF4-FFF2-40B4-BE49-F238E27FC236}">
                    <a16:creationId xmlns:a16="http://schemas.microsoft.com/office/drawing/2014/main" id="{61BA9565-034B-974F-7324-C7433C0123EF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03" name="Group 1503">
              <a:extLst>
                <a:ext uri="{FF2B5EF4-FFF2-40B4-BE49-F238E27FC236}">
                  <a16:creationId xmlns:a16="http://schemas.microsoft.com/office/drawing/2014/main" id="{E95523E9-DF91-3699-C5DE-21D56E1EAD9E}"/>
                </a:ext>
              </a:extLst>
            </p:cNvPr>
            <p:cNvGrpSpPr/>
            <p:nvPr/>
          </p:nvGrpSpPr>
          <p:grpSpPr>
            <a:xfrm rot="897649">
              <a:off x="477159" y="185492"/>
              <a:ext cx="282347" cy="55877"/>
              <a:chOff x="0" y="0"/>
              <a:chExt cx="630559" cy="124789"/>
            </a:xfrm>
          </p:grpSpPr>
          <p:sp>
            <p:nvSpPr>
              <p:cNvPr id="1504" name="Freeform 1504">
                <a:extLst>
                  <a:ext uri="{FF2B5EF4-FFF2-40B4-BE49-F238E27FC236}">
                    <a16:creationId xmlns:a16="http://schemas.microsoft.com/office/drawing/2014/main" id="{7091898B-B269-8D69-07E1-49D047994AE1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5" name="TextBox 1505">
                <a:extLst>
                  <a:ext uri="{FF2B5EF4-FFF2-40B4-BE49-F238E27FC236}">
                    <a16:creationId xmlns:a16="http://schemas.microsoft.com/office/drawing/2014/main" id="{584DB832-37A1-59A6-670D-8A4F788E223F}"/>
                  </a:ext>
                </a:extLst>
              </p:cNvPr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06" name="Group 1506">
              <a:extLst>
                <a:ext uri="{FF2B5EF4-FFF2-40B4-BE49-F238E27FC236}">
                  <a16:creationId xmlns:a16="http://schemas.microsoft.com/office/drawing/2014/main" id="{5B6E0687-B60C-DB8C-20BE-5B1C14A287C7}"/>
                </a:ext>
              </a:extLst>
            </p:cNvPr>
            <p:cNvGrpSpPr/>
            <p:nvPr/>
          </p:nvGrpSpPr>
          <p:grpSpPr>
            <a:xfrm rot="897649">
              <a:off x="520453" y="206397"/>
              <a:ext cx="282347" cy="58047"/>
              <a:chOff x="0" y="0"/>
              <a:chExt cx="630559" cy="129635"/>
            </a:xfrm>
          </p:grpSpPr>
          <p:sp>
            <p:nvSpPr>
              <p:cNvPr id="1507" name="Freeform 1507">
                <a:extLst>
                  <a:ext uri="{FF2B5EF4-FFF2-40B4-BE49-F238E27FC236}">
                    <a16:creationId xmlns:a16="http://schemas.microsoft.com/office/drawing/2014/main" id="{558A6525-3264-2956-634B-00D8022FCDB7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8" name="TextBox 1508">
                <a:extLst>
                  <a:ext uri="{FF2B5EF4-FFF2-40B4-BE49-F238E27FC236}">
                    <a16:creationId xmlns:a16="http://schemas.microsoft.com/office/drawing/2014/main" id="{5A1B2923-09F9-3F91-F47B-B6ADEFD1B703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09" name="Group 1509">
              <a:extLst>
                <a:ext uri="{FF2B5EF4-FFF2-40B4-BE49-F238E27FC236}">
                  <a16:creationId xmlns:a16="http://schemas.microsoft.com/office/drawing/2014/main" id="{ED03A1A4-3A14-DA21-252F-7C977F493235}"/>
                </a:ext>
              </a:extLst>
            </p:cNvPr>
            <p:cNvGrpSpPr/>
            <p:nvPr/>
          </p:nvGrpSpPr>
          <p:grpSpPr>
            <a:xfrm>
              <a:off x="547952" y="235421"/>
              <a:ext cx="282347" cy="58047"/>
              <a:chOff x="0" y="0"/>
              <a:chExt cx="630559" cy="129635"/>
            </a:xfrm>
          </p:grpSpPr>
          <p:sp>
            <p:nvSpPr>
              <p:cNvPr id="1510" name="Freeform 1510">
                <a:extLst>
                  <a:ext uri="{FF2B5EF4-FFF2-40B4-BE49-F238E27FC236}">
                    <a16:creationId xmlns:a16="http://schemas.microsoft.com/office/drawing/2014/main" id="{65402EBA-E846-018F-CDB4-51566750085A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1" name="TextBox 1511">
                <a:extLst>
                  <a:ext uri="{FF2B5EF4-FFF2-40B4-BE49-F238E27FC236}">
                    <a16:creationId xmlns:a16="http://schemas.microsoft.com/office/drawing/2014/main" id="{9FAF8552-ACB7-3C88-EAB3-46494E7D4969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12" name="Group 1512">
              <a:extLst>
                <a:ext uri="{FF2B5EF4-FFF2-40B4-BE49-F238E27FC236}">
                  <a16:creationId xmlns:a16="http://schemas.microsoft.com/office/drawing/2014/main" id="{D2A11AAB-5FDD-AA81-F789-4AB4A25D10A0}"/>
                </a:ext>
              </a:extLst>
            </p:cNvPr>
            <p:cNvGrpSpPr/>
            <p:nvPr/>
          </p:nvGrpSpPr>
          <p:grpSpPr>
            <a:xfrm>
              <a:off x="504423" y="247844"/>
              <a:ext cx="282347" cy="58047"/>
              <a:chOff x="0" y="0"/>
              <a:chExt cx="630559" cy="129635"/>
            </a:xfrm>
          </p:grpSpPr>
          <p:sp>
            <p:nvSpPr>
              <p:cNvPr id="1513" name="Freeform 1513">
                <a:extLst>
                  <a:ext uri="{FF2B5EF4-FFF2-40B4-BE49-F238E27FC236}">
                    <a16:creationId xmlns:a16="http://schemas.microsoft.com/office/drawing/2014/main" id="{59CABC94-9D2E-4252-70CA-4E402436DE8D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4" name="TextBox 1514">
                <a:extLst>
                  <a:ext uri="{FF2B5EF4-FFF2-40B4-BE49-F238E27FC236}">
                    <a16:creationId xmlns:a16="http://schemas.microsoft.com/office/drawing/2014/main" id="{BD06CE3D-1B94-28DB-4255-35E78E0269A1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15" name="Group 1515">
              <a:extLst>
                <a:ext uri="{FF2B5EF4-FFF2-40B4-BE49-F238E27FC236}">
                  <a16:creationId xmlns:a16="http://schemas.microsoft.com/office/drawing/2014/main" id="{1961F927-0295-F615-0621-A6CB11ACAD57}"/>
                </a:ext>
              </a:extLst>
            </p:cNvPr>
            <p:cNvGrpSpPr/>
            <p:nvPr/>
          </p:nvGrpSpPr>
          <p:grpSpPr>
            <a:xfrm>
              <a:off x="618332" y="243769"/>
              <a:ext cx="205464" cy="42241"/>
              <a:chOff x="0" y="0"/>
              <a:chExt cx="630559" cy="129635"/>
            </a:xfrm>
          </p:grpSpPr>
          <p:sp>
            <p:nvSpPr>
              <p:cNvPr id="1516" name="Freeform 1516">
                <a:extLst>
                  <a:ext uri="{FF2B5EF4-FFF2-40B4-BE49-F238E27FC236}">
                    <a16:creationId xmlns:a16="http://schemas.microsoft.com/office/drawing/2014/main" id="{DA8946B2-6238-8B02-78D3-F7D7E5F651E0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7" name="TextBox 1517">
                <a:extLst>
                  <a:ext uri="{FF2B5EF4-FFF2-40B4-BE49-F238E27FC236}">
                    <a16:creationId xmlns:a16="http://schemas.microsoft.com/office/drawing/2014/main" id="{75999CBC-879F-941C-3ED1-AD0EBBF9C862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18" name="Group 1518">
              <a:extLst>
                <a:ext uri="{FF2B5EF4-FFF2-40B4-BE49-F238E27FC236}">
                  <a16:creationId xmlns:a16="http://schemas.microsoft.com/office/drawing/2014/main" id="{0A26A940-107B-ABA7-5634-3F51114DD9B4}"/>
                </a:ext>
              </a:extLst>
            </p:cNvPr>
            <p:cNvGrpSpPr/>
            <p:nvPr/>
          </p:nvGrpSpPr>
          <p:grpSpPr>
            <a:xfrm rot="-163743">
              <a:off x="695476" y="249347"/>
              <a:ext cx="134102" cy="33489"/>
              <a:chOff x="0" y="0"/>
              <a:chExt cx="229378" cy="57283"/>
            </a:xfrm>
          </p:grpSpPr>
          <p:sp>
            <p:nvSpPr>
              <p:cNvPr id="1519" name="Freeform 1519">
                <a:extLst>
                  <a:ext uri="{FF2B5EF4-FFF2-40B4-BE49-F238E27FC236}">
                    <a16:creationId xmlns:a16="http://schemas.microsoft.com/office/drawing/2014/main" id="{C9AE6539-A19A-FB03-E194-FC7123142DA7}"/>
                  </a:ext>
                </a:extLst>
              </p:cNvPr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0" name="TextBox 1520">
                <a:extLst>
                  <a:ext uri="{FF2B5EF4-FFF2-40B4-BE49-F238E27FC236}">
                    <a16:creationId xmlns:a16="http://schemas.microsoft.com/office/drawing/2014/main" id="{0F4F04DA-FAEB-3834-43E8-09D697A745D2}"/>
                  </a:ext>
                </a:extLst>
              </p:cNvPr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1" name="Group 1521">
              <a:extLst>
                <a:ext uri="{FF2B5EF4-FFF2-40B4-BE49-F238E27FC236}">
                  <a16:creationId xmlns:a16="http://schemas.microsoft.com/office/drawing/2014/main" id="{BB4FBBEA-E961-AAD3-ABC9-4210BE1750B9}"/>
                </a:ext>
              </a:extLst>
            </p:cNvPr>
            <p:cNvGrpSpPr/>
            <p:nvPr/>
          </p:nvGrpSpPr>
          <p:grpSpPr>
            <a:xfrm rot="897649">
              <a:off x="313368" y="120851"/>
              <a:ext cx="363950" cy="170244"/>
              <a:chOff x="0" y="0"/>
              <a:chExt cx="812800" cy="380202"/>
            </a:xfrm>
          </p:grpSpPr>
          <p:sp>
            <p:nvSpPr>
              <p:cNvPr id="1522" name="Freeform 1522">
                <a:extLst>
                  <a:ext uri="{FF2B5EF4-FFF2-40B4-BE49-F238E27FC236}">
                    <a16:creationId xmlns:a16="http://schemas.microsoft.com/office/drawing/2014/main" id="{247376C1-48C0-1445-A809-EF30BD26E92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3" name="TextBox 1523">
                <a:extLst>
                  <a:ext uri="{FF2B5EF4-FFF2-40B4-BE49-F238E27FC236}">
                    <a16:creationId xmlns:a16="http://schemas.microsoft.com/office/drawing/2014/main" id="{B6848AE4-086D-8372-AFF3-FDD0D5EC169E}"/>
                  </a:ext>
                </a:extLst>
              </p:cNvPr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4" name="Group 1524">
              <a:extLst>
                <a:ext uri="{FF2B5EF4-FFF2-40B4-BE49-F238E27FC236}">
                  <a16:creationId xmlns:a16="http://schemas.microsoft.com/office/drawing/2014/main" id="{36F70BEB-8833-1443-B3F4-212B213EC2A7}"/>
                </a:ext>
              </a:extLst>
            </p:cNvPr>
            <p:cNvGrpSpPr/>
            <p:nvPr/>
          </p:nvGrpSpPr>
          <p:grpSpPr>
            <a:xfrm rot="897649">
              <a:off x="421898" y="149831"/>
              <a:ext cx="282347" cy="58047"/>
              <a:chOff x="0" y="0"/>
              <a:chExt cx="630559" cy="129635"/>
            </a:xfrm>
          </p:grpSpPr>
          <p:sp>
            <p:nvSpPr>
              <p:cNvPr id="1525" name="Freeform 1525">
                <a:extLst>
                  <a:ext uri="{FF2B5EF4-FFF2-40B4-BE49-F238E27FC236}">
                    <a16:creationId xmlns:a16="http://schemas.microsoft.com/office/drawing/2014/main" id="{F93E5402-354F-5E55-D267-421CE1824395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6" name="TextBox 1526">
                <a:extLst>
                  <a:ext uri="{FF2B5EF4-FFF2-40B4-BE49-F238E27FC236}">
                    <a16:creationId xmlns:a16="http://schemas.microsoft.com/office/drawing/2014/main" id="{5D89EBDE-2773-7EE7-050B-185DCA8E48A0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7" name="Group 1527">
              <a:extLst>
                <a:ext uri="{FF2B5EF4-FFF2-40B4-BE49-F238E27FC236}">
                  <a16:creationId xmlns:a16="http://schemas.microsoft.com/office/drawing/2014/main" id="{615E59CD-59BA-5A27-4D39-BE54C0EBAE27}"/>
                </a:ext>
              </a:extLst>
            </p:cNvPr>
            <p:cNvGrpSpPr/>
            <p:nvPr/>
          </p:nvGrpSpPr>
          <p:grpSpPr>
            <a:xfrm rot="897649">
              <a:off x="454756" y="170476"/>
              <a:ext cx="282347" cy="55877"/>
              <a:chOff x="0" y="0"/>
              <a:chExt cx="630559" cy="124789"/>
            </a:xfrm>
          </p:grpSpPr>
          <p:sp>
            <p:nvSpPr>
              <p:cNvPr id="1528" name="Freeform 1528">
                <a:extLst>
                  <a:ext uri="{FF2B5EF4-FFF2-40B4-BE49-F238E27FC236}">
                    <a16:creationId xmlns:a16="http://schemas.microsoft.com/office/drawing/2014/main" id="{45D8293E-A1E1-7D00-51EA-F6DC7EA5F43E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9" name="TextBox 1529">
                <a:extLst>
                  <a:ext uri="{FF2B5EF4-FFF2-40B4-BE49-F238E27FC236}">
                    <a16:creationId xmlns:a16="http://schemas.microsoft.com/office/drawing/2014/main" id="{B38F1B30-B4A0-8EB8-F779-9D3F93465F01}"/>
                  </a:ext>
                </a:extLst>
              </p:cNvPr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30" name="Group 1530">
              <a:extLst>
                <a:ext uri="{FF2B5EF4-FFF2-40B4-BE49-F238E27FC236}">
                  <a16:creationId xmlns:a16="http://schemas.microsoft.com/office/drawing/2014/main" id="{02611938-AA45-635B-2E83-B9F6DD909B35}"/>
                </a:ext>
              </a:extLst>
            </p:cNvPr>
            <p:cNvGrpSpPr/>
            <p:nvPr/>
          </p:nvGrpSpPr>
          <p:grpSpPr>
            <a:xfrm rot="897649">
              <a:off x="498050" y="191381"/>
              <a:ext cx="282347" cy="58047"/>
              <a:chOff x="0" y="0"/>
              <a:chExt cx="630559" cy="129635"/>
            </a:xfrm>
          </p:grpSpPr>
          <p:sp>
            <p:nvSpPr>
              <p:cNvPr id="1531" name="Freeform 1531">
                <a:extLst>
                  <a:ext uri="{FF2B5EF4-FFF2-40B4-BE49-F238E27FC236}">
                    <a16:creationId xmlns:a16="http://schemas.microsoft.com/office/drawing/2014/main" id="{05E0B799-1F65-2259-55D4-894CE476BA71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2" name="TextBox 1532">
                <a:extLst>
                  <a:ext uri="{FF2B5EF4-FFF2-40B4-BE49-F238E27FC236}">
                    <a16:creationId xmlns:a16="http://schemas.microsoft.com/office/drawing/2014/main" id="{F23B5F7F-20C5-A4A5-3993-21BBE8D7080C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33" name="Group 1533">
              <a:extLst>
                <a:ext uri="{FF2B5EF4-FFF2-40B4-BE49-F238E27FC236}">
                  <a16:creationId xmlns:a16="http://schemas.microsoft.com/office/drawing/2014/main" id="{12C14008-5D01-185B-9991-D6476FF7AC6D}"/>
                </a:ext>
              </a:extLst>
            </p:cNvPr>
            <p:cNvGrpSpPr/>
            <p:nvPr/>
          </p:nvGrpSpPr>
          <p:grpSpPr>
            <a:xfrm>
              <a:off x="525549" y="220405"/>
              <a:ext cx="282347" cy="58047"/>
              <a:chOff x="0" y="0"/>
              <a:chExt cx="630559" cy="129635"/>
            </a:xfrm>
          </p:grpSpPr>
          <p:sp>
            <p:nvSpPr>
              <p:cNvPr id="1534" name="Freeform 1534">
                <a:extLst>
                  <a:ext uri="{FF2B5EF4-FFF2-40B4-BE49-F238E27FC236}">
                    <a16:creationId xmlns:a16="http://schemas.microsoft.com/office/drawing/2014/main" id="{A5FA2D71-925B-753A-2FE1-C86E021A72E1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5" name="TextBox 1535">
                <a:extLst>
                  <a:ext uri="{FF2B5EF4-FFF2-40B4-BE49-F238E27FC236}">
                    <a16:creationId xmlns:a16="http://schemas.microsoft.com/office/drawing/2014/main" id="{802D1D47-0EE3-D58A-6A3A-D5A93149035B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36" name="Group 1536">
              <a:extLst>
                <a:ext uri="{FF2B5EF4-FFF2-40B4-BE49-F238E27FC236}">
                  <a16:creationId xmlns:a16="http://schemas.microsoft.com/office/drawing/2014/main" id="{02A032F0-5786-6281-901F-EC8AB553454B}"/>
                </a:ext>
              </a:extLst>
            </p:cNvPr>
            <p:cNvGrpSpPr/>
            <p:nvPr/>
          </p:nvGrpSpPr>
          <p:grpSpPr>
            <a:xfrm>
              <a:off x="482020" y="232828"/>
              <a:ext cx="282347" cy="58047"/>
              <a:chOff x="0" y="0"/>
              <a:chExt cx="630559" cy="129635"/>
            </a:xfrm>
          </p:grpSpPr>
          <p:sp>
            <p:nvSpPr>
              <p:cNvPr id="1537" name="Freeform 1537">
                <a:extLst>
                  <a:ext uri="{FF2B5EF4-FFF2-40B4-BE49-F238E27FC236}">
                    <a16:creationId xmlns:a16="http://schemas.microsoft.com/office/drawing/2014/main" id="{C104195B-9793-8743-70BB-EF4C51AA9E8F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8" name="TextBox 1538">
                <a:extLst>
                  <a:ext uri="{FF2B5EF4-FFF2-40B4-BE49-F238E27FC236}">
                    <a16:creationId xmlns:a16="http://schemas.microsoft.com/office/drawing/2014/main" id="{15FA86EB-D4AF-FDC8-F146-9676DFC8A144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39" name="Group 1539">
              <a:extLst>
                <a:ext uri="{FF2B5EF4-FFF2-40B4-BE49-F238E27FC236}">
                  <a16:creationId xmlns:a16="http://schemas.microsoft.com/office/drawing/2014/main" id="{811F31FA-2BE9-6108-87F1-A66ECA194961}"/>
                </a:ext>
              </a:extLst>
            </p:cNvPr>
            <p:cNvGrpSpPr/>
            <p:nvPr/>
          </p:nvGrpSpPr>
          <p:grpSpPr>
            <a:xfrm>
              <a:off x="595930" y="228753"/>
              <a:ext cx="205464" cy="42241"/>
              <a:chOff x="0" y="0"/>
              <a:chExt cx="630559" cy="129635"/>
            </a:xfrm>
          </p:grpSpPr>
          <p:sp>
            <p:nvSpPr>
              <p:cNvPr id="1540" name="Freeform 1540">
                <a:extLst>
                  <a:ext uri="{FF2B5EF4-FFF2-40B4-BE49-F238E27FC236}">
                    <a16:creationId xmlns:a16="http://schemas.microsoft.com/office/drawing/2014/main" id="{8CD9671A-A7EF-F815-3909-804C0F41761F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1" name="TextBox 1541">
                <a:extLst>
                  <a:ext uri="{FF2B5EF4-FFF2-40B4-BE49-F238E27FC236}">
                    <a16:creationId xmlns:a16="http://schemas.microsoft.com/office/drawing/2014/main" id="{A95E5A4C-0AE1-F981-7DBE-84217B2F3C0A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42" name="Group 1542">
              <a:extLst>
                <a:ext uri="{FF2B5EF4-FFF2-40B4-BE49-F238E27FC236}">
                  <a16:creationId xmlns:a16="http://schemas.microsoft.com/office/drawing/2014/main" id="{CCA91C82-8919-1267-5727-84B09C38F7EB}"/>
                </a:ext>
              </a:extLst>
            </p:cNvPr>
            <p:cNvGrpSpPr/>
            <p:nvPr/>
          </p:nvGrpSpPr>
          <p:grpSpPr>
            <a:xfrm rot="-163743">
              <a:off x="673073" y="234331"/>
              <a:ext cx="134102" cy="33489"/>
              <a:chOff x="0" y="0"/>
              <a:chExt cx="229378" cy="57283"/>
            </a:xfrm>
          </p:grpSpPr>
          <p:sp>
            <p:nvSpPr>
              <p:cNvPr id="1543" name="Freeform 1543">
                <a:extLst>
                  <a:ext uri="{FF2B5EF4-FFF2-40B4-BE49-F238E27FC236}">
                    <a16:creationId xmlns:a16="http://schemas.microsoft.com/office/drawing/2014/main" id="{17FFBFBE-CBB8-1768-D213-810D51856AB6}"/>
                  </a:ext>
                </a:extLst>
              </p:cNvPr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4" name="TextBox 1544">
                <a:extLst>
                  <a:ext uri="{FF2B5EF4-FFF2-40B4-BE49-F238E27FC236}">
                    <a16:creationId xmlns:a16="http://schemas.microsoft.com/office/drawing/2014/main" id="{069F2F48-04FE-B964-AD73-CDE7827A25EA}"/>
                  </a:ext>
                </a:extLst>
              </p:cNvPr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45" name="Group 1545">
              <a:extLst>
                <a:ext uri="{FF2B5EF4-FFF2-40B4-BE49-F238E27FC236}">
                  <a16:creationId xmlns:a16="http://schemas.microsoft.com/office/drawing/2014/main" id="{2BC61E2B-13DA-B3E9-5B39-84EA217DC611}"/>
                </a:ext>
              </a:extLst>
            </p:cNvPr>
            <p:cNvGrpSpPr/>
            <p:nvPr/>
          </p:nvGrpSpPr>
          <p:grpSpPr>
            <a:xfrm rot="643594">
              <a:off x="73870" y="108233"/>
              <a:ext cx="77948" cy="7642"/>
              <a:chOff x="0" y="0"/>
              <a:chExt cx="229670" cy="22518"/>
            </a:xfrm>
          </p:grpSpPr>
          <p:sp>
            <p:nvSpPr>
              <p:cNvPr id="1546" name="Freeform 1546">
                <a:extLst>
                  <a:ext uri="{FF2B5EF4-FFF2-40B4-BE49-F238E27FC236}">
                    <a16:creationId xmlns:a16="http://schemas.microsoft.com/office/drawing/2014/main" id="{A5C66449-3C28-E153-9271-DCE6C716B32C}"/>
                  </a:ext>
                </a:extLst>
              </p:cNvPr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7" name="TextBox 1547">
                <a:extLst>
                  <a:ext uri="{FF2B5EF4-FFF2-40B4-BE49-F238E27FC236}">
                    <a16:creationId xmlns:a16="http://schemas.microsoft.com/office/drawing/2014/main" id="{CE87B99C-91EB-0C5F-DA15-C0C4A2EF5E6A}"/>
                  </a:ext>
                </a:extLst>
              </p:cNvPr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48" name="Group 1548">
              <a:extLst>
                <a:ext uri="{FF2B5EF4-FFF2-40B4-BE49-F238E27FC236}">
                  <a16:creationId xmlns:a16="http://schemas.microsoft.com/office/drawing/2014/main" id="{EE069917-4E19-6332-6E53-4C846068A691}"/>
                </a:ext>
              </a:extLst>
            </p:cNvPr>
            <p:cNvGrpSpPr/>
            <p:nvPr/>
          </p:nvGrpSpPr>
          <p:grpSpPr>
            <a:xfrm rot="2272236">
              <a:off x="189849" y="336100"/>
              <a:ext cx="164438" cy="9038"/>
              <a:chOff x="0" y="0"/>
              <a:chExt cx="386175" cy="21226"/>
            </a:xfrm>
          </p:grpSpPr>
          <p:sp>
            <p:nvSpPr>
              <p:cNvPr id="1549" name="Freeform 1549">
                <a:extLst>
                  <a:ext uri="{FF2B5EF4-FFF2-40B4-BE49-F238E27FC236}">
                    <a16:creationId xmlns:a16="http://schemas.microsoft.com/office/drawing/2014/main" id="{F8E84335-7CC9-CD54-E302-A9BF3813B3BE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0" name="TextBox 1550">
                <a:extLst>
                  <a:ext uri="{FF2B5EF4-FFF2-40B4-BE49-F238E27FC236}">
                    <a16:creationId xmlns:a16="http://schemas.microsoft.com/office/drawing/2014/main" id="{034AE790-4D96-9B0F-51FE-2B1DFE5C8DA2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1" name="Group 1551">
              <a:extLst>
                <a:ext uri="{FF2B5EF4-FFF2-40B4-BE49-F238E27FC236}">
                  <a16:creationId xmlns:a16="http://schemas.microsoft.com/office/drawing/2014/main" id="{BDFDB41D-FBF1-DA29-8901-2C10FB026D44}"/>
                </a:ext>
              </a:extLst>
            </p:cNvPr>
            <p:cNvGrpSpPr/>
            <p:nvPr/>
          </p:nvGrpSpPr>
          <p:grpSpPr>
            <a:xfrm rot="2272236">
              <a:off x="191483" y="330769"/>
              <a:ext cx="164438" cy="9038"/>
              <a:chOff x="0" y="0"/>
              <a:chExt cx="386175" cy="21226"/>
            </a:xfrm>
          </p:grpSpPr>
          <p:sp>
            <p:nvSpPr>
              <p:cNvPr id="1552" name="Freeform 1552">
                <a:extLst>
                  <a:ext uri="{FF2B5EF4-FFF2-40B4-BE49-F238E27FC236}">
                    <a16:creationId xmlns:a16="http://schemas.microsoft.com/office/drawing/2014/main" id="{AEE4019B-3A08-028C-772C-4DBABAD64A17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3" name="TextBox 1553">
                <a:extLst>
                  <a:ext uri="{FF2B5EF4-FFF2-40B4-BE49-F238E27FC236}">
                    <a16:creationId xmlns:a16="http://schemas.microsoft.com/office/drawing/2014/main" id="{CDFB41BC-31F2-D1E2-4E83-7AA1D4CED12B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4" name="Group 1554">
              <a:extLst>
                <a:ext uri="{FF2B5EF4-FFF2-40B4-BE49-F238E27FC236}">
                  <a16:creationId xmlns:a16="http://schemas.microsoft.com/office/drawing/2014/main" id="{62827348-C7E1-E916-AD9B-05CA25474304}"/>
                </a:ext>
              </a:extLst>
            </p:cNvPr>
            <p:cNvGrpSpPr/>
            <p:nvPr/>
          </p:nvGrpSpPr>
          <p:grpSpPr>
            <a:xfrm rot="2272236">
              <a:off x="199405" y="327160"/>
              <a:ext cx="164438" cy="9038"/>
              <a:chOff x="0" y="0"/>
              <a:chExt cx="386175" cy="21226"/>
            </a:xfrm>
          </p:grpSpPr>
          <p:sp>
            <p:nvSpPr>
              <p:cNvPr id="1555" name="Freeform 1555">
                <a:extLst>
                  <a:ext uri="{FF2B5EF4-FFF2-40B4-BE49-F238E27FC236}">
                    <a16:creationId xmlns:a16="http://schemas.microsoft.com/office/drawing/2014/main" id="{F0FB94B5-4085-1EAA-73E3-17948B5BE7C8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6" name="TextBox 1556">
                <a:extLst>
                  <a:ext uri="{FF2B5EF4-FFF2-40B4-BE49-F238E27FC236}">
                    <a16:creationId xmlns:a16="http://schemas.microsoft.com/office/drawing/2014/main" id="{941702A0-FB1A-7486-1C52-000C51003D76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7" name="Group 1557">
              <a:extLst>
                <a:ext uri="{FF2B5EF4-FFF2-40B4-BE49-F238E27FC236}">
                  <a16:creationId xmlns:a16="http://schemas.microsoft.com/office/drawing/2014/main" id="{5C254BF6-0E31-40F4-A6EB-B62AEDA653B1}"/>
                </a:ext>
              </a:extLst>
            </p:cNvPr>
            <p:cNvGrpSpPr/>
            <p:nvPr/>
          </p:nvGrpSpPr>
          <p:grpSpPr>
            <a:xfrm rot="2272236">
              <a:off x="199405" y="320614"/>
              <a:ext cx="164438" cy="9038"/>
              <a:chOff x="0" y="0"/>
              <a:chExt cx="386175" cy="21226"/>
            </a:xfrm>
          </p:grpSpPr>
          <p:sp>
            <p:nvSpPr>
              <p:cNvPr id="1558" name="Freeform 1558">
                <a:extLst>
                  <a:ext uri="{FF2B5EF4-FFF2-40B4-BE49-F238E27FC236}">
                    <a16:creationId xmlns:a16="http://schemas.microsoft.com/office/drawing/2014/main" id="{02B67310-C3A9-3CF3-1336-CBE0112D8511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9" name="TextBox 1559">
                <a:extLst>
                  <a:ext uri="{FF2B5EF4-FFF2-40B4-BE49-F238E27FC236}">
                    <a16:creationId xmlns:a16="http://schemas.microsoft.com/office/drawing/2014/main" id="{D0B43060-EDDA-5839-C415-1A43EF223E7F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60" name="Group 1560">
              <a:extLst>
                <a:ext uri="{FF2B5EF4-FFF2-40B4-BE49-F238E27FC236}">
                  <a16:creationId xmlns:a16="http://schemas.microsoft.com/office/drawing/2014/main" id="{156536A3-21AD-D53F-85EA-BF6CDC102CE8}"/>
                </a:ext>
              </a:extLst>
            </p:cNvPr>
            <p:cNvGrpSpPr/>
            <p:nvPr/>
          </p:nvGrpSpPr>
          <p:grpSpPr>
            <a:xfrm rot="2272236">
              <a:off x="199405" y="311472"/>
              <a:ext cx="164438" cy="9038"/>
              <a:chOff x="0" y="0"/>
              <a:chExt cx="386175" cy="21226"/>
            </a:xfrm>
          </p:grpSpPr>
          <p:sp>
            <p:nvSpPr>
              <p:cNvPr id="1561" name="Freeform 1561">
                <a:extLst>
                  <a:ext uri="{FF2B5EF4-FFF2-40B4-BE49-F238E27FC236}">
                    <a16:creationId xmlns:a16="http://schemas.microsoft.com/office/drawing/2014/main" id="{A98332DB-8AF0-53D5-9C9F-39A077CEE85B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2" name="TextBox 1562">
                <a:extLst>
                  <a:ext uri="{FF2B5EF4-FFF2-40B4-BE49-F238E27FC236}">
                    <a16:creationId xmlns:a16="http://schemas.microsoft.com/office/drawing/2014/main" id="{4D564C43-C29F-5057-FD01-A92B83249902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63" name="Group 1563">
              <a:extLst>
                <a:ext uri="{FF2B5EF4-FFF2-40B4-BE49-F238E27FC236}">
                  <a16:creationId xmlns:a16="http://schemas.microsoft.com/office/drawing/2014/main" id="{D0206C7E-E59B-CC28-BCF9-ED4DA435B2D9}"/>
                </a:ext>
              </a:extLst>
            </p:cNvPr>
            <p:cNvGrpSpPr/>
            <p:nvPr/>
          </p:nvGrpSpPr>
          <p:grpSpPr>
            <a:xfrm rot="2272236">
              <a:off x="205453" y="307215"/>
              <a:ext cx="164438" cy="9038"/>
              <a:chOff x="0" y="0"/>
              <a:chExt cx="386175" cy="21226"/>
            </a:xfrm>
          </p:grpSpPr>
          <p:sp>
            <p:nvSpPr>
              <p:cNvPr id="1564" name="Freeform 1564">
                <a:extLst>
                  <a:ext uri="{FF2B5EF4-FFF2-40B4-BE49-F238E27FC236}">
                    <a16:creationId xmlns:a16="http://schemas.microsoft.com/office/drawing/2014/main" id="{614E8826-1DF5-48CB-5E92-72923391744F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5" name="TextBox 1565">
                <a:extLst>
                  <a:ext uri="{FF2B5EF4-FFF2-40B4-BE49-F238E27FC236}">
                    <a16:creationId xmlns:a16="http://schemas.microsoft.com/office/drawing/2014/main" id="{CC915B93-D3F6-F3DD-8B35-AFF21A7B8EB7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66" name="Group 1566">
              <a:extLst>
                <a:ext uri="{FF2B5EF4-FFF2-40B4-BE49-F238E27FC236}">
                  <a16:creationId xmlns:a16="http://schemas.microsoft.com/office/drawing/2014/main" id="{384913E6-D334-FE60-3132-5C06C2AF2565}"/>
                </a:ext>
              </a:extLst>
            </p:cNvPr>
            <p:cNvGrpSpPr/>
            <p:nvPr/>
          </p:nvGrpSpPr>
          <p:grpSpPr>
            <a:xfrm rot="2272236">
              <a:off x="210290" y="302402"/>
              <a:ext cx="164438" cy="9038"/>
              <a:chOff x="0" y="0"/>
              <a:chExt cx="386175" cy="21226"/>
            </a:xfrm>
          </p:grpSpPr>
          <p:sp>
            <p:nvSpPr>
              <p:cNvPr id="1567" name="Freeform 1567">
                <a:extLst>
                  <a:ext uri="{FF2B5EF4-FFF2-40B4-BE49-F238E27FC236}">
                    <a16:creationId xmlns:a16="http://schemas.microsoft.com/office/drawing/2014/main" id="{50702694-7B2F-09E9-DDAF-B17DB72D09D4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8" name="TextBox 1568">
                <a:extLst>
                  <a:ext uri="{FF2B5EF4-FFF2-40B4-BE49-F238E27FC236}">
                    <a16:creationId xmlns:a16="http://schemas.microsoft.com/office/drawing/2014/main" id="{7CEAC62D-E46D-DA7C-DD4C-E8E5FD4BA270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69" name="Group 1569">
              <a:extLst>
                <a:ext uri="{FF2B5EF4-FFF2-40B4-BE49-F238E27FC236}">
                  <a16:creationId xmlns:a16="http://schemas.microsoft.com/office/drawing/2014/main" id="{809AE91F-D1C0-8C1E-627F-F94E548ACE7D}"/>
                </a:ext>
              </a:extLst>
            </p:cNvPr>
            <p:cNvGrpSpPr/>
            <p:nvPr/>
          </p:nvGrpSpPr>
          <p:grpSpPr>
            <a:xfrm rot="2272236">
              <a:off x="210290" y="295603"/>
              <a:ext cx="164438" cy="9038"/>
              <a:chOff x="0" y="0"/>
              <a:chExt cx="386175" cy="21226"/>
            </a:xfrm>
          </p:grpSpPr>
          <p:sp>
            <p:nvSpPr>
              <p:cNvPr id="1570" name="Freeform 1570">
                <a:extLst>
                  <a:ext uri="{FF2B5EF4-FFF2-40B4-BE49-F238E27FC236}">
                    <a16:creationId xmlns:a16="http://schemas.microsoft.com/office/drawing/2014/main" id="{459584D0-83E5-5741-BA6B-0B71FA659F88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1" name="TextBox 1571">
                <a:extLst>
                  <a:ext uri="{FF2B5EF4-FFF2-40B4-BE49-F238E27FC236}">
                    <a16:creationId xmlns:a16="http://schemas.microsoft.com/office/drawing/2014/main" id="{DC4D7C31-16E3-DE1D-919E-A042C4248735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72" name="Group 1572">
              <a:extLst>
                <a:ext uri="{FF2B5EF4-FFF2-40B4-BE49-F238E27FC236}">
                  <a16:creationId xmlns:a16="http://schemas.microsoft.com/office/drawing/2014/main" id="{A4B21EEA-31F4-9003-85BB-5949A7432974}"/>
                </a:ext>
              </a:extLst>
            </p:cNvPr>
            <p:cNvGrpSpPr/>
            <p:nvPr/>
          </p:nvGrpSpPr>
          <p:grpSpPr>
            <a:xfrm rot="2272236">
              <a:off x="214011" y="289549"/>
              <a:ext cx="164438" cy="9038"/>
              <a:chOff x="0" y="0"/>
              <a:chExt cx="386175" cy="21226"/>
            </a:xfrm>
          </p:grpSpPr>
          <p:sp>
            <p:nvSpPr>
              <p:cNvPr id="1573" name="Freeform 1573">
                <a:extLst>
                  <a:ext uri="{FF2B5EF4-FFF2-40B4-BE49-F238E27FC236}">
                    <a16:creationId xmlns:a16="http://schemas.microsoft.com/office/drawing/2014/main" id="{0AFAECAC-005B-4934-3E7C-38799022FC9A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4" name="TextBox 1574">
                <a:extLst>
                  <a:ext uri="{FF2B5EF4-FFF2-40B4-BE49-F238E27FC236}">
                    <a16:creationId xmlns:a16="http://schemas.microsoft.com/office/drawing/2014/main" id="{4BB6ACA1-B234-41F6-2392-0605AE523612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75" name="Group 1575">
              <a:extLst>
                <a:ext uri="{FF2B5EF4-FFF2-40B4-BE49-F238E27FC236}">
                  <a16:creationId xmlns:a16="http://schemas.microsoft.com/office/drawing/2014/main" id="{E55B6890-0EDD-4F12-9362-E8BC499A1B5C}"/>
                </a:ext>
              </a:extLst>
            </p:cNvPr>
            <p:cNvGrpSpPr/>
            <p:nvPr/>
          </p:nvGrpSpPr>
          <p:grpSpPr>
            <a:xfrm rot="2272236">
              <a:off x="214011" y="282060"/>
              <a:ext cx="164438" cy="9038"/>
              <a:chOff x="0" y="0"/>
              <a:chExt cx="386175" cy="21226"/>
            </a:xfrm>
          </p:grpSpPr>
          <p:sp>
            <p:nvSpPr>
              <p:cNvPr id="1576" name="Freeform 1576">
                <a:extLst>
                  <a:ext uri="{FF2B5EF4-FFF2-40B4-BE49-F238E27FC236}">
                    <a16:creationId xmlns:a16="http://schemas.microsoft.com/office/drawing/2014/main" id="{6FEACD23-BE16-C781-01E1-868FDC3EEA0A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7" name="TextBox 1577">
                <a:extLst>
                  <a:ext uri="{FF2B5EF4-FFF2-40B4-BE49-F238E27FC236}">
                    <a16:creationId xmlns:a16="http://schemas.microsoft.com/office/drawing/2014/main" id="{634AF81D-8606-1AD4-B23E-81F8471FD089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78" name="Group 1578">
              <a:extLst>
                <a:ext uri="{FF2B5EF4-FFF2-40B4-BE49-F238E27FC236}">
                  <a16:creationId xmlns:a16="http://schemas.microsoft.com/office/drawing/2014/main" id="{C27E9103-BC87-E59A-FE6C-064A8F456F2F}"/>
                </a:ext>
              </a:extLst>
            </p:cNvPr>
            <p:cNvGrpSpPr/>
            <p:nvPr/>
          </p:nvGrpSpPr>
          <p:grpSpPr>
            <a:xfrm rot="2272236">
              <a:off x="214011" y="274023"/>
              <a:ext cx="164438" cy="9038"/>
              <a:chOff x="0" y="0"/>
              <a:chExt cx="386175" cy="21226"/>
            </a:xfrm>
          </p:grpSpPr>
          <p:sp>
            <p:nvSpPr>
              <p:cNvPr id="1579" name="Freeform 1579">
                <a:extLst>
                  <a:ext uri="{FF2B5EF4-FFF2-40B4-BE49-F238E27FC236}">
                    <a16:creationId xmlns:a16="http://schemas.microsoft.com/office/drawing/2014/main" id="{8C7576F5-023A-FA11-D275-9AC7624FFFB8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0" name="TextBox 1580">
                <a:extLst>
                  <a:ext uri="{FF2B5EF4-FFF2-40B4-BE49-F238E27FC236}">
                    <a16:creationId xmlns:a16="http://schemas.microsoft.com/office/drawing/2014/main" id="{12DF0DAA-8FA9-F52C-F60A-334B49D0783B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1" name="Group 1581">
              <a:extLst>
                <a:ext uri="{FF2B5EF4-FFF2-40B4-BE49-F238E27FC236}">
                  <a16:creationId xmlns:a16="http://schemas.microsoft.com/office/drawing/2014/main" id="{C3EFE94F-237F-BC6E-8A06-BE9DAA12CC0B}"/>
                </a:ext>
              </a:extLst>
            </p:cNvPr>
            <p:cNvGrpSpPr/>
            <p:nvPr/>
          </p:nvGrpSpPr>
          <p:grpSpPr>
            <a:xfrm rot="2272236">
              <a:off x="221933" y="270414"/>
              <a:ext cx="164438" cy="9038"/>
              <a:chOff x="0" y="0"/>
              <a:chExt cx="386175" cy="21226"/>
            </a:xfrm>
          </p:grpSpPr>
          <p:sp>
            <p:nvSpPr>
              <p:cNvPr id="1582" name="Freeform 1582">
                <a:extLst>
                  <a:ext uri="{FF2B5EF4-FFF2-40B4-BE49-F238E27FC236}">
                    <a16:creationId xmlns:a16="http://schemas.microsoft.com/office/drawing/2014/main" id="{C2CABD5C-5172-CC63-64D0-60CFB2FC510B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3" name="TextBox 1583">
                <a:extLst>
                  <a:ext uri="{FF2B5EF4-FFF2-40B4-BE49-F238E27FC236}">
                    <a16:creationId xmlns:a16="http://schemas.microsoft.com/office/drawing/2014/main" id="{04321BF1-262F-F8AB-3E09-B73BE3E673DA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4" name="Group 1584">
              <a:extLst>
                <a:ext uri="{FF2B5EF4-FFF2-40B4-BE49-F238E27FC236}">
                  <a16:creationId xmlns:a16="http://schemas.microsoft.com/office/drawing/2014/main" id="{A64387AD-9B61-90D8-B972-EA3AC021C4C4}"/>
                </a:ext>
              </a:extLst>
            </p:cNvPr>
            <p:cNvGrpSpPr/>
            <p:nvPr/>
          </p:nvGrpSpPr>
          <p:grpSpPr>
            <a:xfrm rot="2272236">
              <a:off x="221933" y="263869"/>
              <a:ext cx="164438" cy="9038"/>
              <a:chOff x="0" y="0"/>
              <a:chExt cx="386175" cy="21226"/>
            </a:xfrm>
          </p:grpSpPr>
          <p:sp>
            <p:nvSpPr>
              <p:cNvPr id="1585" name="Freeform 1585">
                <a:extLst>
                  <a:ext uri="{FF2B5EF4-FFF2-40B4-BE49-F238E27FC236}">
                    <a16:creationId xmlns:a16="http://schemas.microsoft.com/office/drawing/2014/main" id="{D02FCF72-91AA-D323-C351-B3A0F5BBD0B8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6" name="TextBox 1586">
                <a:extLst>
                  <a:ext uri="{FF2B5EF4-FFF2-40B4-BE49-F238E27FC236}">
                    <a16:creationId xmlns:a16="http://schemas.microsoft.com/office/drawing/2014/main" id="{89E06E10-1235-DF89-FCDA-F4E157736C04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7" name="Group 1587">
              <a:extLst>
                <a:ext uri="{FF2B5EF4-FFF2-40B4-BE49-F238E27FC236}">
                  <a16:creationId xmlns:a16="http://schemas.microsoft.com/office/drawing/2014/main" id="{A6FFDEEA-CBDB-FEE2-3CC4-E836E05F4ECC}"/>
                </a:ext>
              </a:extLst>
            </p:cNvPr>
            <p:cNvGrpSpPr/>
            <p:nvPr/>
          </p:nvGrpSpPr>
          <p:grpSpPr>
            <a:xfrm rot="2272236">
              <a:off x="221933" y="254727"/>
              <a:ext cx="164438" cy="9038"/>
              <a:chOff x="0" y="0"/>
              <a:chExt cx="386175" cy="21226"/>
            </a:xfrm>
          </p:grpSpPr>
          <p:sp>
            <p:nvSpPr>
              <p:cNvPr id="1588" name="Freeform 1588">
                <a:extLst>
                  <a:ext uri="{FF2B5EF4-FFF2-40B4-BE49-F238E27FC236}">
                    <a16:creationId xmlns:a16="http://schemas.microsoft.com/office/drawing/2014/main" id="{D2EC1F9B-7FFB-BDA2-968C-9576565DED85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9" name="TextBox 1589">
                <a:extLst>
                  <a:ext uri="{FF2B5EF4-FFF2-40B4-BE49-F238E27FC236}">
                    <a16:creationId xmlns:a16="http://schemas.microsoft.com/office/drawing/2014/main" id="{3655E1E3-2132-3F0E-C21F-EFA4C817BDB8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90" name="Group 1590">
              <a:extLst>
                <a:ext uri="{FF2B5EF4-FFF2-40B4-BE49-F238E27FC236}">
                  <a16:creationId xmlns:a16="http://schemas.microsoft.com/office/drawing/2014/main" id="{5CFB7C32-BE71-9A31-FC6E-C1EB56FB97C3}"/>
                </a:ext>
              </a:extLst>
            </p:cNvPr>
            <p:cNvGrpSpPr/>
            <p:nvPr/>
          </p:nvGrpSpPr>
          <p:grpSpPr>
            <a:xfrm rot="2272236">
              <a:off x="227981" y="250470"/>
              <a:ext cx="164438" cy="9038"/>
              <a:chOff x="0" y="0"/>
              <a:chExt cx="386175" cy="21226"/>
            </a:xfrm>
          </p:grpSpPr>
          <p:sp>
            <p:nvSpPr>
              <p:cNvPr id="1591" name="Freeform 1591">
                <a:extLst>
                  <a:ext uri="{FF2B5EF4-FFF2-40B4-BE49-F238E27FC236}">
                    <a16:creationId xmlns:a16="http://schemas.microsoft.com/office/drawing/2014/main" id="{454C08CD-4618-95AC-8691-F213823FE91E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2" name="TextBox 1592">
                <a:extLst>
                  <a:ext uri="{FF2B5EF4-FFF2-40B4-BE49-F238E27FC236}">
                    <a16:creationId xmlns:a16="http://schemas.microsoft.com/office/drawing/2014/main" id="{249D6E15-D738-BF59-9DA2-5D1E511A02A6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93" name="Group 1593">
              <a:extLst>
                <a:ext uri="{FF2B5EF4-FFF2-40B4-BE49-F238E27FC236}">
                  <a16:creationId xmlns:a16="http://schemas.microsoft.com/office/drawing/2014/main" id="{B76E5C74-62D4-CDC9-21C4-30DA234DC519}"/>
                </a:ext>
              </a:extLst>
            </p:cNvPr>
            <p:cNvGrpSpPr/>
            <p:nvPr/>
          </p:nvGrpSpPr>
          <p:grpSpPr>
            <a:xfrm rot="2272236">
              <a:off x="232818" y="245656"/>
              <a:ext cx="164438" cy="9038"/>
              <a:chOff x="0" y="0"/>
              <a:chExt cx="386175" cy="21226"/>
            </a:xfrm>
          </p:grpSpPr>
          <p:sp>
            <p:nvSpPr>
              <p:cNvPr id="1594" name="Freeform 1594">
                <a:extLst>
                  <a:ext uri="{FF2B5EF4-FFF2-40B4-BE49-F238E27FC236}">
                    <a16:creationId xmlns:a16="http://schemas.microsoft.com/office/drawing/2014/main" id="{AE53347B-63FD-4E8E-956F-B0F68CB832B5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5" name="TextBox 1595">
                <a:extLst>
                  <a:ext uri="{FF2B5EF4-FFF2-40B4-BE49-F238E27FC236}">
                    <a16:creationId xmlns:a16="http://schemas.microsoft.com/office/drawing/2014/main" id="{909C09A8-EDF7-C80A-DD25-2B2CAF57BE5C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96" name="Group 1596">
              <a:extLst>
                <a:ext uri="{FF2B5EF4-FFF2-40B4-BE49-F238E27FC236}">
                  <a16:creationId xmlns:a16="http://schemas.microsoft.com/office/drawing/2014/main" id="{608D0E1C-C9CC-6B6D-08EA-1600B72C2360}"/>
                </a:ext>
              </a:extLst>
            </p:cNvPr>
            <p:cNvGrpSpPr/>
            <p:nvPr/>
          </p:nvGrpSpPr>
          <p:grpSpPr>
            <a:xfrm rot="2272236">
              <a:off x="239650" y="241202"/>
              <a:ext cx="156802" cy="9038"/>
              <a:chOff x="0" y="0"/>
              <a:chExt cx="368243" cy="21226"/>
            </a:xfrm>
          </p:grpSpPr>
          <p:sp>
            <p:nvSpPr>
              <p:cNvPr id="1597" name="Freeform 1597">
                <a:extLst>
                  <a:ext uri="{FF2B5EF4-FFF2-40B4-BE49-F238E27FC236}">
                    <a16:creationId xmlns:a16="http://schemas.microsoft.com/office/drawing/2014/main" id="{F9C3AC93-B3EF-E32E-8357-BE4EA2289285}"/>
                  </a:ext>
                </a:extLst>
              </p:cNvPr>
              <p:cNvSpPr/>
              <p:nvPr/>
            </p:nvSpPr>
            <p:spPr>
              <a:xfrm>
                <a:off x="0" y="0"/>
                <a:ext cx="368243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68243" h="21226">
                    <a:moveTo>
                      <a:pt x="184121" y="0"/>
                    </a:moveTo>
                    <a:cubicBezTo>
                      <a:pt x="82434" y="0"/>
                      <a:pt x="0" y="4752"/>
                      <a:pt x="0" y="10613"/>
                    </a:cubicBezTo>
                    <a:cubicBezTo>
                      <a:pt x="0" y="16474"/>
                      <a:pt x="82434" y="21226"/>
                      <a:pt x="184121" y="21226"/>
                    </a:cubicBezTo>
                    <a:cubicBezTo>
                      <a:pt x="285809" y="21226"/>
                      <a:pt x="368243" y="16474"/>
                      <a:pt x="368243" y="10613"/>
                    </a:cubicBezTo>
                    <a:cubicBezTo>
                      <a:pt x="368243" y="4752"/>
                      <a:pt x="285809" y="0"/>
                      <a:pt x="18412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" name="TextBox 1598">
                <a:extLst>
                  <a:ext uri="{FF2B5EF4-FFF2-40B4-BE49-F238E27FC236}">
                    <a16:creationId xmlns:a16="http://schemas.microsoft.com/office/drawing/2014/main" id="{183B8DD6-57DE-8F35-8921-536DA012A9C7}"/>
                  </a:ext>
                </a:extLst>
              </p:cNvPr>
              <p:cNvSpPr txBox="1"/>
              <p:nvPr/>
            </p:nvSpPr>
            <p:spPr>
              <a:xfrm>
                <a:off x="34523" y="-36110"/>
                <a:ext cx="299197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99" name="Group 1599">
              <a:extLst>
                <a:ext uri="{FF2B5EF4-FFF2-40B4-BE49-F238E27FC236}">
                  <a16:creationId xmlns:a16="http://schemas.microsoft.com/office/drawing/2014/main" id="{C64D4866-F193-B035-1EDF-46C4AC66BEF8}"/>
                </a:ext>
              </a:extLst>
            </p:cNvPr>
            <p:cNvGrpSpPr/>
            <p:nvPr/>
          </p:nvGrpSpPr>
          <p:grpSpPr>
            <a:xfrm rot="2272236">
              <a:off x="255215" y="239211"/>
              <a:ext cx="142389" cy="12465"/>
              <a:chOff x="0" y="0"/>
              <a:chExt cx="334393" cy="29274"/>
            </a:xfrm>
          </p:grpSpPr>
          <p:sp>
            <p:nvSpPr>
              <p:cNvPr id="1600" name="Freeform 1600">
                <a:extLst>
                  <a:ext uri="{FF2B5EF4-FFF2-40B4-BE49-F238E27FC236}">
                    <a16:creationId xmlns:a16="http://schemas.microsoft.com/office/drawing/2014/main" id="{A60A9D12-336F-B238-EB60-F6DA417C0AD6}"/>
                  </a:ext>
                </a:extLst>
              </p:cNvPr>
              <p:cNvSpPr/>
              <p:nvPr/>
            </p:nvSpPr>
            <p:spPr>
              <a:xfrm>
                <a:off x="0" y="0"/>
                <a:ext cx="334393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29274">
                    <a:moveTo>
                      <a:pt x="167196" y="0"/>
                    </a:moveTo>
                    <a:cubicBezTo>
                      <a:pt x="74856" y="0"/>
                      <a:pt x="0" y="6553"/>
                      <a:pt x="0" y="14637"/>
                    </a:cubicBezTo>
                    <a:cubicBezTo>
                      <a:pt x="0" y="22721"/>
                      <a:pt x="74856" y="29274"/>
                      <a:pt x="167196" y="29274"/>
                    </a:cubicBezTo>
                    <a:cubicBezTo>
                      <a:pt x="259536" y="29274"/>
                      <a:pt x="334393" y="22721"/>
                      <a:pt x="334393" y="14637"/>
                    </a:cubicBezTo>
                    <a:cubicBezTo>
                      <a:pt x="334393" y="6553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" name="TextBox 1601">
                <a:extLst>
                  <a:ext uri="{FF2B5EF4-FFF2-40B4-BE49-F238E27FC236}">
                    <a16:creationId xmlns:a16="http://schemas.microsoft.com/office/drawing/2014/main" id="{0B9E93CD-4F8C-DA3A-9E05-5C575811C8A1}"/>
                  </a:ext>
                </a:extLst>
              </p:cNvPr>
              <p:cNvSpPr txBox="1"/>
              <p:nvPr/>
            </p:nvSpPr>
            <p:spPr>
              <a:xfrm>
                <a:off x="31349" y="-35356"/>
                <a:ext cx="271694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02" name="Group 1602">
              <a:extLst>
                <a:ext uri="{FF2B5EF4-FFF2-40B4-BE49-F238E27FC236}">
                  <a16:creationId xmlns:a16="http://schemas.microsoft.com/office/drawing/2014/main" id="{BB194AF0-41F7-C24C-25FD-43283552ED40}"/>
                </a:ext>
              </a:extLst>
            </p:cNvPr>
            <p:cNvGrpSpPr/>
            <p:nvPr/>
          </p:nvGrpSpPr>
          <p:grpSpPr>
            <a:xfrm rot="2272236">
              <a:off x="255430" y="232351"/>
              <a:ext cx="140340" cy="12465"/>
              <a:chOff x="0" y="0"/>
              <a:chExt cx="329582" cy="29274"/>
            </a:xfrm>
          </p:grpSpPr>
          <p:sp>
            <p:nvSpPr>
              <p:cNvPr id="1603" name="Freeform 1603">
                <a:extLst>
                  <a:ext uri="{FF2B5EF4-FFF2-40B4-BE49-F238E27FC236}">
                    <a16:creationId xmlns:a16="http://schemas.microsoft.com/office/drawing/2014/main" id="{C794F200-8304-41D1-71F8-AEFC3A3E7B91}"/>
                  </a:ext>
                </a:extLst>
              </p:cNvPr>
              <p:cNvSpPr/>
              <p:nvPr/>
            </p:nvSpPr>
            <p:spPr>
              <a:xfrm>
                <a:off x="0" y="0"/>
                <a:ext cx="329582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9582" h="29274">
                    <a:moveTo>
                      <a:pt x="164791" y="0"/>
                    </a:moveTo>
                    <a:cubicBezTo>
                      <a:pt x="73780" y="0"/>
                      <a:pt x="0" y="6553"/>
                      <a:pt x="0" y="14637"/>
                    </a:cubicBezTo>
                    <a:cubicBezTo>
                      <a:pt x="0" y="22721"/>
                      <a:pt x="73780" y="29274"/>
                      <a:pt x="164791" y="29274"/>
                    </a:cubicBezTo>
                    <a:cubicBezTo>
                      <a:pt x="255803" y="29274"/>
                      <a:pt x="329582" y="22721"/>
                      <a:pt x="329582" y="14637"/>
                    </a:cubicBezTo>
                    <a:cubicBezTo>
                      <a:pt x="329582" y="6553"/>
                      <a:pt x="255803" y="0"/>
                      <a:pt x="16479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4" name="TextBox 1604">
                <a:extLst>
                  <a:ext uri="{FF2B5EF4-FFF2-40B4-BE49-F238E27FC236}">
                    <a16:creationId xmlns:a16="http://schemas.microsoft.com/office/drawing/2014/main" id="{0A7E32C0-B231-4F31-8114-F79DEE010F90}"/>
                  </a:ext>
                </a:extLst>
              </p:cNvPr>
              <p:cNvSpPr txBox="1"/>
              <p:nvPr/>
            </p:nvSpPr>
            <p:spPr>
              <a:xfrm>
                <a:off x="30898" y="-35356"/>
                <a:ext cx="267786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05" name="Group 1605">
              <a:extLst>
                <a:ext uri="{FF2B5EF4-FFF2-40B4-BE49-F238E27FC236}">
                  <a16:creationId xmlns:a16="http://schemas.microsoft.com/office/drawing/2014/main" id="{71054834-2B92-3B8C-7FE1-433829447307}"/>
                </a:ext>
              </a:extLst>
            </p:cNvPr>
            <p:cNvGrpSpPr/>
            <p:nvPr/>
          </p:nvGrpSpPr>
          <p:grpSpPr>
            <a:xfrm rot="2272236">
              <a:off x="263147" y="228735"/>
              <a:ext cx="128922" cy="9842"/>
              <a:chOff x="0" y="0"/>
              <a:chExt cx="323324" cy="24682"/>
            </a:xfrm>
          </p:grpSpPr>
          <p:sp>
            <p:nvSpPr>
              <p:cNvPr id="1606" name="Freeform 1606">
                <a:extLst>
                  <a:ext uri="{FF2B5EF4-FFF2-40B4-BE49-F238E27FC236}">
                    <a16:creationId xmlns:a16="http://schemas.microsoft.com/office/drawing/2014/main" id="{BF4C20E6-C14D-0A2F-0A91-D5F8FF9A9A03}"/>
                  </a:ext>
                </a:extLst>
              </p:cNvPr>
              <p:cNvSpPr/>
              <p:nvPr/>
            </p:nvSpPr>
            <p:spPr>
              <a:xfrm>
                <a:off x="0" y="0"/>
                <a:ext cx="323324" cy="24682"/>
              </a:xfrm>
              <a:custGeom>
                <a:avLst/>
                <a:gdLst/>
                <a:ahLst/>
                <a:cxnLst/>
                <a:rect l="l" t="t" r="r" b="b"/>
                <a:pathLst>
                  <a:path w="323324" h="24682">
                    <a:moveTo>
                      <a:pt x="161662" y="0"/>
                    </a:moveTo>
                    <a:cubicBezTo>
                      <a:pt x="72378" y="0"/>
                      <a:pt x="0" y="5525"/>
                      <a:pt x="0" y="12341"/>
                    </a:cubicBezTo>
                    <a:cubicBezTo>
                      <a:pt x="0" y="19157"/>
                      <a:pt x="72378" y="24682"/>
                      <a:pt x="161662" y="24682"/>
                    </a:cubicBezTo>
                    <a:cubicBezTo>
                      <a:pt x="250945" y="24682"/>
                      <a:pt x="323324" y="19157"/>
                      <a:pt x="323324" y="12341"/>
                    </a:cubicBezTo>
                    <a:cubicBezTo>
                      <a:pt x="323324" y="5525"/>
                      <a:pt x="250945" y="0"/>
                      <a:pt x="16166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7" name="TextBox 1607">
                <a:extLst>
                  <a:ext uri="{FF2B5EF4-FFF2-40B4-BE49-F238E27FC236}">
                    <a16:creationId xmlns:a16="http://schemas.microsoft.com/office/drawing/2014/main" id="{4DA2F3DA-93B5-FFCD-FD72-B8E122ABF212}"/>
                  </a:ext>
                </a:extLst>
              </p:cNvPr>
              <p:cNvSpPr txBox="1"/>
              <p:nvPr/>
            </p:nvSpPr>
            <p:spPr>
              <a:xfrm>
                <a:off x="30312" y="-35786"/>
                <a:ext cx="262701" cy="581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08" name="Group 1608">
              <a:extLst>
                <a:ext uri="{FF2B5EF4-FFF2-40B4-BE49-F238E27FC236}">
                  <a16:creationId xmlns:a16="http://schemas.microsoft.com/office/drawing/2014/main" id="{E77DED98-0A0F-E218-07C7-27F892C2C896}"/>
                </a:ext>
              </a:extLst>
            </p:cNvPr>
            <p:cNvGrpSpPr/>
            <p:nvPr/>
          </p:nvGrpSpPr>
          <p:grpSpPr>
            <a:xfrm rot="2272236">
              <a:off x="273005" y="230373"/>
              <a:ext cx="120446" cy="6465"/>
              <a:chOff x="0" y="0"/>
              <a:chExt cx="334393" cy="17948"/>
            </a:xfrm>
          </p:grpSpPr>
          <p:sp>
            <p:nvSpPr>
              <p:cNvPr id="1609" name="Freeform 1609">
                <a:extLst>
                  <a:ext uri="{FF2B5EF4-FFF2-40B4-BE49-F238E27FC236}">
                    <a16:creationId xmlns:a16="http://schemas.microsoft.com/office/drawing/2014/main" id="{20BBA0BD-BF7C-B0ED-72F9-B0DC31FB2C80}"/>
                  </a:ext>
                </a:extLst>
              </p:cNvPr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0" name="TextBox 1610">
                <a:extLst>
                  <a:ext uri="{FF2B5EF4-FFF2-40B4-BE49-F238E27FC236}">
                    <a16:creationId xmlns:a16="http://schemas.microsoft.com/office/drawing/2014/main" id="{43FFB175-B258-473D-6FCA-FBB7248DCF0F}"/>
                  </a:ext>
                </a:extLst>
              </p:cNvPr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11" name="Group 1611">
              <a:extLst>
                <a:ext uri="{FF2B5EF4-FFF2-40B4-BE49-F238E27FC236}">
                  <a16:creationId xmlns:a16="http://schemas.microsoft.com/office/drawing/2014/main" id="{7CA4F49D-303E-B7A6-91CF-7925A40885EB}"/>
                </a:ext>
              </a:extLst>
            </p:cNvPr>
            <p:cNvGrpSpPr/>
            <p:nvPr/>
          </p:nvGrpSpPr>
          <p:grpSpPr>
            <a:xfrm rot="2272236">
              <a:off x="271244" y="226703"/>
              <a:ext cx="130786" cy="7020"/>
              <a:chOff x="0" y="0"/>
              <a:chExt cx="334393" cy="17948"/>
            </a:xfrm>
          </p:grpSpPr>
          <p:sp>
            <p:nvSpPr>
              <p:cNvPr id="1612" name="Freeform 1612">
                <a:extLst>
                  <a:ext uri="{FF2B5EF4-FFF2-40B4-BE49-F238E27FC236}">
                    <a16:creationId xmlns:a16="http://schemas.microsoft.com/office/drawing/2014/main" id="{E717380E-9700-4AC6-BBB4-B85DB086116D}"/>
                  </a:ext>
                </a:extLst>
              </p:cNvPr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3" name="TextBox 1613">
                <a:extLst>
                  <a:ext uri="{FF2B5EF4-FFF2-40B4-BE49-F238E27FC236}">
                    <a16:creationId xmlns:a16="http://schemas.microsoft.com/office/drawing/2014/main" id="{914AC201-9FE2-9CC3-F0B1-22FC75FACCC8}"/>
                  </a:ext>
                </a:extLst>
              </p:cNvPr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614" name="AutoShape 1614">
              <a:extLst>
                <a:ext uri="{FF2B5EF4-FFF2-40B4-BE49-F238E27FC236}">
                  <a16:creationId xmlns:a16="http://schemas.microsoft.com/office/drawing/2014/main" id="{F01C5E4B-5505-0B7B-4F28-A5929FE799F8}"/>
                </a:ext>
              </a:extLst>
            </p:cNvPr>
            <p:cNvSpPr/>
            <p:nvPr/>
          </p:nvSpPr>
          <p:spPr>
            <a:xfrm>
              <a:off x="190926" y="246082"/>
              <a:ext cx="135483" cy="155568"/>
            </a:xfrm>
            <a:prstGeom prst="line">
              <a:avLst/>
            </a:prstGeom>
            <a:ln w="6114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15" name="Group 1615">
              <a:extLst>
                <a:ext uri="{FF2B5EF4-FFF2-40B4-BE49-F238E27FC236}">
                  <a16:creationId xmlns:a16="http://schemas.microsoft.com/office/drawing/2014/main" id="{A810E29C-34DD-D362-4FA6-D708E43C24CD}"/>
                </a:ext>
              </a:extLst>
            </p:cNvPr>
            <p:cNvGrpSpPr/>
            <p:nvPr/>
          </p:nvGrpSpPr>
          <p:grpSpPr>
            <a:xfrm rot="2272236">
              <a:off x="200208" y="343404"/>
              <a:ext cx="143721" cy="7900"/>
              <a:chOff x="0" y="0"/>
              <a:chExt cx="386175" cy="21226"/>
            </a:xfrm>
          </p:grpSpPr>
          <p:sp>
            <p:nvSpPr>
              <p:cNvPr id="1616" name="Freeform 1616">
                <a:extLst>
                  <a:ext uri="{FF2B5EF4-FFF2-40B4-BE49-F238E27FC236}">
                    <a16:creationId xmlns:a16="http://schemas.microsoft.com/office/drawing/2014/main" id="{7D982FBD-5048-A6F4-99BF-6FCFDB04C7ED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7" name="TextBox 1617">
                <a:extLst>
                  <a:ext uri="{FF2B5EF4-FFF2-40B4-BE49-F238E27FC236}">
                    <a16:creationId xmlns:a16="http://schemas.microsoft.com/office/drawing/2014/main" id="{EE106D35-FDCE-179C-0452-0A851E21F482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18" name="Group 1618">
              <a:extLst>
                <a:ext uri="{FF2B5EF4-FFF2-40B4-BE49-F238E27FC236}">
                  <a16:creationId xmlns:a16="http://schemas.microsoft.com/office/drawing/2014/main" id="{05E6E89C-0958-F23A-B547-205E590ED707}"/>
                </a:ext>
              </a:extLst>
            </p:cNvPr>
            <p:cNvGrpSpPr/>
            <p:nvPr/>
          </p:nvGrpSpPr>
          <p:grpSpPr>
            <a:xfrm rot="2272236">
              <a:off x="200208" y="350203"/>
              <a:ext cx="143721" cy="7900"/>
              <a:chOff x="0" y="0"/>
              <a:chExt cx="386175" cy="21226"/>
            </a:xfrm>
          </p:grpSpPr>
          <p:sp>
            <p:nvSpPr>
              <p:cNvPr id="1619" name="Freeform 1619">
                <a:extLst>
                  <a:ext uri="{FF2B5EF4-FFF2-40B4-BE49-F238E27FC236}">
                    <a16:creationId xmlns:a16="http://schemas.microsoft.com/office/drawing/2014/main" id="{A13BB6B0-B978-3AE3-731F-BE57E3E651CB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0" name="TextBox 1620">
                <a:extLst>
                  <a:ext uri="{FF2B5EF4-FFF2-40B4-BE49-F238E27FC236}">
                    <a16:creationId xmlns:a16="http://schemas.microsoft.com/office/drawing/2014/main" id="{F431A1C1-6118-4FCA-6F24-7B8ADC3797C1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1" name="Group 1621">
              <a:extLst>
                <a:ext uri="{FF2B5EF4-FFF2-40B4-BE49-F238E27FC236}">
                  <a16:creationId xmlns:a16="http://schemas.microsoft.com/office/drawing/2014/main" id="{10DCEF96-DAE4-A157-78ED-FD4C62C3478D}"/>
                </a:ext>
              </a:extLst>
            </p:cNvPr>
            <p:cNvGrpSpPr/>
            <p:nvPr/>
          </p:nvGrpSpPr>
          <p:grpSpPr>
            <a:xfrm rot="2148467">
              <a:off x="254442" y="373277"/>
              <a:ext cx="83575" cy="4594"/>
              <a:chOff x="0" y="0"/>
              <a:chExt cx="386175" cy="21226"/>
            </a:xfrm>
          </p:grpSpPr>
          <p:sp>
            <p:nvSpPr>
              <p:cNvPr id="1622" name="Freeform 1622">
                <a:extLst>
                  <a:ext uri="{FF2B5EF4-FFF2-40B4-BE49-F238E27FC236}">
                    <a16:creationId xmlns:a16="http://schemas.microsoft.com/office/drawing/2014/main" id="{192F2C16-E171-DEF2-70CD-A6A7A8DEEBE9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3" name="TextBox 1623">
                <a:extLst>
                  <a:ext uri="{FF2B5EF4-FFF2-40B4-BE49-F238E27FC236}">
                    <a16:creationId xmlns:a16="http://schemas.microsoft.com/office/drawing/2014/main" id="{923888B9-8D35-A871-A0BE-C538C9A5828A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4" name="Group 1624">
              <a:extLst>
                <a:ext uri="{FF2B5EF4-FFF2-40B4-BE49-F238E27FC236}">
                  <a16:creationId xmlns:a16="http://schemas.microsoft.com/office/drawing/2014/main" id="{51AA4443-AE84-7485-C0A8-4F962576D4D2}"/>
                </a:ext>
              </a:extLst>
            </p:cNvPr>
            <p:cNvGrpSpPr/>
            <p:nvPr/>
          </p:nvGrpSpPr>
          <p:grpSpPr>
            <a:xfrm rot="2148467">
              <a:off x="254442" y="376877"/>
              <a:ext cx="83575" cy="4594"/>
              <a:chOff x="0" y="0"/>
              <a:chExt cx="386175" cy="21226"/>
            </a:xfrm>
          </p:grpSpPr>
          <p:sp>
            <p:nvSpPr>
              <p:cNvPr id="1625" name="Freeform 1625">
                <a:extLst>
                  <a:ext uri="{FF2B5EF4-FFF2-40B4-BE49-F238E27FC236}">
                    <a16:creationId xmlns:a16="http://schemas.microsoft.com/office/drawing/2014/main" id="{FA3BE626-5B24-46D1-03C2-321D08DBC671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6" name="TextBox 1626">
                <a:extLst>
                  <a:ext uri="{FF2B5EF4-FFF2-40B4-BE49-F238E27FC236}">
                    <a16:creationId xmlns:a16="http://schemas.microsoft.com/office/drawing/2014/main" id="{AC213FF9-7B77-D921-DAE5-99A822548C26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7" name="Group 1627">
              <a:extLst>
                <a:ext uri="{FF2B5EF4-FFF2-40B4-BE49-F238E27FC236}">
                  <a16:creationId xmlns:a16="http://schemas.microsoft.com/office/drawing/2014/main" id="{3D20B922-31A9-24BA-CA5B-9094D21D401E}"/>
                </a:ext>
              </a:extLst>
            </p:cNvPr>
            <p:cNvGrpSpPr/>
            <p:nvPr/>
          </p:nvGrpSpPr>
          <p:grpSpPr>
            <a:xfrm rot="1482167">
              <a:off x="305469" y="397788"/>
              <a:ext cx="26961" cy="5035"/>
              <a:chOff x="0" y="0"/>
              <a:chExt cx="386175" cy="72123"/>
            </a:xfrm>
          </p:grpSpPr>
          <p:sp>
            <p:nvSpPr>
              <p:cNvPr id="1628" name="Freeform 1628">
                <a:extLst>
                  <a:ext uri="{FF2B5EF4-FFF2-40B4-BE49-F238E27FC236}">
                    <a16:creationId xmlns:a16="http://schemas.microsoft.com/office/drawing/2014/main" id="{E14C7870-F248-B7AE-3038-7EBEE7F433BB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9" name="TextBox 1629">
                <a:extLst>
                  <a:ext uri="{FF2B5EF4-FFF2-40B4-BE49-F238E27FC236}">
                    <a16:creationId xmlns:a16="http://schemas.microsoft.com/office/drawing/2014/main" id="{8B5DDA43-5C07-741C-DF7D-2C11F1C54D8A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30" name="Group 1630">
              <a:extLst>
                <a:ext uri="{FF2B5EF4-FFF2-40B4-BE49-F238E27FC236}">
                  <a16:creationId xmlns:a16="http://schemas.microsoft.com/office/drawing/2014/main" id="{0E11BA51-BDFF-5C49-7284-A4F03120467D}"/>
                </a:ext>
              </a:extLst>
            </p:cNvPr>
            <p:cNvGrpSpPr/>
            <p:nvPr/>
          </p:nvGrpSpPr>
          <p:grpSpPr>
            <a:xfrm rot="1482167">
              <a:off x="307084" y="394179"/>
              <a:ext cx="26961" cy="5035"/>
              <a:chOff x="0" y="0"/>
              <a:chExt cx="386175" cy="72123"/>
            </a:xfrm>
          </p:grpSpPr>
          <p:sp>
            <p:nvSpPr>
              <p:cNvPr id="1631" name="Freeform 1631">
                <a:extLst>
                  <a:ext uri="{FF2B5EF4-FFF2-40B4-BE49-F238E27FC236}">
                    <a16:creationId xmlns:a16="http://schemas.microsoft.com/office/drawing/2014/main" id="{08D69D4F-F9A0-B1DA-A1F8-18A2977A2AF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2" name="TextBox 1632">
                <a:extLst>
                  <a:ext uri="{FF2B5EF4-FFF2-40B4-BE49-F238E27FC236}">
                    <a16:creationId xmlns:a16="http://schemas.microsoft.com/office/drawing/2014/main" id="{F8333680-1A00-3518-70C0-AC87E6AC6D2B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33" name="Group 1633">
              <a:extLst>
                <a:ext uri="{FF2B5EF4-FFF2-40B4-BE49-F238E27FC236}">
                  <a16:creationId xmlns:a16="http://schemas.microsoft.com/office/drawing/2014/main" id="{11B56774-9B20-5BE3-9B1D-33DDC1EBFAC1}"/>
                </a:ext>
              </a:extLst>
            </p:cNvPr>
            <p:cNvGrpSpPr/>
            <p:nvPr/>
          </p:nvGrpSpPr>
          <p:grpSpPr>
            <a:xfrm rot="1482167">
              <a:off x="305469" y="386810"/>
              <a:ext cx="26961" cy="5035"/>
              <a:chOff x="0" y="0"/>
              <a:chExt cx="386175" cy="72123"/>
            </a:xfrm>
          </p:grpSpPr>
          <p:sp>
            <p:nvSpPr>
              <p:cNvPr id="1634" name="Freeform 1634">
                <a:extLst>
                  <a:ext uri="{FF2B5EF4-FFF2-40B4-BE49-F238E27FC236}">
                    <a16:creationId xmlns:a16="http://schemas.microsoft.com/office/drawing/2014/main" id="{7E3C2DB2-6615-E0DD-C087-1B09BC9F5FDF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5" name="TextBox 1635">
                <a:extLst>
                  <a:ext uri="{FF2B5EF4-FFF2-40B4-BE49-F238E27FC236}">
                    <a16:creationId xmlns:a16="http://schemas.microsoft.com/office/drawing/2014/main" id="{BD669216-6F21-8BDD-209A-C60D401500CF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36" name="Group 1636">
              <a:extLst>
                <a:ext uri="{FF2B5EF4-FFF2-40B4-BE49-F238E27FC236}">
                  <a16:creationId xmlns:a16="http://schemas.microsoft.com/office/drawing/2014/main" id="{F09223DB-13F1-7780-EAF3-41F786BE555D}"/>
                </a:ext>
              </a:extLst>
            </p:cNvPr>
            <p:cNvGrpSpPr/>
            <p:nvPr/>
          </p:nvGrpSpPr>
          <p:grpSpPr>
            <a:xfrm rot="1482167">
              <a:off x="296048" y="378889"/>
              <a:ext cx="26961" cy="5035"/>
              <a:chOff x="0" y="0"/>
              <a:chExt cx="386175" cy="72123"/>
            </a:xfrm>
          </p:grpSpPr>
          <p:sp>
            <p:nvSpPr>
              <p:cNvPr id="1637" name="Freeform 1637">
                <a:extLst>
                  <a:ext uri="{FF2B5EF4-FFF2-40B4-BE49-F238E27FC236}">
                    <a16:creationId xmlns:a16="http://schemas.microsoft.com/office/drawing/2014/main" id="{F0660105-6275-EF9E-648A-3E98E1127D0F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8" name="TextBox 1638">
                <a:extLst>
                  <a:ext uri="{FF2B5EF4-FFF2-40B4-BE49-F238E27FC236}">
                    <a16:creationId xmlns:a16="http://schemas.microsoft.com/office/drawing/2014/main" id="{9F67C267-61B7-037C-0067-572640F08DE7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39" name="Group 1639">
              <a:extLst>
                <a:ext uri="{FF2B5EF4-FFF2-40B4-BE49-F238E27FC236}">
                  <a16:creationId xmlns:a16="http://schemas.microsoft.com/office/drawing/2014/main" id="{BF09F759-2E29-7D17-FD13-A3181C3F4365}"/>
                </a:ext>
              </a:extLst>
            </p:cNvPr>
            <p:cNvGrpSpPr/>
            <p:nvPr/>
          </p:nvGrpSpPr>
          <p:grpSpPr>
            <a:xfrm rot="2329935">
              <a:off x="303889" y="363923"/>
              <a:ext cx="33901" cy="6331"/>
              <a:chOff x="0" y="0"/>
              <a:chExt cx="386175" cy="72123"/>
            </a:xfrm>
          </p:grpSpPr>
          <p:sp>
            <p:nvSpPr>
              <p:cNvPr id="1640" name="Freeform 1640">
                <a:extLst>
                  <a:ext uri="{FF2B5EF4-FFF2-40B4-BE49-F238E27FC236}">
                    <a16:creationId xmlns:a16="http://schemas.microsoft.com/office/drawing/2014/main" id="{E4C2D15D-5FAD-126D-442B-9F051C51CC24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1" name="TextBox 1641">
                <a:extLst>
                  <a:ext uri="{FF2B5EF4-FFF2-40B4-BE49-F238E27FC236}">
                    <a16:creationId xmlns:a16="http://schemas.microsoft.com/office/drawing/2014/main" id="{27C171C4-CF50-2A7A-06AD-8D8F04EBB479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42" name="Group 1642">
              <a:extLst>
                <a:ext uri="{FF2B5EF4-FFF2-40B4-BE49-F238E27FC236}">
                  <a16:creationId xmlns:a16="http://schemas.microsoft.com/office/drawing/2014/main" id="{0DA0A55A-BA02-E31E-0018-D5BE60A25DB3}"/>
                </a:ext>
              </a:extLst>
            </p:cNvPr>
            <p:cNvGrpSpPr/>
            <p:nvPr/>
          </p:nvGrpSpPr>
          <p:grpSpPr>
            <a:xfrm rot="2329935">
              <a:off x="328048" y="308568"/>
              <a:ext cx="33901" cy="6331"/>
              <a:chOff x="0" y="0"/>
              <a:chExt cx="386175" cy="72123"/>
            </a:xfrm>
          </p:grpSpPr>
          <p:sp>
            <p:nvSpPr>
              <p:cNvPr id="1643" name="Freeform 1643">
                <a:extLst>
                  <a:ext uri="{FF2B5EF4-FFF2-40B4-BE49-F238E27FC236}">
                    <a16:creationId xmlns:a16="http://schemas.microsoft.com/office/drawing/2014/main" id="{4FC43190-7FDE-CBD5-48A7-3EA9D1A2E797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4" name="TextBox 1644">
                <a:extLst>
                  <a:ext uri="{FF2B5EF4-FFF2-40B4-BE49-F238E27FC236}">
                    <a16:creationId xmlns:a16="http://schemas.microsoft.com/office/drawing/2014/main" id="{D56ED6AC-21DB-3FEB-EE19-E0D04492141D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45" name="Group 1645">
              <a:extLst>
                <a:ext uri="{FF2B5EF4-FFF2-40B4-BE49-F238E27FC236}">
                  <a16:creationId xmlns:a16="http://schemas.microsoft.com/office/drawing/2014/main" id="{DC9CFF75-6CEB-93DD-855A-9FFAF390F4F7}"/>
                </a:ext>
              </a:extLst>
            </p:cNvPr>
            <p:cNvGrpSpPr/>
            <p:nvPr/>
          </p:nvGrpSpPr>
          <p:grpSpPr>
            <a:xfrm rot="2329935">
              <a:off x="303889" y="348064"/>
              <a:ext cx="33901" cy="6331"/>
              <a:chOff x="0" y="0"/>
              <a:chExt cx="386175" cy="72123"/>
            </a:xfrm>
          </p:grpSpPr>
          <p:sp>
            <p:nvSpPr>
              <p:cNvPr id="1646" name="Freeform 1646">
                <a:extLst>
                  <a:ext uri="{FF2B5EF4-FFF2-40B4-BE49-F238E27FC236}">
                    <a16:creationId xmlns:a16="http://schemas.microsoft.com/office/drawing/2014/main" id="{0EE3044A-A77B-2FAB-9D7F-CABA1AC8682A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7" name="TextBox 1647">
                <a:extLst>
                  <a:ext uri="{FF2B5EF4-FFF2-40B4-BE49-F238E27FC236}">
                    <a16:creationId xmlns:a16="http://schemas.microsoft.com/office/drawing/2014/main" id="{4751255E-5E5F-8B23-F2D1-5E1E125F4158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48" name="Group 1648">
              <a:extLst>
                <a:ext uri="{FF2B5EF4-FFF2-40B4-BE49-F238E27FC236}">
                  <a16:creationId xmlns:a16="http://schemas.microsoft.com/office/drawing/2014/main" id="{8FFC8E34-ED92-1C52-CDEC-FB0B9CB74D63}"/>
                </a:ext>
              </a:extLst>
            </p:cNvPr>
            <p:cNvGrpSpPr/>
            <p:nvPr/>
          </p:nvGrpSpPr>
          <p:grpSpPr>
            <a:xfrm rot="85615">
              <a:off x="207881" y="139759"/>
              <a:ext cx="33901" cy="6331"/>
              <a:chOff x="0" y="0"/>
              <a:chExt cx="386175" cy="72123"/>
            </a:xfrm>
          </p:grpSpPr>
          <p:sp>
            <p:nvSpPr>
              <p:cNvPr id="1649" name="Freeform 1649">
                <a:extLst>
                  <a:ext uri="{FF2B5EF4-FFF2-40B4-BE49-F238E27FC236}">
                    <a16:creationId xmlns:a16="http://schemas.microsoft.com/office/drawing/2014/main" id="{2FDE99D5-F522-8412-4E30-48692C1BDE67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0" name="TextBox 1650">
                <a:extLst>
                  <a:ext uri="{FF2B5EF4-FFF2-40B4-BE49-F238E27FC236}">
                    <a16:creationId xmlns:a16="http://schemas.microsoft.com/office/drawing/2014/main" id="{528D7813-AE32-9CA5-6AD4-E6E9E1481EF7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1" name="Group 1651">
              <a:extLst>
                <a:ext uri="{FF2B5EF4-FFF2-40B4-BE49-F238E27FC236}">
                  <a16:creationId xmlns:a16="http://schemas.microsoft.com/office/drawing/2014/main" id="{E7790CC6-864D-F8BE-DDCB-42AB674DBD19}"/>
                </a:ext>
              </a:extLst>
            </p:cNvPr>
            <p:cNvGrpSpPr/>
            <p:nvPr/>
          </p:nvGrpSpPr>
          <p:grpSpPr>
            <a:xfrm rot="85615">
              <a:off x="219413" y="141916"/>
              <a:ext cx="33901" cy="6331"/>
              <a:chOff x="0" y="0"/>
              <a:chExt cx="386175" cy="72123"/>
            </a:xfrm>
          </p:grpSpPr>
          <p:sp>
            <p:nvSpPr>
              <p:cNvPr id="1652" name="Freeform 1652">
                <a:extLst>
                  <a:ext uri="{FF2B5EF4-FFF2-40B4-BE49-F238E27FC236}">
                    <a16:creationId xmlns:a16="http://schemas.microsoft.com/office/drawing/2014/main" id="{E0528B93-0725-6226-1E6A-003E5BE30D38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3" name="TextBox 1653">
                <a:extLst>
                  <a:ext uri="{FF2B5EF4-FFF2-40B4-BE49-F238E27FC236}">
                    <a16:creationId xmlns:a16="http://schemas.microsoft.com/office/drawing/2014/main" id="{7D84D6F3-5A42-3FCA-A4EF-A7CE45BE396C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4" name="Group 1654">
              <a:extLst>
                <a:ext uri="{FF2B5EF4-FFF2-40B4-BE49-F238E27FC236}">
                  <a16:creationId xmlns:a16="http://schemas.microsoft.com/office/drawing/2014/main" id="{0DECF236-39C1-ABB8-E213-C0F092558C9B}"/>
                </a:ext>
              </a:extLst>
            </p:cNvPr>
            <p:cNvGrpSpPr/>
            <p:nvPr/>
          </p:nvGrpSpPr>
          <p:grpSpPr>
            <a:xfrm rot="421745">
              <a:off x="219413" y="146933"/>
              <a:ext cx="33901" cy="6331"/>
              <a:chOff x="0" y="0"/>
              <a:chExt cx="386175" cy="72123"/>
            </a:xfrm>
          </p:grpSpPr>
          <p:sp>
            <p:nvSpPr>
              <p:cNvPr id="1655" name="Freeform 1655">
                <a:extLst>
                  <a:ext uri="{FF2B5EF4-FFF2-40B4-BE49-F238E27FC236}">
                    <a16:creationId xmlns:a16="http://schemas.microsoft.com/office/drawing/2014/main" id="{12757F7A-8A19-5D55-32EF-E4655F042392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6" name="TextBox 1656">
                <a:extLst>
                  <a:ext uri="{FF2B5EF4-FFF2-40B4-BE49-F238E27FC236}">
                    <a16:creationId xmlns:a16="http://schemas.microsoft.com/office/drawing/2014/main" id="{6DC7A53E-5581-35D0-364A-26FA0B750607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7" name="Group 1657">
              <a:extLst>
                <a:ext uri="{FF2B5EF4-FFF2-40B4-BE49-F238E27FC236}">
                  <a16:creationId xmlns:a16="http://schemas.microsoft.com/office/drawing/2014/main" id="{25C35E7C-D140-3CA5-3B2C-A11DC840BC52}"/>
                </a:ext>
              </a:extLst>
            </p:cNvPr>
            <p:cNvGrpSpPr/>
            <p:nvPr/>
          </p:nvGrpSpPr>
          <p:grpSpPr>
            <a:xfrm rot="421745">
              <a:off x="202202" y="134543"/>
              <a:ext cx="33901" cy="6331"/>
              <a:chOff x="0" y="0"/>
              <a:chExt cx="386175" cy="72123"/>
            </a:xfrm>
          </p:grpSpPr>
          <p:sp>
            <p:nvSpPr>
              <p:cNvPr id="1658" name="Freeform 1658">
                <a:extLst>
                  <a:ext uri="{FF2B5EF4-FFF2-40B4-BE49-F238E27FC236}">
                    <a16:creationId xmlns:a16="http://schemas.microsoft.com/office/drawing/2014/main" id="{B077E5B2-FF47-1F6A-1FC9-A8D0423FCFFE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9" name="TextBox 1659">
                <a:extLst>
                  <a:ext uri="{FF2B5EF4-FFF2-40B4-BE49-F238E27FC236}">
                    <a16:creationId xmlns:a16="http://schemas.microsoft.com/office/drawing/2014/main" id="{1E7B155D-7B40-C6F3-49DF-1FB0084D6EF2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60" name="Group 1660">
              <a:extLst>
                <a:ext uri="{FF2B5EF4-FFF2-40B4-BE49-F238E27FC236}">
                  <a16:creationId xmlns:a16="http://schemas.microsoft.com/office/drawing/2014/main" id="{3CCF928D-25FD-EB88-601C-07FCD1F0B999}"/>
                </a:ext>
              </a:extLst>
            </p:cNvPr>
            <p:cNvGrpSpPr/>
            <p:nvPr/>
          </p:nvGrpSpPr>
          <p:grpSpPr>
            <a:xfrm rot="1777252">
              <a:off x="132279" y="112908"/>
              <a:ext cx="33901" cy="11990"/>
              <a:chOff x="0" y="0"/>
              <a:chExt cx="386175" cy="136585"/>
            </a:xfrm>
          </p:grpSpPr>
          <p:sp>
            <p:nvSpPr>
              <p:cNvPr id="1661" name="Freeform 1661">
                <a:extLst>
                  <a:ext uri="{FF2B5EF4-FFF2-40B4-BE49-F238E27FC236}">
                    <a16:creationId xmlns:a16="http://schemas.microsoft.com/office/drawing/2014/main" id="{A9AEABEB-029F-35AA-8DF5-61FE8E5A575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2" name="TextBox 1662">
                <a:extLst>
                  <a:ext uri="{FF2B5EF4-FFF2-40B4-BE49-F238E27FC236}">
                    <a16:creationId xmlns:a16="http://schemas.microsoft.com/office/drawing/2014/main" id="{A88E3F49-5621-6A48-4602-EE71BE0D9EE2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63" name="Group 1663">
              <a:extLst>
                <a:ext uri="{FF2B5EF4-FFF2-40B4-BE49-F238E27FC236}">
                  <a16:creationId xmlns:a16="http://schemas.microsoft.com/office/drawing/2014/main" id="{8288C1AE-C3C7-3B8A-0C2C-4023090DDD3B}"/>
                </a:ext>
              </a:extLst>
            </p:cNvPr>
            <p:cNvGrpSpPr/>
            <p:nvPr/>
          </p:nvGrpSpPr>
          <p:grpSpPr>
            <a:xfrm rot="1777252">
              <a:off x="121019" y="112908"/>
              <a:ext cx="33901" cy="11990"/>
              <a:chOff x="0" y="0"/>
              <a:chExt cx="386175" cy="136585"/>
            </a:xfrm>
          </p:grpSpPr>
          <p:sp>
            <p:nvSpPr>
              <p:cNvPr id="1664" name="Freeform 1664">
                <a:extLst>
                  <a:ext uri="{FF2B5EF4-FFF2-40B4-BE49-F238E27FC236}">
                    <a16:creationId xmlns:a16="http://schemas.microsoft.com/office/drawing/2014/main" id="{371DB477-EA86-8727-65D0-529D19A7400C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5" name="TextBox 1665">
                <a:extLst>
                  <a:ext uri="{FF2B5EF4-FFF2-40B4-BE49-F238E27FC236}">
                    <a16:creationId xmlns:a16="http://schemas.microsoft.com/office/drawing/2014/main" id="{8EA33652-AADF-1C05-224E-206DC94B581B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66" name="Group 1666">
              <a:extLst>
                <a:ext uri="{FF2B5EF4-FFF2-40B4-BE49-F238E27FC236}">
                  <a16:creationId xmlns:a16="http://schemas.microsoft.com/office/drawing/2014/main" id="{C7D0A679-DDC9-7CD8-D6DB-F55F694384AF}"/>
                </a:ext>
              </a:extLst>
            </p:cNvPr>
            <p:cNvGrpSpPr/>
            <p:nvPr/>
          </p:nvGrpSpPr>
          <p:grpSpPr>
            <a:xfrm rot="1777252">
              <a:off x="149978" y="118124"/>
              <a:ext cx="33901" cy="11990"/>
              <a:chOff x="0" y="0"/>
              <a:chExt cx="386175" cy="136585"/>
            </a:xfrm>
          </p:grpSpPr>
          <p:sp>
            <p:nvSpPr>
              <p:cNvPr id="1667" name="Freeform 1667">
                <a:extLst>
                  <a:ext uri="{FF2B5EF4-FFF2-40B4-BE49-F238E27FC236}">
                    <a16:creationId xmlns:a16="http://schemas.microsoft.com/office/drawing/2014/main" id="{D086B837-B7A2-C168-03BE-3C5778552A6B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8" name="TextBox 1668">
                <a:extLst>
                  <a:ext uri="{FF2B5EF4-FFF2-40B4-BE49-F238E27FC236}">
                    <a16:creationId xmlns:a16="http://schemas.microsoft.com/office/drawing/2014/main" id="{D3EACDF1-6578-9CF5-CCB9-ADD99A9193EA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69" name="Group 1669">
              <a:extLst>
                <a:ext uri="{FF2B5EF4-FFF2-40B4-BE49-F238E27FC236}">
                  <a16:creationId xmlns:a16="http://schemas.microsoft.com/office/drawing/2014/main" id="{AEE80E13-71B1-08AC-25AA-2E04F9E4CD63}"/>
                </a:ext>
              </a:extLst>
            </p:cNvPr>
            <p:cNvGrpSpPr/>
            <p:nvPr/>
          </p:nvGrpSpPr>
          <p:grpSpPr>
            <a:xfrm rot="1777252">
              <a:off x="116527" y="112393"/>
              <a:ext cx="33901" cy="19865"/>
              <a:chOff x="0" y="0"/>
              <a:chExt cx="386175" cy="226288"/>
            </a:xfrm>
          </p:grpSpPr>
          <p:sp>
            <p:nvSpPr>
              <p:cNvPr id="1670" name="Freeform 1670">
                <a:extLst>
                  <a:ext uri="{FF2B5EF4-FFF2-40B4-BE49-F238E27FC236}">
                    <a16:creationId xmlns:a16="http://schemas.microsoft.com/office/drawing/2014/main" id="{831FF6D0-FF19-E769-DCDA-19A0330F8919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1" name="TextBox 1671">
                <a:extLst>
                  <a:ext uri="{FF2B5EF4-FFF2-40B4-BE49-F238E27FC236}">
                    <a16:creationId xmlns:a16="http://schemas.microsoft.com/office/drawing/2014/main" id="{3E8915AB-5790-B8A9-767A-F092EE8CEEDB}"/>
                  </a:ext>
                </a:extLst>
              </p:cNvPr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672" name="AutoShape 1672">
              <a:extLst>
                <a:ext uri="{FF2B5EF4-FFF2-40B4-BE49-F238E27FC236}">
                  <a16:creationId xmlns:a16="http://schemas.microsoft.com/office/drawing/2014/main" id="{C19CB9DD-BEC8-B1BF-AA1D-1F6D2168F4F9}"/>
                </a:ext>
              </a:extLst>
            </p:cNvPr>
            <p:cNvSpPr/>
            <p:nvPr/>
          </p:nvSpPr>
          <p:spPr>
            <a:xfrm>
              <a:off x="135998" y="131805"/>
              <a:ext cx="103028" cy="162589"/>
            </a:xfrm>
            <a:prstGeom prst="line">
              <a:avLst/>
            </a:prstGeom>
            <a:ln w="6114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73" name="Group 1673">
              <a:extLst>
                <a:ext uri="{FF2B5EF4-FFF2-40B4-BE49-F238E27FC236}">
                  <a16:creationId xmlns:a16="http://schemas.microsoft.com/office/drawing/2014/main" id="{EE76BE79-B27C-8FEF-7295-B26CF4BC6341}"/>
                </a:ext>
              </a:extLst>
            </p:cNvPr>
            <p:cNvGrpSpPr/>
            <p:nvPr/>
          </p:nvGrpSpPr>
          <p:grpSpPr>
            <a:xfrm rot="2700000">
              <a:off x="110280" y="165306"/>
              <a:ext cx="225771" cy="79852"/>
              <a:chOff x="0" y="0"/>
              <a:chExt cx="386175" cy="136585"/>
            </a:xfrm>
          </p:grpSpPr>
          <p:sp>
            <p:nvSpPr>
              <p:cNvPr id="1674" name="Freeform 1674">
                <a:extLst>
                  <a:ext uri="{FF2B5EF4-FFF2-40B4-BE49-F238E27FC236}">
                    <a16:creationId xmlns:a16="http://schemas.microsoft.com/office/drawing/2014/main" id="{EF5BA760-DEDA-9810-769B-DFD42A5C9D85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5" name="TextBox 1675">
                <a:extLst>
                  <a:ext uri="{FF2B5EF4-FFF2-40B4-BE49-F238E27FC236}">
                    <a16:creationId xmlns:a16="http://schemas.microsoft.com/office/drawing/2014/main" id="{40E42CAB-CC2C-3DD2-C4A3-9D1DEA954BE8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76" name="Group 1676">
              <a:extLst>
                <a:ext uri="{FF2B5EF4-FFF2-40B4-BE49-F238E27FC236}">
                  <a16:creationId xmlns:a16="http://schemas.microsoft.com/office/drawing/2014/main" id="{2DAD665E-9C87-93A1-380B-C5A226973AE7}"/>
                </a:ext>
              </a:extLst>
            </p:cNvPr>
            <p:cNvGrpSpPr/>
            <p:nvPr/>
          </p:nvGrpSpPr>
          <p:grpSpPr>
            <a:xfrm rot="2700000">
              <a:off x="128362" y="200102"/>
              <a:ext cx="225771" cy="79852"/>
              <a:chOff x="0" y="0"/>
              <a:chExt cx="386175" cy="136585"/>
            </a:xfrm>
          </p:grpSpPr>
          <p:sp>
            <p:nvSpPr>
              <p:cNvPr id="1677" name="Freeform 1677">
                <a:extLst>
                  <a:ext uri="{FF2B5EF4-FFF2-40B4-BE49-F238E27FC236}">
                    <a16:creationId xmlns:a16="http://schemas.microsoft.com/office/drawing/2014/main" id="{070BEE47-2792-2B3A-012B-C2E38088A83B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8" name="TextBox 1678">
                <a:extLst>
                  <a:ext uri="{FF2B5EF4-FFF2-40B4-BE49-F238E27FC236}">
                    <a16:creationId xmlns:a16="http://schemas.microsoft.com/office/drawing/2014/main" id="{1B3D51C1-226E-87B7-A4FC-AB478BDE3059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79" name="Group 1679">
              <a:extLst>
                <a:ext uri="{FF2B5EF4-FFF2-40B4-BE49-F238E27FC236}">
                  <a16:creationId xmlns:a16="http://schemas.microsoft.com/office/drawing/2014/main" id="{04C8025A-8EF0-F6CA-8164-27BAB377D3E8}"/>
                </a:ext>
              </a:extLst>
            </p:cNvPr>
            <p:cNvGrpSpPr/>
            <p:nvPr/>
          </p:nvGrpSpPr>
          <p:grpSpPr>
            <a:xfrm rot="2847246">
              <a:off x="178571" y="253402"/>
              <a:ext cx="159752" cy="79852"/>
              <a:chOff x="0" y="0"/>
              <a:chExt cx="273253" cy="136585"/>
            </a:xfrm>
          </p:grpSpPr>
          <p:sp>
            <p:nvSpPr>
              <p:cNvPr id="1680" name="Freeform 1680">
                <a:extLst>
                  <a:ext uri="{FF2B5EF4-FFF2-40B4-BE49-F238E27FC236}">
                    <a16:creationId xmlns:a16="http://schemas.microsoft.com/office/drawing/2014/main" id="{24622327-9F21-C44F-5A6C-EEA0A0653A0B}"/>
                  </a:ext>
                </a:extLst>
              </p:cNvPr>
              <p:cNvSpPr/>
              <p:nvPr/>
            </p:nvSpPr>
            <p:spPr>
              <a:xfrm>
                <a:off x="0" y="0"/>
                <a:ext cx="273253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273253" h="136585">
                    <a:moveTo>
                      <a:pt x="136626" y="0"/>
                    </a:moveTo>
                    <a:cubicBezTo>
                      <a:pt x="61170" y="0"/>
                      <a:pt x="0" y="30576"/>
                      <a:pt x="0" y="68293"/>
                    </a:cubicBezTo>
                    <a:cubicBezTo>
                      <a:pt x="0" y="106010"/>
                      <a:pt x="61170" y="136585"/>
                      <a:pt x="136626" y="136585"/>
                    </a:cubicBezTo>
                    <a:cubicBezTo>
                      <a:pt x="212083" y="136585"/>
                      <a:pt x="273253" y="106010"/>
                      <a:pt x="273253" y="68293"/>
                    </a:cubicBezTo>
                    <a:cubicBezTo>
                      <a:pt x="273253" y="30576"/>
                      <a:pt x="212083" y="0"/>
                      <a:pt x="13662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1" name="TextBox 1681">
                <a:extLst>
                  <a:ext uri="{FF2B5EF4-FFF2-40B4-BE49-F238E27FC236}">
                    <a16:creationId xmlns:a16="http://schemas.microsoft.com/office/drawing/2014/main" id="{07B561DC-BD43-63BA-6656-C2061F8048E1}"/>
                  </a:ext>
                </a:extLst>
              </p:cNvPr>
              <p:cNvSpPr txBox="1"/>
              <p:nvPr/>
            </p:nvSpPr>
            <p:spPr>
              <a:xfrm>
                <a:off x="25617" y="-25295"/>
                <a:ext cx="22201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82" name="Group 1682">
              <a:extLst>
                <a:ext uri="{FF2B5EF4-FFF2-40B4-BE49-F238E27FC236}">
                  <a16:creationId xmlns:a16="http://schemas.microsoft.com/office/drawing/2014/main" id="{79971072-52B8-680C-E4B0-06440500A7B2}"/>
                </a:ext>
              </a:extLst>
            </p:cNvPr>
            <p:cNvGrpSpPr/>
            <p:nvPr/>
          </p:nvGrpSpPr>
          <p:grpSpPr>
            <a:xfrm rot="2847246">
              <a:off x="190037" y="319467"/>
              <a:ext cx="147865" cy="37644"/>
              <a:chOff x="0" y="0"/>
              <a:chExt cx="270365" cy="68830"/>
            </a:xfrm>
          </p:grpSpPr>
          <p:sp>
            <p:nvSpPr>
              <p:cNvPr id="1683" name="Freeform 1683">
                <a:extLst>
                  <a:ext uri="{FF2B5EF4-FFF2-40B4-BE49-F238E27FC236}">
                    <a16:creationId xmlns:a16="http://schemas.microsoft.com/office/drawing/2014/main" id="{6193B072-E901-2F50-1CB1-71A04D7CBC5B}"/>
                  </a:ext>
                </a:extLst>
              </p:cNvPr>
              <p:cNvSpPr/>
              <p:nvPr/>
            </p:nvSpPr>
            <p:spPr>
              <a:xfrm>
                <a:off x="0" y="0"/>
                <a:ext cx="270365" cy="68830"/>
              </a:xfrm>
              <a:custGeom>
                <a:avLst/>
                <a:gdLst/>
                <a:ahLst/>
                <a:cxnLst/>
                <a:rect l="l" t="t" r="r" b="b"/>
                <a:pathLst>
                  <a:path w="270365" h="68830">
                    <a:moveTo>
                      <a:pt x="135182" y="0"/>
                    </a:moveTo>
                    <a:cubicBezTo>
                      <a:pt x="60523" y="0"/>
                      <a:pt x="0" y="15408"/>
                      <a:pt x="0" y="34415"/>
                    </a:cubicBezTo>
                    <a:cubicBezTo>
                      <a:pt x="0" y="53422"/>
                      <a:pt x="60523" y="68830"/>
                      <a:pt x="135182" y="68830"/>
                    </a:cubicBezTo>
                    <a:cubicBezTo>
                      <a:pt x="209842" y="68830"/>
                      <a:pt x="270365" y="53422"/>
                      <a:pt x="270365" y="34415"/>
                    </a:cubicBezTo>
                    <a:cubicBezTo>
                      <a:pt x="270365" y="15408"/>
                      <a:pt x="209842" y="0"/>
                      <a:pt x="13518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4" name="TextBox 1684">
                <a:extLst>
                  <a:ext uri="{FF2B5EF4-FFF2-40B4-BE49-F238E27FC236}">
                    <a16:creationId xmlns:a16="http://schemas.microsoft.com/office/drawing/2014/main" id="{C63FC7D9-96A9-F046-019B-FE8A66920736}"/>
                  </a:ext>
                </a:extLst>
              </p:cNvPr>
              <p:cNvSpPr txBox="1"/>
              <p:nvPr/>
            </p:nvSpPr>
            <p:spPr>
              <a:xfrm>
                <a:off x="25347" y="-31647"/>
                <a:ext cx="219671" cy="94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85" name="Group 1685">
              <a:extLst>
                <a:ext uri="{FF2B5EF4-FFF2-40B4-BE49-F238E27FC236}">
                  <a16:creationId xmlns:a16="http://schemas.microsoft.com/office/drawing/2014/main" id="{F9708E35-B6B6-3B38-A269-FBF25B1E5491}"/>
                </a:ext>
              </a:extLst>
            </p:cNvPr>
            <p:cNvGrpSpPr/>
            <p:nvPr/>
          </p:nvGrpSpPr>
          <p:grpSpPr>
            <a:xfrm rot="85615">
              <a:off x="211602" y="150519"/>
              <a:ext cx="33901" cy="6331"/>
              <a:chOff x="0" y="0"/>
              <a:chExt cx="386175" cy="72123"/>
            </a:xfrm>
          </p:grpSpPr>
          <p:sp>
            <p:nvSpPr>
              <p:cNvPr id="1686" name="Freeform 1686">
                <a:extLst>
                  <a:ext uri="{FF2B5EF4-FFF2-40B4-BE49-F238E27FC236}">
                    <a16:creationId xmlns:a16="http://schemas.microsoft.com/office/drawing/2014/main" id="{924AED27-89F2-D6F2-893D-FD6EC4B275F9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7" name="TextBox 1687">
                <a:extLst>
                  <a:ext uri="{FF2B5EF4-FFF2-40B4-BE49-F238E27FC236}">
                    <a16:creationId xmlns:a16="http://schemas.microsoft.com/office/drawing/2014/main" id="{0684A783-EEC9-87D9-9F72-7686981D70FF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88" name="Group 1688">
              <a:extLst>
                <a:ext uri="{FF2B5EF4-FFF2-40B4-BE49-F238E27FC236}">
                  <a16:creationId xmlns:a16="http://schemas.microsoft.com/office/drawing/2014/main" id="{9FFA6903-1EFE-703C-C5FA-DDDFBF7CF3D9}"/>
                </a:ext>
              </a:extLst>
            </p:cNvPr>
            <p:cNvGrpSpPr/>
            <p:nvPr/>
          </p:nvGrpSpPr>
          <p:grpSpPr>
            <a:xfrm rot="986270">
              <a:off x="214149" y="153336"/>
              <a:ext cx="33901" cy="6331"/>
              <a:chOff x="0" y="0"/>
              <a:chExt cx="386175" cy="72123"/>
            </a:xfrm>
          </p:grpSpPr>
          <p:sp>
            <p:nvSpPr>
              <p:cNvPr id="1689" name="Freeform 1689">
                <a:extLst>
                  <a:ext uri="{FF2B5EF4-FFF2-40B4-BE49-F238E27FC236}">
                    <a16:creationId xmlns:a16="http://schemas.microsoft.com/office/drawing/2014/main" id="{331DE325-53A3-DF1F-DEE5-D64E9237658C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0" name="TextBox 1690">
                <a:extLst>
                  <a:ext uri="{FF2B5EF4-FFF2-40B4-BE49-F238E27FC236}">
                    <a16:creationId xmlns:a16="http://schemas.microsoft.com/office/drawing/2014/main" id="{B21A75A0-26B0-1BEF-048C-540A89FE331C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1" name="Group 1691">
              <a:extLst>
                <a:ext uri="{FF2B5EF4-FFF2-40B4-BE49-F238E27FC236}">
                  <a16:creationId xmlns:a16="http://schemas.microsoft.com/office/drawing/2014/main" id="{24515570-291F-4FA5-8CA6-CDAC4E7C01AB}"/>
                </a:ext>
              </a:extLst>
            </p:cNvPr>
            <p:cNvGrpSpPr/>
            <p:nvPr/>
          </p:nvGrpSpPr>
          <p:grpSpPr>
            <a:xfrm rot="284880">
              <a:off x="185891" y="133884"/>
              <a:ext cx="33901" cy="6331"/>
              <a:chOff x="0" y="0"/>
              <a:chExt cx="386175" cy="72123"/>
            </a:xfrm>
          </p:grpSpPr>
          <p:sp>
            <p:nvSpPr>
              <p:cNvPr id="1692" name="Freeform 1692">
                <a:extLst>
                  <a:ext uri="{FF2B5EF4-FFF2-40B4-BE49-F238E27FC236}">
                    <a16:creationId xmlns:a16="http://schemas.microsoft.com/office/drawing/2014/main" id="{87480DFA-95F8-7D99-FC84-998823B5FA0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3" name="TextBox 1693">
                <a:extLst>
                  <a:ext uri="{FF2B5EF4-FFF2-40B4-BE49-F238E27FC236}">
                    <a16:creationId xmlns:a16="http://schemas.microsoft.com/office/drawing/2014/main" id="{28D9E0BC-E5DA-896D-C404-CF40A7268C64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4" name="Group 1694">
              <a:extLst>
                <a:ext uri="{FF2B5EF4-FFF2-40B4-BE49-F238E27FC236}">
                  <a16:creationId xmlns:a16="http://schemas.microsoft.com/office/drawing/2014/main" id="{B710BB4C-B48D-768A-70F0-038D29B33CB5}"/>
                </a:ext>
              </a:extLst>
            </p:cNvPr>
            <p:cNvGrpSpPr/>
            <p:nvPr/>
          </p:nvGrpSpPr>
          <p:grpSpPr>
            <a:xfrm rot="284880">
              <a:off x="196995" y="139087"/>
              <a:ext cx="33901" cy="14038"/>
              <a:chOff x="0" y="0"/>
              <a:chExt cx="386175" cy="159916"/>
            </a:xfrm>
          </p:grpSpPr>
          <p:sp>
            <p:nvSpPr>
              <p:cNvPr id="1695" name="Freeform 1695">
                <a:extLst>
                  <a:ext uri="{FF2B5EF4-FFF2-40B4-BE49-F238E27FC236}">
                    <a16:creationId xmlns:a16="http://schemas.microsoft.com/office/drawing/2014/main" id="{D2DDC201-06D2-E3F8-3E7F-C66C0CA15EDB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5991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59916">
                    <a:moveTo>
                      <a:pt x="193088" y="0"/>
                    </a:moveTo>
                    <a:cubicBezTo>
                      <a:pt x="86448" y="0"/>
                      <a:pt x="0" y="35798"/>
                      <a:pt x="0" y="79958"/>
                    </a:cubicBezTo>
                    <a:cubicBezTo>
                      <a:pt x="0" y="124118"/>
                      <a:pt x="86448" y="159916"/>
                      <a:pt x="193088" y="159916"/>
                    </a:cubicBezTo>
                    <a:cubicBezTo>
                      <a:pt x="299727" y="159916"/>
                      <a:pt x="386175" y="124118"/>
                      <a:pt x="386175" y="79958"/>
                    </a:cubicBezTo>
                    <a:cubicBezTo>
                      <a:pt x="386175" y="35798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6" name="TextBox 1696">
                <a:extLst>
                  <a:ext uri="{FF2B5EF4-FFF2-40B4-BE49-F238E27FC236}">
                    <a16:creationId xmlns:a16="http://schemas.microsoft.com/office/drawing/2014/main" id="{1FDE9856-6EC1-F125-4C73-522A6AF5C556}"/>
                  </a:ext>
                </a:extLst>
              </p:cNvPr>
              <p:cNvSpPr txBox="1"/>
              <p:nvPr/>
            </p:nvSpPr>
            <p:spPr>
              <a:xfrm>
                <a:off x="36204" y="-23108"/>
                <a:ext cx="313768" cy="1680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7" name="Group 1697">
              <a:extLst>
                <a:ext uri="{FF2B5EF4-FFF2-40B4-BE49-F238E27FC236}">
                  <a16:creationId xmlns:a16="http://schemas.microsoft.com/office/drawing/2014/main" id="{9F3D5B10-7BBD-BF3E-06CB-32C06706FEDC}"/>
                </a:ext>
              </a:extLst>
            </p:cNvPr>
            <p:cNvGrpSpPr/>
            <p:nvPr/>
          </p:nvGrpSpPr>
          <p:grpSpPr>
            <a:xfrm rot="421745">
              <a:off x="103728" y="110516"/>
              <a:ext cx="33901" cy="7642"/>
              <a:chOff x="0" y="0"/>
              <a:chExt cx="386175" cy="87058"/>
            </a:xfrm>
          </p:grpSpPr>
          <p:sp>
            <p:nvSpPr>
              <p:cNvPr id="1698" name="Freeform 1698">
                <a:extLst>
                  <a:ext uri="{FF2B5EF4-FFF2-40B4-BE49-F238E27FC236}">
                    <a16:creationId xmlns:a16="http://schemas.microsoft.com/office/drawing/2014/main" id="{67C0B229-4F01-FE48-EAEA-829644081799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87058">
                    <a:moveTo>
                      <a:pt x="193088" y="0"/>
                    </a:moveTo>
                    <a:cubicBezTo>
                      <a:pt x="86448" y="0"/>
                      <a:pt x="0" y="19489"/>
                      <a:pt x="0" y="43529"/>
                    </a:cubicBezTo>
                    <a:cubicBezTo>
                      <a:pt x="0" y="67570"/>
                      <a:pt x="86448" y="87058"/>
                      <a:pt x="193088" y="87058"/>
                    </a:cubicBezTo>
                    <a:cubicBezTo>
                      <a:pt x="299727" y="87058"/>
                      <a:pt x="386175" y="67570"/>
                      <a:pt x="386175" y="43529"/>
                    </a:cubicBezTo>
                    <a:cubicBezTo>
                      <a:pt x="386175" y="1948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9" name="TextBox 1699">
                <a:extLst>
                  <a:ext uri="{FF2B5EF4-FFF2-40B4-BE49-F238E27FC236}">
                    <a16:creationId xmlns:a16="http://schemas.microsoft.com/office/drawing/2014/main" id="{572BE660-ACDC-0137-9236-FBBCF875954E}"/>
                  </a:ext>
                </a:extLst>
              </p:cNvPr>
              <p:cNvSpPr txBox="1"/>
              <p:nvPr/>
            </p:nvSpPr>
            <p:spPr>
              <a:xfrm>
                <a:off x="36204" y="-29938"/>
                <a:ext cx="313768" cy="1088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00" name="Group 1700">
              <a:extLst>
                <a:ext uri="{FF2B5EF4-FFF2-40B4-BE49-F238E27FC236}">
                  <a16:creationId xmlns:a16="http://schemas.microsoft.com/office/drawing/2014/main" id="{48FA5AB5-C756-1F17-6143-D387AEC3AED6}"/>
                </a:ext>
              </a:extLst>
            </p:cNvPr>
            <p:cNvGrpSpPr/>
            <p:nvPr/>
          </p:nvGrpSpPr>
          <p:grpSpPr>
            <a:xfrm rot="3077611">
              <a:off x="99892" y="118707"/>
              <a:ext cx="33901" cy="10823"/>
              <a:chOff x="0" y="0"/>
              <a:chExt cx="386175" cy="123288"/>
            </a:xfrm>
          </p:grpSpPr>
          <p:sp>
            <p:nvSpPr>
              <p:cNvPr id="1701" name="Freeform 1701">
                <a:extLst>
                  <a:ext uri="{FF2B5EF4-FFF2-40B4-BE49-F238E27FC236}">
                    <a16:creationId xmlns:a16="http://schemas.microsoft.com/office/drawing/2014/main" id="{EA84AADE-D18F-7181-768A-8FCA66CB2C6D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2" name="TextBox 1702">
                <a:extLst>
                  <a:ext uri="{FF2B5EF4-FFF2-40B4-BE49-F238E27FC236}">
                    <a16:creationId xmlns:a16="http://schemas.microsoft.com/office/drawing/2014/main" id="{C6415E8A-E6D7-8F0C-5E65-1996BFA6496F}"/>
                  </a:ext>
                </a:extLst>
              </p:cNvPr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03" name="Group 1703">
              <a:extLst>
                <a:ext uri="{FF2B5EF4-FFF2-40B4-BE49-F238E27FC236}">
                  <a16:creationId xmlns:a16="http://schemas.microsoft.com/office/drawing/2014/main" id="{08B00016-5544-C828-3E04-983435C93A2E}"/>
                </a:ext>
              </a:extLst>
            </p:cNvPr>
            <p:cNvGrpSpPr/>
            <p:nvPr/>
          </p:nvGrpSpPr>
          <p:grpSpPr>
            <a:xfrm rot="3077611">
              <a:off x="118143" y="136084"/>
              <a:ext cx="33901" cy="10823"/>
              <a:chOff x="0" y="0"/>
              <a:chExt cx="386175" cy="123288"/>
            </a:xfrm>
          </p:grpSpPr>
          <p:sp>
            <p:nvSpPr>
              <p:cNvPr id="1704" name="Freeform 1704">
                <a:extLst>
                  <a:ext uri="{FF2B5EF4-FFF2-40B4-BE49-F238E27FC236}">
                    <a16:creationId xmlns:a16="http://schemas.microsoft.com/office/drawing/2014/main" id="{2E3885A7-9D7A-F6C0-E932-F6EDE9069D2B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5" name="TextBox 1705">
                <a:extLst>
                  <a:ext uri="{FF2B5EF4-FFF2-40B4-BE49-F238E27FC236}">
                    <a16:creationId xmlns:a16="http://schemas.microsoft.com/office/drawing/2014/main" id="{2048E466-F1C7-55BA-BD92-3B292A7DCC9C}"/>
                  </a:ext>
                </a:extLst>
              </p:cNvPr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06" name="Group 1706">
              <a:extLst>
                <a:ext uri="{FF2B5EF4-FFF2-40B4-BE49-F238E27FC236}">
                  <a16:creationId xmlns:a16="http://schemas.microsoft.com/office/drawing/2014/main" id="{D0341F31-8F95-412E-5982-81AFEC61A46F}"/>
                </a:ext>
              </a:extLst>
            </p:cNvPr>
            <p:cNvGrpSpPr/>
            <p:nvPr/>
          </p:nvGrpSpPr>
          <p:grpSpPr>
            <a:xfrm rot="3077611">
              <a:off x="142599" y="160540"/>
              <a:ext cx="33901" cy="10823"/>
              <a:chOff x="0" y="0"/>
              <a:chExt cx="386175" cy="123288"/>
            </a:xfrm>
          </p:grpSpPr>
          <p:sp>
            <p:nvSpPr>
              <p:cNvPr id="1707" name="Freeform 1707">
                <a:extLst>
                  <a:ext uri="{FF2B5EF4-FFF2-40B4-BE49-F238E27FC236}">
                    <a16:creationId xmlns:a16="http://schemas.microsoft.com/office/drawing/2014/main" id="{6D914709-E882-7FB6-91F6-8FE8B86301C9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8" name="TextBox 1708">
                <a:extLst>
                  <a:ext uri="{FF2B5EF4-FFF2-40B4-BE49-F238E27FC236}">
                    <a16:creationId xmlns:a16="http://schemas.microsoft.com/office/drawing/2014/main" id="{D6793391-5C45-B739-2FCB-742B5870115C}"/>
                  </a:ext>
                </a:extLst>
              </p:cNvPr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09" name="Group 1709">
              <a:extLst>
                <a:ext uri="{FF2B5EF4-FFF2-40B4-BE49-F238E27FC236}">
                  <a16:creationId xmlns:a16="http://schemas.microsoft.com/office/drawing/2014/main" id="{99D17729-C7C2-4B53-B95E-E65C0AE884A2}"/>
                </a:ext>
              </a:extLst>
            </p:cNvPr>
            <p:cNvGrpSpPr/>
            <p:nvPr/>
          </p:nvGrpSpPr>
          <p:grpSpPr>
            <a:xfrm rot="-2172567">
              <a:off x="266753" y="192934"/>
              <a:ext cx="33901" cy="19865"/>
              <a:chOff x="0" y="0"/>
              <a:chExt cx="386175" cy="226288"/>
            </a:xfrm>
          </p:grpSpPr>
          <p:sp>
            <p:nvSpPr>
              <p:cNvPr id="1710" name="Freeform 1710">
                <a:extLst>
                  <a:ext uri="{FF2B5EF4-FFF2-40B4-BE49-F238E27FC236}">
                    <a16:creationId xmlns:a16="http://schemas.microsoft.com/office/drawing/2014/main" id="{CD2B6B6B-D2BA-1811-0499-56D4F77E4A15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1" name="TextBox 1711">
                <a:extLst>
                  <a:ext uri="{FF2B5EF4-FFF2-40B4-BE49-F238E27FC236}">
                    <a16:creationId xmlns:a16="http://schemas.microsoft.com/office/drawing/2014/main" id="{67E7DEB7-7164-78BB-B3FF-36A1D812DD00}"/>
                  </a:ext>
                </a:extLst>
              </p:cNvPr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12" name="Group 1712">
              <a:extLst>
                <a:ext uri="{FF2B5EF4-FFF2-40B4-BE49-F238E27FC236}">
                  <a16:creationId xmlns:a16="http://schemas.microsoft.com/office/drawing/2014/main" id="{6EC5F586-3A9E-CCB3-9E8D-5F3A099C175E}"/>
                </a:ext>
              </a:extLst>
            </p:cNvPr>
            <p:cNvGrpSpPr/>
            <p:nvPr/>
          </p:nvGrpSpPr>
          <p:grpSpPr>
            <a:xfrm rot="643594">
              <a:off x="63046" y="93357"/>
              <a:ext cx="77948" cy="7642"/>
              <a:chOff x="0" y="0"/>
              <a:chExt cx="229670" cy="22518"/>
            </a:xfrm>
          </p:grpSpPr>
          <p:sp>
            <p:nvSpPr>
              <p:cNvPr id="1713" name="Freeform 1713">
                <a:extLst>
                  <a:ext uri="{FF2B5EF4-FFF2-40B4-BE49-F238E27FC236}">
                    <a16:creationId xmlns:a16="http://schemas.microsoft.com/office/drawing/2014/main" id="{1E58AF67-99C8-6EFB-B9F8-EC69F223072B}"/>
                  </a:ext>
                </a:extLst>
              </p:cNvPr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4" name="TextBox 1714">
                <a:extLst>
                  <a:ext uri="{FF2B5EF4-FFF2-40B4-BE49-F238E27FC236}">
                    <a16:creationId xmlns:a16="http://schemas.microsoft.com/office/drawing/2014/main" id="{FC91BF24-E22F-B4DF-E550-383B181BB5C3}"/>
                  </a:ext>
                </a:extLst>
              </p:cNvPr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15" name="Group 1715">
              <a:extLst>
                <a:ext uri="{FF2B5EF4-FFF2-40B4-BE49-F238E27FC236}">
                  <a16:creationId xmlns:a16="http://schemas.microsoft.com/office/drawing/2014/main" id="{F1F987B5-7AAC-45E3-D144-05843183E00F}"/>
                </a:ext>
              </a:extLst>
            </p:cNvPr>
            <p:cNvGrpSpPr/>
            <p:nvPr/>
          </p:nvGrpSpPr>
          <p:grpSpPr>
            <a:xfrm rot="430258">
              <a:off x="932" y="74635"/>
              <a:ext cx="112935" cy="22007"/>
              <a:chOff x="0" y="0"/>
              <a:chExt cx="193172" cy="37643"/>
            </a:xfrm>
          </p:grpSpPr>
          <p:sp>
            <p:nvSpPr>
              <p:cNvPr id="1716" name="Freeform 1716">
                <a:extLst>
                  <a:ext uri="{FF2B5EF4-FFF2-40B4-BE49-F238E27FC236}">
                    <a16:creationId xmlns:a16="http://schemas.microsoft.com/office/drawing/2014/main" id="{72E88776-8E2C-5F5D-33C6-87982F1D09A1}"/>
                  </a:ext>
                </a:extLst>
              </p:cNvPr>
              <p:cNvSpPr/>
              <p:nvPr/>
            </p:nvSpPr>
            <p:spPr>
              <a:xfrm>
                <a:off x="0" y="0"/>
                <a:ext cx="193172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93172" h="37643">
                    <a:moveTo>
                      <a:pt x="96586" y="0"/>
                    </a:moveTo>
                    <a:cubicBezTo>
                      <a:pt x="43243" y="0"/>
                      <a:pt x="0" y="8427"/>
                      <a:pt x="0" y="18821"/>
                    </a:cubicBezTo>
                    <a:cubicBezTo>
                      <a:pt x="0" y="29216"/>
                      <a:pt x="43243" y="37643"/>
                      <a:pt x="96586" y="37643"/>
                    </a:cubicBezTo>
                    <a:cubicBezTo>
                      <a:pt x="149929" y="37643"/>
                      <a:pt x="193172" y="29216"/>
                      <a:pt x="193172" y="18821"/>
                    </a:cubicBezTo>
                    <a:cubicBezTo>
                      <a:pt x="193172" y="8427"/>
                      <a:pt x="149929" y="0"/>
                      <a:pt x="96586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7" name="TextBox 1717">
                <a:extLst>
                  <a:ext uri="{FF2B5EF4-FFF2-40B4-BE49-F238E27FC236}">
                    <a16:creationId xmlns:a16="http://schemas.microsoft.com/office/drawing/2014/main" id="{ED82D13E-394F-8DE1-F777-D8F12DE62319}"/>
                  </a:ext>
                </a:extLst>
              </p:cNvPr>
              <p:cNvSpPr txBox="1"/>
              <p:nvPr/>
            </p:nvSpPr>
            <p:spPr>
              <a:xfrm>
                <a:off x="18110" y="-34571"/>
                <a:ext cx="156952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18" name="Group 1718">
              <a:extLst>
                <a:ext uri="{FF2B5EF4-FFF2-40B4-BE49-F238E27FC236}">
                  <a16:creationId xmlns:a16="http://schemas.microsoft.com/office/drawing/2014/main" id="{8F84A043-26FA-F32A-789E-9464E055B099}"/>
                </a:ext>
              </a:extLst>
            </p:cNvPr>
            <p:cNvGrpSpPr/>
            <p:nvPr/>
          </p:nvGrpSpPr>
          <p:grpSpPr>
            <a:xfrm rot="430258">
              <a:off x="20221" y="83161"/>
              <a:ext cx="103971" cy="22007"/>
              <a:chOff x="0" y="0"/>
              <a:chExt cx="177839" cy="37643"/>
            </a:xfrm>
          </p:grpSpPr>
          <p:sp>
            <p:nvSpPr>
              <p:cNvPr id="1719" name="Freeform 1719">
                <a:extLst>
                  <a:ext uri="{FF2B5EF4-FFF2-40B4-BE49-F238E27FC236}">
                    <a16:creationId xmlns:a16="http://schemas.microsoft.com/office/drawing/2014/main" id="{1F404061-2B62-0B8A-2C28-EA0F6AEF4CEF}"/>
                  </a:ext>
                </a:extLst>
              </p:cNvPr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0" name="TextBox 1720">
                <a:extLst>
                  <a:ext uri="{FF2B5EF4-FFF2-40B4-BE49-F238E27FC236}">
                    <a16:creationId xmlns:a16="http://schemas.microsoft.com/office/drawing/2014/main" id="{A934ECD9-579C-B4A1-E379-7FC8F6770F77}"/>
                  </a:ext>
                </a:extLst>
              </p:cNvPr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1" name="Group 1721">
              <a:extLst>
                <a:ext uri="{FF2B5EF4-FFF2-40B4-BE49-F238E27FC236}">
                  <a16:creationId xmlns:a16="http://schemas.microsoft.com/office/drawing/2014/main" id="{F8118E6B-B6CE-B0C1-D6AC-66E05E2B1841}"/>
                </a:ext>
              </a:extLst>
            </p:cNvPr>
            <p:cNvGrpSpPr/>
            <p:nvPr/>
          </p:nvGrpSpPr>
          <p:grpSpPr>
            <a:xfrm rot="430258">
              <a:off x="63415" y="96646"/>
              <a:ext cx="65760" cy="13919"/>
              <a:chOff x="0" y="0"/>
              <a:chExt cx="177839" cy="37643"/>
            </a:xfrm>
          </p:grpSpPr>
          <p:sp>
            <p:nvSpPr>
              <p:cNvPr id="1722" name="Freeform 1722">
                <a:extLst>
                  <a:ext uri="{FF2B5EF4-FFF2-40B4-BE49-F238E27FC236}">
                    <a16:creationId xmlns:a16="http://schemas.microsoft.com/office/drawing/2014/main" id="{B8AF3A24-C531-E378-E750-D4F6DA2FE206}"/>
                  </a:ext>
                </a:extLst>
              </p:cNvPr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3" name="TextBox 1723">
                <a:extLst>
                  <a:ext uri="{FF2B5EF4-FFF2-40B4-BE49-F238E27FC236}">
                    <a16:creationId xmlns:a16="http://schemas.microsoft.com/office/drawing/2014/main" id="{820D841B-4A41-65AF-94B7-8690DE4E3EF4}"/>
                  </a:ext>
                </a:extLst>
              </p:cNvPr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4" name="Group 1724">
              <a:extLst>
                <a:ext uri="{FF2B5EF4-FFF2-40B4-BE49-F238E27FC236}">
                  <a16:creationId xmlns:a16="http://schemas.microsoft.com/office/drawing/2014/main" id="{0A6A2DC8-6CBA-97F3-3ADA-56D3602FA4B7}"/>
                </a:ext>
              </a:extLst>
            </p:cNvPr>
            <p:cNvGrpSpPr/>
            <p:nvPr/>
          </p:nvGrpSpPr>
          <p:grpSpPr>
            <a:xfrm rot="-104681">
              <a:off x="66259" y="73509"/>
              <a:ext cx="40083" cy="12743"/>
              <a:chOff x="0" y="0"/>
              <a:chExt cx="118406" cy="37643"/>
            </a:xfrm>
          </p:grpSpPr>
          <p:sp>
            <p:nvSpPr>
              <p:cNvPr id="1725" name="Freeform 1725">
                <a:extLst>
                  <a:ext uri="{FF2B5EF4-FFF2-40B4-BE49-F238E27FC236}">
                    <a16:creationId xmlns:a16="http://schemas.microsoft.com/office/drawing/2014/main" id="{E17496FF-A105-46D4-6C80-A9E4175EEA54}"/>
                  </a:ext>
                </a:extLst>
              </p:cNvPr>
              <p:cNvSpPr/>
              <p:nvPr/>
            </p:nvSpPr>
            <p:spPr>
              <a:xfrm>
                <a:off x="0" y="0"/>
                <a:ext cx="118406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18406" h="37643">
                    <a:moveTo>
                      <a:pt x="59203" y="0"/>
                    </a:moveTo>
                    <a:cubicBezTo>
                      <a:pt x="26506" y="0"/>
                      <a:pt x="0" y="8427"/>
                      <a:pt x="0" y="18821"/>
                    </a:cubicBezTo>
                    <a:cubicBezTo>
                      <a:pt x="0" y="29216"/>
                      <a:pt x="26506" y="37643"/>
                      <a:pt x="59203" y="37643"/>
                    </a:cubicBezTo>
                    <a:cubicBezTo>
                      <a:pt x="91900" y="37643"/>
                      <a:pt x="118406" y="29216"/>
                      <a:pt x="118406" y="18821"/>
                    </a:cubicBezTo>
                    <a:cubicBezTo>
                      <a:pt x="118406" y="8427"/>
                      <a:pt x="91900" y="0"/>
                      <a:pt x="59203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6" name="TextBox 1726">
                <a:extLst>
                  <a:ext uri="{FF2B5EF4-FFF2-40B4-BE49-F238E27FC236}">
                    <a16:creationId xmlns:a16="http://schemas.microsoft.com/office/drawing/2014/main" id="{65656E46-2A2C-8643-6372-A65FA9B5E822}"/>
                  </a:ext>
                </a:extLst>
              </p:cNvPr>
              <p:cNvSpPr txBox="1"/>
              <p:nvPr/>
            </p:nvSpPr>
            <p:spPr>
              <a:xfrm>
                <a:off x="11101" y="-34571"/>
                <a:ext cx="96205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7" name="Group 1727">
              <a:extLst>
                <a:ext uri="{FF2B5EF4-FFF2-40B4-BE49-F238E27FC236}">
                  <a16:creationId xmlns:a16="http://schemas.microsoft.com/office/drawing/2014/main" id="{AF3D06AC-93E3-26AB-1677-60232FCF89FF}"/>
                </a:ext>
              </a:extLst>
            </p:cNvPr>
            <p:cNvGrpSpPr/>
            <p:nvPr/>
          </p:nvGrpSpPr>
          <p:grpSpPr>
            <a:xfrm>
              <a:off x="78454" y="81515"/>
              <a:ext cx="47649" cy="7642"/>
              <a:chOff x="0" y="0"/>
              <a:chExt cx="140396" cy="22518"/>
            </a:xfrm>
          </p:grpSpPr>
          <p:sp>
            <p:nvSpPr>
              <p:cNvPr id="1728" name="Freeform 1728">
                <a:extLst>
                  <a:ext uri="{FF2B5EF4-FFF2-40B4-BE49-F238E27FC236}">
                    <a16:creationId xmlns:a16="http://schemas.microsoft.com/office/drawing/2014/main" id="{4838D132-3455-FC03-F9C4-DC980CA08C2A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2518">
                    <a:moveTo>
                      <a:pt x="70198" y="0"/>
                    </a:moveTo>
                    <a:cubicBezTo>
                      <a:pt x="31429" y="0"/>
                      <a:pt x="0" y="5041"/>
                      <a:pt x="0" y="11259"/>
                    </a:cubicBezTo>
                    <a:cubicBezTo>
                      <a:pt x="0" y="17477"/>
                      <a:pt x="31429" y="22518"/>
                      <a:pt x="70198" y="22518"/>
                    </a:cubicBezTo>
                    <a:cubicBezTo>
                      <a:pt x="108967" y="22518"/>
                      <a:pt x="140396" y="17477"/>
                      <a:pt x="140396" y="11259"/>
                    </a:cubicBezTo>
                    <a:cubicBezTo>
                      <a:pt x="140396" y="5041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9" name="TextBox 1729">
                <a:extLst>
                  <a:ext uri="{FF2B5EF4-FFF2-40B4-BE49-F238E27FC236}">
                    <a16:creationId xmlns:a16="http://schemas.microsoft.com/office/drawing/2014/main" id="{29CCD30E-D3DA-F66E-128F-416C4A821B10}"/>
                  </a:ext>
                </a:extLst>
              </p:cNvPr>
              <p:cNvSpPr txBox="1"/>
              <p:nvPr/>
            </p:nvSpPr>
            <p:spPr>
              <a:xfrm>
                <a:off x="13162" y="-35989"/>
                <a:ext cx="114072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30" name="Group 1730">
              <a:extLst>
                <a:ext uri="{FF2B5EF4-FFF2-40B4-BE49-F238E27FC236}">
                  <a16:creationId xmlns:a16="http://schemas.microsoft.com/office/drawing/2014/main" id="{0570CFEE-EBE6-8EA5-E7F2-C664B87B0ADA}"/>
                </a:ext>
              </a:extLst>
            </p:cNvPr>
            <p:cNvGrpSpPr/>
            <p:nvPr/>
          </p:nvGrpSpPr>
          <p:grpSpPr>
            <a:xfrm rot="643594">
              <a:off x="27188" y="92523"/>
              <a:ext cx="77948" cy="7642"/>
              <a:chOff x="0" y="0"/>
              <a:chExt cx="229670" cy="22518"/>
            </a:xfrm>
          </p:grpSpPr>
          <p:sp>
            <p:nvSpPr>
              <p:cNvPr id="1731" name="Freeform 1731">
                <a:extLst>
                  <a:ext uri="{FF2B5EF4-FFF2-40B4-BE49-F238E27FC236}">
                    <a16:creationId xmlns:a16="http://schemas.microsoft.com/office/drawing/2014/main" id="{7CED2A72-68B7-419C-B52A-52A195FBAA3F}"/>
                  </a:ext>
                </a:extLst>
              </p:cNvPr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2" name="TextBox 1732">
                <a:extLst>
                  <a:ext uri="{FF2B5EF4-FFF2-40B4-BE49-F238E27FC236}">
                    <a16:creationId xmlns:a16="http://schemas.microsoft.com/office/drawing/2014/main" id="{8324BDF9-7040-EAD6-FA05-C35364FF495D}"/>
                  </a:ext>
                </a:extLst>
              </p:cNvPr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33" name="Group 1733">
              <a:extLst>
                <a:ext uri="{FF2B5EF4-FFF2-40B4-BE49-F238E27FC236}">
                  <a16:creationId xmlns:a16="http://schemas.microsoft.com/office/drawing/2014/main" id="{604A933C-886E-EDE2-E250-7B93F0FC7FE5}"/>
                </a:ext>
              </a:extLst>
            </p:cNvPr>
            <p:cNvGrpSpPr/>
            <p:nvPr/>
          </p:nvGrpSpPr>
          <p:grpSpPr>
            <a:xfrm>
              <a:off x="191473" y="69510"/>
              <a:ext cx="109487" cy="7694"/>
              <a:chOff x="0" y="0"/>
              <a:chExt cx="140396" cy="9866"/>
            </a:xfrm>
          </p:grpSpPr>
          <p:sp>
            <p:nvSpPr>
              <p:cNvPr id="1734" name="Freeform 1734">
                <a:extLst>
                  <a:ext uri="{FF2B5EF4-FFF2-40B4-BE49-F238E27FC236}">
                    <a16:creationId xmlns:a16="http://schemas.microsoft.com/office/drawing/2014/main" id="{89810607-0C8B-1262-96D9-3AC1A7AE38C5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9866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9866">
                    <a:moveTo>
                      <a:pt x="70198" y="0"/>
                    </a:moveTo>
                    <a:cubicBezTo>
                      <a:pt x="31429" y="0"/>
                      <a:pt x="0" y="2209"/>
                      <a:pt x="0" y="4933"/>
                    </a:cubicBezTo>
                    <a:cubicBezTo>
                      <a:pt x="0" y="7657"/>
                      <a:pt x="31429" y="9866"/>
                      <a:pt x="70198" y="9866"/>
                    </a:cubicBezTo>
                    <a:cubicBezTo>
                      <a:pt x="108967" y="9866"/>
                      <a:pt x="140396" y="7657"/>
                      <a:pt x="140396" y="4933"/>
                    </a:cubicBezTo>
                    <a:cubicBezTo>
                      <a:pt x="140396" y="2209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5" name="TextBox 1735">
                <a:extLst>
                  <a:ext uri="{FF2B5EF4-FFF2-40B4-BE49-F238E27FC236}">
                    <a16:creationId xmlns:a16="http://schemas.microsoft.com/office/drawing/2014/main" id="{4BD39DA5-A59F-04C4-3520-361DF4F71260}"/>
                  </a:ext>
                </a:extLst>
              </p:cNvPr>
              <p:cNvSpPr txBox="1"/>
              <p:nvPr/>
            </p:nvSpPr>
            <p:spPr>
              <a:xfrm>
                <a:off x="13162" y="-37175"/>
                <a:ext cx="114072" cy="46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36" name="Group 1736">
              <a:extLst>
                <a:ext uri="{FF2B5EF4-FFF2-40B4-BE49-F238E27FC236}">
                  <a16:creationId xmlns:a16="http://schemas.microsoft.com/office/drawing/2014/main" id="{C21BFB54-E839-0A5A-A3AF-180EAB60D5C6}"/>
                </a:ext>
              </a:extLst>
            </p:cNvPr>
            <p:cNvGrpSpPr/>
            <p:nvPr/>
          </p:nvGrpSpPr>
          <p:grpSpPr>
            <a:xfrm>
              <a:off x="194361" y="75702"/>
              <a:ext cx="98213" cy="7642"/>
              <a:chOff x="0" y="0"/>
              <a:chExt cx="140396" cy="10925"/>
            </a:xfrm>
          </p:grpSpPr>
          <p:sp>
            <p:nvSpPr>
              <p:cNvPr id="1737" name="Freeform 1737">
                <a:extLst>
                  <a:ext uri="{FF2B5EF4-FFF2-40B4-BE49-F238E27FC236}">
                    <a16:creationId xmlns:a16="http://schemas.microsoft.com/office/drawing/2014/main" id="{DCEC8E17-BBF5-9A92-D73D-63624DF5E705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10925">
                    <a:moveTo>
                      <a:pt x="70198" y="0"/>
                    </a:moveTo>
                    <a:cubicBezTo>
                      <a:pt x="31429" y="0"/>
                      <a:pt x="0" y="2446"/>
                      <a:pt x="0" y="5462"/>
                    </a:cubicBezTo>
                    <a:cubicBezTo>
                      <a:pt x="0" y="8479"/>
                      <a:pt x="31429" y="10925"/>
                      <a:pt x="70198" y="10925"/>
                    </a:cubicBezTo>
                    <a:cubicBezTo>
                      <a:pt x="108967" y="10925"/>
                      <a:pt x="140396" y="8479"/>
                      <a:pt x="140396" y="5462"/>
                    </a:cubicBezTo>
                    <a:cubicBezTo>
                      <a:pt x="140396" y="2446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8" name="TextBox 1738">
                <a:extLst>
                  <a:ext uri="{FF2B5EF4-FFF2-40B4-BE49-F238E27FC236}">
                    <a16:creationId xmlns:a16="http://schemas.microsoft.com/office/drawing/2014/main" id="{ABB85F59-845A-A15F-6E21-8EBFEE795AA8}"/>
                  </a:ext>
                </a:extLst>
              </p:cNvPr>
              <p:cNvSpPr txBox="1"/>
              <p:nvPr/>
            </p:nvSpPr>
            <p:spPr>
              <a:xfrm>
                <a:off x="13162" y="-37076"/>
                <a:ext cx="114072" cy="469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39" name="Group 1739">
              <a:extLst>
                <a:ext uri="{FF2B5EF4-FFF2-40B4-BE49-F238E27FC236}">
                  <a16:creationId xmlns:a16="http://schemas.microsoft.com/office/drawing/2014/main" id="{F43542D7-63B8-56AE-708C-A3F1EC23FCB6}"/>
                </a:ext>
              </a:extLst>
            </p:cNvPr>
            <p:cNvGrpSpPr/>
            <p:nvPr/>
          </p:nvGrpSpPr>
          <p:grpSpPr>
            <a:xfrm>
              <a:off x="183016" y="69259"/>
              <a:ext cx="39510" cy="29505"/>
              <a:chOff x="0" y="0"/>
              <a:chExt cx="52962" cy="39551"/>
            </a:xfrm>
          </p:grpSpPr>
          <p:sp>
            <p:nvSpPr>
              <p:cNvPr id="1740" name="Freeform 1740">
                <a:extLst>
                  <a:ext uri="{FF2B5EF4-FFF2-40B4-BE49-F238E27FC236}">
                    <a16:creationId xmlns:a16="http://schemas.microsoft.com/office/drawing/2014/main" id="{65B075AE-29E5-9DAA-4088-FA68FF982946}"/>
                  </a:ext>
                </a:extLst>
              </p:cNvPr>
              <p:cNvSpPr/>
              <p:nvPr/>
            </p:nvSpPr>
            <p:spPr>
              <a:xfrm>
                <a:off x="0" y="0"/>
                <a:ext cx="52962" cy="39551"/>
              </a:xfrm>
              <a:custGeom>
                <a:avLst/>
                <a:gdLst/>
                <a:ahLst/>
                <a:cxnLst/>
                <a:rect l="l" t="t" r="r" b="b"/>
                <a:pathLst>
                  <a:path w="52962" h="39551">
                    <a:moveTo>
                      <a:pt x="26481" y="0"/>
                    </a:moveTo>
                    <a:cubicBezTo>
                      <a:pt x="11856" y="0"/>
                      <a:pt x="0" y="8854"/>
                      <a:pt x="0" y="19776"/>
                    </a:cubicBezTo>
                    <a:cubicBezTo>
                      <a:pt x="0" y="30697"/>
                      <a:pt x="11856" y="39551"/>
                      <a:pt x="26481" y="39551"/>
                    </a:cubicBezTo>
                    <a:cubicBezTo>
                      <a:pt x="41106" y="39551"/>
                      <a:pt x="52962" y="30697"/>
                      <a:pt x="52962" y="19776"/>
                    </a:cubicBezTo>
                    <a:cubicBezTo>
                      <a:pt x="52962" y="8854"/>
                      <a:pt x="41106" y="0"/>
                      <a:pt x="2648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1" name="TextBox 1741">
                <a:extLst>
                  <a:ext uri="{FF2B5EF4-FFF2-40B4-BE49-F238E27FC236}">
                    <a16:creationId xmlns:a16="http://schemas.microsoft.com/office/drawing/2014/main" id="{5F7AE29C-D0AD-6AA2-1EF6-32A59CA93686}"/>
                  </a:ext>
                </a:extLst>
              </p:cNvPr>
              <p:cNvSpPr txBox="1"/>
              <p:nvPr/>
            </p:nvSpPr>
            <p:spPr>
              <a:xfrm>
                <a:off x="4965" y="-34392"/>
                <a:ext cx="43032" cy="702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42" name="Group 1742">
              <a:extLst>
                <a:ext uri="{FF2B5EF4-FFF2-40B4-BE49-F238E27FC236}">
                  <a16:creationId xmlns:a16="http://schemas.microsoft.com/office/drawing/2014/main" id="{4FD9A83F-D0D6-3684-9BEF-8D52BE0F04AC}"/>
                </a:ext>
              </a:extLst>
            </p:cNvPr>
            <p:cNvGrpSpPr/>
            <p:nvPr/>
          </p:nvGrpSpPr>
          <p:grpSpPr>
            <a:xfrm>
              <a:off x="187719" y="69510"/>
              <a:ext cx="30104" cy="27668"/>
              <a:chOff x="0" y="0"/>
              <a:chExt cx="40957" cy="37643"/>
            </a:xfrm>
          </p:grpSpPr>
          <p:sp>
            <p:nvSpPr>
              <p:cNvPr id="1743" name="Freeform 1743">
                <a:extLst>
                  <a:ext uri="{FF2B5EF4-FFF2-40B4-BE49-F238E27FC236}">
                    <a16:creationId xmlns:a16="http://schemas.microsoft.com/office/drawing/2014/main" id="{A5E7F3EE-12DF-EFCE-E739-C94B202B27C5}"/>
                  </a:ext>
                </a:extLst>
              </p:cNvPr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4" name="TextBox 1744">
                <a:extLst>
                  <a:ext uri="{FF2B5EF4-FFF2-40B4-BE49-F238E27FC236}">
                    <a16:creationId xmlns:a16="http://schemas.microsoft.com/office/drawing/2014/main" id="{4FF607EF-B552-0C9F-C099-A1DBCB936457}"/>
                  </a:ext>
                </a:extLst>
              </p:cNvPr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45" name="Group 1745">
              <a:extLst>
                <a:ext uri="{FF2B5EF4-FFF2-40B4-BE49-F238E27FC236}">
                  <a16:creationId xmlns:a16="http://schemas.microsoft.com/office/drawing/2014/main" id="{A89E5ED8-5901-F45F-962B-267509A76B59}"/>
                </a:ext>
              </a:extLst>
            </p:cNvPr>
            <p:cNvGrpSpPr/>
            <p:nvPr/>
          </p:nvGrpSpPr>
          <p:grpSpPr>
            <a:xfrm>
              <a:off x="187719" y="70845"/>
              <a:ext cx="28651" cy="26333"/>
              <a:chOff x="0" y="0"/>
              <a:chExt cx="40957" cy="37643"/>
            </a:xfrm>
          </p:grpSpPr>
          <p:sp>
            <p:nvSpPr>
              <p:cNvPr id="1746" name="Freeform 1746">
                <a:extLst>
                  <a:ext uri="{FF2B5EF4-FFF2-40B4-BE49-F238E27FC236}">
                    <a16:creationId xmlns:a16="http://schemas.microsoft.com/office/drawing/2014/main" id="{15C7F408-34F1-D21E-DF4F-98D950FCD1E7}"/>
                  </a:ext>
                </a:extLst>
              </p:cNvPr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7" name="TextBox 1747">
                <a:extLst>
                  <a:ext uri="{FF2B5EF4-FFF2-40B4-BE49-F238E27FC236}">
                    <a16:creationId xmlns:a16="http://schemas.microsoft.com/office/drawing/2014/main" id="{F0B82D50-75EB-F362-7325-453D84438452}"/>
                  </a:ext>
                </a:extLst>
              </p:cNvPr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48" name="Group 1748">
              <a:extLst>
                <a:ext uri="{FF2B5EF4-FFF2-40B4-BE49-F238E27FC236}">
                  <a16:creationId xmlns:a16="http://schemas.microsoft.com/office/drawing/2014/main" id="{8338CCA0-C8E3-0FF9-06B5-2632D5F98A35}"/>
                </a:ext>
              </a:extLst>
            </p:cNvPr>
            <p:cNvGrpSpPr/>
            <p:nvPr/>
          </p:nvGrpSpPr>
          <p:grpSpPr>
            <a:xfrm rot="430258">
              <a:off x="195176" y="77052"/>
              <a:ext cx="13737" cy="13919"/>
              <a:chOff x="0" y="0"/>
              <a:chExt cx="37149" cy="37643"/>
            </a:xfrm>
          </p:grpSpPr>
          <p:sp>
            <p:nvSpPr>
              <p:cNvPr id="1749" name="Freeform 1749">
                <a:extLst>
                  <a:ext uri="{FF2B5EF4-FFF2-40B4-BE49-F238E27FC236}">
                    <a16:creationId xmlns:a16="http://schemas.microsoft.com/office/drawing/2014/main" id="{C5CBEA93-7D59-1009-E003-F667B5BC4472}"/>
                  </a:ext>
                </a:extLst>
              </p:cNvPr>
              <p:cNvSpPr/>
              <p:nvPr/>
            </p:nvSpPr>
            <p:spPr>
              <a:xfrm>
                <a:off x="0" y="0"/>
                <a:ext cx="3714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37149" h="37643">
                    <a:moveTo>
                      <a:pt x="18574" y="0"/>
                    </a:moveTo>
                    <a:cubicBezTo>
                      <a:pt x="8316" y="0"/>
                      <a:pt x="0" y="8427"/>
                      <a:pt x="0" y="18821"/>
                    </a:cubicBezTo>
                    <a:cubicBezTo>
                      <a:pt x="0" y="29216"/>
                      <a:pt x="8316" y="37643"/>
                      <a:pt x="18574" y="37643"/>
                    </a:cubicBezTo>
                    <a:cubicBezTo>
                      <a:pt x="28833" y="37643"/>
                      <a:pt x="37149" y="29216"/>
                      <a:pt x="37149" y="18821"/>
                    </a:cubicBezTo>
                    <a:cubicBezTo>
                      <a:pt x="37149" y="8427"/>
                      <a:pt x="28833" y="0"/>
                      <a:pt x="18574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0" name="TextBox 1750">
                <a:extLst>
                  <a:ext uri="{FF2B5EF4-FFF2-40B4-BE49-F238E27FC236}">
                    <a16:creationId xmlns:a16="http://schemas.microsoft.com/office/drawing/2014/main" id="{E816ACD2-E3B0-6D87-C731-F9F58CEB6C8D}"/>
                  </a:ext>
                </a:extLst>
              </p:cNvPr>
              <p:cNvSpPr txBox="1"/>
              <p:nvPr/>
            </p:nvSpPr>
            <p:spPr>
              <a:xfrm>
                <a:off x="3483" y="-34571"/>
                <a:ext cx="30183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1" name="Group 1751">
              <a:extLst>
                <a:ext uri="{FF2B5EF4-FFF2-40B4-BE49-F238E27FC236}">
                  <a16:creationId xmlns:a16="http://schemas.microsoft.com/office/drawing/2014/main" id="{14F7E6E1-1869-BB95-1391-BDDDA46AFD8B}"/>
                </a:ext>
              </a:extLst>
            </p:cNvPr>
            <p:cNvGrpSpPr/>
            <p:nvPr/>
          </p:nvGrpSpPr>
          <p:grpSpPr>
            <a:xfrm rot="-3184323">
              <a:off x="538761" y="477218"/>
              <a:ext cx="72706" cy="19239"/>
              <a:chOff x="0" y="0"/>
              <a:chExt cx="162373" cy="42966"/>
            </a:xfrm>
          </p:grpSpPr>
          <p:sp>
            <p:nvSpPr>
              <p:cNvPr id="1752" name="Freeform 1752">
                <a:extLst>
                  <a:ext uri="{FF2B5EF4-FFF2-40B4-BE49-F238E27FC236}">
                    <a16:creationId xmlns:a16="http://schemas.microsoft.com/office/drawing/2014/main" id="{28CB3653-A817-1F56-91C8-95B3307DBE21}"/>
                  </a:ext>
                </a:extLst>
              </p:cNvPr>
              <p:cNvSpPr/>
              <p:nvPr/>
            </p:nvSpPr>
            <p:spPr>
              <a:xfrm>
                <a:off x="0" y="0"/>
                <a:ext cx="162373" cy="42966"/>
              </a:xfrm>
              <a:custGeom>
                <a:avLst/>
                <a:gdLst/>
                <a:ahLst/>
                <a:cxnLst/>
                <a:rect l="l" t="t" r="r" b="b"/>
                <a:pathLst>
                  <a:path w="162373" h="42966">
                    <a:moveTo>
                      <a:pt x="81186" y="0"/>
                    </a:moveTo>
                    <a:cubicBezTo>
                      <a:pt x="36348" y="0"/>
                      <a:pt x="0" y="9618"/>
                      <a:pt x="0" y="21483"/>
                    </a:cubicBezTo>
                    <a:cubicBezTo>
                      <a:pt x="0" y="33348"/>
                      <a:pt x="36348" y="42966"/>
                      <a:pt x="81186" y="42966"/>
                    </a:cubicBezTo>
                    <a:cubicBezTo>
                      <a:pt x="126024" y="42966"/>
                      <a:pt x="162373" y="33348"/>
                      <a:pt x="162373" y="21483"/>
                    </a:cubicBezTo>
                    <a:cubicBezTo>
                      <a:pt x="162373" y="9618"/>
                      <a:pt x="126024" y="0"/>
                      <a:pt x="81186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3" name="TextBox 1753">
                <a:extLst>
                  <a:ext uri="{FF2B5EF4-FFF2-40B4-BE49-F238E27FC236}">
                    <a16:creationId xmlns:a16="http://schemas.microsoft.com/office/drawing/2014/main" id="{3561DB63-2759-A73E-3D20-6DC2EFE4AD80}"/>
                  </a:ext>
                </a:extLst>
              </p:cNvPr>
              <p:cNvSpPr txBox="1"/>
              <p:nvPr/>
            </p:nvSpPr>
            <p:spPr>
              <a:xfrm>
                <a:off x="15222" y="-34072"/>
                <a:ext cx="131928" cy="730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4" name="Group 1754">
              <a:extLst>
                <a:ext uri="{FF2B5EF4-FFF2-40B4-BE49-F238E27FC236}">
                  <a16:creationId xmlns:a16="http://schemas.microsoft.com/office/drawing/2014/main" id="{3EC34227-26DD-6490-4BF9-A185CFBEB975}"/>
                </a:ext>
              </a:extLst>
            </p:cNvPr>
            <p:cNvGrpSpPr/>
            <p:nvPr/>
          </p:nvGrpSpPr>
          <p:grpSpPr>
            <a:xfrm rot="-3574489">
              <a:off x="553170" y="492144"/>
              <a:ext cx="43924" cy="12941"/>
              <a:chOff x="0" y="0"/>
              <a:chExt cx="98094" cy="28900"/>
            </a:xfrm>
          </p:grpSpPr>
          <p:sp>
            <p:nvSpPr>
              <p:cNvPr id="1755" name="Freeform 1755">
                <a:extLst>
                  <a:ext uri="{FF2B5EF4-FFF2-40B4-BE49-F238E27FC236}">
                    <a16:creationId xmlns:a16="http://schemas.microsoft.com/office/drawing/2014/main" id="{D31F4A02-1404-E30A-B993-49490FC30A23}"/>
                  </a:ext>
                </a:extLst>
              </p:cNvPr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6" name="TextBox 1756">
                <a:extLst>
                  <a:ext uri="{FF2B5EF4-FFF2-40B4-BE49-F238E27FC236}">
                    <a16:creationId xmlns:a16="http://schemas.microsoft.com/office/drawing/2014/main" id="{BE6E2174-2F22-8ED6-84F4-CFCEDAA57D22}"/>
                  </a:ext>
                </a:extLst>
              </p:cNvPr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7" name="Group 1757">
              <a:extLst>
                <a:ext uri="{FF2B5EF4-FFF2-40B4-BE49-F238E27FC236}">
                  <a16:creationId xmlns:a16="http://schemas.microsoft.com/office/drawing/2014/main" id="{F20198F8-D87E-8FC9-BF0A-28323708DA23}"/>
                </a:ext>
              </a:extLst>
            </p:cNvPr>
            <p:cNvGrpSpPr/>
            <p:nvPr/>
          </p:nvGrpSpPr>
          <p:grpSpPr>
            <a:xfrm rot="-4373836">
              <a:off x="533732" y="489601"/>
              <a:ext cx="43924" cy="7642"/>
              <a:chOff x="0" y="0"/>
              <a:chExt cx="98094" cy="17068"/>
            </a:xfrm>
          </p:grpSpPr>
          <p:sp>
            <p:nvSpPr>
              <p:cNvPr id="1758" name="Freeform 1758">
                <a:extLst>
                  <a:ext uri="{FF2B5EF4-FFF2-40B4-BE49-F238E27FC236}">
                    <a16:creationId xmlns:a16="http://schemas.microsoft.com/office/drawing/2014/main" id="{690D162E-9218-1A2E-EE4D-5B698DD4E73C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9" name="TextBox 1759">
                <a:extLst>
                  <a:ext uri="{FF2B5EF4-FFF2-40B4-BE49-F238E27FC236}">
                    <a16:creationId xmlns:a16="http://schemas.microsoft.com/office/drawing/2014/main" id="{4D2B9C3A-8795-C6D3-87C9-05AEDEA3788B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60" name="Group 1760">
              <a:extLst>
                <a:ext uri="{FF2B5EF4-FFF2-40B4-BE49-F238E27FC236}">
                  <a16:creationId xmlns:a16="http://schemas.microsoft.com/office/drawing/2014/main" id="{57B90B1F-11B1-B431-1191-E468A11E6624}"/>
                </a:ext>
              </a:extLst>
            </p:cNvPr>
            <p:cNvGrpSpPr/>
            <p:nvPr/>
          </p:nvGrpSpPr>
          <p:grpSpPr>
            <a:xfrm rot="-2534921">
              <a:off x="490385" y="501769"/>
              <a:ext cx="43924" cy="12941"/>
              <a:chOff x="0" y="0"/>
              <a:chExt cx="98094" cy="28900"/>
            </a:xfrm>
          </p:grpSpPr>
          <p:sp>
            <p:nvSpPr>
              <p:cNvPr id="1761" name="Freeform 1761">
                <a:extLst>
                  <a:ext uri="{FF2B5EF4-FFF2-40B4-BE49-F238E27FC236}">
                    <a16:creationId xmlns:a16="http://schemas.microsoft.com/office/drawing/2014/main" id="{2E911113-974E-2ABE-E692-B468D0A1C063}"/>
                  </a:ext>
                </a:extLst>
              </p:cNvPr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2" name="TextBox 1762">
                <a:extLst>
                  <a:ext uri="{FF2B5EF4-FFF2-40B4-BE49-F238E27FC236}">
                    <a16:creationId xmlns:a16="http://schemas.microsoft.com/office/drawing/2014/main" id="{81BF6578-F3D9-F1E1-25C0-5FA9C36B2152}"/>
                  </a:ext>
                </a:extLst>
              </p:cNvPr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63" name="Group 1763">
              <a:extLst>
                <a:ext uri="{FF2B5EF4-FFF2-40B4-BE49-F238E27FC236}">
                  <a16:creationId xmlns:a16="http://schemas.microsoft.com/office/drawing/2014/main" id="{845531EB-856D-D3C3-4A2E-99D232694059}"/>
                </a:ext>
              </a:extLst>
            </p:cNvPr>
            <p:cNvGrpSpPr/>
            <p:nvPr/>
          </p:nvGrpSpPr>
          <p:grpSpPr>
            <a:xfrm rot="-2534921">
              <a:off x="495792" y="501769"/>
              <a:ext cx="43924" cy="12941"/>
              <a:chOff x="0" y="0"/>
              <a:chExt cx="98094" cy="28900"/>
            </a:xfrm>
          </p:grpSpPr>
          <p:sp>
            <p:nvSpPr>
              <p:cNvPr id="1764" name="Freeform 1764">
                <a:extLst>
                  <a:ext uri="{FF2B5EF4-FFF2-40B4-BE49-F238E27FC236}">
                    <a16:creationId xmlns:a16="http://schemas.microsoft.com/office/drawing/2014/main" id="{7553E03E-6F35-CC7F-6DF5-CB89BE778B3E}"/>
                  </a:ext>
                </a:extLst>
              </p:cNvPr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5" name="TextBox 1765">
                <a:extLst>
                  <a:ext uri="{FF2B5EF4-FFF2-40B4-BE49-F238E27FC236}">
                    <a16:creationId xmlns:a16="http://schemas.microsoft.com/office/drawing/2014/main" id="{30F96E82-8554-2FE9-B988-1BA44CE3C562}"/>
                  </a:ext>
                </a:extLst>
              </p:cNvPr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66" name="Group 1766">
              <a:extLst>
                <a:ext uri="{FF2B5EF4-FFF2-40B4-BE49-F238E27FC236}">
                  <a16:creationId xmlns:a16="http://schemas.microsoft.com/office/drawing/2014/main" id="{0388B070-AAF4-4127-06E4-CC58AB366952}"/>
                </a:ext>
              </a:extLst>
            </p:cNvPr>
            <p:cNvGrpSpPr/>
            <p:nvPr/>
          </p:nvGrpSpPr>
          <p:grpSpPr>
            <a:xfrm rot="-2272342">
              <a:off x="484754" y="500267"/>
              <a:ext cx="43924" cy="7642"/>
              <a:chOff x="0" y="0"/>
              <a:chExt cx="98094" cy="17068"/>
            </a:xfrm>
          </p:grpSpPr>
          <p:sp>
            <p:nvSpPr>
              <p:cNvPr id="1767" name="Freeform 1767">
                <a:extLst>
                  <a:ext uri="{FF2B5EF4-FFF2-40B4-BE49-F238E27FC236}">
                    <a16:creationId xmlns:a16="http://schemas.microsoft.com/office/drawing/2014/main" id="{F3E4BFF0-739D-33AC-5560-E6CDA57A9152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8" name="TextBox 1768">
                <a:extLst>
                  <a:ext uri="{FF2B5EF4-FFF2-40B4-BE49-F238E27FC236}">
                    <a16:creationId xmlns:a16="http://schemas.microsoft.com/office/drawing/2014/main" id="{024D891D-E757-1047-0503-AD2F4A008525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69" name="Group 1769">
              <a:extLst>
                <a:ext uri="{FF2B5EF4-FFF2-40B4-BE49-F238E27FC236}">
                  <a16:creationId xmlns:a16="http://schemas.microsoft.com/office/drawing/2014/main" id="{92D9BF87-E8DE-FB95-BF20-43C3CBBF862B}"/>
                </a:ext>
              </a:extLst>
            </p:cNvPr>
            <p:cNvGrpSpPr/>
            <p:nvPr/>
          </p:nvGrpSpPr>
          <p:grpSpPr>
            <a:xfrm rot="-2272342">
              <a:off x="486605" y="504418"/>
              <a:ext cx="43924" cy="7642"/>
              <a:chOff x="0" y="0"/>
              <a:chExt cx="98094" cy="17068"/>
            </a:xfrm>
          </p:grpSpPr>
          <p:sp>
            <p:nvSpPr>
              <p:cNvPr id="1770" name="Freeform 1770">
                <a:extLst>
                  <a:ext uri="{FF2B5EF4-FFF2-40B4-BE49-F238E27FC236}">
                    <a16:creationId xmlns:a16="http://schemas.microsoft.com/office/drawing/2014/main" id="{A69246A9-771B-3ACE-ADDE-8AAC3C7FC97C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1" name="TextBox 1771">
                <a:extLst>
                  <a:ext uri="{FF2B5EF4-FFF2-40B4-BE49-F238E27FC236}">
                    <a16:creationId xmlns:a16="http://schemas.microsoft.com/office/drawing/2014/main" id="{C0A71AB5-D558-82CD-D2B7-0102038865B8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72" name="Group 1772">
              <a:extLst>
                <a:ext uri="{FF2B5EF4-FFF2-40B4-BE49-F238E27FC236}">
                  <a16:creationId xmlns:a16="http://schemas.microsoft.com/office/drawing/2014/main" id="{F329B7B5-BD77-C56A-9D38-D21805472D62}"/>
                </a:ext>
              </a:extLst>
            </p:cNvPr>
            <p:cNvGrpSpPr/>
            <p:nvPr/>
          </p:nvGrpSpPr>
          <p:grpSpPr>
            <a:xfrm rot="-2272342">
              <a:off x="499938" y="510552"/>
              <a:ext cx="41360" cy="7196"/>
              <a:chOff x="0" y="0"/>
              <a:chExt cx="98094" cy="17068"/>
            </a:xfrm>
          </p:grpSpPr>
          <p:sp>
            <p:nvSpPr>
              <p:cNvPr id="1773" name="Freeform 1773">
                <a:extLst>
                  <a:ext uri="{FF2B5EF4-FFF2-40B4-BE49-F238E27FC236}">
                    <a16:creationId xmlns:a16="http://schemas.microsoft.com/office/drawing/2014/main" id="{49A74DD6-44CD-DCCF-C03C-9B43DAB31E31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4" name="TextBox 1774">
                <a:extLst>
                  <a:ext uri="{FF2B5EF4-FFF2-40B4-BE49-F238E27FC236}">
                    <a16:creationId xmlns:a16="http://schemas.microsoft.com/office/drawing/2014/main" id="{959D93A6-2F55-012B-3FD3-1302A4496E2F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75" name="Group 1775">
              <a:extLst>
                <a:ext uri="{FF2B5EF4-FFF2-40B4-BE49-F238E27FC236}">
                  <a16:creationId xmlns:a16="http://schemas.microsoft.com/office/drawing/2014/main" id="{457AEEFD-4BF4-8CCA-7AA0-C7F2681F27D4}"/>
                </a:ext>
              </a:extLst>
            </p:cNvPr>
            <p:cNvGrpSpPr/>
            <p:nvPr/>
          </p:nvGrpSpPr>
          <p:grpSpPr>
            <a:xfrm rot="2359592">
              <a:off x="134630" y="83231"/>
              <a:ext cx="51833" cy="7642"/>
              <a:chOff x="0" y="0"/>
              <a:chExt cx="140396" cy="20701"/>
            </a:xfrm>
          </p:grpSpPr>
          <p:sp>
            <p:nvSpPr>
              <p:cNvPr id="1776" name="Freeform 1776">
                <a:extLst>
                  <a:ext uri="{FF2B5EF4-FFF2-40B4-BE49-F238E27FC236}">
                    <a16:creationId xmlns:a16="http://schemas.microsoft.com/office/drawing/2014/main" id="{02AC5736-A6AC-7E6D-3EEE-8509224318CB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7" name="TextBox 1777">
                <a:extLst>
                  <a:ext uri="{FF2B5EF4-FFF2-40B4-BE49-F238E27FC236}">
                    <a16:creationId xmlns:a16="http://schemas.microsoft.com/office/drawing/2014/main" id="{3CA9E7E6-48AA-1507-EFAA-12BA6A3A88DE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78" name="Group 1778">
              <a:extLst>
                <a:ext uri="{FF2B5EF4-FFF2-40B4-BE49-F238E27FC236}">
                  <a16:creationId xmlns:a16="http://schemas.microsoft.com/office/drawing/2014/main" id="{529854A2-0A46-6FF2-006F-900DC4C583FB}"/>
                </a:ext>
              </a:extLst>
            </p:cNvPr>
            <p:cNvGrpSpPr/>
            <p:nvPr/>
          </p:nvGrpSpPr>
          <p:grpSpPr>
            <a:xfrm rot="1986950">
              <a:off x="138455" y="77844"/>
              <a:ext cx="51833" cy="7642"/>
              <a:chOff x="0" y="0"/>
              <a:chExt cx="140396" cy="20701"/>
            </a:xfrm>
          </p:grpSpPr>
          <p:sp>
            <p:nvSpPr>
              <p:cNvPr id="1779" name="Freeform 1779">
                <a:extLst>
                  <a:ext uri="{FF2B5EF4-FFF2-40B4-BE49-F238E27FC236}">
                    <a16:creationId xmlns:a16="http://schemas.microsoft.com/office/drawing/2014/main" id="{90428F00-46A2-41D2-0E95-495C8D9C765D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0" name="TextBox 1780">
                <a:extLst>
                  <a:ext uri="{FF2B5EF4-FFF2-40B4-BE49-F238E27FC236}">
                    <a16:creationId xmlns:a16="http://schemas.microsoft.com/office/drawing/2014/main" id="{473DEFD2-2360-433F-264D-D68BE574D23E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81" name="Group 1781">
              <a:extLst>
                <a:ext uri="{FF2B5EF4-FFF2-40B4-BE49-F238E27FC236}">
                  <a16:creationId xmlns:a16="http://schemas.microsoft.com/office/drawing/2014/main" id="{9295DC26-B205-629B-FC8F-286A87DA09CA}"/>
                </a:ext>
              </a:extLst>
            </p:cNvPr>
            <p:cNvGrpSpPr/>
            <p:nvPr/>
          </p:nvGrpSpPr>
          <p:grpSpPr>
            <a:xfrm rot="2700000">
              <a:off x="124872" y="83231"/>
              <a:ext cx="51833" cy="7642"/>
              <a:chOff x="0" y="0"/>
              <a:chExt cx="140396" cy="20701"/>
            </a:xfrm>
          </p:grpSpPr>
          <p:sp>
            <p:nvSpPr>
              <p:cNvPr id="1782" name="Freeform 1782">
                <a:extLst>
                  <a:ext uri="{FF2B5EF4-FFF2-40B4-BE49-F238E27FC236}">
                    <a16:creationId xmlns:a16="http://schemas.microsoft.com/office/drawing/2014/main" id="{AC2C9A12-5053-7E13-C825-4D01E6DBEEAC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3" name="TextBox 1783">
                <a:extLst>
                  <a:ext uri="{FF2B5EF4-FFF2-40B4-BE49-F238E27FC236}">
                    <a16:creationId xmlns:a16="http://schemas.microsoft.com/office/drawing/2014/main" id="{A3AB6426-9240-58E3-3C69-26DE4657FEA8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84" name="Group 1784">
              <a:extLst>
                <a:ext uri="{FF2B5EF4-FFF2-40B4-BE49-F238E27FC236}">
                  <a16:creationId xmlns:a16="http://schemas.microsoft.com/office/drawing/2014/main" id="{5C579207-A4BA-FDD4-4545-AB058885C753}"/>
                </a:ext>
              </a:extLst>
            </p:cNvPr>
            <p:cNvGrpSpPr/>
            <p:nvPr/>
          </p:nvGrpSpPr>
          <p:grpSpPr>
            <a:xfrm rot="1674115">
              <a:off x="115108" y="76197"/>
              <a:ext cx="51833" cy="7642"/>
              <a:chOff x="0" y="0"/>
              <a:chExt cx="140396" cy="20701"/>
            </a:xfrm>
          </p:grpSpPr>
          <p:sp>
            <p:nvSpPr>
              <p:cNvPr id="1785" name="Freeform 1785">
                <a:extLst>
                  <a:ext uri="{FF2B5EF4-FFF2-40B4-BE49-F238E27FC236}">
                    <a16:creationId xmlns:a16="http://schemas.microsoft.com/office/drawing/2014/main" id="{8A0033D2-0985-083C-5BA3-9141D970CED9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6" name="TextBox 1786">
                <a:extLst>
                  <a:ext uri="{FF2B5EF4-FFF2-40B4-BE49-F238E27FC236}">
                    <a16:creationId xmlns:a16="http://schemas.microsoft.com/office/drawing/2014/main" id="{C5D7B6B1-BFBF-38CE-FFB9-64457EA78D71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</p:grpSp>
      <p:sp>
        <p:nvSpPr>
          <p:cNvPr id="1787" name="Freeform 1787">
            <a:extLst>
              <a:ext uri="{FF2B5EF4-FFF2-40B4-BE49-F238E27FC236}">
                <a16:creationId xmlns:a16="http://schemas.microsoft.com/office/drawing/2014/main" id="{E95ADCFE-0A79-D577-97C0-883CD21C2B41}"/>
              </a:ext>
            </a:extLst>
          </p:cNvPr>
          <p:cNvSpPr/>
          <p:nvPr/>
        </p:nvSpPr>
        <p:spPr>
          <a:xfrm flipH="1">
            <a:off x="11073404" y="2967410"/>
            <a:ext cx="1811157" cy="1362896"/>
          </a:xfrm>
          <a:custGeom>
            <a:avLst/>
            <a:gdLst/>
            <a:ahLst/>
            <a:cxnLst/>
            <a:rect l="l" t="t" r="r" b="b"/>
            <a:pathLst>
              <a:path w="1811157" h="1362896">
                <a:moveTo>
                  <a:pt x="1811158" y="0"/>
                </a:moveTo>
                <a:lnTo>
                  <a:pt x="0" y="0"/>
                </a:lnTo>
                <a:lnTo>
                  <a:pt x="0" y="1362896"/>
                </a:lnTo>
                <a:lnTo>
                  <a:pt x="1811158" y="1362896"/>
                </a:lnTo>
                <a:lnTo>
                  <a:pt x="1811158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736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68051" y="1191964"/>
            <a:ext cx="98082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-10800000">
            <a:off x="-180249" y="1417154"/>
            <a:ext cx="18648499" cy="8718173"/>
          </a:xfrm>
          <a:custGeom>
            <a:avLst/>
            <a:gdLst/>
            <a:ahLst/>
            <a:cxnLst/>
            <a:rect l="l" t="t" r="r" b="b"/>
            <a:pathLst>
              <a:path w="18648499" h="8718173">
                <a:moveTo>
                  <a:pt x="0" y="0"/>
                </a:moveTo>
                <a:lnTo>
                  <a:pt x="18648498" y="0"/>
                </a:lnTo>
                <a:lnTo>
                  <a:pt x="18648498" y="8718174"/>
                </a:lnTo>
                <a:lnTo>
                  <a:pt x="0" y="87181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>
            <a:off x="668051" y="337101"/>
            <a:ext cx="980820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Croeso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i'ch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taith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afon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!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6436" y="4273156"/>
            <a:ext cx="2265983" cy="861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Gwethdy</a:t>
            </a: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1:</a:t>
            </a:r>
          </a:p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Heddiw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572150" y="4957169"/>
            <a:ext cx="3268883" cy="8617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Gweithdy</a:t>
            </a: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2: </a:t>
            </a:r>
          </a:p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Ecosystemau</a:t>
            </a: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Afon</a:t>
            </a:r>
          </a:p>
        </p:txBody>
      </p:sp>
      <p:sp>
        <p:nvSpPr>
          <p:cNvPr id="19" name="Freeform 19"/>
          <p:cNvSpPr/>
          <p:nvPr/>
        </p:nvSpPr>
        <p:spPr>
          <a:xfrm>
            <a:off x="10915203" y="7734111"/>
            <a:ext cx="2404082" cy="2310924"/>
          </a:xfrm>
          <a:custGeom>
            <a:avLst/>
            <a:gdLst/>
            <a:ahLst/>
            <a:cxnLst/>
            <a:rect l="l" t="t" r="r" b="b"/>
            <a:pathLst>
              <a:path w="2404082" h="2310924">
                <a:moveTo>
                  <a:pt x="0" y="0"/>
                </a:moveTo>
                <a:lnTo>
                  <a:pt x="2404082" y="0"/>
                </a:lnTo>
                <a:lnTo>
                  <a:pt x="2404082" y="2310924"/>
                </a:lnTo>
                <a:lnTo>
                  <a:pt x="0" y="2310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0" name="Group 20"/>
          <p:cNvGrpSpPr/>
          <p:nvPr/>
        </p:nvGrpSpPr>
        <p:grpSpPr>
          <a:xfrm rot="800003">
            <a:off x="4606147" y="6391613"/>
            <a:ext cx="2265708" cy="1650573"/>
            <a:chOff x="0" y="0"/>
            <a:chExt cx="3020944" cy="2200764"/>
          </a:xfrm>
        </p:grpSpPr>
        <p:sp>
          <p:nvSpPr>
            <p:cNvPr id="21" name="Freeform 21"/>
            <p:cNvSpPr/>
            <p:nvPr/>
          </p:nvSpPr>
          <p:spPr>
            <a:xfrm rot="690824">
              <a:off x="140904" y="256386"/>
              <a:ext cx="2739135" cy="1687992"/>
            </a:xfrm>
            <a:custGeom>
              <a:avLst/>
              <a:gdLst/>
              <a:ahLst/>
              <a:cxnLst/>
              <a:rect l="l" t="t" r="r" b="b"/>
              <a:pathLst>
                <a:path w="2739135" h="1687992">
                  <a:moveTo>
                    <a:pt x="0" y="0"/>
                  </a:moveTo>
                  <a:lnTo>
                    <a:pt x="2739136" y="0"/>
                  </a:lnTo>
                  <a:lnTo>
                    <a:pt x="2739136" y="1687992"/>
                  </a:lnTo>
                  <a:lnTo>
                    <a:pt x="0" y="1687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AutoShape 22"/>
            <p:cNvSpPr/>
            <p:nvPr/>
          </p:nvSpPr>
          <p:spPr>
            <a:xfrm>
              <a:off x="2862265" y="748345"/>
              <a:ext cx="48960" cy="45378"/>
            </a:xfrm>
            <a:prstGeom prst="line">
              <a:avLst/>
            </a:prstGeom>
            <a:ln w="39091" cap="flat">
              <a:solidFill>
                <a:srgbClr val="4C230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3" name="Group 23"/>
            <p:cNvGrpSpPr/>
            <p:nvPr/>
          </p:nvGrpSpPr>
          <p:grpSpPr>
            <a:xfrm rot="-1047729">
              <a:off x="2889493" y="686836"/>
              <a:ext cx="43465" cy="115013"/>
              <a:chOff x="0" y="0"/>
              <a:chExt cx="28770" cy="76129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8770" cy="76129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76129">
                    <a:moveTo>
                      <a:pt x="0" y="0"/>
                    </a:moveTo>
                    <a:lnTo>
                      <a:pt x="28770" y="0"/>
                    </a:lnTo>
                    <a:lnTo>
                      <a:pt x="28770" y="76129"/>
                    </a:lnTo>
                    <a:lnTo>
                      <a:pt x="0" y="76129"/>
                    </a:lnTo>
                    <a:close/>
                  </a:path>
                </a:pathLst>
              </a:custGeom>
              <a:solidFill>
                <a:srgbClr val="754A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28770" cy="114229"/>
              </a:xfrm>
              <a:prstGeom prst="rect">
                <a:avLst/>
              </a:prstGeom>
            </p:spPr>
            <p:txBody>
              <a:bodyPr lIns="40210" tIns="40210" rIns="40210" bIns="40210" rtlCol="0" anchor="ctr"/>
              <a:lstStyle/>
              <a:p>
                <a:pPr algn="ctr">
                  <a:lnSpc>
                    <a:spcPts val="2138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 rot="-2159051">
              <a:off x="2867133" y="675568"/>
              <a:ext cx="43465" cy="145555"/>
              <a:chOff x="0" y="0"/>
              <a:chExt cx="28770" cy="9634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8770" cy="96346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96346">
                    <a:moveTo>
                      <a:pt x="0" y="0"/>
                    </a:moveTo>
                    <a:lnTo>
                      <a:pt x="28770" y="0"/>
                    </a:lnTo>
                    <a:lnTo>
                      <a:pt x="28770" y="96346"/>
                    </a:lnTo>
                    <a:lnTo>
                      <a:pt x="0" y="96346"/>
                    </a:lnTo>
                    <a:close/>
                  </a:path>
                </a:pathLst>
              </a:custGeom>
              <a:solidFill>
                <a:srgbClr val="754A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28770" cy="134446"/>
              </a:xfrm>
              <a:prstGeom prst="rect">
                <a:avLst/>
              </a:prstGeom>
            </p:spPr>
            <p:txBody>
              <a:bodyPr lIns="40210" tIns="40210" rIns="40210" bIns="40210" rtlCol="0" anchor="ctr"/>
              <a:lstStyle/>
              <a:p>
                <a:pPr algn="ctr">
                  <a:lnSpc>
                    <a:spcPts val="2138"/>
                  </a:lnSpc>
                </a:pPr>
                <a:endParaRPr/>
              </a:p>
            </p:txBody>
          </p:sp>
        </p:grpSp>
      </p:grpSp>
      <p:sp>
        <p:nvSpPr>
          <p:cNvPr id="29" name="Freeform 29"/>
          <p:cNvSpPr/>
          <p:nvPr/>
        </p:nvSpPr>
        <p:spPr>
          <a:xfrm>
            <a:off x="4389755" y="4197110"/>
            <a:ext cx="1349246" cy="2447611"/>
          </a:xfrm>
          <a:custGeom>
            <a:avLst/>
            <a:gdLst/>
            <a:ahLst/>
            <a:cxnLst/>
            <a:rect l="l" t="t" r="r" b="b"/>
            <a:pathLst>
              <a:path w="1349246" h="2447611">
                <a:moveTo>
                  <a:pt x="0" y="0"/>
                </a:moveTo>
                <a:lnTo>
                  <a:pt x="1349246" y="0"/>
                </a:lnTo>
                <a:lnTo>
                  <a:pt x="1349246" y="2447611"/>
                </a:lnTo>
                <a:lnTo>
                  <a:pt x="0" y="24476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0" name="Group 30"/>
          <p:cNvGrpSpPr/>
          <p:nvPr/>
        </p:nvGrpSpPr>
        <p:grpSpPr>
          <a:xfrm>
            <a:off x="3467983" y="7783438"/>
            <a:ext cx="1470469" cy="620420"/>
            <a:chOff x="0" y="0"/>
            <a:chExt cx="1960625" cy="827226"/>
          </a:xfrm>
        </p:grpSpPr>
        <p:grpSp>
          <p:nvGrpSpPr>
            <p:cNvPr id="31" name="Group 31"/>
            <p:cNvGrpSpPr/>
            <p:nvPr/>
          </p:nvGrpSpPr>
          <p:grpSpPr>
            <a:xfrm rot="-2239114">
              <a:off x="786403" y="88357"/>
              <a:ext cx="413741" cy="362023"/>
              <a:chOff x="0" y="0"/>
              <a:chExt cx="812800" cy="7112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 rot="-6751217">
              <a:off x="811086" y="130234"/>
              <a:ext cx="163500" cy="167953"/>
              <a:chOff x="0" y="0"/>
              <a:chExt cx="747806" cy="768176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747806" cy="768176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68176">
                    <a:moveTo>
                      <a:pt x="373903" y="0"/>
                    </a:moveTo>
                    <a:lnTo>
                      <a:pt x="747806" y="768176"/>
                    </a:lnTo>
                    <a:lnTo>
                      <a:pt x="0" y="768176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116845" y="309028"/>
                <a:ext cx="514117" cy="40427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 rot="-3865383">
              <a:off x="962400" y="57291"/>
              <a:ext cx="20109" cy="193791"/>
              <a:chOff x="0" y="0"/>
              <a:chExt cx="24256" cy="233747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-47625"/>
                <a:ext cx="24256" cy="28137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 rot="-3610039">
              <a:off x="940556" y="39158"/>
              <a:ext cx="15959" cy="161680"/>
              <a:chOff x="0" y="0"/>
              <a:chExt cx="19249" cy="195016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 rot="-614711">
              <a:off x="886517" y="71980"/>
              <a:ext cx="15959" cy="161680"/>
              <a:chOff x="0" y="0"/>
              <a:chExt cx="19249" cy="195016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 rot="-3444223">
              <a:off x="1044044" y="128611"/>
              <a:ext cx="25929" cy="129141"/>
              <a:chOff x="0" y="0"/>
              <a:chExt cx="31275" cy="155767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 rot="-3314711">
              <a:off x="910882" y="77992"/>
              <a:ext cx="37664" cy="105869"/>
              <a:chOff x="0" y="0"/>
              <a:chExt cx="45429" cy="127697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 rot="1517708">
              <a:off x="855606" y="140247"/>
              <a:ext cx="37664" cy="105869"/>
              <a:chOff x="0" y="0"/>
              <a:chExt cx="45429" cy="127697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" name="Group 55"/>
            <p:cNvGrpSpPr/>
            <p:nvPr/>
          </p:nvGrpSpPr>
          <p:grpSpPr>
            <a:xfrm rot="1843551">
              <a:off x="895918" y="158983"/>
              <a:ext cx="263368" cy="39814"/>
              <a:chOff x="0" y="0"/>
              <a:chExt cx="488005" cy="73772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" name="TextBox 57"/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" name="Group 58"/>
            <p:cNvGrpSpPr/>
            <p:nvPr/>
          </p:nvGrpSpPr>
          <p:grpSpPr>
            <a:xfrm rot="-282818">
              <a:off x="871561" y="70120"/>
              <a:ext cx="18617" cy="105869"/>
              <a:chOff x="0" y="0"/>
              <a:chExt cx="22455" cy="127697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22455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22455" h="127697">
                    <a:moveTo>
                      <a:pt x="11228" y="0"/>
                    </a:moveTo>
                    <a:lnTo>
                      <a:pt x="11228" y="0"/>
                    </a:lnTo>
                    <a:cubicBezTo>
                      <a:pt x="17429" y="0"/>
                      <a:pt x="22455" y="5027"/>
                      <a:pt x="22455" y="11228"/>
                    </a:cubicBezTo>
                    <a:lnTo>
                      <a:pt x="22455" y="116469"/>
                    </a:lnTo>
                    <a:cubicBezTo>
                      <a:pt x="22455" y="122670"/>
                      <a:pt x="17429" y="127697"/>
                      <a:pt x="11228" y="127697"/>
                    </a:cubicBezTo>
                    <a:lnTo>
                      <a:pt x="11228" y="127697"/>
                    </a:lnTo>
                    <a:cubicBezTo>
                      <a:pt x="8250" y="127697"/>
                      <a:pt x="5394" y="126514"/>
                      <a:pt x="3289" y="124408"/>
                    </a:cubicBezTo>
                    <a:cubicBezTo>
                      <a:pt x="1183" y="122303"/>
                      <a:pt x="0" y="119447"/>
                      <a:pt x="0" y="116469"/>
                    </a:cubicBezTo>
                    <a:lnTo>
                      <a:pt x="0" y="11228"/>
                    </a:lnTo>
                    <a:cubicBezTo>
                      <a:pt x="0" y="8250"/>
                      <a:pt x="1183" y="5394"/>
                      <a:pt x="3289" y="3289"/>
                    </a:cubicBezTo>
                    <a:cubicBezTo>
                      <a:pt x="5394" y="1183"/>
                      <a:pt x="8250" y="0"/>
                      <a:pt x="112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" name="TextBox 60"/>
              <p:cNvSpPr txBox="1"/>
              <p:nvPr/>
            </p:nvSpPr>
            <p:spPr>
              <a:xfrm>
                <a:off x="0" y="-47625"/>
                <a:ext cx="22455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" name="Group 61"/>
            <p:cNvGrpSpPr/>
            <p:nvPr/>
          </p:nvGrpSpPr>
          <p:grpSpPr>
            <a:xfrm rot="-9801436">
              <a:off x="575860" y="418769"/>
              <a:ext cx="78829" cy="119586"/>
              <a:chOff x="0" y="0"/>
              <a:chExt cx="95083" cy="144243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" name="TextBox 63"/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" name="Group 64"/>
            <p:cNvGrpSpPr/>
            <p:nvPr/>
          </p:nvGrpSpPr>
          <p:grpSpPr>
            <a:xfrm rot="-6559536">
              <a:off x="502776" y="543327"/>
              <a:ext cx="84026" cy="127697"/>
              <a:chOff x="0" y="0"/>
              <a:chExt cx="101350" cy="154025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" name="TextBox 66"/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67" name="AutoShape 67"/>
            <p:cNvSpPr/>
            <p:nvPr/>
          </p:nvSpPr>
          <p:spPr>
            <a:xfrm flipV="1">
              <a:off x="485913" y="426271"/>
              <a:ext cx="109656" cy="163989"/>
            </a:xfrm>
            <a:prstGeom prst="line">
              <a:avLst/>
            </a:prstGeom>
            <a:ln w="16277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68" name="Group 68"/>
            <p:cNvGrpSpPr/>
            <p:nvPr/>
          </p:nvGrpSpPr>
          <p:grpSpPr>
            <a:xfrm rot="-6440590">
              <a:off x="536500" y="503025"/>
              <a:ext cx="99314" cy="159563"/>
              <a:chOff x="0" y="0"/>
              <a:chExt cx="119791" cy="192462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" name="TextBox 70"/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" name="Group 71"/>
            <p:cNvGrpSpPr/>
            <p:nvPr/>
          </p:nvGrpSpPr>
          <p:grpSpPr>
            <a:xfrm rot="-9801436">
              <a:off x="611620" y="498733"/>
              <a:ext cx="78829" cy="114625"/>
              <a:chOff x="0" y="0"/>
              <a:chExt cx="95083" cy="138259"/>
            </a:xfrm>
          </p:grpSpPr>
          <p:sp>
            <p:nvSpPr>
              <p:cNvPr id="72" name="Freeform 72"/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" name="TextBox 73"/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" name="Group 74"/>
            <p:cNvGrpSpPr/>
            <p:nvPr/>
          </p:nvGrpSpPr>
          <p:grpSpPr>
            <a:xfrm rot="9555401">
              <a:off x="622270" y="423016"/>
              <a:ext cx="59645" cy="136698"/>
              <a:chOff x="0" y="0"/>
              <a:chExt cx="71943" cy="164882"/>
            </a:xfrm>
          </p:grpSpPr>
          <p:sp>
            <p:nvSpPr>
              <p:cNvPr id="75" name="Freeform 75"/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" name="TextBox 76"/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" name="Group 77"/>
            <p:cNvGrpSpPr/>
            <p:nvPr/>
          </p:nvGrpSpPr>
          <p:grpSpPr>
            <a:xfrm rot="-9923663">
              <a:off x="562359" y="420113"/>
              <a:ext cx="92645" cy="159563"/>
              <a:chOff x="0" y="0"/>
              <a:chExt cx="111747" cy="192462"/>
            </a:xfrm>
          </p:grpSpPr>
          <p:sp>
            <p:nvSpPr>
              <p:cNvPr id="78" name="Freeform 78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" name="TextBox 79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" name="Group 80"/>
            <p:cNvGrpSpPr/>
            <p:nvPr/>
          </p:nvGrpSpPr>
          <p:grpSpPr>
            <a:xfrm rot="-6701516">
              <a:off x="494480" y="526202"/>
              <a:ext cx="92645" cy="159563"/>
              <a:chOff x="0" y="0"/>
              <a:chExt cx="111747" cy="192462"/>
            </a:xfrm>
          </p:grpSpPr>
          <p:sp>
            <p:nvSpPr>
              <p:cNvPr id="81" name="Freeform 81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" name="TextBox 82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" name="Group 83"/>
            <p:cNvGrpSpPr/>
            <p:nvPr/>
          </p:nvGrpSpPr>
          <p:grpSpPr>
            <a:xfrm rot="-8687532">
              <a:off x="612525" y="412015"/>
              <a:ext cx="78829" cy="119586"/>
              <a:chOff x="0" y="0"/>
              <a:chExt cx="95083" cy="144243"/>
            </a:xfrm>
          </p:grpSpPr>
          <p:sp>
            <p:nvSpPr>
              <p:cNvPr id="84" name="Freeform 84"/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" name="TextBox 85"/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" name="Group 86"/>
            <p:cNvGrpSpPr/>
            <p:nvPr/>
          </p:nvGrpSpPr>
          <p:grpSpPr>
            <a:xfrm rot="-5445632">
              <a:off x="502161" y="507438"/>
              <a:ext cx="84026" cy="127697"/>
              <a:chOff x="0" y="0"/>
              <a:chExt cx="101350" cy="154025"/>
            </a:xfrm>
          </p:grpSpPr>
          <p:sp>
            <p:nvSpPr>
              <p:cNvPr id="87" name="Freeform 87"/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" name="TextBox 88"/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89" name="AutoShape 89"/>
            <p:cNvSpPr/>
            <p:nvPr/>
          </p:nvSpPr>
          <p:spPr>
            <a:xfrm flipV="1">
              <a:off x="493747" y="415964"/>
              <a:ext cx="156161" cy="120543"/>
            </a:xfrm>
            <a:prstGeom prst="line">
              <a:avLst/>
            </a:prstGeom>
            <a:ln w="16277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0" name="Group 90"/>
            <p:cNvGrpSpPr/>
            <p:nvPr/>
          </p:nvGrpSpPr>
          <p:grpSpPr>
            <a:xfrm rot="-5326687">
              <a:off x="541491" y="481576"/>
              <a:ext cx="99314" cy="159563"/>
              <a:chOff x="0" y="0"/>
              <a:chExt cx="119791" cy="192462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" name="TextBox 92"/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" name="Group 93"/>
            <p:cNvGrpSpPr/>
            <p:nvPr/>
          </p:nvGrpSpPr>
          <p:grpSpPr>
            <a:xfrm rot="-8687532">
              <a:off x="621755" y="499332"/>
              <a:ext cx="78829" cy="114625"/>
              <a:chOff x="0" y="0"/>
              <a:chExt cx="95083" cy="138259"/>
            </a:xfrm>
          </p:grpSpPr>
          <p:sp>
            <p:nvSpPr>
              <p:cNvPr id="94" name="Freeform 94"/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" name="TextBox 95"/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" name="Group 96"/>
            <p:cNvGrpSpPr/>
            <p:nvPr/>
          </p:nvGrpSpPr>
          <p:grpSpPr>
            <a:xfrm rot="10669305">
              <a:off x="652943" y="427318"/>
              <a:ext cx="59645" cy="136698"/>
              <a:chOff x="0" y="0"/>
              <a:chExt cx="71943" cy="164882"/>
            </a:xfrm>
          </p:grpSpPr>
          <p:sp>
            <p:nvSpPr>
              <p:cNvPr id="97" name="Freeform 97"/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" name="TextBox 98"/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" name="Group 99"/>
            <p:cNvGrpSpPr/>
            <p:nvPr/>
          </p:nvGrpSpPr>
          <p:grpSpPr>
            <a:xfrm rot="-8809760">
              <a:off x="592575" y="410149"/>
              <a:ext cx="92645" cy="159563"/>
              <a:chOff x="0" y="0"/>
              <a:chExt cx="111747" cy="192462"/>
            </a:xfrm>
          </p:grpSpPr>
          <p:sp>
            <p:nvSpPr>
              <p:cNvPr id="100" name="Freeform 100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" name="TextBox 101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" name="Group 102"/>
            <p:cNvGrpSpPr/>
            <p:nvPr/>
          </p:nvGrpSpPr>
          <p:grpSpPr>
            <a:xfrm rot="-5587613">
              <a:off x="494452" y="489107"/>
              <a:ext cx="92645" cy="159563"/>
              <a:chOff x="0" y="0"/>
              <a:chExt cx="111747" cy="192462"/>
            </a:xfrm>
          </p:grpSpPr>
          <p:sp>
            <p:nvSpPr>
              <p:cNvPr id="103" name="Freeform 103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" name="TextBox 104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" name="Group 105"/>
            <p:cNvGrpSpPr/>
            <p:nvPr/>
          </p:nvGrpSpPr>
          <p:grpSpPr>
            <a:xfrm rot="89227">
              <a:off x="582270" y="394469"/>
              <a:ext cx="1090008" cy="276496"/>
              <a:chOff x="0" y="0"/>
              <a:chExt cx="1429368" cy="362579"/>
            </a:xfrm>
          </p:grpSpPr>
          <p:sp>
            <p:nvSpPr>
              <p:cNvPr id="106" name="Freeform 106"/>
              <p:cNvSpPr/>
              <p:nvPr/>
            </p:nvSpPr>
            <p:spPr>
              <a:xfrm>
                <a:off x="0" y="0"/>
                <a:ext cx="1429368" cy="362579"/>
              </a:xfrm>
              <a:custGeom>
                <a:avLst/>
                <a:gdLst/>
                <a:ahLst/>
                <a:cxnLst/>
                <a:rect l="l" t="t" r="r" b="b"/>
                <a:pathLst>
                  <a:path w="1429368" h="362579">
                    <a:moveTo>
                      <a:pt x="714684" y="0"/>
                    </a:moveTo>
                    <a:cubicBezTo>
                      <a:pt x="319975" y="0"/>
                      <a:pt x="0" y="81166"/>
                      <a:pt x="0" y="181289"/>
                    </a:cubicBezTo>
                    <a:cubicBezTo>
                      <a:pt x="0" y="281413"/>
                      <a:pt x="319975" y="362579"/>
                      <a:pt x="714684" y="362579"/>
                    </a:cubicBezTo>
                    <a:cubicBezTo>
                      <a:pt x="1109393" y="362579"/>
                      <a:pt x="1429368" y="281413"/>
                      <a:pt x="1429368" y="181289"/>
                    </a:cubicBezTo>
                    <a:cubicBezTo>
                      <a:pt x="1429368" y="81166"/>
                      <a:pt x="1109393" y="0"/>
                      <a:pt x="714684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" name="TextBox 107"/>
              <p:cNvSpPr txBox="1"/>
              <p:nvPr/>
            </p:nvSpPr>
            <p:spPr>
              <a:xfrm>
                <a:off x="134003" y="-13633"/>
                <a:ext cx="1161361" cy="34222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" name="Group 108"/>
            <p:cNvGrpSpPr/>
            <p:nvPr/>
          </p:nvGrpSpPr>
          <p:grpSpPr>
            <a:xfrm rot="-316353">
              <a:off x="1058746" y="484532"/>
              <a:ext cx="714330" cy="172623"/>
              <a:chOff x="0" y="0"/>
              <a:chExt cx="1329862" cy="321371"/>
            </a:xfrm>
          </p:grpSpPr>
          <p:sp>
            <p:nvSpPr>
              <p:cNvPr id="109" name="Freeform 109"/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" name="TextBox 110"/>
              <p:cNvSpPr txBox="1"/>
              <p:nvPr/>
            </p:nvSpPr>
            <p:spPr>
              <a:xfrm>
                <a:off x="124675" y="-17496"/>
                <a:ext cx="1080513" cy="30873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" name="Group 111"/>
            <p:cNvGrpSpPr/>
            <p:nvPr/>
          </p:nvGrpSpPr>
          <p:grpSpPr>
            <a:xfrm rot="-316353">
              <a:off x="1202834" y="529894"/>
              <a:ext cx="714330" cy="90066"/>
              <a:chOff x="0" y="0"/>
              <a:chExt cx="1329862" cy="167675"/>
            </a:xfrm>
          </p:grpSpPr>
          <p:sp>
            <p:nvSpPr>
              <p:cNvPr id="112" name="Freeform 112"/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" name="TextBox 113"/>
              <p:cNvSpPr txBox="1"/>
              <p:nvPr/>
            </p:nvSpPr>
            <p:spPr>
              <a:xfrm>
                <a:off x="124675" y="-31905"/>
                <a:ext cx="1080513" cy="18386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" name="Group 114"/>
            <p:cNvGrpSpPr/>
            <p:nvPr/>
          </p:nvGrpSpPr>
          <p:grpSpPr>
            <a:xfrm rot="776564">
              <a:off x="265530" y="477284"/>
              <a:ext cx="573497" cy="32007"/>
              <a:chOff x="0" y="0"/>
              <a:chExt cx="1329862" cy="74220"/>
            </a:xfrm>
          </p:grpSpPr>
          <p:sp>
            <p:nvSpPr>
              <p:cNvPr id="115" name="Freeform 115"/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" name="TextBox 116"/>
              <p:cNvSpPr txBox="1"/>
              <p:nvPr/>
            </p:nvSpPr>
            <p:spPr>
              <a:xfrm>
                <a:off x="124675" y="-40667"/>
                <a:ext cx="1080513" cy="107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" name="Group 117"/>
            <p:cNvGrpSpPr/>
            <p:nvPr/>
          </p:nvGrpSpPr>
          <p:grpSpPr>
            <a:xfrm rot="1194821">
              <a:off x="703426" y="448031"/>
              <a:ext cx="98208" cy="31434"/>
              <a:chOff x="0" y="0"/>
              <a:chExt cx="1391177" cy="445281"/>
            </a:xfrm>
          </p:grpSpPr>
          <p:sp>
            <p:nvSpPr>
              <p:cNvPr id="118" name="Freeform 118"/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" name="TextBox 119"/>
              <p:cNvSpPr txBox="1"/>
              <p:nvPr/>
            </p:nvSpPr>
            <p:spPr>
              <a:xfrm>
                <a:off x="130423" y="-5880"/>
                <a:ext cx="1130332" cy="409416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20" name="AutoShape 120"/>
            <p:cNvSpPr/>
            <p:nvPr/>
          </p:nvSpPr>
          <p:spPr>
            <a:xfrm>
              <a:off x="334341" y="413636"/>
              <a:ext cx="379770" cy="34858"/>
            </a:xfrm>
            <a:prstGeom prst="line">
              <a:avLst/>
            </a:prstGeom>
            <a:ln w="9766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21" name="Group 121"/>
            <p:cNvGrpSpPr/>
            <p:nvPr/>
          </p:nvGrpSpPr>
          <p:grpSpPr>
            <a:xfrm rot="547964">
              <a:off x="447488" y="457668"/>
              <a:ext cx="262756" cy="57809"/>
              <a:chOff x="0" y="0"/>
              <a:chExt cx="3722085" cy="818900"/>
            </a:xfrm>
          </p:grpSpPr>
          <p:sp>
            <p:nvSpPr>
              <p:cNvPr id="122" name="Freeform 122"/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" name="TextBox 123"/>
              <p:cNvSpPr txBox="1"/>
              <p:nvPr/>
            </p:nvSpPr>
            <p:spPr>
              <a:xfrm>
                <a:off x="348946" y="29147"/>
                <a:ext cx="3024194" cy="71298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" name="Group 124"/>
            <p:cNvGrpSpPr/>
            <p:nvPr/>
          </p:nvGrpSpPr>
          <p:grpSpPr>
            <a:xfrm rot="326193">
              <a:off x="571029" y="452057"/>
              <a:ext cx="148296" cy="68979"/>
              <a:chOff x="0" y="0"/>
              <a:chExt cx="3722085" cy="1731304"/>
            </a:xfrm>
          </p:grpSpPr>
          <p:sp>
            <p:nvSpPr>
              <p:cNvPr id="125" name="Freeform 125"/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" name="TextBox 126"/>
              <p:cNvSpPr txBox="1"/>
              <p:nvPr/>
            </p:nvSpPr>
            <p:spPr>
              <a:xfrm>
                <a:off x="348946" y="114685"/>
                <a:ext cx="3024194" cy="145431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" name="Group 127"/>
            <p:cNvGrpSpPr/>
            <p:nvPr/>
          </p:nvGrpSpPr>
          <p:grpSpPr>
            <a:xfrm rot="89227">
              <a:off x="1516139" y="451034"/>
              <a:ext cx="319088" cy="57711"/>
              <a:chOff x="0" y="0"/>
              <a:chExt cx="418431" cy="75679"/>
            </a:xfrm>
          </p:grpSpPr>
          <p:sp>
            <p:nvSpPr>
              <p:cNvPr id="128" name="Freeform 128"/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" name="TextBox 129"/>
              <p:cNvSpPr txBox="1"/>
              <p:nvPr/>
            </p:nvSpPr>
            <p:spPr>
              <a:xfrm>
                <a:off x="0" y="-47625"/>
                <a:ext cx="418431" cy="12330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30" name="AutoShape 130"/>
            <p:cNvSpPr/>
            <p:nvPr/>
          </p:nvSpPr>
          <p:spPr>
            <a:xfrm flipV="1">
              <a:off x="1830809" y="455511"/>
              <a:ext cx="56575" cy="72264"/>
            </a:xfrm>
            <a:prstGeom prst="line">
              <a:avLst/>
            </a:prstGeom>
            <a:ln w="19532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" name="AutoShape 131"/>
            <p:cNvSpPr/>
            <p:nvPr/>
          </p:nvSpPr>
          <p:spPr>
            <a:xfrm>
              <a:off x="1768198" y="492421"/>
              <a:ext cx="158218" cy="23231"/>
            </a:xfrm>
            <a:prstGeom prst="line">
              <a:avLst/>
            </a:prstGeom>
            <a:ln w="9766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2" name="Group 132"/>
            <p:cNvGrpSpPr/>
            <p:nvPr/>
          </p:nvGrpSpPr>
          <p:grpSpPr>
            <a:xfrm rot="1653808">
              <a:off x="1906633" y="515368"/>
              <a:ext cx="16382" cy="41917"/>
              <a:chOff x="0" y="0"/>
              <a:chExt cx="115942" cy="296675"/>
            </a:xfrm>
          </p:grpSpPr>
          <p:sp>
            <p:nvSpPr>
              <p:cNvPr id="133" name="Freeform 133"/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" name="TextBox 134"/>
              <p:cNvSpPr txBox="1"/>
              <p:nvPr/>
            </p:nvSpPr>
            <p:spPr>
              <a:xfrm>
                <a:off x="10870" y="-19812"/>
                <a:ext cx="94203" cy="28867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" name="Group 135"/>
            <p:cNvGrpSpPr/>
            <p:nvPr/>
          </p:nvGrpSpPr>
          <p:grpSpPr>
            <a:xfrm rot="4108516">
              <a:off x="1889815" y="529880"/>
              <a:ext cx="15526" cy="43179"/>
              <a:chOff x="0" y="0"/>
              <a:chExt cx="109886" cy="305605"/>
            </a:xfrm>
          </p:grpSpPr>
          <p:sp>
            <p:nvSpPr>
              <p:cNvPr id="136" name="Freeform 136"/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" name="TextBox 137"/>
              <p:cNvSpPr txBox="1"/>
              <p:nvPr/>
            </p:nvSpPr>
            <p:spPr>
              <a:xfrm>
                <a:off x="10302" y="-18975"/>
                <a:ext cx="8928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8" name="Group 138"/>
            <p:cNvGrpSpPr/>
            <p:nvPr/>
          </p:nvGrpSpPr>
          <p:grpSpPr>
            <a:xfrm rot="3477730">
              <a:off x="1899183" y="501068"/>
              <a:ext cx="18698" cy="43179"/>
              <a:chOff x="0" y="0"/>
              <a:chExt cx="132336" cy="305605"/>
            </a:xfrm>
          </p:grpSpPr>
          <p:sp>
            <p:nvSpPr>
              <p:cNvPr id="139" name="Freeform 139"/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" name="TextBox 140"/>
              <p:cNvSpPr txBox="1"/>
              <p:nvPr/>
            </p:nvSpPr>
            <p:spPr>
              <a:xfrm>
                <a:off x="12407" y="-18975"/>
                <a:ext cx="10752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1" name="Group 141"/>
            <p:cNvGrpSpPr/>
            <p:nvPr/>
          </p:nvGrpSpPr>
          <p:grpSpPr>
            <a:xfrm rot="89227">
              <a:off x="1729689" y="500413"/>
              <a:ext cx="103797" cy="48336"/>
              <a:chOff x="0" y="0"/>
              <a:chExt cx="136113" cy="63384"/>
            </a:xfrm>
          </p:grpSpPr>
          <p:sp>
            <p:nvSpPr>
              <p:cNvPr id="142" name="Freeform 142"/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" name="TextBox 143"/>
              <p:cNvSpPr txBox="1"/>
              <p:nvPr/>
            </p:nvSpPr>
            <p:spPr>
              <a:xfrm>
                <a:off x="0" y="-47625"/>
                <a:ext cx="136113" cy="11100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4" name="Group 144"/>
            <p:cNvGrpSpPr/>
            <p:nvPr/>
          </p:nvGrpSpPr>
          <p:grpSpPr>
            <a:xfrm rot="89227">
              <a:off x="1869748" y="522652"/>
              <a:ext cx="32134" cy="21822"/>
              <a:chOff x="0" y="0"/>
              <a:chExt cx="42138" cy="28616"/>
            </a:xfrm>
          </p:grpSpPr>
          <p:sp>
            <p:nvSpPr>
              <p:cNvPr id="145" name="Freeform 145"/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" name="TextBox 146"/>
              <p:cNvSpPr txBox="1"/>
              <p:nvPr/>
            </p:nvSpPr>
            <p:spPr>
              <a:xfrm>
                <a:off x="0" y="-47625"/>
                <a:ext cx="42138" cy="762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7" name="Group 147"/>
            <p:cNvGrpSpPr/>
            <p:nvPr/>
          </p:nvGrpSpPr>
          <p:grpSpPr>
            <a:xfrm rot="276120">
              <a:off x="318928" y="436234"/>
              <a:ext cx="199483" cy="48741"/>
              <a:chOff x="0" y="0"/>
              <a:chExt cx="261590" cy="63916"/>
            </a:xfrm>
          </p:grpSpPr>
          <p:sp>
            <p:nvSpPr>
              <p:cNvPr id="148" name="Freeform 148"/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" name="TextBox 149"/>
              <p:cNvSpPr txBox="1"/>
              <p:nvPr/>
            </p:nvSpPr>
            <p:spPr>
              <a:xfrm>
                <a:off x="0" y="-47625"/>
                <a:ext cx="261590" cy="1115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0" name="Group 150"/>
            <p:cNvGrpSpPr/>
            <p:nvPr/>
          </p:nvGrpSpPr>
          <p:grpSpPr>
            <a:xfrm rot="276120">
              <a:off x="281308" y="424396"/>
              <a:ext cx="199483" cy="42925"/>
              <a:chOff x="0" y="0"/>
              <a:chExt cx="261590" cy="56289"/>
            </a:xfrm>
          </p:grpSpPr>
          <p:sp>
            <p:nvSpPr>
              <p:cNvPr id="151" name="Freeform 151"/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" name="TextBox 152"/>
              <p:cNvSpPr txBox="1"/>
              <p:nvPr/>
            </p:nvSpPr>
            <p:spPr>
              <a:xfrm>
                <a:off x="0" y="-47625"/>
                <a:ext cx="261590" cy="10391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3" name="Group 153"/>
            <p:cNvGrpSpPr/>
            <p:nvPr/>
          </p:nvGrpSpPr>
          <p:grpSpPr>
            <a:xfrm rot="-1911480">
              <a:off x="35121" y="229363"/>
              <a:ext cx="225716" cy="197501"/>
              <a:chOff x="0" y="0"/>
              <a:chExt cx="812800" cy="711200"/>
            </a:xfrm>
          </p:grpSpPr>
          <p:sp>
            <p:nvSpPr>
              <p:cNvPr id="154" name="Freeform 15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" name="TextBox 155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6" name="Group 156"/>
            <p:cNvGrpSpPr/>
            <p:nvPr/>
          </p:nvGrpSpPr>
          <p:grpSpPr>
            <a:xfrm rot="-1911480">
              <a:off x="45352" y="405171"/>
              <a:ext cx="225716" cy="197501"/>
              <a:chOff x="0" y="0"/>
              <a:chExt cx="812800" cy="711200"/>
            </a:xfrm>
          </p:grpSpPr>
          <p:sp>
            <p:nvSpPr>
              <p:cNvPr id="157" name="Freeform 15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" name="TextBox 158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59" name="AutoShape 159"/>
            <p:cNvSpPr/>
            <p:nvPr/>
          </p:nvSpPr>
          <p:spPr>
            <a:xfrm flipH="1">
              <a:off x="51412" y="546976"/>
              <a:ext cx="286258" cy="128202"/>
            </a:xfrm>
            <a:prstGeom prst="line">
              <a:avLst/>
            </a:prstGeom>
            <a:ln w="9766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0" name="Group 160"/>
            <p:cNvGrpSpPr/>
            <p:nvPr/>
          </p:nvGrpSpPr>
          <p:grpSpPr>
            <a:xfrm rot="-199826">
              <a:off x="62292" y="435271"/>
              <a:ext cx="199662" cy="202461"/>
              <a:chOff x="0" y="0"/>
              <a:chExt cx="801563" cy="812800"/>
            </a:xfrm>
          </p:grpSpPr>
          <p:sp>
            <p:nvSpPr>
              <p:cNvPr id="161" name="Freeform 161"/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" name="TextBox 162"/>
              <p:cNvSpPr txBox="1"/>
              <p:nvPr/>
            </p:nvSpPr>
            <p:spPr>
              <a:xfrm>
                <a:off x="75147" y="28575"/>
                <a:ext cx="651270" cy="7080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3" name="Group 163"/>
            <p:cNvGrpSpPr/>
            <p:nvPr/>
          </p:nvGrpSpPr>
          <p:grpSpPr>
            <a:xfrm rot="-535806">
              <a:off x="40536" y="224173"/>
              <a:ext cx="58399" cy="198273"/>
              <a:chOff x="0" y="0"/>
              <a:chExt cx="231837" cy="787122"/>
            </a:xfrm>
          </p:grpSpPr>
          <p:sp>
            <p:nvSpPr>
              <p:cNvPr id="164" name="Freeform 164"/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" name="TextBox 165"/>
              <p:cNvSpPr txBox="1"/>
              <p:nvPr/>
            </p:nvSpPr>
            <p:spPr>
              <a:xfrm>
                <a:off x="21735" y="26168"/>
                <a:ext cx="188368" cy="687162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6" name="Group 166"/>
            <p:cNvGrpSpPr/>
            <p:nvPr/>
          </p:nvGrpSpPr>
          <p:grpSpPr>
            <a:xfrm rot="-7187674">
              <a:off x="78505" y="551200"/>
              <a:ext cx="58399" cy="168127"/>
              <a:chOff x="0" y="0"/>
              <a:chExt cx="231837" cy="667446"/>
            </a:xfrm>
          </p:grpSpPr>
          <p:sp>
            <p:nvSpPr>
              <p:cNvPr id="167" name="Freeform 167"/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" name="TextBox 168"/>
              <p:cNvSpPr txBox="1"/>
              <p:nvPr/>
            </p:nvSpPr>
            <p:spPr>
              <a:xfrm>
                <a:off x="21735" y="14948"/>
                <a:ext cx="188368" cy="5899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9" name="Group 169"/>
            <p:cNvGrpSpPr/>
            <p:nvPr/>
          </p:nvGrpSpPr>
          <p:grpSpPr>
            <a:xfrm rot="-7187674">
              <a:off x="209088" y="440747"/>
              <a:ext cx="58399" cy="272916"/>
              <a:chOff x="0" y="0"/>
              <a:chExt cx="231837" cy="1083449"/>
            </a:xfrm>
          </p:grpSpPr>
          <p:sp>
            <p:nvSpPr>
              <p:cNvPr id="170" name="Freeform 170"/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" name="TextBox 171"/>
              <p:cNvSpPr txBox="1"/>
              <p:nvPr/>
            </p:nvSpPr>
            <p:spPr>
              <a:xfrm>
                <a:off x="21735" y="53948"/>
                <a:ext cx="188368" cy="92792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2" name="Group 172"/>
            <p:cNvGrpSpPr/>
            <p:nvPr/>
          </p:nvGrpSpPr>
          <p:grpSpPr>
            <a:xfrm rot="937101">
              <a:off x="57164" y="500376"/>
              <a:ext cx="33896" cy="182482"/>
              <a:chOff x="0" y="0"/>
              <a:chExt cx="40619" cy="218673"/>
            </a:xfrm>
          </p:grpSpPr>
          <p:sp>
            <p:nvSpPr>
              <p:cNvPr id="173" name="Freeform 173"/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" name="TextBox 174"/>
              <p:cNvSpPr txBox="1"/>
              <p:nvPr/>
            </p:nvSpPr>
            <p:spPr>
              <a:xfrm>
                <a:off x="0" y="-47625"/>
                <a:ext cx="40619" cy="26629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5" name="Group 175"/>
            <p:cNvGrpSpPr/>
            <p:nvPr/>
          </p:nvGrpSpPr>
          <p:grpSpPr>
            <a:xfrm rot="937101">
              <a:off x="69865" y="596060"/>
              <a:ext cx="38207" cy="34444"/>
              <a:chOff x="0" y="0"/>
              <a:chExt cx="45785" cy="41275"/>
            </a:xfrm>
          </p:grpSpPr>
          <p:sp>
            <p:nvSpPr>
              <p:cNvPr id="176" name="Freeform 176"/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" name="TextBox 177"/>
              <p:cNvSpPr txBox="1"/>
              <p:nvPr/>
            </p:nvSpPr>
            <p:spPr>
              <a:xfrm>
                <a:off x="0" y="-47625"/>
                <a:ext cx="45785" cy="8890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8" name="Group 178"/>
            <p:cNvGrpSpPr/>
            <p:nvPr/>
          </p:nvGrpSpPr>
          <p:grpSpPr>
            <a:xfrm rot="1787212">
              <a:off x="114326" y="331364"/>
              <a:ext cx="245556" cy="167780"/>
              <a:chOff x="0" y="0"/>
              <a:chExt cx="294256" cy="201055"/>
            </a:xfrm>
          </p:grpSpPr>
          <p:sp>
            <p:nvSpPr>
              <p:cNvPr id="179" name="Freeform 179"/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" name="TextBox 180"/>
              <p:cNvSpPr txBox="1"/>
              <p:nvPr/>
            </p:nvSpPr>
            <p:spPr>
              <a:xfrm>
                <a:off x="0" y="-47625"/>
                <a:ext cx="294256" cy="24868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1" name="Group 181"/>
            <p:cNvGrpSpPr/>
            <p:nvPr/>
          </p:nvGrpSpPr>
          <p:grpSpPr>
            <a:xfrm rot="-6472851">
              <a:off x="10859" y="407640"/>
              <a:ext cx="183062" cy="58008"/>
              <a:chOff x="0" y="0"/>
              <a:chExt cx="219368" cy="69513"/>
            </a:xfrm>
          </p:grpSpPr>
          <p:sp>
            <p:nvSpPr>
              <p:cNvPr id="182" name="Freeform 182"/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" name="TextBox 183"/>
              <p:cNvSpPr txBox="1"/>
              <p:nvPr/>
            </p:nvSpPr>
            <p:spPr>
              <a:xfrm>
                <a:off x="0" y="-47625"/>
                <a:ext cx="219368" cy="11713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4" name="Group 184"/>
            <p:cNvGrpSpPr/>
            <p:nvPr/>
          </p:nvGrpSpPr>
          <p:grpSpPr>
            <a:xfrm rot="-8774296">
              <a:off x="33147" y="253495"/>
              <a:ext cx="183426" cy="74608"/>
              <a:chOff x="0" y="0"/>
              <a:chExt cx="219804" cy="89405"/>
            </a:xfrm>
          </p:grpSpPr>
          <p:sp>
            <p:nvSpPr>
              <p:cNvPr id="185" name="Freeform 185"/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" name="TextBox 186"/>
              <p:cNvSpPr txBox="1"/>
              <p:nvPr/>
            </p:nvSpPr>
            <p:spPr>
              <a:xfrm>
                <a:off x="0" y="-47625"/>
                <a:ext cx="219804" cy="13703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7" name="Group 187"/>
            <p:cNvGrpSpPr/>
            <p:nvPr/>
          </p:nvGrpSpPr>
          <p:grpSpPr>
            <a:xfrm rot="-199826">
              <a:off x="52574" y="524265"/>
              <a:ext cx="73378" cy="117779"/>
              <a:chOff x="0" y="0"/>
              <a:chExt cx="801563" cy="1286579"/>
            </a:xfrm>
          </p:grpSpPr>
          <p:sp>
            <p:nvSpPr>
              <p:cNvPr id="188" name="Freeform 188"/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" name="TextBox 189"/>
              <p:cNvSpPr txBox="1"/>
              <p:nvPr/>
            </p:nvSpPr>
            <p:spPr>
              <a:xfrm>
                <a:off x="75147" y="72992"/>
                <a:ext cx="651270" cy="1092971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0" name="Group 190"/>
            <p:cNvGrpSpPr/>
            <p:nvPr/>
          </p:nvGrpSpPr>
          <p:grpSpPr>
            <a:xfrm rot="-333792">
              <a:off x="64391" y="353040"/>
              <a:ext cx="73378" cy="131180"/>
              <a:chOff x="0" y="0"/>
              <a:chExt cx="801563" cy="1432970"/>
            </a:xfrm>
          </p:grpSpPr>
          <p:sp>
            <p:nvSpPr>
              <p:cNvPr id="191" name="Freeform 191"/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2" name="TextBox 192"/>
              <p:cNvSpPr txBox="1"/>
              <p:nvPr/>
            </p:nvSpPr>
            <p:spPr>
              <a:xfrm>
                <a:off x="75147" y="86716"/>
                <a:ext cx="651270" cy="1211913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3" name="Group 193"/>
            <p:cNvGrpSpPr/>
            <p:nvPr/>
          </p:nvGrpSpPr>
          <p:grpSpPr>
            <a:xfrm rot="-9124287">
              <a:off x="42582" y="230364"/>
              <a:ext cx="92929" cy="26984"/>
              <a:chOff x="0" y="0"/>
              <a:chExt cx="111359" cy="32335"/>
            </a:xfrm>
          </p:grpSpPr>
          <p:sp>
            <p:nvSpPr>
              <p:cNvPr id="194" name="Freeform 194"/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5" name="TextBox 195"/>
              <p:cNvSpPr txBox="1"/>
              <p:nvPr/>
            </p:nvSpPr>
            <p:spPr>
              <a:xfrm>
                <a:off x="0" y="-47625"/>
                <a:ext cx="111359" cy="7996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6" name="Group 196"/>
            <p:cNvGrpSpPr/>
            <p:nvPr/>
          </p:nvGrpSpPr>
          <p:grpSpPr>
            <a:xfrm rot="-535806">
              <a:off x="32056" y="211156"/>
              <a:ext cx="47127" cy="161500"/>
              <a:chOff x="0" y="0"/>
              <a:chExt cx="187091" cy="641138"/>
            </a:xfrm>
          </p:grpSpPr>
          <p:sp>
            <p:nvSpPr>
              <p:cNvPr id="197" name="Freeform 197"/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8" name="TextBox 198"/>
              <p:cNvSpPr txBox="1"/>
              <p:nvPr/>
            </p:nvSpPr>
            <p:spPr>
              <a:xfrm>
                <a:off x="17540" y="12482"/>
                <a:ext cx="152012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9" name="Group 199"/>
            <p:cNvGrpSpPr/>
            <p:nvPr/>
          </p:nvGrpSpPr>
          <p:grpSpPr>
            <a:xfrm rot="-1227287">
              <a:off x="38079" y="203533"/>
              <a:ext cx="47746" cy="161500"/>
              <a:chOff x="0" y="0"/>
              <a:chExt cx="189546" cy="641138"/>
            </a:xfrm>
          </p:grpSpPr>
          <p:sp>
            <p:nvSpPr>
              <p:cNvPr id="200" name="Freeform 200"/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1" name="TextBox 201"/>
              <p:cNvSpPr txBox="1"/>
              <p:nvPr/>
            </p:nvSpPr>
            <p:spPr>
              <a:xfrm>
                <a:off x="17770" y="12482"/>
                <a:ext cx="154006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2" name="Group 202"/>
            <p:cNvGrpSpPr/>
            <p:nvPr/>
          </p:nvGrpSpPr>
          <p:grpSpPr>
            <a:xfrm rot="-2149172">
              <a:off x="39422" y="194560"/>
              <a:ext cx="47746" cy="134484"/>
              <a:chOff x="0" y="0"/>
              <a:chExt cx="189546" cy="533889"/>
            </a:xfrm>
          </p:grpSpPr>
          <p:sp>
            <p:nvSpPr>
              <p:cNvPr id="203" name="Freeform 203"/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" name="TextBox 204"/>
              <p:cNvSpPr txBox="1"/>
              <p:nvPr/>
            </p:nvSpPr>
            <p:spPr>
              <a:xfrm>
                <a:off x="17770" y="2427"/>
                <a:ext cx="154006" cy="48140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05" name="AutoShape 205"/>
            <p:cNvSpPr/>
            <p:nvPr/>
          </p:nvSpPr>
          <p:spPr>
            <a:xfrm flipV="1">
              <a:off x="197637" y="384008"/>
              <a:ext cx="144284" cy="55024"/>
            </a:xfrm>
            <a:prstGeom prst="line">
              <a:avLst/>
            </a:prstGeom>
            <a:ln w="13022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06" name="Group 206"/>
            <p:cNvGrpSpPr/>
            <p:nvPr/>
          </p:nvGrpSpPr>
          <p:grpSpPr>
            <a:xfrm rot="-837714">
              <a:off x="117981" y="472291"/>
              <a:ext cx="388030" cy="93838"/>
              <a:chOff x="0" y="0"/>
              <a:chExt cx="1320469" cy="319333"/>
            </a:xfrm>
          </p:grpSpPr>
          <p:sp>
            <p:nvSpPr>
              <p:cNvPr id="207" name="Freeform 207"/>
              <p:cNvSpPr/>
              <p:nvPr/>
            </p:nvSpPr>
            <p:spPr>
              <a:xfrm>
                <a:off x="0" y="0"/>
                <a:ext cx="1320469" cy="319333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19333">
                    <a:moveTo>
                      <a:pt x="660235" y="0"/>
                    </a:moveTo>
                    <a:cubicBezTo>
                      <a:pt x="295597" y="0"/>
                      <a:pt x="0" y="71485"/>
                      <a:pt x="0" y="159667"/>
                    </a:cubicBezTo>
                    <a:cubicBezTo>
                      <a:pt x="0" y="247848"/>
                      <a:pt x="295597" y="319333"/>
                      <a:pt x="660235" y="319333"/>
                    </a:cubicBezTo>
                    <a:cubicBezTo>
                      <a:pt x="1024872" y="319333"/>
                      <a:pt x="1320469" y="247848"/>
                      <a:pt x="1320469" y="159667"/>
                    </a:cubicBezTo>
                    <a:cubicBezTo>
                      <a:pt x="1320469" y="71485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" name="TextBox 208"/>
              <p:cNvSpPr txBox="1"/>
              <p:nvPr/>
            </p:nvSpPr>
            <p:spPr>
              <a:xfrm>
                <a:off x="123794" y="-17688"/>
                <a:ext cx="1072881" cy="307083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09" name="AutoShape 209"/>
            <p:cNvSpPr/>
            <p:nvPr/>
          </p:nvSpPr>
          <p:spPr>
            <a:xfrm>
              <a:off x="197637" y="330671"/>
              <a:ext cx="292817" cy="55221"/>
            </a:xfrm>
            <a:prstGeom prst="line">
              <a:avLst/>
            </a:prstGeom>
            <a:ln w="3255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10" name="Group 210"/>
            <p:cNvGrpSpPr/>
            <p:nvPr/>
          </p:nvGrpSpPr>
          <p:grpSpPr>
            <a:xfrm rot="397721">
              <a:off x="254115" y="400599"/>
              <a:ext cx="388030" cy="90483"/>
              <a:chOff x="0" y="0"/>
              <a:chExt cx="1320469" cy="307914"/>
            </a:xfrm>
          </p:grpSpPr>
          <p:sp>
            <p:nvSpPr>
              <p:cNvPr id="211" name="Freeform 211"/>
              <p:cNvSpPr/>
              <p:nvPr/>
            </p:nvSpPr>
            <p:spPr>
              <a:xfrm>
                <a:off x="0" y="0"/>
                <a:ext cx="1320469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07914">
                    <a:moveTo>
                      <a:pt x="660235" y="0"/>
                    </a:moveTo>
                    <a:cubicBezTo>
                      <a:pt x="295597" y="0"/>
                      <a:pt x="0" y="68929"/>
                      <a:pt x="0" y="153957"/>
                    </a:cubicBezTo>
                    <a:cubicBezTo>
                      <a:pt x="0" y="238985"/>
                      <a:pt x="295597" y="307914"/>
                      <a:pt x="660235" y="307914"/>
                    </a:cubicBezTo>
                    <a:cubicBezTo>
                      <a:pt x="1024872" y="307914"/>
                      <a:pt x="1320469" y="238985"/>
                      <a:pt x="1320469" y="153957"/>
                    </a:cubicBezTo>
                    <a:cubicBezTo>
                      <a:pt x="1320469" y="68929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" name="TextBox 212"/>
              <p:cNvSpPr txBox="1"/>
              <p:nvPr/>
            </p:nvSpPr>
            <p:spPr>
              <a:xfrm>
                <a:off x="123794" y="-18758"/>
                <a:ext cx="1072881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3" name="Group 213"/>
            <p:cNvGrpSpPr/>
            <p:nvPr/>
          </p:nvGrpSpPr>
          <p:grpSpPr>
            <a:xfrm>
              <a:off x="236355" y="380371"/>
              <a:ext cx="222465" cy="171098"/>
              <a:chOff x="0" y="0"/>
              <a:chExt cx="757050" cy="582249"/>
            </a:xfrm>
          </p:grpSpPr>
          <p:sp>
            <p:nvSpPr>
              <p:cNvPr id="214" name="Freeform 214"/>
              <p:cNvSpPr/>
              <p:nvPr/>
            </p:nvSpPr>
            <p:spPr>
              <a:xfrm>
                <a:off x="0" y="0"/>
                <a:ext cx="757050" cy="582249"/>
              </a:xfrm>
              <a:custGeom>
                <a:avLst/>
                <a:gdLst/>
                <a:ahLst/>
                <a:cxnLst/>
                <a:rect l="l" t="t" r="r" b="b"/>
                <a:pathLst>
                  <a:path w="757050" h="582249">
                    <a:moveTo>
                      <a:pt x="378525" y="0"/>
                    </a:moveTo>
                    <a:cubicBezTo>
                      <a:pt x="169471" y="0"/>
                      <a:pt x="0" y="130341"/>
                      <a:pt x="0" y="291125"/>
                    </a:cubicBezTo>
                    <a:cubicBezTo>
                      <a:pt x="0" y="451908"/>
                      <a:pt x="169471" y="582249"/>
                      <a:pt x="378525" y="582249"/>
                    </a:cubicBezTo>
                    <a:cubicBezTo>
                      <a:pt x="587579" y="582249"/>
                      <a:pt x="757050" y="451908"/>
                      <a:pt x="757050" y="291125"/>
                    </a:cubicBezTo>
                    <a:cubicBezTo>
                      <a:pt x="757050" y="130341"/>
                      <a:pt x="587579" y="0"/>
                      <a:pt x="37852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" name="TextBox 215"/>
              <p:cNvSpPr txBox="1"/>
              <p:nvPr/>
            </p:nvSpPr>
            <p:spPr>
              <a:xfrm>
                <a:off x="70973" y="6961"/>
                <a:ext cx="615103" cy="52070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6" name="Group 216"/>
            <p:cNvGrpSpPr/>
            <p:nvPr/>
          </p:nvGrpSpPr>
          <p:grpSpPr>
            <a:xfrm rot="397721">
              <a:off x="380825" y="451573"/>
              <a:ext cx="293558" cy="90483"/>
              <a:chOff x="0" y="0"/>
              <a:chExt cx="998981" cy="307914"/>
            </a:xfrm>
          </p:grpSpPr>
          <p:sp>
            <p:nvSpPr>
              <p:cNvPr id="217" name="Freeform 217"/>
              <p:cNvSpPr/>
              <p:nvPr/>
            </p:nvSpPr>
            <p:spPr>
              <a:xfrm>
                <a:off x="0" y="0"/>
                <a:ext cx="998981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998981" h="307914">
                    <a:moveTo>
                      <a:pt x="499491" y="0"/>
                    </a:moveTo>
                    <a:cubicBezTo>
                      <a:pt x="223630" y="0"/>
                      <a:pt x="0" y="68929"/>
                      <a:pt x="0" y="153957"/>
                    </a:cubicBezTo>
                    <a:cubicBezTo>
                      <a:pt x="0" y="238985"/>
                      <a:pt x="223630" y="307914"/>
                      <a:pt x="499491" y="307914"/>
                    </a:cubicBezTo>
                    <a:cubicBezTo>
                      <a:pt x="775352" y="307914"/>
                      <a:pt x="998981" y="238985"/>
                      <a:pt x="998981" y="153957"/>
                    </a:cubicBezTo>
                    <a:cubicBezTo>
                      <a:pt x="998981" y="68929"/>
                      <a:pt x="775352" y="0"/>
                      <a:pt x="49949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8" name="TextBox 218"/>
              <p:cNvSpPr txBox="1"/>
              <p:nvPr/>
            </p:nvSpPr>
            <p:spPr>
              <a:xfrm>
                <a:off x="93655" y="-18758"/>
                <a:ext cx="811672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19" name="AutoShape 219"/>
            <p:cNvSpPr/>
            <p:nvPr/>
          </p:nvSpPr>
          <p:spPr>
            <a:xfrm flipV="1">
              <a:off x="506533" y="482190"/>
              <a:ext cx="1327734" cy="6585"/>
            </a:xfrm>
            <a:prstGeom prst="line">
              <a:avLst/>
            </a:prstGeom>
            <a:ln w="32554" cap="flat">
              <a:solidFill>
                <a:srgbClr val="D6D4D2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20" name="Group 220"/>
            <p:cNvGrpSpPr/>
            <p:nvPr/>
          </p:nvGrpSpPr>
          <p:grpSpPr>
            <a:xfrm>
              <a:off x="401537" y="332432"/>
              <a:ext cx="1414010" cy="248933"/>
              <a:chOff x="0" y="0"/>
              <a:chExt cx="1706104" cy="300355"/>
            </a:xfrm>
          </p:grpSpPr>
          <p:sp>
            <p:nvSpPr>
              <p:cNvPr id="221" name="Freeform 221"/>
              <p:cNvSpPr/>
              <p:nvPr/>
            </p:nvSpPr>
            <p:spPr>
              <a:xfrm>
                <a:off x="0" y="0"/>
                <a:ext cx="1706104" cy="300355"/>
              </a:xfrm>
              <a:custGeom>
                <a:avLst/>
                <a:gdLst/>
                <a:ahLst/>
                <a:cxnLst/>
                <a:rect l="l" t="t" r="r" b="b"/>
                <a:pathLst>
                  <a:path w="1706104" h="300355">
                    <a:moveTo>
                      <a:pt x="853052" y="0"/>
                    </a:moveTo>
                    <a:cubicBezTo>
                      <a:pt x="381924" y="0"/>
                      <a:pt x="0" y="67237"/>
                      <a:pt x="0" y="150178"/>
                    </a:cubicBezTo>
                    <a:cubicBezTo>
                      <a:pt x="0" y="233119"/>
                      <a:pt x="381924" y="300355"/>
                      <a:pt x="853052" y="300355"/>
                    </a:cubicBezTo>
                    <a:cubicBezTo>
                      <a:pt x="1324180" y="300355"/>
                      <a:pt x="1706104" y="233119"/>
                      <a:pt x="1706104" y="150178"/>
                    </a:cubicBezTo>
                    <a:cubicBezTo>
                      <a:pt x="1706104" y="67237"/>
                      <a:pt x="1324180" y="0"/>
                      <a:pt x="853052" y="0"/>
                    </a:cubicBezTo>
                    <a:close/>
                  </a:path>
                </a:pathLst>
              </a:custGeom>
              <a:solidFill>
                <a:srgbClr val="CACAC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2" name="TextBox 222"/>
              <p:cNvSpPr txBox="1"/>
              <p:nvPr/>
            </p:nvSpPr>
            <p:spPr>
              <a:xfrm>
                <a:off x="159947" y="-19467"/>
                <a:ext cx="1386210" cy="29166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3" name="Group 223"/>
            <p:cNvGrpSpPr/>
            <p:nvPr/>
          </p:nvGrpSpPr>
          <p:grpSpPr>
            <a:xfrm>
              <a:off x="382825" y="370075"/>
              <a:ext cx="1421827" cy="157833"/>
              <a:chOff x="0" y="0"/>
              <a:chExt cx="1715536" cy="190437"/>
            </a:xfrm>
          </p:grpSpPr>
          <p:sp>
            <p:nvSpPr>
              <p:cNvPr id="224" name="Freeform 224"/>
              <p:cNvSpPr/>
              <p:nvPr/>
            </p:nvSpPr>
            <p:spPr>
              <a:xfrm>
                <a:off x="0" y="0"/>
                <a:ext cx="1715536" cy="190437"/>
              </a:xfrm>
              <a:custGeom>
                <a:avLst/>
                <a:gdLst/>
                <a:ahLst/>
                <a:cxnLst/>
                <a:rect l="l" t="t" r="r" b="b"/>
                <a:pathLst>
                  <a:path w="1715536" h="190437">
                    <a:moveTo>
                      <a:pt x="857768" y="0"/>
                    </a:moveTo>
                    <a:cubicBezTo>
                      <a:pt x="384036" y="0"/>
                      <a:pt x="0" y="42631"/>
                      <a:pt x="0" y="95219"/>
                    </a:cubicBezTo>
                    <a:cubicBezTo>
                      <a:pt x="0" y="147806"/>
                      <a:pt x="384036" y="190437"/>
                      <a:pt x="857768" y="190437"/>
                    </a:cubicBezTo>
                    <a:cubicBezTo>
                      <a:pt x="1331500" y="190437"/>
                      <a:pt x="1715536" y="147806"/>
                      <a:pt x="1715536" y="95219"/>
                    </a:cubicBezTo>
                    <a:cubicBezTo>
                      <a:pt x="1715536" y="42631"/>
                      <a:pt x="1331500" y="0"/>
                      <a:pt x="85776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" name="TextBox 225"/>
              <p:cNvSpPr txBox="1"/>
              <p:nvPr/>
            </p:nvSpPr>
            <p:spPr>
              <a:xfrm>
                <a:off x="160831" y="-29772"/>
                <a:ext cx="1393873" cy="20235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6" name="Group 226"/>
            <p:cNvGrpSpPr/>
            <p:nvPr/>
          </p:nvGrpSpPr>
          <p:grpSpPr>
            <a:xfrm rot="751719">
              <a:off x="1326922" y="309023"/>
              <a:ext cx="576690" cy="102895"/>
              <a:chOff x="0" y="0"/>
              <a:chExt cx="1329862" cy="237279"/>
            </a:xfrm>
          </p:grpSpPr>
          <p:sp>
            <p:nvSpPr>
              <p:cNvPr id="227" name="Freeform 227"/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8" name="TextBox 228"/>
              <p:cNvSpPr txBox="1"/>
              <p:nvPr/>
            </p:nvSpPr>
            <p:spPr>
              <a:xfrm>
                <a:off x="124675" y="-25380"/>
                <a:ext cx="1080513" cy="24041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9" name="Group 229"/>
            <p:cNvGrpSpPr/>
            <p:nvPr/>
          </p:nvGrpSpPr>
          <p:grpSpPr>
            <a:xfrm rot="1752864">
              <a:off x="444181" y="297297"/>
              <a:ext cx="224457" cy="81415"/>
              <a:chOff x="0" y="0"/>
              <a:chExt cx="517605" cy="187745"/>
            </a:xfrm>
          </p:grpSpPr>
          <p:sp>
            <p:nvSpPr>
              <p:cNvPr id="230" name="Freeform 230"/>
              <p:cNvSpPr/>
              <p:nvPr/>
            </p:nvSpPr>
            <p:spPr>
              <a:xfrm>
                <a:off x="0" y="0"/>
                <a:ext cx="517605" cy="187745"/>
              </a:xfrm>
              <a:custGeom>
                <a:avLst/>
                <a:gdLst/>
                <a:ahLst/>
                <a:cxnLst/>
                <a:rect l="l" t="t" r="r" b="b"/>
                <a:pathLst>
                  <a:path w="517605" h="187745">
                    <a:moveTo>
                      <a:pt x="258802" y="0"/>
                    </a:moveTo>
                    <a:cubicBezTo>
                      <a:pt x="115870" y="0"/>
                      <a:pt x="0" y="42028"/>
                      <a:pt x="0" y="93872"/>
                    </a:cubicBezTo>
                    <a:cubicBezTo>
                      <a:pt x="0" y="145717"/>
                      <a:pt x="115870" y="187745"/>
                      <a:pt x="258802" y="187745"/>
                    </a:cubicBezTo>
                    <a:cubicBezTo>
                      <a:pt x="401735" y="187745"/>
                      <a:pt x="517605" y="145717"/>
                      <a:pt x="517605" y="93872"/>
                    </a:cubicBezTo>
                    <a:cubicBezTo>
                      <a:pt x="517605" y="42028"/>
                      <a:pt x="401735" y="0"/>
                      <a:pt x="258802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1" name="TextBox 231"/>
              <p:cNvSpPr txBox="1"/>
              <p:nvPr/>
            </p:nvSpPr>
            <p:spPr>
              <a:xfrm>
                <a:off x="48525" y="-30024"/>
                <a:ext cx="420554" cy="20016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2" name="Group 232"/>
            <p:cNvGrpSpPr/>
            <p:nvPr/>
          </p:nvGrpSpPr>
          <p:grpSpPr>
            <a:xfrm>
              <a:off x="578866" y="247698"/>
              <a:ext cx="1160919" cy="249565"/>
              <a:chOff x="0" y="0"/>
              <a:chExt cx="1632284" cy="350896"/>
            </a:xfrm>
          </p:grpSpPr>
          <p:sp>
            <p:nvSpPr>
              <p:cNvPr id="233" name="Freeform 233"/>
              <p:cNvSpPr/>
              <p:nvPr/>
            </p:nvSpPr>
            <p:spPr>
              <a:xfrm>
                <a:off x="0" y="0"/>
                <a:ext cx="1632284" cy="350896"/>
              </a:xfrm>
              <a:custGeom>
                <a:avLst/>
                <a:gdLst/>
                <a:ahLst/>
                <a:cxnLst/>
                <a:rect l="l" t="t" r="r" b="b"/>
                <a:pathLst>
                  <a:path w="1632284" h="350896">
                    <a:moveTo>
                      <a:pt x="816142" y="0"/>
                    </a:moveTo>
                    <a:cubicBezTo>
                      <a:pt x="365399" y="0"/>
                      <a:pt x="0" y="78551"/>
                      <a:pt x="0" y="175448"/>
                    </a:cubicBezTo>
                    <a:cubicBezTo>
                      <a:pt x="0" y="272345"/>
                      <a:pt x="365399" y="350896"/>
                      <a:pt x="816142" y="350896"/>
                    </a:cubicBezTo>
                    <a:cubicBezTo>
                      <a:pt x="1266885" y="350896"/>
                      <a:pt x="1632284" y="272345"/>
                      <a:pt x="1632284" y="175448"/>
                    </a:cubicBezTo>
                    <a:cubicBezTo>
                      <a:pt x="1632284" y="78551"/>
                      <a:pt x="1266885" y="0"/>
                      <a:pt x="816142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4" name="TextBox 234"/>
              <p:cNvSpPr txBox="1"/>
              <p:nvPr/>
            </p:nvSpPr>
            <p:spPr>
              <a:xfrm>
                <a:off x="153027" y="-14729"/>
                <a:ext cx="1326231" cy="33272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5" name="Group 235"/>
            <p:cNvGrpSpPr/>
            <p:nvPr/>
          </p:nvGrpSpPr>
          <p:grpSpPr>
            <a:xfrm rot="428276">
              <a:off x="1058601" y="232981"/>
              <a:ext cx="576690" cy="72776"/>
              <a:chOff x="0" y="0"/>
              <a:chExt cx="1329862" cy="167823"/>
            </a:xfrm>
          </p:grpSpPr>
          <p:sp>
            <p:nvSpPr>
              <p:cNvPr id="236" name="Freeform 236"/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7" name="TextBox 237"/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8" name="Group 238"/>
            <p:cNvGrpSpPr/>
            <p:nvPr/>
          </p:nvGrpSpPr>
          <p:grpSpPr>
            <a:xfrm rot="-69683">
              <a:off x="383862" y="353540"/>
              <a:ext cx="563907" cy="108032"/>
              <a:chOff x="0" y="0"/>
              <a:chExt cx="1300385" cy="249126"/>
            </a:xfrm>
          </p:grpSpPr>
          <p:sp>
            <p:nvSpPr>
              <p:cNvPr id="239" name="Freeform 239"/>
              <p:cNvSpPr/>
              <p:nvPr/>
            </p:nvSpPr>
            <p:spPr>
              <a:xfrm>
                <a:off x="0" y="0"/>
                <a:ext cx="1300385" cy="249126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249126">
                    <a:moveTo>
                      <a:pt x="650193" y="0"/>
                    </a:moveTo>
                    <a:cubicBezTo>
                      <a:pt x="291101" y="0"/>
                      <a:pt x="0" y="55769"/>
                      <a:pt x="0" y="124563"/>
                    </a:cubicBezTo>
                    <a:cubicBezTo>
                      <a:pt x="0" y="193357"/>
                      <a:pt x="291101" y="249126"/>
                      <a:pt x="650193" y="249126"/>
                    </a:cubicBezTo>
                    <a:cubicBezTo>
                      <a:pt x="1009284" y="249126"/>
                      <a:pt x="1300385" y="193357"/>
                      <a:pt x="1300385" y="124563"/>
                    </a:cubicBezTo>
                    <a:cubicBezTo>
                      <a:pt x="1300385" y="55769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0" name="TextBox 240"/>
              <p:cNvSpPr txBox="1"/>
              <p:nvPr/>
            </p:nvSpPr>
            <p:spPr>
              <a:xfrm>
                <a:off x="121911" y="-24269"/>
                <a:ext cx="1056563" cy="250040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1" name="Group 241"/>
            <p:cNvGrpSpPr/>
            <p:nvPr/>
          </p:nvGrpSpPr>
          <p:grpSpPr>
            <a:xfrm rot="919753">
              <a:off x="1559511" y="400070"/>
              <a:ext cx="152916" cy="55681"/>
              <a:chOff x="0" y="0"/>
              <a:chExt cx="199414" cy="72613"/>
            </a:xfrm>
          </p:grpSpPr>
          <p:sp>
            <p:nvSpPr>
              <p:cNvPr id="242" name="Freeform 242"/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3" name="TextBox 243"/>
              <p:cNvSpPr txBox="1"/>
              <p:nvPr/>
            </p:nvSpPr>
            <p:spPr>
              <a:xfrm>
                <a:off x="0" y="-47625"/>
                <a:ext cx="199414" cy="12023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4" name="Group 244"/>
            <p:cNvGrpSpPr/>
            <p:nvPr/>
          </p:nvGrpSpPr>
          <p:grpSpPr>
            <a:xfrm rot="-624248">
              <a:off x="1668653" y="407012"/>
              <a:ext cx="179899" cy="48470"/>
              <a:chOff x="0" y="0"/>
              <a:chExt cx="234602" cy="63208"/>
            </a:xfrm>
          </p:grpSpPr>
          <p:sp>
            <p:nvSpPr>
              <p:cNvPr id="245" name="Freeform 245"/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" name="TextBox 246"/>
              <p:cNvSpPr txBox="1"/>
              <p:nvPr/>
            </p:nvSpPr>
            <p:spPr>
              <a:xfrm>
                <a:off x="0" y="-47625"/>
                <a:ext cx="234602" cy="11083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7" name="Group 247"/>
            <p:cNvGrpSpPr/>
            <p:nvPr/>
          </p:nvGrpSpPr>
          <p:grpSpPr>
            <a:xfrm rot="948547">
              <a:off x="1376976" y="320725"/>
              <a:ext cx="569924" cy="106097"/>
              <a:chOff x="0" y="0"/>
              <a:chExt cx="1314260" cy="244663"/>
            </a:xfrm>
          </p:grpSpPr>
          <p:sp>
            <p:nvSpPr>
              <p:cNvPr id="248" name="Freeform 248"/>
              <p:cNvSpPr/>
              <p:nvPr/>
            </p:nvSpPr>
            <p:spPr>
              <a:xfrm>
                <a:off x="0" y="0"/>
                <a:ext cx="1314260" cy="244663"/>
              </a:xfrm>
              <a:custGeom>
                <a:avLst/>
                <a:gdLst/>
                <a:ahLst/>
                <a:cxnLst/>
                <a:rect l="l" t="t" r="r" b="b"/>
                <a:pathLst>
                  <a:path w="1314260" h="244663">
                    <a:moveTo>
                      <a:pt x="657130" y="0"/>
                    </a:moveTo>
                    <a:cubicBezTo>
                      <a:pt x="294207" y="0"/>
                      <a:pt x="0" y="54770"/>
                      <a:pt x="0" y="122331"/>
                    </a:cubicBezTo>
                    <a:cubicBezTo>
                      <a:pt x="0" y="189893"/>
                      <a:pt x="294207" y="244663"/>
                      <a:pt x="657130" y="244663"/>
                    </a:cubicBezTo>
                    <a:cubicBezTo>
                      <a:pt x="1020053" y="244663"/>
                      <a:pt x="1314260" y="189893"/>
                      <a:pt x="1314260" y="122331"/>
                    </a:cubicBezTo>
                    <a:cubicBezTo>
                      <a:pt x="1314260" y="54770"/>
                      <a:pt x="1020053" y="0"/>
                      <a:pt x="657130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9" name="TextBox 249"/>
              <p:cNvSpPr txBox="1"/>
              <p:nvPr/>
            </p:nvSpPr>
            <p:spPr>
              <a:xfrm>
                <a:off x="123212" y="-24688"/>
                <a:ext cx="1067836" cy="24641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0" name="Group 250"/>
            <p:cNvGrpSpPr/>
            <p:nvPr/>
          </p:nvGrpSpPr>
          <p:grpSpPr>
            <a:xfrm rot="1316217">
              <a:off x="1688106" y="376989"/>
              <a:ext cx="264311" cy="95169"/>
              <a:chOff x="0" y="0"/>
              <a:chExt cx="609509" cy="219461"/>
            </a:xfrm>
          </p:grpSpPr>
          <p:sp>
            <p:nvSpPr>
              <p:cNvPr id="251" name="Freeform 251"/>
              <p:cNvSpPr/>
              <p:nvPr/>
            </p:nvSpPr>
            <p:spPr>
              <a:xfrm>
                <a:off x="0" y="0"/>
                <a:ext cx="609509" cy="219461"/>
              </a:xfrm>
              <a:custGeom>
                <a:avLst/>
                <a:gdLst/>
                <a:ahLst/>
                <a:cxnLst/>
                <a:rect l="l" t="t" r="r" b="b"/>
                <a:pathLst>
                  <a:path w="609509" h="219461">
                    <a:moveTo>
                      <a:pt x="304754" y="0"/>
                    </a:moveTo>
                    <a:cubicBezTo>
                      <a:pt x="136443" y="0"/>
                      <a:pt x="0" y="49128"/>
                      <a:pt x="0" y="109731"/>
                    </a:cubicBezTo>
                    <a:cubicBezTo>
                      <a:pt x="0" y="170333"/>
                      <a:pt x="136443" y="219461"/>
                      <a:pt x="304754" y="219461"/>
                    </a:cubicBezTo>
                    <a:cubicBezTo>
                      <a:pt x="473066" y="219461"/>
                      <a:pt x="609509" y="170333"/>
                      <a:pt x="609509" y="109731"/>
                    </a:cubicBezTo>
                    <a:cubicBezTo>
                      <a:pt x="609509" y="49128"/>
                      <a:pt x="473066" y="0"/>
                      <a:pt x="304754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2" name="TextBox 252"/>
              <p:cNvSpPr txBox="1"/>
              <p:nvPr/>
            </p:nvSpPr>
            <p:spPr>
              <a:xfrm>
                <a:off x="57141" y="-27050"/>
                <a:ext cx="495226" cy="225937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3" name="Group 253"/>
            <p:cNvGrpSpPr/>
            <p:nvPr/>
          </p:nvGrpSpPr>
          <p:grpSpPr>
            <a:xfrm rot="1316217">
              <a:off x="1440419" y="308392"/>
              <a:ext cx="428656" cy="150552"/>
              <a:chOff x="0" y="0"/>
              <a:chExt cx="988491" cy="347176"/>
            </a:xfrm>
          </p:grpSpPr>
          <p:sp>
            <p:nvSpPr>
              <p:cNvPr id="254" name="Freeform 254"/>
              <p:cNvSpPr/>
              <p:nvPr/>
            </p:nvSpPr>
            <p:spPr>
              <a:xfrm>
                <a:off x="0" y="0"/>
                <a:ext cx="988491" cy="347176"/>
              </a:xfrm>
              <a:custGeom>
                <a:avLst/>
                <a:gdLst/>
                <a:ahLst/>
                <a:cxnLst/>
                <a:rect l="l" t="t" r="r" b="b"/>
                <a:pathLst>
                  <a:path w="988491" h="347176">
                    <a:moveTo>
                      <a:pt x="494245" y="0"/>
                    </a:moveTo>
                    <a:cubicBezTo>
                      <a:pt x="221281" y="0"/>
                      <a:pt x="0" y="77718"/>
                      <a:pt x="0" y="173588"/>
                    </a:cubicBezTo>
                    <a:cubicBezTo>
                      <a:pt x="0" y="269458"/>
                      <a:pt x="221281" y="347176"/>
                      <a:pt x="494245" y="347176"/>
                    </a:cubicBezTo>
                    <a:cubicBezTo>
                      <a:pt x="767210" y="347176"/>
                      <a:pt x="988491" y="269458"/>
                      <a:pt x="988491" y="173588"/>
                    </a:cubicBezTo>
                    <a:cubicBezTo>
                      <a:pt x="988491" y="77718"/>
                      <a:pt x="767210" y="0"/>
                      <a:pt x="494245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5" name="TextBox 255"/>
              <p:cNvSpPr txBox="1"/>
              <p:nvPr/>
            </p:nvSpPr>
            <p:spPr>
              <a:xfrm>
                <a:off x="92671" y="-15077"/>
                <a:ext cx="803149" cy="329705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6" name="Group 256"/>
            <p:cNvGrpSpPr/>
            <p:nvPr/>
          </p:nvGrpSpPr>
          <p:grpSpPr>
            <a:xfrm rot="-397910">
              <a:off x="698604" y="235471"/>
              <a:ext cx="576690" cy="72776"/>
              <a:chOff x="0" y="0"/>
              <a:chExt cx="1329862" cy="167823"/>
            </a:xfrm>
          </p:grpSpPr>
          <p:sp>
            <p:nvSpPr>
              <p:cNvPr id="257" name="Freeform 257"/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8" name="TextBox 258"/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9" name="Group 259"/>
            <p:cNvGrpSpPr/>
            <p:nvPr/>
          </p:nvGrpSpPr>
          <p:grpSpPr>
            <a:xfrm rot="1436388">
              <a:off x="1068419" y="712958"/>
              <a:ext cx="36769" cy="53661"/>
              <a:chOff x="0" y="0"/>
              <a:chExt cx="56480" cy="82427"/>
            </a:xfrm>
          </p:grpSpPr>
          <p:sp>
            <p:nvSpPr>
              <p:cNvPr id="260" name="Freeform 260"/>
              <p:cNvSpPr/>
              <p:nvPr/>
            </p:nvSpPr>
            <p:spPr>
              <a:xfrm>
                <a:off x="0" y="0"/>
                <a:ext cx="56480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56480" h="82427">
                    <a:moveTo>
                      <a:pt x="28240" y="0"/>
                    </a:moveTo>
                    <a:lnTo>
                      <a:pt x="28240" y="0"/>
                    </a:lnTo>
                    <a:cubicBezTo>
                      <a:pt x="43837" y="0"/>
                      <a:pt x="56480" y="12644"/>
                      <a:pt x="56480" y="28240"/>
                    </a:cubicBezTo>
                    <a:lnTo>
                      <a:pt x="56480" y="54187"/>
                    </a:lnTo>
                    <a:cubicBezTo>
                      <a:pt x="56480" y="69784"/>
                      <a:pt x="43837" y="82427"/>
                      <a:pt x="28240" y="82427"/>
                    </a:cubicBezTo>
                    <a:lnTo>
                      <a:pt x="28240" y="82427"/>
                    </a:lnTo>
                    <a:cubicBezTo>
                      <a:pt x="12644" y="82427"/>
                      <a:pt x="0" y="69784"/>
                      <a:pt x="0" y="54187"/>
                    </a:cubicBezTo>
                    <a:lnTo>
                      <a:pt x="0" y="28240"/>
                    </a:lnTo>
                    <a:cubicBezTo>
                      <a:pt x="0" y="12644"/>
                      <a:pt x="12644" y="0"/>
                      <a:pt x="282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1" name="TextBox 261"/>
              <p:cNvSpPr txBox="1"/>
              <p:nvPr/>
            </p:nvSpPr>
            <p:spPr>
              <a:xfrm>
                <a:off x="0" y="-47625"/>
                <a:ext cx="56480" cy="130052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2" name="Group 262"/>
            <p:cNvGrpSpPr/>
            <p:nvPr/>
          </p:nvGrpSpPr>
          <p:grpSpPr>
            <a:xfrm rot="3099338">
              <a:off x="1043638" y="692544"/>
              <a:ext cx="43325" cy="100271"/>
              <a:chOff x="0" y="0"/>
              <a:chExt cx="66550" cy="154025"/>
            </a:xfrm>
          </p:grpSpPr>
          <p:sp>
            <p:nvSpPr>
              <p:cNvPr id="263" name="Freeform 263"/>
              <p:cNvSpPr/>
              <p:nvPr/>
            </p:nvSpPr>
            <p:spPr>
              <a:xfrm>
                <a:off x="0" y="0"/>
                <a:ext cx="665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66550" h="154025">
                    <a:moveTo>
                      <a:pt x="33275" y="0"/>
                    </a:moveTo>
                    <a:lnTo>
                      <a:pt x="33275" y="0"/>
                    </a:lnTo>
                    <a:cubicBezTo>
                      <a:pt x="51653" y="0"/>
                      <a:pt x="66550" y="14898"/>
                      <a:pt x="66550" y="33275"/>
                    </a:cubicBezTo>
                    <a:lnTo>
                      <a:pt x="66550" y="120750"/>
                    </a:lnTo>
                    <a:cubicBezTo>
                      <a:pt x="66550" y="129575"/>
                      <a:pt x="63045" y="138039"/>
                      <a:pt x="56804" y="144279"/>
                    </a:cubicBezTo>
                    <a:cubicBezTo>
                      <a:pt x="50564" y="150520"/>
                      <a:pt x="42100" y="154025"/>
                      <a:pt x="33275" y="154025"/>
                    </a:cubicBezTo>
                    <a:lnTo>
                      <a:pt x="33275" y="154025"/>
                    </a:lnTo>
                    <a:cubicBezTo>
                      <a:pt x="24450" y="154025"/>
                      <a:pt x="15986" y="150520"/>
                      <a:pt x="9746" y="144279"/>
                    </a:cubicBezTo>
                    <a:cubicBezTo>
                      <a:pt x="3506" y="138039"/>
                      <a:pt x="0" y="129575"/>
                      <a:pt x="0" y="120750"/>
                    </a:cubicBezTo>
                    <a:lnTo>
                      <a:pt x="0" y="33275"/>
                    </a:lnTo>
                    <a:cubicBezTo>
                      <a:pt x="0" y="24450"/>
                      <a:pt x="3506" y="15986"/>
                      <a:pt x="9746" y="9746"/>
                    </a:cubicBezTo>
                    <a:cubicBezTo>
                      <a:pt x="15986" y="3506"/>
                      <a:pt x="24450" y="0"/>
                      <a:pt x="3327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4" name="TextBox 264"/>
              <p:cNvSpPr txBox="1"/>
              <p:nvPr/>
            </p:nvSpPr>
            <p:spPr>
              <a:xfrm>
                <a:off x="0" y="-47625"/>
                <a:ext cx="66550" cy="20165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5" name="Group 265"/>
            <p:cNvGrpSpPr/>
            <p:nvPr/>
          </p:nvGrpSpPr>
          <p:grpSpPr>
            <a:xfrm rot="-2431160">
              <a:off x="1037949" y="642283"/>
              <a:ext cx="57604" cy="54477"/>
              <a:chOff x="0" y="0"/>
              <a:chExt cx="88484" cy="83681"/>
            </a:xfrm>
          </p:grpSpPr>
          <p:sp>
            <p:nvSpPr>
              <p:cNvPr id="266" name="Freeform 266"/>
              <p:cNvSpPr/>
              <p:nvPr/>
            </p:nvSpPr>
            <p:spPr>
              <a:xfrm>
                <a:off x="0" y="0"/>
                <a:ext cx="88484" cy="83681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83681">
                    <a:moveTo>
                      <a:pt x="41841" y="0"/>
                    </a:moveTo>
                    <a:lnTo>
                      <a:pt x="46644" y="0"/>
                    </a:lnTo>
                    <a:cubicBezTo>
                      <a:pt x="57741" y="0"/>
                      <a:pt x="68383" y="4408"/>
                      <a:pt x="76230" y="12255"/>
                    </a:cubicBezTo>
                    <a:cubicBezTo>
                      <a:pt x="84076" y="20102"/>
                      <a:pt x="88484" y="30744"/>
                      <a:pt x="88484" y="41841"/>
                    </a:cubicBezTo>
                    <a:lnTo>
                      <a:pt x="88484" y="41841"/>
                    </a:lnTo>
                    <a:cubicBezTo>
                      <a:pt x="88484" y="64949"/>
                      <a:pt x="69752" y="83681"/>
                      <a:pt x="46644" y="83681"/>
                    </a:cubicBezTo>
                    <a:lnTo>
                      <a:pt x="41841" y="83681"/>
                    </a:lnTo>
                    <a:cubicBezTo>
                      <a:pt x="30744" y="83681"/>
                      <a:pt x="20102" y="79273"/>
                      <a:pt x="12255" y="71427"/>
                    </a:cubicBezTo>
                    <a:cubicBezTo>
                      <a:pt x="4408" y="63580"/>
                      <a:pt x="0" y="52938"/>
                      <a:pt x="0" y="41841"/>
                    </a:cubicBezTo>
                    <a:lnTo>
                      <a:pt x="0" y="41841"/>
                    </a:lnTo>
                    <a:cubicBezTo>
                      <a:pt x="0" y="30744"/>
                      <a:pt x="4408" y="20102"/>
                      <a:pt x="12255" y="12255"/>
                    </a:cubicBezTo>
                    <a:cubicBezTo>
                      <a:pt x="20102" y="4408"/>
                      <a:pt x="30744" y="0"/>
                      <a:pt x="418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7" name="TextBox 267"/>
              <p:cNvSpPr txBox="1"/>
              <p:nvPr/>
            </p:nvSpPr>
            <p:spPr>
              <a:xfrm>
                <a:off x="0" y="-47625"/>
                <a:ext cx="88484" cy="131306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8" name="Group 268"/>
            <p:cNvGrpSpPr/>
            <p:nvPr/>
          </p:nvGrpSpPr>
          <p:grpSpPr>
            <a:xfrm rot="2911921">
              <a:off x="1053236" y="620343"/>
              <a:ext cx="34703" cy="82974"/>
              <a:chOff x="0" y="0"/>
              <a:chExt cx="53307" cy="127455"/>
            </a:xfrm>
          </p:grpSpPr>
          <p:sp>
            <p:nvSpPr>
              <p:cNvPr id="269" name="Freeform 269"/>
              <p:cNvSpPr/>
              <p:nvPr/>
            </p:nvSpPr>
            <p:spPr>
              <a:xfrm>
                <a:off x="0" y="0"/>
                <a:ext cx="53307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53307" h="127455">
                    <a:moveTo>
                      <a:pt x="26654" y="0"/>
                    </a:moveTo>
                    <a:lnTo>
                      <a:pt x="26654" y="0"/>
                    </a:lnTo>
                    <a:cubicBezTo>
                      <a:pt x="41374" y="0"/>
                      <a:pt x="53307" y="11933"/>
                      <a:pt x="53307" y="26654"/>
                    </a:cubicBezTo>
                    <a:lnTo>
                      <a:pt x="53307" y="100801"/>
                    </a:lnTo>
                    <a:cubicBezTo>
                      <a:pt x="53307" y="107870"/>
                      <a:pt x="50499" y="114650"/>
                      <a:pt x="45501" y="119648"/>
                    </a:cubicBezTo>
                    <a:cubicBezTo>
                      <a:pt x="40502" y="124647"/>
                      <a:pt x="33723" y="127455"/>
                      <a:pt x="26654" y="127455"/>
                    </a:cubicBezTo>
                    <a:lnTo>
                      <a:pt x="26654" y="127455"/>
                    </a:lnTo>
                    <a:cubicBezTo>
                      <a:pt x="11933" y="127455"/>
                      <a:pt x="0" y="115522"/>
                      <a:pt x="0" y="100801"/>
                    </a:cubicBezTo>
                    <a:lnTo>
                      <a:pt x="0" y="26654"/>
                    </a:lnTo>
                    <a:cubicBezTo>
                      <a:pt x="0" y="19585"/>
                      <a:pt x="2808" y="12805"/>
                      <a:pt x="7807" y="7807"/>
                    </a:cubicBezTo>
                    <a:cubicBezTo>
                      <a:pt x="12805" y="2808"/>
                      <a:pt x="19585" y="0"/>
                      <a:pt x="2665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0" name="TextBox 270"/>
              <p:cNvSpPr txBox="1"/>
              <p:nvPr/>
            </p:nvSpPr>
            <p:spPr>
              <a:xfrm>
                <a:off x="0" y="-47625"/>
                <a:ext cx="53307" cy="17508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1" name="Group 271"/>
            <p:cNvGrpSpPr/>
            <p:nvPr/>
          </p:nvGrpSpPr>
          <p:grpSpPr>
            <a:xfrm rot="-87011">
              <a:off x="1064765" y="635403"/>
              <a:ext cx="49668" cy="95779"/>
              <a:chOff x="0" y="0"/>
              <a:chExt cx="76294" cy="147126"/>
            </a:xfrm>
          </p:grpSpPr>
          <p:sp>
            <p:nvSpPr>
              <p:cNvPr id="272" name="Freeform 272"/>
              <p:cNvSpPr/>
              <p:nvPr/>
            </p:nvSpPr>
            <p:spPr>
              <a:xfrm>
                <a:off x="0" y="0"/>
                <a:ext cx="76294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76294" h="147126">
                    <a:moveTo>
                      <a:pt x="38147" y="0"/>
                    </a:moveTo>
                    <a:lnTo>
                      <a:pt x="38147" y="0"/>
                    </a:lnTo>
                    <a:cubicBezTo>
                      <a:pt x="59215" y="0"/>
                      <a:pt x="76294" y="17079"/>
                      <a:pt x="76294" y="38147"/>
                    </a:cubicBezTo>
                    <a:lnTo>
                      <a:pt x="76294" y="108979"/>
                    </a:lnTo>
                    <a:cubicBezTo>
                      <a:pt x="76294" y="130047"/>
                      <a:pt x="59215" y="147126"/>
                      <a:pt x="38147" y="147126"/>
                    </a:cubicBezTo>
                    <a:lnTo>
                      <a:pt x="38147" y="147126"/>
                    </a:lnTo>
                    <a:cubicBezTo>
                      <a:pt x="17079" y="147126"/>
                      <a:pt x="0" y="130047"/>
                      <a:pt x="0" y="108979"/>
                    </a:cubicBezTo>
                    <a:lnTo>
                      <a:pt x="0" y="38147"/>
                    </a:lnTo>
                    <a:cubicBezTo>
                      <a:pt x="0" y="17079"/>
                      <a:pt x="17079" y="0"/>
                      <a:pt x="38147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3" name="TextBox 273"/>
              <p:cNvSpPr txBox="1"/>
              <p:nvPr/>
            </p:nvSpPr>
            <p:spPr>
              <a:xfrm>
                <a:off x="0" y="-47625"/>
                <a:ext cx="76294" cy="19475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4" name="Group 274"/>
            <p:cNvGrpSpPr/>
            <p:nvPr/>
          </p:nvGrpSpPr>
          <p:grpSpPr>
            <a:xfrm rot="1687345">
              <a:off x="981600" y="678635"/>
              <a:ext cx="58123" cy="114686"/>
              <a:chOff x="0" y="0"/>
              <a:chExt cx="89283" cy="176168"/>
            </a:xfrm>
          </p:grpSpPr>
          <p:sp>
            <p:nvSpPr>
              <p:cNvPr id="275" name="Freeform 275"/>
              <p:cNvSpPr/>
              <p:nvPr/>
            </p:nvSpPr>
            <p:spPr>
              <a:xfrm>
                <a:off x="0" y="0"/>
                <a:ext cx="8928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89283" h="176168">
                    <a:moveTo>
                      <a:pt x="44641" y="0"/>
                    </a:moveTo>
                    <a:lnTo>
                      <a:pt x="44641" y="0"/>
                    </a:lnTo>
                    <a:cubicBezTo>
                      <a:pt x="56481" y="0"/>
                      <a:pt x="67836" y="4703"/>
                      <a:pt x="76207" y="13075"/>
                    </a:cubicBezTo>
                    <a:cubicBezTo>
                      <a:pt x="84579" y="21447"/>
                      <a:pt x="89283" y="32802"/>
                      <a:pt x="89283" y="44641"/>
                    </a:cubicBezTo>
                    <a:lnTo>
                      <a:pt x="89283" y="131527"/>
                    </a:lnTo>
                    <a:cubicBezTo>
                      <a:pt x="89283" y="143366"/>
                      <a:pt x="84579" y="154721"/>
                      <a:pt x="76207" y="163093"/>
                    </a:cubicBezTo>
                    <a:cubicBezTo>
                      <a:pt x="67836" y="171465"/>
                      <a:pt x="56481" y="176168"/>
                      <a:pt x="44641" y="176168"/>
                    </a:cubicBezTo>
                    <a:lnTo>
                      <a:pt x="44641" y="176168"/>
                    </a:lnTo>
                    <a:cubicBezTo>
                      <a:pt x="19987" y="176168"/>
                      <a:pt x="0" y="156181"/>
                      <a:pt x="0" y="131527"/>
                    </a:cubicBezTo>
                    <a:lnTo>
                      <a:pt x="0" y="44641"/>
                    </a:lnTo>
                    <a:cubicBezTo>
                      <a:pt x="0" y="19987"/>
                      <a:pt x="19987" y="0"/>
                      <a:pt x="446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6" name="TextBox 276"/>
              <p:cNvSpPr txBox="1"/>
              <p:nvPr/>
            </p:nvSpPr>
            <p:spPr>
              <a:xfrm>
                <a:off x="0" y="-47625"/>
                <a:ext cx="89283" cy="22379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7" name="Group 277"/>
            <p:cNvGrpSpPr/>
            <p:nvPr/>
          </p:nvGrpSpPr>
          <p:grpSpPr>
            <a:xfrm rot="1580367">
              <a:off x="997783" y="673155"/>
              <a:ext cx="99097" cy="139319"/>
              <a:chOff x="0" y="0"/>
              <a:chExt cx="152222" cy="214006"/>
            </a:xfrm>
          </p:grpSpPr>
          <p:sp>
            <p:nvSpPr>
              <p:cNvPr id="278" name="Freeform 278"/>
              <p:cNvSpPr/>
              <p:nvPr/>
            </p:nvSpPr>
            <p:spPr>
              <a:xfrm>
                <a:off x="0" y="0"/>
                <a:ext cx="15222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52222" h="214006">
                    <a:moveTo>
                      <a:pt x="76111" y="0"/>
                    </a:moveTo>
                    <a:lnTo>
                      <a:pt x="76111" y="0"/>
                    </a:lnTo>
                    <a:cubicBezTo>
                      <a:pt x="118146" y="0"/>
                      <a:pt x="152222" y="34076"/>
                      <a:pt x="152222" y="76111"/>
                    </a:cubicBezTo>
                    <a:lnTo>
                      <a:pt x="152222" y="137895"/>
                    </a:lnTo>
                    <a:cubicBezTo>
                      <a:pt x="152222" y="179930"/>
                      <a:pt x="118146" y="214006"/>
                      <a:pt x="76111" y="214006"/>
                    </a:cubicBezTo>
                    <a:lnTo>
                      <a:pt x="76111" y="214006"/>
                    </a:lnTo>
                    <a:cubicBezTo>
                      <a:pt x="34076" y="214006"/>
                      <a:pt x="0" y="179930"/>
                      <a:pt x="0" y="137895"/>
                    </a:cubicBezTo>
                    <a:lnTo>
                      <a:pt x="0" y="76111"/>
                    </a:lnTo>
                    <a:cubicBezTo>
                      <a:pt x="0" y="34076"/>
                      <a:pt x="34076" y="0"/>
                      <a:pt x="7611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9" name="TextBox 279"/>
              <p:cNvSpPr txBox="1"/>
              <p:nvPr/>
            </p:nvSpPr>
            <p:spPr>
              <a:xfrm>
                <a:off x="0" y="-47625"/>
                <a:ext cx="152222" cy="26163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80" name="AutoShape 280"/>
            <p:cNvSpPr/>
            <p:nvPr/>
          </p:nvSpPr>
          <p:spPr>
            <a:xfrm flipH="1">
              <a:off x="989313" y="645176"/>
              <a:ext cx="95834" cy="90685"/>
            </a:xfrm>
            <a:prstGeom prst="line">
              <a:avLst/>
            </a:prstGeom>
            <a:ln w="9766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81" name="Group 281"/>
            <p:cNvGrpSpPr/>
            <p:nvPr/>
          </p:nvGrpSpPr>
          <p:grpSpPr>
            <a:xfrm rot="-1941172">
              <a:off x="1049084" y="638749"/>
              <a:ext cx="40627" cy="27334"/>
              <a:chOff x="0" y="0"/>
              <a:chExt cx="62407" cy="41988"/>
            </a:xfrm>
          </p:grpSpPr>
          <p:sp>
            <p:nvSpPr>
              <p:cNvPr id="282" name="Freeform 282"/>
              <p:cNvSpPr/>
              <p:nvPr/>
            </p:nvSpPr>
            <p:spPr>
              <a:xfrm>
                <a:off x="0" y="0"/>
                <a:ext cx="62407" cy="41988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41988">
                    <a:moveTo>
                      <a:pt x="20994" y="0"/>
                    </a:moveTo>
                    <a:lnTo>
                      <a:pt x="41413" y="0"/>
                    </a:lnTo>
                    <a:cubicBezTo>
                      <a:pt x="46981" y="0"/>
                      <a:pt x="52320" y="2212"/>
                      <a:pt x="56258" y="6149"/>
                    </a:cubicBezTo>
                    <a:cubicBezTo>
                      <a:pt x="60195" y="10086"/>
                      <a:pt x="62407" y="15426"/>
                      <a:pt x="62407" y="20994"/>
                    </a:cubicBezTo>
                    <a:lnTo>
                      <a:pt x="62407" y="20994"/>
                    </a:lnTo>
                    <a:cubicBezTo>
                      <a:pt x="62407" y="32589"/>
                      <a:pt x="53007" y="41988"/>
                      <a:pt x="41413" y="41988"/>
                    </a:cubicBezTo>
                    <a:lnTo>
                      <a:pt x="20994" y="41988"/>
                    </a:lnTo>
                    <a:cubicBezTo>
                      <a:pt x="9399" y="41988"/>
                      <a:pt x="0" y="32589"/>
                      <a:pt x="0" y="20994"/>
                    </a:cubicBezTo>
                    <a:lnTo>
                      <a:pt x="0" y="20994"/>
                    </a:lnTo>
                    <a:cubicBezTo>
                      <a:pt x="0" y="9399"/>
                      <a:pt x="9399" y="0"/>
                      <a:pt x="209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3" name="TextBox 283"/>
              <p:cNvSpPr txBox="1"/>
              <p:nvPr/>
            </p:nvSpPr>
            <p:spPr>
              <a:xfrm>
                <a:off x="0" y="-47625"/>
                <a:ext cx="62407" cy="8961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4" name="Group 284"/>
            <p:cNvGrpSpPr/>
            <p:nvPr/>
          </p:nvGrpSpPr>
          <p:grpSpPr>
            <a:xfrm rot="-8013893">
              <a:off x="1454429" y="630791"/>
              <a:ext cx="24925" cy="43033"/>
              <a:chOff x="0" y="0"/>
              <a:chExt cx="47742" cy="82427"/>
            </a:xfrm>
          </p:grpSpPr>
          <p:sp>
            <p:nvSpPr>
              <p:cNvPr id="285" name="Freeform 285"/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6" name="TextBox 286"/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7" name="Group 287"/>
            <p:cNvGrpSpPr/>
            <p:nvPr/>
          </p:nvGrpSpPr>
          <p:grpSpPr>
            <a:xfrm rot="-6350943">
              <a:off x="1468891" y="615307"/>
              <a:ext cx="28134" cy="80412"/>
              <a:chOff x="0" y="0"/>
              <a:chExt cx="53889" cy="154025"/>
            </a:xfrm>
          </p:grpSpPr>
          <p:sp>
            <p:nvSpPr>
              <p:cNvPr id="288" name="Freeform 288"/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9" name="TextBox 289"/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0" name="Group 290"/>
            <p:cNvGrpSpPr/>
            <p:nvPr/>
          </p:nvGrpSpPr>
          <p:grpSpPr>
            <a:xfrm rot="9718557">
              <a:off x="1434294" y="687208"/>
              <a:ext cx="46195" cy="37336"/>
              <a:chOff x="0" y="0"/>
              <a:chExt cx="88484" cy="71515"/>
            </a:xfrm>
          </p:grpSpPr>
          <p:sp>
            <p:nvSpPr>
              <p:cNvPr id="291" name="Freeform 291"/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2" name="TextBox 292"/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3" name="Group 293"/>
            <p:cNvGrpSpPr/>
            <p:nvPr/>
          </p:nvGrpSpPr>
          <p:grpSpPr>
            <a:xfrm rot="-9537293">
              <a:off x="1431878" y="652389"/>
              <a:ext cx="28187" cy="76810"/>
              <a:chOff x="0" y="0"/>
              <a:chExt cx="53991" cy="147126"/>
            </a:xfrm>
          </p:grpSpPr>
          <p:sp>
            <p:nvSpPr>
              <p:cNvPr id="294" name="Freeform 294"/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5" name="TextBox 295"/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6" name="Group 296"/>
            <p:cNvGrpSpPr/>
            <p:nvPr/>
          </p:nvGrpSpPr>
          <p:grpSpPr>
            <a:xfrm rot="-7762935">
              <a:off x="1499275" y="627410"/>
              <a:ext cx="39590" cy="91972"/>
              <a:chOff x="0" y="0"/>
              <a:chExt cx="75833" cy="176168"/>
            </a:xfrm>
          </p:grpSpPr>
          <p:sp>
            <p:nvSpPr>
              <p:cNvPr id="297" name="Freeform 297"/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8" name="TextBox 298"/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9" name="Group 299"/>
            <p:cNvGrpSpPr/>
            <p:nvPr/>
          </p:nvGrpSpPr>
          <p:grpSpPr>
            <a:xfrm rot="-7869913">
              <a:off x="1461691" y="603910"/>
              <a:ext cx="67854" cy="111726"/>
              <a:chOff x="0" y="0"/>
              <a:chExt cx="129972" cy="214006"/>
            </a:xfrm>
          </p:grpSpPr>
          <p:sp>
            <p:nvSpPr>
              <p:cNvPr id="300" name="Freeform 300"/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1" name="TextBox 301"/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02" name="Group 302"/>
            <p:cNvGrpSpPr/>
            <p:nvPr/>
          </p:nvGrpSpPr>
          <p:grpSpPr>
            <a:xfrm rot="-6538360">
              <a:off x="1440658" y="677008"/>
              <a:ext cx="22917" cy="66540"/>
              <a:chOff x="0" y="0"/>
              <a:chExt cx="43896" cy="127455"/>
            </a:xfrm>
          </p:grpSpPr>
          <p:sp>
            <p:nvSpPr>
              <p:cNvPr id="303" name="Freeform 303"/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4" name="TextBox 304"/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305" name="AutoShape 305"/>
            <p:cNvSpPr/>
            <p:nvPr/>
          </p:nvSpPr>
          <p:spPr>
            <a:xfrm flipV="1">
              <a:off x="1436307" y="678649"/>
              <a:ext cx="97711" cy="39646"/>
            </a:xfrm>
            <a:prstGeom prst="line">
              <a:avLst/>
            </a:prstGeom>
            <a:ln w="9766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306" name="Group 306"/>
            <p:cNvGrpSpPr/>
            <p:nvPr/>
          </p:nvGrpSpPr>
          <p:grpSpPr>
            <a:xfrm rot="10208545">
              <a:off x="1433504" y="708149"/>
              <a:ext cx="32581" cy="17885"/>
              <a:chOff x="0" y="0"/>
              <a:chExt cx="62407" cy="34257"/>
            </a:xfrm>
          </p:grpSpPr>
          <p:sp>
            <p:nvSpPr>
              <p:cNvPr id="307" name="Freeform 307"/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8" name="TextBox 308"/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09" name="Group 309"/>
            <p:cNvGrpSpPr/>
            <p:nvPr/>
          </p:nvGrpSpPr>
          <p:grpSpPr>
            <a:xfrm rot="8785891">
              <a:off x="1518481" y="624241"/>
              <a:ext cx="63761" cy="42889"/>
              <a:chOff x="0" y="0"/>
              <a:chExt cx="122131" cy="82153"/>
            </a:xfrm>
          </p:grpSpPr>
          <p:sp>
            <p:nvSpPr>
              <p:cNvPr id="310" name="Freeform 310"/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1" name="TextBox 311"/>
              <p:cNvSpPr txBox="1"/>
              <p:nvPr/>
            </p:nvSpPr>
            <p:spPr>
              <a:xfrm>
                <a:off x="0" y="-47625"/>
                <a:ext cx="122131" cy="129778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2" name="Group 312"/>
            <p:cNvGrpSpPr/>
            <p:nvPr/>
          </p:nvGrpSpPr>
          <p:grpSpPr>
            <a:xfrm rot="10609020">
              <a:off x="1489579" y="604014"/>
              <a:ext cx="84675" cy="34184"/>
              <a:chOff x="0" y="0"/>
              <a:chExt cx="162191" cy="65478"/>
            </a:xfrm>
          </p:grpSpPr>
          <p:sp>
            <p:nvSpPr>
              <p:cNvPr id="313" name="Freeform 313"/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4" name="TextBox 314"/>
              <p:cNvSpPr txBox="1"/>
              <p:nvPr/>
            </p:nvSpPr>
            <p:spPr>
              <a:xfrm>
                <a:off x="0" y="-47625"/>
                <a:ext cx="162191" cy="11310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5" name="Group 315"/>
            <p:cNvGrpSpPr/>
            <p:nvPr/>
          </p:nvGrpSpPr>
          <p:grpSpPr>
            <a:xfrm rot="10609020">
              <a:off x="1460564" y="604898"/>
              <a:ext cx="63761" cy="43895"/>
              <a:chOff x="0" y="0"/>
              <a:chExt cx="122131" cy="84080"/>
            </a:xfrm>
          </p:grpSpPr>
          <p:sp>
            <p:nvSpPr>
              <p:cNvPr id="316" name="Freeform 316"/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7" name="TextBox 317"/>
              <p:cNvSpPr txBox="1"/>
              <p:nvPr/>
            </p:nvSpPr>
            <p:spPr>
              <a:xfrm>
                <a:off x="0" y="-47625"/>
                <a:ext cx="122131" cy="13170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8" name="Group 318"/>
            <p:cNvGrpSpPr/>
            <p:nvPr/>
          </p:nvGrpSpPr>
          <p:grpSpPr>
            <a:xfrm rot="10609020">
              <a:off x="1446686" y="627048"/>
              <a:ext cx="63761" cy="43180"/>
              <a:chOff x="0" y="0"/>
              <a:chExt cx="122131" cy="82710"/>
            </a:xfrm>
          </p:grpSpPr>
          <p:sp>
            <p:nvSpPr>
              <p:cNvPr id="319" name="Freeform 319"/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0" name="TextBox 320"/>
              <p:cNvSpPr txBox="1"/>
              <p:nvPr/>
            </p:nvSpPr>
            <p:spPr>
              <a:xfrm>
                <a:off x="0" y="-47625"/>
                <a:ext cx="122131" cy="13033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1" name="Group 321"/>
            <p:cNvGrpSpPr/>
            <p:nvPr/>
          </p:nvGrpSpPr>
          <p:grpSpPr>
            <a:xfrm>
              <a:off x="1748920" y="402409"/>
              <a:ext cx="60686" cy="60686"/>
              <a:chOff x="0" y="0"/>
              <a:chExt cx="812800" cy="812800"/>
            </a:xfrm>
          </p:grpSpPr>
          <p:sp>
            <p:nvSpPr>
              <p:cNvPr id="322" name="Freeform 3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3" name="TextBox 32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4" name="Group 324"/>
            <p:cNvGrpSpPr/>
            <p:nvPr/>
          </p:nvGrpSpPr>
          <p:grpSpPr>
            <a:xfrm>
              <a:off x="1766873" y="420363"/>
              <a:ext cx="24779" cy="24779"/>
              <a:chOff x="0" y="0"/>
              <a:chExt cx="812800" cy="812800"/>
            </a:xfrm>
          </p:grpSpPr>
          <p:sp>
            <p:nvSpPr>
              <p:cNvPr id="325" name="Freeform 3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6" name="TextBox 3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7" name="Group 327"/>
            <p:cNvGrpSpPr/>
            <p:nvPr/>
          </p:nvGrpSpPr>
          <p:grpSpPr>
            <a:xfrm>
              <a:off x="760750" y="432630"/>
              <a:ext cx="13013" cy="13013"/>
              <a:chOff x="0" y="0"/>
              <a:chExt cx="812800" cy="812800"/>
            </a:xfrm>
          </p:grpSpPr>
          <p:sp>
            <p:nvSpPr>
              <p:cNvPr id="328" name="Freeform 3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9" name="TextBox 32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0" name="Group 330"/>
            <p:cNvGrpSpPr/>
            <p:nvPr/>
          </p:nvGrpSpPr>
          <p:grpSpPr>
            <a:xfrm>
              <a:off x="890510" y="406206"/>
              <a:ext cx="21654" cy="21654"/>
              <a:chOff x="0" y="0"/>
              <a:chExt cx="812800" cy="812800"/>
            </a:xfrm>
          </p:grpSpPr>
          <p:sp>
            <p:nvSpPr>
              <p:cNvPr id="331" name="Freeform 3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2" name="TextBox 33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3" name="Group 333"/>
            <p:cNvGrpSpPr/>
            <p:nvPr/>
          </p:nvGrpSpPr>
          <p:grpSpPr>
            <a:xfrm>
              <a:off x="892850" y="375044"/>
              <a:ext cx="8487" cy="8487"/>
              <a:chOff x="0" y="0"/>
              <a:chExt cx="812800" cy="812800"/>
            </a:xfrm>
          </p:grpSpPr>
          <p:sp>
            <p:nvSpPr>
              <p:cNvPr id="334" name="Freeform 3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5" name="TextBox 33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6" name="Group 336"/>
            <p:cNvGrpSpPr/>
            <p:nvPr/>
          </p:nvGrpSpPr>
          <p:grpSpPr>
            <a:xfrm>
              <a:off x="641358" y="462840"/>
              <a:ext cx="8487" cy="8487"/>
              <a:chOff x="0" y="0"/>
              <a:chExt cx="812800" cy="812800"/>
            </a:xfrm>
          </p:grpSpPr>
          <p:sp>
            <p:nvSpPr>
              <p:cNvPr id="337" name="Freeform 3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8" name="TextBox 33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9" name="Group 339"/>
            <p:cNvGrpSpPr/>
            <p:nvPr/>
          </p:nvGrpSpPr>
          <p:grpSpPr>
            <a:xfrm>
              <a:off x="715441" y="401963"/>
              <a:ext cx="8487" cy="8487"/>
              <a:chOff x="0" y="0"/>
              <a:chExt cx="812800" cy="812800"/>
            </a:xfrm>
          </p:grpSpPr>
          <p:sp>
            <p:nvSpPr>
              <p:cNvPr id="340" name="Freeform 3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1" name="TextBox 34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2" name="Group 342"/>
            <p:cNvGrpSpPr/>
            <p:nvPr/>
          </p:nvGrpSpPr>
          <p:grpSpPr>
            <a:xfrm>
              <a:off x="802976" y="402987"/>
              <a:ext cx="8487" cy="8487"/>
              <a:chOff x="0" y="0"/>
              <a:chExt cx="812800" cy="812800"/>
            </a:xfrm>
          </p:grpSpPr>
          <p:sp>
            <p:nvSpPr>
              <p:cNvPr id="343" name="Freeform 34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4" name="TextBox 34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5" name="Group 345"/>
            <p:cNvGrpSpPr/>
            <p:nvPr/>
          </p:nvGrpSpPr>
          <p:grpSpPr>
            <a:xfrm>
              <a:off x="971411" y="393476"/>
              <a:ext cx="8487" cy="8487"/>
              <a:chOff x="0" y="0"/>
              <a:chExt cx="812800" cy="812800"/>
            </a:xfrm>
          </p:grpSpPr>
          <p:sp>
            <p:nvSpPr>
              <p:cNvPr id="346" name="Freeform 34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7" name="TextBox 34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8" name="Group 348"/>
            <p:cNvGrpSpPr/>
            <p:nvPr/>
          </p:nvGrpSpPr>
          <p:grpSpPr>
            <a:xfrm>
              <a:off x="1023449" y="359718"/>
              <a:ext cx="8487" cy="8487"/>
              <a:chOff x="0" y="0"/>
              <a:chExt cx="812800" cy="812800"/>
            </a:xfrm>
          </p:grpSpPr>
          <p:sp>
            <p:nvSpPr>
              <p:cNvPr id="349" name="Freeform 34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0" name="TextBox 35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1" name="Group 351"/>
            <p:cNvGrpSpPr/>
            <p:nvPr/>
          </p:nvGrpSpPr>
          <p:grpSpPr>
            <a:xfrm>
              <a:off x="576585" y="458668"/>
              <a:ext cx="8487" cy="8487"/>
              <a:chOff x="0" y="0"/>
              <a:chExt cx="812800" cy="812800"/>
            </a:xfrm>
          </p:grpSpPr>
          <p:sp>
            <p:nvSpPr>
              <p:cNvPr id="352" name="Freeform 35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3" name="TextBox 35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4" name="Group 354"/>
            <p:cNvGrpSpPr/>
            <p:nvPr/>
          </p:nvGrpSpPr>
          <p:grpSpPr>
            <a:xfrm>
              <a:off x="1068730" y="394500"/>
              <a:ext cx="8487" cy="8487"/>
              <a:chOff x="0" y="0"/>
              <a:chExt cx="812800" cy="812800"/>
            </a:xfrm>
          </p:grpSpPr>
          <p:sp>
            <p:nvSpPr>
              <p:cNvPr id="355" name="Freeform 35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6" name="TextBox 35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7" name="Group 357"/>
            <p:cNvGrpSpPr/>
            <p:nvPr/>
          </p:nvGrpSpPr>
          <p:grpSpPr>
            <a:xfrm>
              <a:off x="831793" y="441877"/>
              <a:ext cx="13013" cy="13013"/>
              <a:chOff x="0" y="0"/>
              <a:chExt cx="812800" cy="812800"/>
            </a:xfrm>
          </p:grpSpPr>
          <p:sp>
            <p:nvSpPr>
              <p:cNvPr id="358" name="Freeform 35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9" name="TextBox 35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0" name="Group 360"/>
            <p:cNvGrpSpPr/>
            <p:nvPr/>
          </p:nvGrpSpPr>
          <p:grpSpPr>
            <a:xfrm>
              <a:off x="1152833" y="366275"/>
              <a:ext cx="13013" cy="13013"/>
              <a:chOff x="0" y="0"/>
              <a:chExt cx="812800" cy="812800"/>
            </a:xfrm>
          </p:grpSpPr>
          <p:sp>
            <p:nvSpPr>
              <p:cNvPr id="361" name="Freeform 36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2" name="TextBox 36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3" name="Group 363"/>
            <p:cNvGrpSpPr/>
            <p:nvPr/>
          </p:nvGrpSpPr>
          <p:grpSpPr>
            <a:xfrm>
              <a:off x="1287263" y="399700"/>
              <a:ext cx="13013" cy="13013"/>
              <a:chOff x="0" y="0"/>
              <a:chExt cx="812800" cy="812800"/>
            </a:xfrm>
          </p:grpSpPr>
          <p:sp>
            <p:nvSpPr>
              <p:cNvPr id="364" name="Freeform 36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5" name="TextBox 36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6" name="Group 366"/>
            <p:cNvGrpSpPr/>
            <p:nvPr/>
          </p:nvGrpSpPr>
          <p:grpSpPr>
            <a:xfrm>
              <a:off x="1390852" y="328554"/>
              <a:ext cx="8487" cy="8487"/>
              <a:chOff x="0" y="0"/>
              <a:chExt cx="812800" cy="812800"/>
            </a:xfrm>
          </p:grpSpPr>
          <p:sp>
            <p:nvSpPr>
              <p:cNvPr id="367" name="Freeform 36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8" name="TextBox 36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9" name="Group 369"/>
            <p:cNvGrpSpPr/>
            <p:nvPr/>
          </p:nvGrpSpPr>
          <p:grpSpPr>
            <a:xfrm>
              <a:off x="1436132" y="373835"/>
              <a:ext cx="8487" cy="8487"/>
              <a:chOff x="0" y="0"/>
              <a:chExt cx="812800" cy="812800"/>
            </a:xfrm>
          </p:grpSpPr>
          <p:sp>
            <p:nvSpPr>
              <p:cNvPr id="370" name="Freeform 37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1" name="TextBox 37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2" name="Group 372"/>
            <p:cNvGrpSpPr/>
            <p:nvPr/>
          </p:nvGrpSpPr>
          <p:grpSpPr>
            <a:xfrm>
              <a:off x="1496363" y="349220"/>
              <a:ext cx="8487" cy="8487"/>
              <a:chOff x="0" y="0"/>
              <a:chExt cx="812800" cy="812800"/>
            </a:xfrm>
          </p:grpSpPr>
          <p:sp>
            <p:nvSpPr>
              <p:cNvPr id="373" name="Freeform 37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4" name="TextBox 37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5" name="Group 375"/>
            <p:cNvGrpSpPr/>
            <p:nvPr/>
          </p:nvGrpSpPr>
          <p:grpSpPr>
            <a:xfrm>
              <a:off x="1596892" y="351231"/>
              <a:ext cx="8487" cy="8487"/>
              <a:chOff x="0" y="0"/>
              <a:chExt cx="812800" cy="812800"/>
            </a:xfrm>
          </p:grpSpPr>
          <p:sp>
            <p:nvSpPr>
              <p:cNvPr id="376" name="Freeform 37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7" name="TextBox 37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8" name="Group 378"/>
            <p:cNvGrpSpPr/>
            <p:nvPr/>
          </p:nvGrpSpPr>
          <p:grpSpPr>
            <a:xfrm>
              <a:off x="1667593" y="386013"/>
              <a:ext cx="8487" cy="8487"/>
              <a:chOff x="0" y="0"/>
              <a:chExt cx="812800" cy="812800"/>
            </a:xfrm>
          </p:grpSpPr>
          <p:sp>
            <p:nvSpPr>
              <p:cNvPr id="379" name="Freeform 37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0" name="TextBox 38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1" name="Group 381"/>
            <p:cNvGrpSpPr/>
            <p:nvPr/>
          </p:nvGrpSpPr>
          <p:grpSpPr>
            <a:xfrm>
              <a:off x="1551386" y="393476"/>
              <a:ext cx="8487" cy="8487"/>
              <a:chOff x="0" y="0"/>
              <a:chExt cx="812800" cy="812800"/>
            </a:xfrm>
          </p:grpSpPr>
          <p:sp>
            <p:nvSpPr>
              <p:cNvPr id="382" name="Freeform 38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3" name="TextBox 38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4" name="Group 384"/>
            <p:cNvGrpSpPr/>
            <p:nvPr/>
          </p:nvGrpSpPr>
          <p:grpSpPr>
            <a:xfrm>
              <a:off x="1247053" y="377526"/>
              <a:ext cx="8487" cy="8487"/>
              <a:chOff x="0" y="0"/>
              <a:chExt cx="812800" cy="812800"/>
            </a:xfrm>
          </p:grpSpPr>
          <p:sp>
            <p:nvSpPr>
              <p:cNvPr id="385" name="Freeform 38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6" name="TextBox 38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7" name="Group 387"/>
            <p:cNvGrpSpPr/>
            <p:nvPr/>
          </p:nvGrpSpPr>
          <p:grpSpPr>
            <a:xfrm>
              <a:off x="638862" y="417033"/>
              <a:ext cx="8487" cy="8487"/>
              <a:chOff x="0" y="0"/>
              <a:chExt cx="812800" cy="812800"/>
            </a:xfrm>
          </p:grpSpPr>
          <p:sp>
            <p:nvSpPr>
              <p:cNvPr id="388" name="Freeform 38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9" name="TextBox 38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0" name="Group 390"/>
            <p:cNvGrpSpPr/>
            <p:nvPr/>
          </p:nvGrpSpPr>
          <p:grpSpPr>
            <a:xfrm>
              <a:off x="502238" y="411475"/>
              <a:ext cx="8487" cy="8487"/>
              <a:chOff x="0" y="0"/>
              <a:chExt cx="812800" cy="812800"/>
            </a:xfrm>
          </p:grpSpPr>
          <p:sp>
            <p:nvSpPr>
              <p:cNvPr id="391" name="Freeform 39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2" name="TextBox 39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3" name="Group 393"/>
            <p:cNvGrpSpPr/>
            <p:nvPr/>
          </p:nvGrpSpPr>
          <p:grpSpPr>
            <a:xfrm>
              <a:off x="1358071" y="364294"/>
              <a:ext cx="8487" cy="8487"/>
              <a:chOff x="0" y="0"/>
              <a:chExt cx="812800" cy="812800"/>
            </a:xfrm>
          </p:grpSpPr>
          <p:sp>
            <p:nvSpPr>
              <p:cNvPr id="394" name="Freeform 39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5" name="TextBox 39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6" name="Group 396"/>
            <p:cNvGrpSpPr/>
            <p:nvPr/>
          </p:nvGrpSpPr>
          <p:grpSpPr>
            <a:xfrm>
              <a:off x="1768046" y="377526"/>
              <a:ext cx="8487" cy="8487"/>
              <a:chOff x="0" y="0"/>
              <a:chExt cx="812800" cy="812800"/>
            </a:xfrm>
          </p:grpSpPr>
          <p:sp>
            <p:nvSpPr>
              <p:cNvPr id="397" name="Freeform 39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8" name="TextBox 39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9" name="Group 399"/>
            <p:cNvGrpSpPr/>
            <p:nvPr/>
          </p:nvGrpSpPr>
          <p:grpSpPr>
            <a:xfrm>
              <a:off x="1000313" y="412790"/>
              <a:ext cx="8487" cy="8487"/>
              <a:chOff x="0" y="0"/>
              <a:chExt cx="812800" cy="812800"/>
            </a:xfrm>
          </p:grpSpPr>
          <p:sp>
            <p:nvSpPr>
              <p:cNvPr id="400" name="Freeform 40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1" name="TextBox 40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2" name="Group 402"/>
            <p:cNvGrpSpPr/>
            <p:nvPr/>
          </p:nvGrpSpPr>
          <p:grpSpPr>
            <a:xfrm rot="-156438">
              <a:off x="436993" y="278181"/>
              <a:ext cx="114634" cy="78345"/>
              <a:chOff x="0" y="0"/>
              <a:chExt cx="120203" cy="82151"/>
            </a:xfrm>
          </p:grpSpPr>
          <p:sp>
            <p:nvSpPr>
              <p:cNvPr id="403" name="Freeform 403"/>
              <p:cNvSpPr/>
              <p:nvPr/>
            </p:nvSpPr>
            <p:spPr>
              <a:xfrm>
                <a:off x="0" y="0"/>
                <a:ext cx="120203" cy="82151"/>
              </a:xfrm>
              <a:custGeom>
                <a:avLst/>
                <a:gdLst/>
                <a:ahLst/>
                <a:cxnLst/>
                <a:rect l="l" t="t" r="r" b="b"/>
                <a:pathLst>
                  <a:path w="120203" h="82151">
                    <a:moveTo>
                      <a:pt x="41076" y="0"/>
                    </a:moveTo>
                    <a:lnTo>
                      <a:pt x="79127" y="0"/>
                    </a:lnTo>
                    <a:cubicBezTo>
                      <a:pt x="90021" y="0"/>
                      <a:pt x="100469" y="4328"/>
                      <a:pt x="108172" y="12031"/>
                    </a:cubicBezTo>
                    <a:cubicBezTo>
                      <a:pt x="115875" y="19734"/>
                      <a:pt x="120203" y="30182"/>
                      <a:pt x="120203" y="41076"/>
                    </a:cubicBezTo>
                    <a:lnTo>
                      <a:pt x="120203" y="41076"/>
                    </a:lnTo>
                    <a:cubicBezTo>
                      <a:pt x="120203" y="63761"/>
                      <a:pt x="101813" y="82151"/>
                      <a:pt x="79127" y="82151"/>
                    </a:cubicBezTo>
                    <a:lnTo>
                      <a:pt x="41076" y="82151"/>
                    </a:lnTo>
                    <a:cubicBezTo>
                      <a:pt x="18390" y="82151"/>
                      <a:pt x="0" y="63761"/>
                      <a:pt x="0" y="41076"/>
                    </a:cubicBezTo>
                    <a:lnTo>
                      <a:pt x="0" y="41076"/>
                    </a:lnTo>
                    <a:cubicBezTo>
                      <a:pt x="0" y="18390"/>
                      <a:pt x="18390" y="0"/>
                      <a:pt x="4107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4" name="TextBox 404"/>
              <p:cNvSpPr txBox="1"/>
              <p:nvPr/>
            </p:nvSpPr>
            <p:spPr>
              <a:xfrm>
                <a:off x="0" y="-47625"/>
                <a:ext cx="120203" cy="1297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5" name="Group 405"/>
            <p:cNvGrpSpPr/>
            <p:nvPr/>
          </p:nvGrpSpPr>
          <p:grpSpPr>
            <a:xfrm rot="-554446">
              <a:off x="446587" y="335027"/>
              <a:ext cx="72163" cy="25617"/>
              <a:chOff x="0" y="0"/>
              <a:chExt cx="166409" cy="59074"/>
            </a:xfrm>
          </p:grpSpPr>
          <p:sp>
            <p:nvSpPr>
              <p:cNvPr id="406" name="Freeform 406"/>
              <p:cNvSpPr/>
              <p:nvPr/>
            </p:nvSpPr>
            <p:spPr>
              <a:xfrm>
                <a:off x="0" y="0"/>
                <a:ext cx="166409" cy="59074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59074">
                    <a:moveTo>
                      <a:pt x="83205" y="0"/>
                    </a:moveTo>
                    <a:cubicBezTo>
                      <a:pt x="37252" y="0"/>
                      <a:pt x="0" y="13224"/>
                      <a:pt x="0" y="29537"/>
                    </a:cubicBezTo>
                    <a:cubicBezTo>
                      <a:pt x="0" y="45850"/>
                      <a:pt x="37252" y="59074"/>
                      <a:pt x="83205" y="59074"/>
                    </a:cubicBezTo>
                    <a:cubicBezTo>
                      <a:pt x="129157" y="59074"/>
                      <a:pt x="166409" y="45850"/>
                      <a:pt x="166409" y="29537"/>
                    </a:cubicBezTo>
                    <a:cubicBezTo>
                      <a:pt x="166409" y="13224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7" name="TextBox 407"/>
              <p:cNvSpPr txBox="1"/>
              <p:nvPr/>
            </p:nvSpPr>
            <p:spPr>
              <a:xfrm>
                <a:off x="15601" y="-42087"/>
                <a:ext cx="135207" cy="9562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8" name="Group 408"/>
            <p:cNvGrpSpPr/>
            <p:nvPr/>
          </p:nvGrpSpPr>
          <p:grpSpPr>
            <a:xfrm rot="522875">
              <a:off x="438179" y="274550"/>
              <a:ext cx="111429" cy="75915"/>
              <a:chOff x="0" y="0"/>
              <a:chExt cx="1168988" cy="796414"/>
            </a:xfrm>
          </p:grpSpPr>
          <p:sp>
            <p:nvSpPr>
              <p:cNvPr id="409" name="Freeform 409"/>
              <p:cNvSpPr/>
              <p:nvPr/>
            </p:nvSpPr>
            <p:spPr>
              <a:xfrm>
                <a:off x="0" y="0"/>
                <a:ext cx="1168988" cy="796414"/>
              </a:xfrm>
              <a:custGeom>
                <a:avLst/>
                <a:gdLst/>
                <a:ahLst/>
                <a:cxnLst/>
                <a:rect l="l" t="t" r="r" b="b"/>
                <a:pathLst>
                  <a:path w="1168988" h="796414">
                    <a:moveTo>
                      <a:pt x="584494" y="0"/>
                    </a:moveTo>
                    <a:cubicBezTo>
                      <a:pt x="261687" y="0"/>
                      <a:pt x="0" y="178283"/>
                      <a:pt x="0" y="398207"/>
                    </a:cubicBezTo>
                    <a:cubicBezTo>
                      <a:pt x="0" y="618130"/>
                      <a:pt x="261687" y="796414"/>
                      <a:pt x="584494" y="796414"/>
                    </a:cubicBezTo>
                    <a:cubicBezTo>
                      <a:pt x="907301" y="796414"/>
                      <a:pt x="1168988" y="618130"/>
                      <a:pt x="1168988" y="398207"/>
                    </a:cubicBezTo>
                    <a:cubicBezTo>
                      <a:pt x="1168988" y="178283"/>
                      <a:pt x="907301" y="0"/>
                      <a:pt x="5844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0" name="TextBox 410"/>
              <p:cNvSpPr txBox="1"/>
              <p:nvPr/>
            </p:nvSpPr>
            <p:spPr>
              <a:xfrm>
                <a:off x="109593" y="27039"/>
                <a:ext cx="949803" cy="694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1" name="Group 411"/>
            <p:cNvGrpSpPr/>
            <p:nvPr/>
          </p:nvGrpSpPr>
          <p:grpSpPr>
            <a:xfrm rot="5246704">
              <a:off x="426256" y="318332"/>
              <a:ext cx="52116" cy="28199"/>
              <a:chOff x="0" y="0"/>
              <a:chExt cx="166409" cy="90041"/>
            </a:xfrm>
          </p:grpSpPr>
          <p:sp>
            <p:nvSpPr>
              <p:cNvPr id="412" name="Freeform 412"/>
              <p:cNvSpPr/>
              <p:nvPr/>
            </p:nvSpPr>
            <p:spPr>
              <a:xfrm>
                <a:off x="0" y="0"/>
                <a:ext cx="166409" cy="90041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90041">
                    <a:moveTo>
                      <a:pt x="83205" y="0"/>
                    </a:moveTo>
                    <a:cubicBezTo>
                      <a:pt x="37252" y="0"/>
                      <a:pt x="0" y="20156"/>
                      <a:pt x="0" y="45021"/>
                    </a:cubicBezTo>
                    <a:cubicBezTo>
                      <a:pt x="0" y="69885"/>
                      <a:pt x="37252" y="90041"/>
                      <a:pt x="83205" y="90041"/>
                    </a:cubicBezTo>
                    <a:cubicBezTo>
                      <a:pt x="129157" y="90041"/>
                      <a:pt x="166409" y="69885"/>
                      <a:pt x="166409" y="45021"/>
                    </a:cubicBezTo>
                    <a:cubicBezTo>
                      <a:pt x="166409" y="20156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3" name="TextBox 413"/>
              <p:cNvSpPr txBox="1"/>
              <p:nvPr/>
            </p:nvSpPr>
            <p:spPr>
              <a:xfrm>
                <a:off x="15601" y="-39184"/>
                <a:ext cx="135207" cy="12078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4" name="Group 414"/>
            <p:cNvGrpSpPr/>
            <p:nvPr/>
          </p:nvGrpSpPr>
          <p:grpSpPr>
            <a:xfrm rot="-927086">
              <a:off x="448087" y="345940"/>
              <a:ext cx="219527" cy="16277"/>
              <a:chOff x="0" y="0"/>
              <a:chExt cx="1160858" cy="86072"/>
            </a:xfrm>
          </p:grpSpPr>
          <p:sp>
            <p:nvSpPr>
              <p:cNvPr id="415" name="Freeform 415"/>
              <p:cNvSpPr/>
              <p:nvPr/>
            </p:nvSpPr>
            <p:spPr>
              <a:xfrm>
                <a:off x="0" y="0"/>
                <a:ext cx="1160858" cy="86072"/>
              </a:xfrm>
              <a:custGeom>
                <a:avLst/>
                <a:gdLst/>
                <a:ahLst/>
                <a:cxnLst/>
                <a:rect l="l" t="t" r="r" b="b"/>
                <a:pathLst>
                  <a:path w="1160858" h="86072">
                    <a:moveTo>
                      <a:pt x="580429" y="0"/>
                    </a:moveTo>
                    <a:cubicBezTo>
                      <a:pt x="259867" y="0"/>
                      <a:pt x="0" y="19268"/>
                      <a:pt x="0" y="43036"/>
                    </a:cubicBezTo>
                    <a:cubicBezTo>
                      <a:pt x="0" y="66804"/>
                      <a:pt x="259867" y="86072"/>
                      <a:pt x="580429" y="86072"/>
                    </a:cubicBezTo>
                    <a:cubicBezTo>
                      <a:pt x="900991" y="86072"/>
                      <a:pt x="1160858" y="66804"/>
                      <a:pt x="1160858" y="43036"/>
                    </a:cubicBezTo>
                    <a:cubicBezTo>
                      <a:pt x="1160858" y="19268"/>
                      <a:pt x="900991" y="0"/>
                      <a:pt x="580429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6" name="TextBox 416"/>
              <p:cNvSpPr txBox="1"/>
              <p:nvPr/>
            </p:nvSpPr>
            <p:spPr>
              <a:xfrm>
                <a:off x="108830" y="-39556"/>
                <a:ext cx="943197" cy="117559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7" name="Group 417"/>
            <p:cNvGrpSpPr/>
            <p:nvPr/>
          </p:nvGrpSpPr>
          <p:grpSpPr>
            <a:xfrm>
              <a:off x="788869" y="495987"/>
              <a:ext cx="13013" cy="16277"/>
              <a:chOff x="0" y="0"/>
              <a:chExt cx="812800" cy="1016657"/>
            </a:xfrm>
          </p:grpSpPr>
          <p:sp>
            <p:nvSpPr>
              <p:cNvPr id="418" name="Freeform 418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9" name="TextBox 419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0" name="Group 420"/>
            <p:cNvGrpSpPr/>
            <p:nvPr/>
          </p:nvGrpSpPr>
          <p:grpSpPr>
            <a:xfrm>
              <a:off x="918628" y="486278"/>
              <a:ext cx="21654" cy="16277"/>
              <a:chOff x="0" y="0"/>
              <a:chExt cx="812800" cy="610972"/>
            </a:xfrm>
          </p:grpSpPr>
          <p:sp>
            <p:nvSpPr>
              <p:cNvPr id="421" name="Freeform 421"/>
              <p:cNvSpPr/>
              <p:nvPr/>
            </p:nvSpPr>
            <p:spPr>
              <a:xfrm>
                <a:off x="0" y="0"/>
                <a:ext cx="812800" cy="61097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10972">
                    <a:moveTo>
                      <a:pt x="406400" y="0"/>
                    </a:moveTo>
                    <a:cubicBezTo>
                      <a:pt x="181951" y="0"/>
                      <a:pt x="0" y="136771"/>
                      <a:pt x="0" y="305486"/>
                    </a:cubicBezTo>
                    <a:cubicBezTo>
                      <a:pt x="0" y="474201"/>
                      <a:pt x="181951" y="610972"/>
                      <a:pt x="406400" y="610972"/>
                    </a:cubicBezTo>
                    <a:cubicBezTo>
                      <a:pt x="630849" y="610972"/>
                      <a:pt x="812800" y="474201"/>
                      <a:pt x="812800" y="305486"/>
                    </a:cubicBezTo>
                    <a:cubicBezTo>
                      <a:pt x="812800" y="13677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2" name="TextBox 422"/>
              <p:cNvSpPr txBox="1"/>
              <p:nvPr/>
            </p:nvSpPr>
            <p:spPr>
              <a:xfrm>
                <a:off x="76200" y="9654"/>
                <a:ext cx="660400" cy="54403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3" name="Group 423"/>
            <p:cNvGrpSpPr/>
            <p:nvPr/>
          </p:nvGrpSpPr>
          <p:grpSpPr>
            <a:xfrm>
              <a:off x="920968" y="462074"/>
              <a:ext cx="8487" cy="16277"/>
              <a:chOff x="0" y="0"/>
              <a:chExt cx="812800" cy="1558836"/>
            </a:xfrm>
          </p:grpSpPr>
          <p:sp>
            <p:nvSpPr>
              <p:cNvPr id="424" name="Freeform 424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5" name="TextBox 425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6" name="Group 426"/>
            <p:cNvGrpSpPr/>
            <p:nvPr/>
          </p:nvGrpSpPr>
          <p:grpSpPr>
            <a:xfrm>
              <a:off x="669477" y="505962"/>
              <a:ext cx="8487" cy="16277"/>
              <a:chOff x="0" y="0"/>
              <a:chExt cx="812800" cy="1558836"/>
            </a:xfrm>
          </p:grpSpPr>
          <p:sp>
            <p:nvSpPr>
              <p:cNvPr id="427" name="Freeform 427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8" name="TextBox 428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9" name="Group 429"/>
            <p:cNvGrpSpPr/>
            <p:nvPr/>
          </p:nvGrpSpPr>
          <p:grpSpPr>
            <a:xfrm>
              <a:off x="743560" y="476772"/>
              <a:ext cx="8487" cy="16277"/>
              <a:chOff x="0" y="0"/>
              <a:chExt cx="812800" cy="1558836"/>
            </a:xfrm>
          </p:grpSpPr>
          <p:sp>
            <p:nvSpPr>
              <p:cNvPr id="430" name="Freeform 430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1" name="TextBox 431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2" name="Group 432"/>
            <p:cNvGrpSpPr/>
            <p:nvPr/>
          </p:nvGrpSpPr>
          <p:grpSpPr>
            <a:xfrm>
              <a:off x="831094" y="477331"/>
              <a:ext cx="8487" cy="16277"/>
              <a:chOff x="0" y="0"/>
              <a:chExt cx="812800" cy="1558836"/>
            </a:xfrm>
          </p:grpSpPr>
          <p:sp>
            <p:nvSpPr>
              <p:cNvPr id="433" name="Freeform 433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4" name="TextBox 434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5" name="Group 435"/>
            <p:cNvGrpSpPr/>
            <p:nvPr/>
          </p:nvGrpSpPr>
          <p:grpSpPr>
            <a:xfrm>
              <a:off x="999530" y="472138"/>
              <a:ext cx="8487" cy="16277"/>
              <a:chOff x="0" y="0"/>
              <a:chExt cx="812800" cy="1558836"/>
            </a:xfrm>
          </p:grpSpPr>
          <p:sp>
            <p:nvSpPr>
              <p:cNvPr id="436" name="Freeform 436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7" name="TextBox 437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8" name="Group 438"/>
            <p:cNvGrpSpPr/>
            <p:nvPr/>
          </p:nvGrpSpPr>
          <p:grpSpPr>
            <a:xfrm>
              <a:off x="1051568" y="453707"/>
              <a:ext cx="8487" cy="16277"/>
              <a:chOff x="0" y="0"/>
              <a:chExt cx="812800" cy="1558836"/>
            </a:xfrm>
          </p:grpSpPr>
          <p:sp>
            <p:nvSpPr>
              <p:cNvPr id="439" name="Freeform 439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0" name="TextBox 440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1" name="Group 441"/>
            <p:cNvGrpSpPr/>
            <p:nvPr/>
          </p:nvGrpSpPr>
          <p:grpSpPr>
            <a:xfrm>
              <a:off x="604703" y="505962"/>
              <a:ext cx="8487" cy="16277"/>
              <a:chOff x="0" y="0"/>
              <a:chExt cx="812800" cy="1558836"/>
            </a:xfrm>
          </p:grpSpPr>
          <p:sp>
            <p:nvSpPr>
              <p:cNvPr id="442" name="Freeform 442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" name="TextBox 443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4" name="Group 444"/>
            <p:cNvGrpSpPr/>
            <p:nvPr/>
          </p:nvGrpSpPr>
          <p:grpSpPr>
            <a:xfrm>
              <a:off x="1096848" y="472698"/>
              <a:ext cx="8487" cy="16277"/>
              <a:chOff x="0" y="0"/>
              <a:chExt cx="812800" cy="1558836"/>
            </a:xfrm>
          </p:grpSpPr>
          <p:sp>
            <p:nvSpPr>
              <p:cNvPr id="445" name="Freeform 445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6" name="TextBox 446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7" name="Group 447"/>
            <p:cNvGrpSpPr/>
            <p:nvPr/>
          </p:nvGrpSpPr>
          <p:grpSpPr>
            <a:xfrm>
              <a:off x="859911" y="501037"/>
              <a:ext cx="13013" cy="16277"/>
              <a:chOff x="0" y="0"/>
              <a:chExt cx="812800" cy="1016657"/>
            </a:xfrm>
          </p:grpSpPr>
          <p:sp>
            <p:nvSpPr>
              <p:cNvPr id="448" name="Freeform 448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9" name="TextBox 449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0" name="Group 450"/>
            <p:cNvGrpSpPr/>
            <p:nvPr/>
          </p:nvGrpSpPr>
          <p:grpSpPr>
            <a:xfrm>
              <a:off x="1180952" y="459758"/>
              <a:ext cx="13013" cy="16277"/>
              <a:chOff x="0" y="0"/>
              <a:chExt cx="812800" cy="1016657"/>
            </a:xfrm>
          </p:grpSpPr>
          <p:sp>
            <p:nvSpPr>
              <p:cNvPr id="451" name="Freeform 451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2" name="TextBox 452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3" name="Group 453"/>
            <p:cNvGrpSpPr/>
            <p:nvPr/>
          </p:nvGrpSpPr>
          <p:grpSpPr>
            <a:xfrm>
              <a:off x="1315382" y="478008"/>
              <a:ext cx="13013" cy="16277"/>
              <a:chOff x="0" y="0"/>
              <a:chExt cx="812800" cy="1016657"/>
            </a:xfrm>
          </p:grpSpPr>
          <p:sp>
            <p:nvSpPr>
              <p:cNvPr id="454" name="Freeform 454"/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5" name="TextBox 455"/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6" name="Group 456"/>
            <p:cNvGrpSpPr/>
            <p:nvPr/>
          </p:nvGrpSpPr>
          <p:grpSpPr>
            <a:xfrm>
              <a:off x="1418970" y="444285"/>
              <a:ext cx="8487" cy="16277"/>
              <a:chOff x="0" y="0"/>
              <a:chExt cx="812800" cy="1558836"/>
            </a:xfrm>
          </p:grpSpPr>
          <p:sp>
            <p:nvSpPr>
              <p:cNvPr id="457" name="Freeform 457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8" name="TextBox 458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9" name="Group 459"/>
            <p:cNvGrpSpPr/>
            <p:nvPr/>
          </p:nvGrpSpPr>
          <p:grpSpPr>
            <a:xfrm>
              <a:off x="1464251" y="461414"/>
              <a:ext cx="8487" cy="16277"/>
              <a:chOff x="0" y="0"/>
              <a:chExt cx="812800" cy="1558836"/>
            </a:xfrm>
          </p:grpSpPr>
          <p:sp>
            <p:nvSpPr>
              <p:cNvPr id="460" name="Freeform 460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1" name="TextBox 461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2" name="Group 462"/>
            <p:cNvGrpSpPr/>
            <p:nvPr/>
          </p:nvGrpSpPr>
          <p:grpSpPr>
            <a:xfrm>
              <a:off x="1524481" y="447974"/>
              <a:ext cx="8487" cy="16277"/>
              <a:chOff x="0" y="0"/>
              <a:chExt cx="812800" cy="1558836"/>
            </a:xfrm>
          </p:grpSpPr>
          <p:sp>
            <p:nvSpPr>
              <p:cNvPr id="463" name="Freeform 463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4" name="TextBox 464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5" name="Group 465"/>
            <p:cNvGrpSpPr/>
            <p:nvPr/>
          </p:nvGrpSpPr>
          <p:grpSpPr>
            <a:xfrm>
              <a:off x="1625011" y="449073"/>
              <a:ext cx="8487" cy="16277"/>
              <a:chOff x="0" y="0"/>
              <a:chExt cx="812800" cy="1558836"/>
            </a:xfrm>
          </p:grpSpPr>
          <p:sp>
            <p:nvSpPr>
              <p:cNvPr id="466" name="Freeform 466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7" name="TextBox 467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8" name="Group 468"/>
            <p:cNvGrpSpPr/>
            <p:nvPr/>
          </p:nvGrpSpPr>
          <p:grpSpPr>
            <a:xfrm>
              <a:off x="1695711" y="468064"/>
              <a:ext cx="8487" cy="16277"/>
              <a:chOff x="0" y="0"/>
              <a:chExt cx="812800" cy="1558836"/>
            </a:xfrm>
          </p:grpSpPr>
          <p:sp>
            <p:nvSpPr>
              <p:cNvPr id="469" name="Freeform 469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0" name="TextBox 470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1" name="Group 471"/>
            <p:cNvGrpSpPr/>
            <p:nvPr/>
          </p:nvGrpSpPr>
          <p:grpSpPr>
            <a:xfrm>
              <a:off x="1579505" y="472138"/>
              <a:ext cx="8487" cy="16277"/>
              <a:chOff x="0" y="0"/>
              <a:chExt cx="812800" cy="1558836"/>
            </a:xfrm>
          </p:grpSpPr>
          <p:sp>
            <p:nvSpPr>
              <p:cNvPr id="472" name="Freeform 472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3" name="TextBox 473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4" name="Group 474"/>
            <p:cNvGrpSpPr/>
            <p:nvPr/>
          </p:nvGrpSpPr>
          <p:grpSpPr>
            <a:xfrm>
              <a:off x="1275172" y="463430"/>
              <a:ext cx="8487" cy="16277"/>
              <a:chOff x="0" y="0"/>
              <a:chExt cx="812800" cy="1558836"/>
            </a:xfrm>
          </p:grpSpPr>
          <p:sp>
            <p:nvSpPr>
              <p:cNvPr id="475" name="Freeform 475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6" name="TextBox 476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7" name="Group 477"/>
            <p:cNvGrpSpPr/>
            <p:nvPr/>
          </p:nvGrpSpPr>
          <p:grpSpPr>
            <a:xfrm>
              <a:off x="666981" y="485000"/>
              <a:ext cx="8487" cy="16277"/>
              <a:chOff x="0" y="0"/>
              <a:chExt cx="812800" cy="1558836"/>
            </a:xfrm>
          </p:grpSpPr>
          <p:sp>
            <p:nvSpPr>
              <p:cNvPr id="478" name="Freeform 478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9" name="TextBox 479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0" name="Group 480"/>
            <p:cNvGrpSpPr/>
            <p:nvPr/>
          </p:nvGrpSpPr>
          <p:grpSpPr>
            <a:xfrm>
              <a:off x="530356" y="481965"/>
              <a:ext cx="8487" cy="16277"/>
              <a:chOff x="0" y="0"/>
              <a:chExt cx="812800" cy="1558836"/>
            </a:xfrm>
          </p:grpSpPr>
          <p:sp>
            <p:nvSpPr>
              <p:cNvPr id="481" name="Freeform 481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2" name="TextBox 482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3" name="Group 483"/>
            <p:cNvGrpSpPr/>
            <p:nvPr/>
          </p:nvGrpSpPr>
          <p:grpSpPr>
            <a:xfrm>
              <a:off x="1386190" y="456205"/>
              <a:ext cx="8487" cy="16277"/>
              <a:chOff x="0" y="0"/>
              <a:chExt cx="812800" cy="1558836"/>
            </a:xfrm>
          </p:grpSpPr>
          <p:sp>
            <p:nvSpPr>
              <p:cNvPr id="484" name="Freeform 484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5" name="TextBox 485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6" name="Group 486"/>
            <p:cNvGrpSpPr/>
            <p:nvPr/>
          </p:nvGrpSpPr>
          <p:grpSpPr>
            <a:xfrm>
              <a:off x="1796165" y="463430"/>
              <a:ext cx="8487" cy="16277"/>
              <a:chOff x="0" y="0"/>
              <a:chExt cx="812800" cy="1558836"/>
            </a:xfrm>
          </p:grpSpPr>
          <p:sp>
            <p:nvSpPr>
              <p:cNvPr id="487" name="Freeform 487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8" name="TextBox 488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9" name="Group 489"/>
            <p:cNvGrpSpPr/>
            <p:nvPr/>
          </p:nvGrpSpPr>
          <p:grpSpPr>
            <a:xfrm>
              <a:off x="1028432" y="482683"/>
              <a:ext cx="8487" cy="16277"/>
              <a:chOff x="0" y="0"/>
              <a:chExt cx="812800" cy="1558836"/>
            </a:xfrm>
          </p:grpSpPr>
          <p:sp>
            <p:nvSpPr>
              <p:cNvPr id="490" name="Freeform 490"/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1" name="TextBox 491"/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492" name="AutoShape 492"/>
            <p:cNvSpPr/>
            <p:nvPr/>
          </p:nvSpPr>
          <p:spPr>
            <a:xfrm>
              <a:off x="875425" y="95310"/>
              <a:ext cx="231732" cy="126423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3" name="AutoShape 493"/>
            <p:cNvSpPr/>
            <p:nvPr/>
          </p:nvSpPr>
          <p:spPr>
            <a:xfrm>
              <a:off x="876656" y="114102"/>
              <a:ext cx="221886" cy="125458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4" name="AutoShape 494"/>
            <p:cNvSpPr/>
            <p:nvPr/>
          </p:nvSpPr>
          <p:spPr>
            <a:xfrm>
              <a:off x="876287" y="132894"/>
              <a:ext cx="209971" cy="116764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5" name="AutoShape 495"/>
            <p:cNvSpPr/>
            <p:nvPr/>
          </p:nvSpPr>
          <p:spPr>
            <a:xfrm>
              <a:off x="877856" y="152066"/>
              <a:ext cx="209971" cy="116764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6" name="AutoShape 496"/>
            <p:cNvSpPr/>
            <p:nvPr/>
          </p:nvSpPr>
          <p:spPr>
            <a:xfrm>
              <a:off x="870441" y="171238"/>
              <a:ext cx="209971" cy="116764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7" name="AutoShape 497"/>
            <p:cNvSpPr/>
            <p:nvPr/>
          </p:nvSpPr>
          <p:spPr>
            <a:xfrm>
              <a:off x="865315" y="189964"/>
              <a:ext cx="194740" cy="98039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8" name="AutoShape 498"/>
            <p:cNvSpPr/>
            <p:nvPr/>
          </p:nvSpPr>
          <p:spPr>
            <a:xfrm>
              <a:off x="865315" y="202048"/>
              <a:ext cx="170330" cy="66782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9" name="AutoShape 499"/>
            <p:cNvSpPr/>
            <p:nvPr/>
          </p:nvSpPr>
          <p:spPr>
            <a:xfrm>
              <a:off x="854343" y="219235"/>
              <a:ext cx="181302" cy="68768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0" name="AutoShape 500"/>
            <p:cNvSpPr/>
            <p:nvPr/>
          </p:nvSpPr>
          <p:spPr>
            <a:xfrm>
              <a:off x="839111" y="228626"/>
              <a:ext cx="196534" cy="59376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1" name="AutoShape 501"/>
            <p:cNvSpPr/>
            <p:nvPr/>
          </p:nvSpPr>
          <p:spPr>
            <a:xfrm flipH="1" flipV="1">
              <a:off x="1673090" y="375863"/>
              <a:ext cx="3732" cy="150742"/>
            </a:xfrm>
            <a:prstGeom prst="line">
              <a:avLst/>
            </a:prstGeom>
            <a:ln w="3255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2" name="AutoShape 502"/>
            <p:cNvSpPr/>
            <p:nvPr/>
          </p:nvSpPr>
          <p:spPr>
            <a:xfrm flipH="1" flipV="1">
              <a:off x="1553379" y="365207"/>
              <a:ext cx="48762" cy="229861"/>
            </a:xfrm>
            <a:prstGeom prst="line">
              <a:avLst/>
            </a:prstGeom>
            <a:ln w="3255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" name="AutoShape 503"/>
            <p:cNvSpPr/>
            <p:nvPr/>
          </p:nvSpPr>
          <p:spPr>
            <a:xfrm flipH="1" flipV="1">
              <a:off x="252368" y="413613"/>
              <a:ext cx="20241" cy="115838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" name="AutoShape 504"/>
            <p:cNvSpPr/>
            <p:nvPr/>
          </p:nvSpPr>
          <p:spPr>
            <a:xfrm flipH="1" flipV="1">
              <a:off x="82173" y="267991"/>
              <a:ext cx="190436" cy="117594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" name="AutoShape 505"/>
            <p:cNvSpPr/>
            <p:nvPr/>
          </p:nvSpPr>
          <p:spPr>
            <a:xfrm flipH="1" flipV="1">
              <a:off x="82173" y="313185"/>
              <a:ext cx="170194" cy="91759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6" name="AutoShape 506"/>
            <p:cNvSpPr/>
            <p:nvPr/>
          </p:nvSpPr>
          <p:spPr>
            <a:xfrm flipV="1">
              <a:off x="54803" y="551189"/>
              <a:ext cx="217806" cy="90861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7" name="AutoShape 507"/>
            <p:cNvSpPr/>
            <p:nvPr/>
          </p:nvSpPr>
          <p:spPr>
            <a:xfrm flipV="1">
              <a:off x="82625" y="545213"/>
              <a:ext cx="157272" cy="45478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8" name="AutoShape 508"/>
            <p:cNvSpPr/>
            <p:nvPr/>
          </p:nvSpPr>
          <p:spPr>
            <a:xfrm flipV="1">
              <a:off x="99492" y="510627"/>
              <a:ext cx="120159" cy="21738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9" name="AutoShape 509"/>
            <p:cNvSpPr/>
            <p:nvPr/>
          </p:nvSpPr>
          <p:spPr>
            <a:xfrm>
              <a:off x="90993" y="476551"/>
              <a:ext cx="119060" cy="0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0" name="AutoShape 510"/>
            <p:cNvSpPr/>
            <p:nvPr/>
          </p:nvSpPr>
          <p:spPr>
            <a:xfrm flipH="1" flipV="1">
              <a:off x="90993" y="404944"/>
              <a:ext cx="132830" cy="19804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1" name="AutoShape 511"/>
            <p:cNvSpPr/>
            <p:nvPr/>
          </p:nvSpPr>
          <p:spPr>
            <a:xfrm flipV="1">
              <a:off x="1009333" y="655962"/>
              <a:ext cx="92582" cy="149718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" name="AutoShape 512"/>
            <p:cNvSpPr/>
            <p:nvPr/>
          </p:nvSpPr>
          <p:spPr>
            <a:xfrm flipV="1">
              <a:off x="1005351" y="646388"/>
              <a:ext cx="82585" cy="131649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" name="AutoShape 513"/>
            <p:cNvSpPr/>
            <p:nvPr/>
          </p:nvSpPr>
          <p:spPr>
            <a:xfrm flipV="1">
              <a:off x="1000917" y="649426"/>
              <a:ext cx="65932" cy="97823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" name="AutoShape 514"/>
            <p:cNvSpPr/>
            <p:nvPr/>
          </p:nvSpPr>
          <p:spPr>
            <a:xfrm flipV="1">
              <a:off x="998132" y="651297"/>
              <a:ext cx="55725" cy="76620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" name="AutoShape 515"/>
            <p:cNvSpPr/>
            <p:nvPr/>
          </p:nvSpPr>
          <p:spPr>
            <a:xfrm flipV="1">
              <a:off x="529007" y="562178"/>
              <a:ext cx="71060" cy="64261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" name="AutoShape 516"/>
            <p:cNvSpPr/>
            <p:nvPr/>
          </p:nvSpPr>
          <p:spPr>
            <a:xfrm flipV="1">
              <a:off x="506596" y="561390"/>
              <a:ext cx="73707" cy="41006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" name="AutoShape 517"/>
            <p:cNvSpPr/>
            <p:nvPr/>
          </p:nvSpPr>
          <p:spPr>
            <a:xfrm flipV="1">
              <a:off x="488863" y="550832"/>
              <a:ext cx="72361" cy="33210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" name="AutoShape 518"/>
            <p:cNvSpPr/>
            <p:nvPr/>
          </p:nvSpPr>
          <p:spPr>
            <a:xfrm flipV="1">
              <a:off x="466118" y="549146"/>
              <a:ext cx="74633" cy="5077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" name="AutoShape 519"/>
            <p:cNvSpPr/>
            <p:nvPr/>
          </p:nvSpPr>
          <p:spPr>
            <a:xfrm flipV="1">
              <a:off x="1432833" y="619257"/>
              <a:ext cx="99785" cy="89964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" name="AutoShape 520"/>
            <p:cNvSpPr/>
            <p:nvPr/>
          </p:nvSpPr>
          <p:spPr>
            <a:xfrm flipV="1">
              <a:off x="1444969" y="619257"/>
              <a:ext cx="87649" cy="102717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" name="AutoShape 521"/>
            <p:cNvSpPr/>
            <p:nvPr/>
          </p:nvSpPr>
          <p:spPr>
            <a:xfrm flipV="1">
              <a:off x="1478324" y="618830"/>
              <a:ext cx="66114" cy="94682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" name="AutoShape 522"/>
            <p:cNvSpPr/>
            <p:nvPr/>
          </p:nvSpPr>
          <p:spPr>
            <a:xfrm flipV="1">
              <a:off x="1510896" y="632779"/>
              <a:ext cx="41971" cy="63821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23" name="Group 523"/>
            <p:cNvGrpSpPr/>
            <p:nvPr/>
          </p:nvGrpSpPr>
          <p:grpSpPr>
            <a:xfrm>
              <a:off x="751232" y="531351"/>
              <a:ext cx="38279" cy="17943"/>
              <a:chOff x="0" y="0"/>
              <a:chExt cx="433490" cy="203199"/>
            </a:xfrm>
          </p:grpSpPr>
          <p:sp>
            <p:nvSpPr>
              <p:cNvPr id="524" name="Freeform 524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5" name="TextBox 525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26" name="Group 526"/>
            <p:cNvGrpSpPr/>
            <p:nvPr/>
          </p:nvGrpSpPr>
          <p:grpSpPr>
            <a:xfrm>
              <a:off x="752690" y="532034"/>
              <a:ext cx="35364" cy="16577"/>
              <a:chOff x="0" y="0"/>
              <a:chExt cx="433490" cy="203199"/>
            </a:xfrm>
          </p:grpSpPr>
          <p:sp>
            <p:nvSpPr>
              <p:cNvPr id="527" name="Freeform 527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8" name="TextBox 528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29" name="Group 529"/>
            <p:cNvGrpSpPr/>
            <p:nvPr/>
          </p:nvGrpSpPr>
          <p:grpSpPr>
            <a:xfrm>
              <a:off x="810278" y="497859"/>
              <a:ext cx="21553" cy="19532"/>
              <a:chOff x="0" y="0"/>
              <a:chExt cx="433490" cy="392853"/>
            </a:xfrm>
          </p:grpSpPr>
          <p:sp>
            <p:nvSpPr>
              <p:cNvPr id="530" name="Freeform 530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1" name="TextBox 531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2" name="Group 532"/>
            <p:cNvGrpSpPr/>
            <p:nvPr/>
          </p:nvGrpSpPr>
          <p:grpSpPr>
            <a:xfrm>
              <a:off x="811099" y="498603"/>
              <a:ext cx="19911" cy="18045"/>
              <a:chOff x="0" y="0"/>
              <a:chExt cx="433490" cy="392853"/>
            </a:xfrm>
          </p:grpSpPr>
          <p:sp>
            <p:nvSpPr>
              <p:cNvPr id="533" name="Freeform 533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4" name="TextBox 534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5" name="Group 535"/>
            <p:cNvGrpSpPr/>
            <p:nvPr/>
          </p:nvGrpSpPr>
          <p:grpSpPr>
            <a:xfrm>
              <a:off x="851747" y="540323"/>
              <a:ext cx="24358" cy="29155"/>
              <a:chOff x="0" y="0"/>
              <a:chExt cx="328213" cy="392853"/>
            </a:xfrm>
          </p:grpSpPr>
          <p:sp>
            <p:nvSpPr>
              <p:cNvPr id="536" name="Freeform 536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7" name="TextBox 537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8" name="Group 538"/>
            <p:cNvGrpSpPr/>
            <p:nvPr/>
          </p:nvGrpSpPr>
          <p:grpSpPr>
            <a:xfrm>
              <a:off x="852674" y="541433"/>
              <a:ext cx="22503" cy="26935"/>
              <a:chOff x="0" y="0"/>
              <a:chExt cx="328213" cy="392853"/>
            </a:xfrm>
          </p:grpSpPr>
          <p:sp>
            <p:nvSpPr>
              <p:cNvPr id="539" name="Freeform 539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0" name="TextBox 540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1" name="Group 541"/>
            <p:cNvGrpSpPr/>
            <p:nvPr/>
          </p:nvGrpSpPr>
          <p:grpSpPr>
            <a:xfrm>
              <a:off x="858258" y="554900"/>
              <a:ext cx="24358" cy="19135"/>
              <a:chOff x="0" y="0"/>
              <a:chExt cx="328213" cy="257837"/>
            </a:xfrm>
          </p:grpSpPr>
          <p:sp>
            <p:nvSpPr>
              <p:cNvPr id="542" name="Freeform 54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3" name="TextBox 54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4" name="Group 544"/>
            <p:cNvGrpSpPr/>
            <p:nvPr/>
          </p:nvGrpSpPr>
          <p:grpSpPr>
            <a:xfrm>
              <a:off x="859185" y="555629"/>
              <a:ext cx="22503" cy="17678"/>
              <a:chOff x="0" y="0"/>
              <a:chExt cx="328213" cy="257837"/>
            </a:xfrm>
          </p:grpSpPr>
          <p:sp>
            <p:nvSpPr>
              <p:cNvPr id="545" name="Freeform 54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6" name="TextBox 54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7" name="Group 547"/>
            <p:cNvGrpSpPr/>
            <p:nvPr/>
          </p:nvGrpSpPr>
          <p:grpSpPr>
            <a:xfrm>
              <a:off x="870436" y="464941"/>
              <a:ext cx="38279" cy="17943"/>
              <a:chOff x="0" y="0"/>
              <a:chExt cx="433490" cy="203199"/>
            </a:xfrm>
          </p:grpSpPr>
          <p:sp>
            <p:nvSpPr>
              <p:cNvPr id="548" name="Freeform 548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9" name="TextBox 549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0" name="Group 550"/>
            <p:cNvGrpSpPr/>
            <p:nvPr/>
          </p:nvGrpSpPr>
          <p:grpSpPr>
            <a:xfrm>
              <a:off x="871894" y="465624"/>
              <a:ext cx="35364" cy="16577"/>
              <a:chOff x="0" y="0"/>
              <a:chExt cx="433490" cy="203199"/>
            </a:xfrm>
          </p:grpSpPr>
          <p:sp>
            <p:nvSpPr>
              <p:cNvPr id="551" name="Freeform 551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2" name="TextBox 552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3" name="Group 553"/>
            <p:cNvGrpSpPr/>
            <p:nvPr/>
          </p:nvGrpSpPr>
          <p:grpSpPr>
            <a:xfrm>
              <a:off x="929483" y="431449"/>
              <a:ext cx="21553" cy="19532"/>
              <a:chOff x="0" y="0"/>
              <a:chExt cx="433490" cy="392853"/>
            </a:xfrm>
          </p:grpSpPr>
          <p:sp>
            <p:nvSpPr>
              <p:cNvPr id="554" name="Freeform 554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5" name="TextBox 555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6" name="Group 556"/>
            <p:cNvGrpSpPr/>
            <p:nvPr/>
          </p:nvGrpSpPr>
          <p:grpSpPr>
            <a:xfrm>
              <a:off x="930303" y="432193"/>
              <a:ext cx="19911" cy="18045"/>
              <a:chOff x="0" y="0"/>
              <a:chExt cx="433490" cy="392853"/>
            </a:xfrm>
          </p:grpSpPr>
          <p:sp>
            <p:nvSpPr>
              <p:cNvPr id="557" name="Freeform 557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8" name="TextBox 558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9" name="Group 559"/>
            <p:cNvGrpSpPr/>
            <p:nvPr/>
          </p:nvGrpSpPr>
          <p:grpSpPr>
            <a:xfrm>
              <a:off x="970951" y="473913"/>
              <a:ext cx="24358" cy="29155"/>
              <a:chOff x="0" y="0"/>
              <a:chExt cx="328213" cy="392853"/>
            </a:xfrm>
          </p:grpSpPr>
          <p:sp>
            <p:nvSpPr>
              <p:cNvPr id="560" name="Freeform 560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" name="TextBox 561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2" name="Group 562"/>
            <p:cNvGrpSpPr/>
            <p:nvPr/>
          </p:nvGrpSpPr>
          <p:grpSpPr>
            <a:xfrm>
              <a:off x="971878" y="475023"/>
              <a:ext cx="22503" cy="26935"/>
              <a:chOff x="0" y="0"/>
              <a:chExt cx="328213" cy="392853"/>
            </a:xfrm>
          </p:grpSpPr>
          <p:sp>
            <p:nvSpPr>
              <p:cNvPr id="563" name="Freeform 563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4" name="TextBox 564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5" name="Group 565"/>
            <p:cNvGrpSpPr/>
            <p:nvPr/>
          </p:nvGrpSpPr>
          <p:grpSpPr>
            <a:xfrm>
              <a:off x="977462" y="488490"/>
              <a:ext cx="24358" cy="19135"/>
              <a:chOff x="0" y="0"/>
              <a:chExt cx="328213" cy="257837"/>
            </a:xfrm>
          </p:grpSpPr>
          <p:sp>
            <p:nvSpPr>
              <p:cNvPr id="566" name="Freeform 56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7" name="TextBox 56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8" name="Group 568"/>
            <p:cNvGrpSpPr/>
            <p:nvPr/>
          </p:nvGrpSpPr>
          <p:grpSpPr>
            <a:xfrm>
              <a:off x="978389" y="489219"/>
              <a:ext cx="22503" cy="17678"/>
              <a:chOff x="0" y="0"/>
              <a:chExt cx="328213" cy="257837"/>
            </a:xfrm>
          </p:grpSpPr>
          <p:sp>
            <p:nvSpPr>
              <p:cNvPr id="569" name="Freeform 56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0" name="TextBox 57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1" name="Group 571"/>
            <p:cNvGrpSpPr/>
            <p:nvPr/>
          </p:nvGrpSpPr>
          <p:grpSpPr>
            <a:xfrm>
              <a:off x="587868" y="455175"/>
              <a:ext cx="38279" cy="17943"/>
              <a:chOff x="0" y="0"/>
              <a:chExt cx="433490" cy="203199"/>
            </a:xfrm>
          </p:grpSpPr>
          <p:sp>
            <p:nvSpPr>
              <p:cNvPr id="572" name="Freeform 572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3" name="TextBox 573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4" name="Group 574"/>
            <p:cNvGrpSpPr/>
            <p:nvPr/>
          </p:nvGrpSpPr>
          <p:grpSpPr>
            <a:xfrm>
              <a:off x="589325" y="455858"/>
              <a:ext cx="35364" cy="16577"/>
              <a:chOff x="0" y="0"/>
              <a:chExt cx="433490" cy="203199"/>
            </a:xfrm>
          </p:grpSpPr>
          <p:sp>
            <p:nvSpPr>
              <p:cNvPr id="575" name="Freeform 575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6" name="TextBox 576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7" name="Group 577"/>
            <p:cNvGrpSpPr/>
            <p:nvPr/>
          </p:nvGrpSpPr>
          <p:grpSpPr>
            <a:xfrm>
              <a:off x="646914" y="421683"/>
              <a:ext cx="21553" cy="19532"/>
              <a:chOff x="0" y="0"/>
              <a:chExt cx="433490" cy="392853"/>
            </a:xfrm>
          </p:grpSpPr>
          <p:sp>
            <p:nvSpPr>
              <p:cNvPr id="578" name="Freeform 578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9" name="TextBox 579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0" name="Group 580"/>
            <p:cNvGrpSpPr/>
            <p:nvPr/>
          </p:nvGrpSpPr>
          <p:grpSpPr>
            <a:xfrm>
              <a:off x="647735" y="422426"/>
              <a:ext cx="19911" cy="18045"/>
              <a:chOff x="0" y="0"/>
              <a:chExt cx="433490" cy="392853"/>
            </a:xfrm>
          </p:grpSpPr>
          <p:sp>
            <p:nvSpPr>
              <p:cNvPr id="581" name="Freeform 581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2" name="TextBox 582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3" name="Group 583"/>
            <p:cNvGrpSpPr/>
            <p:nvPr/>
          </p:nvGrpSpPr>
          <p:grpSpPr>
            <a:xfrm>
              <a:off x="711821" y="440597"/>
              <a:ext cx="24358" cy="29155"/>
              <a:chOff x="0" y="0"/>
              <a:chExt cx="328213" cy="392853"/>
            </a:xfrm>
          </p:grpSpPr>
          <p:sp>
            <p:nvSpPr>
              <p:cNvPr id="584" name="Freeform 584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5" name="TextBox 585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6" name="Group 586"/>
            <p:cNvGrpSpPr/>
            <p:nvPr/>
          </p:nvGrpSpPr>
          <p:grpSpPr>
            <a:xfrm>
              <a:off x="712749" y="441707"/>
              <a:ext cx="22503" cy="26935"/>
              <a:chOff x="0" y="0"/>
              <a:chExt cx="328213" cy="392853"/>
            </a:xfrm>
          </p:grpSpPr>
          <p:sp>
            <p:nvSpPr>
              <p:cNvPr id="587" name="Freeform 587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8" name="TextBox 588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9" name="Group 589"/>
            <p:cNvGrpSpPr/>
            <p:nvPr/>
          </p:nvGrpSpPr>
          <p:grpSpPr>
            <a:xfrm>
              <a:off x="699642" y="453983"/>
              <a:ext cx="24358" cy="19135"/>
              <a:chOff x="0" y="0"/>
              <a:chExt cx="328213" cy="257837"/>
            </a:xfrm>
          </p:grpSpPr>
          <p:sp>
            <p:nvSpPr>
              <p:cNvPr id="590" name="Freeform 590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1" name="TextBox 591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2" name="Group 592"/>
            <p:cNvGrpSpPr/>
            <p:nvPr/>
          </p:nvGrpSpPr>
          <p:grpSpPr>
            <a:xfrm>
              <a:off x="700570" y="454712"/>
              <a:ext cx="22503" cy="17678"/>
              <a:chOff x="0" y="0"/>
              <a:chExt cx="328213" cy="257837"/>
            </a:xfrm>
          </p:grpSpPr>
          <p:sp>
            <p:nvSpPr>
              <p:cNvPr id="593" name="Freeform 593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4" name="TextBox 594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5" name="Group 595"/>
            <p:cNvGrpSpPr/>
            <p:nvPr/>
          </p:nvGrpSpPr>
          <p:grpSpPr>
            <a:xfrm>
              <a:off x="1085081" y="460185"/>
              <a:ext cx="24358" cy="19135"/>
              <a:chOff x="0" y="0"/>
              <a:chExt cx="328213" cy="257837"/>
            </a:xfrm>
          </p:grpSpPr>
          <p:sp>
            <p:nvSpPr>
              <p:cNvPr id="596" name="Freeform 59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7" name="TextBox 59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8" name="Group 598"/>
            <p:cNvGrpSpPr/>
            <p:nvPr/>
          </p:nvGrpSpPr>
          <p:grpSpPr>
            <a:xfrm>
              <a:off x="1086009" y="460913"/>
              <a:ext cx="22503" cy="17678"/>
              <a:chOff x="0" y="0"/>
              <a:chExt cx="328213" cy="257837"/>
            </a:xfrm>
          </p:grpSpPr>
          <p:sp>
            <p:nvSpPr>
              <p:cNvPr id="599" name="Freeform 59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0" name="TextBox 60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1" name="Group 601"/>
            <p:cNvGrpSpPr/>
            <p:nvPr/>
          </p:nvGrpSpPr>
          <p:grpSpPr>
            <a:xfrm>
              <a:off x="977462" y="539727"/>
              <a:ext cx="24358" cy="19135"/>
              <a:chOff x="0" y="0"/>
              <a:chExt cx="328213" cy="257837"/>
            </a:xfrm>
          </p:grpSpPr>
          <p:sp>
            <p:nvSpPr>
              <p:cNvPr id="602" name="Freeform 60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3" name="TextBox 60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4" name="Group 604"/>
            <p:cNvGrpSpPr/>
            <p:nvPr/>
          </p:nvGrpSpPr>
          <p:grpSpPr>
            <a:xfrm>
              <a:off x="978389" y="540455"/>
              <a:ext cx="22503" cy="17678"/>
              <a:chOff x="0" y="0"/>
              <a:chExt cx="328213" cy="257837"/>
            </a:xfrm>
          </p:grpSpPr>
          <p:sp>
            <p:nvSpPr>
              <p:cNvPr id="605" name="Freeform 60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6" name="TextBox 60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7" name="Group 607"/>
            <p:cNvGrpSpPr/>
            <p:nvPr/>
          </p:nvGrpSpPr>
          <p:grpSpPr>
            <a:xfrm>
              <a:off x="1052144" y="502196"/>
              <a:ext cx="24358" cy="29155"/>
              <a:chOff x="0" y="0"/>
              <a:chExt cx="328213" cy="392853"/>
            </a:xfrm>
          </p:grpSpPr>
          <p:sp>
            <p:nvSpPr>
              <p:cNvPr id="608" name="Freeform 608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9" name="TextBox 609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0" name="Group 610"/>
            <p:cNvGrpSpPr/>
            <p:nvPr/>
          </p:nvGrpSpPr>
          <p:grpSpPr>
            <a:xfrm>
              <a:off x="1053072" y="503306"/>
              <a:ext cx="22503" cy="26935"/>
              <a:chOff x="0" y="0"/>
              <a:chExt cx="328213" cy="392853"/>
            </a:xfrm>
          </p:grpSpPr>
          <p:sp>
            <p:nvSpPr>
              <p:cNvPr id="611" name="Freeform 611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2" name="TextBox 612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3" name="Group 613"/>
            <p:cNvGrpSpPr/>
            <p:nvPr/>
          </p:nvGrpSpPr>
          <p:grpSpPr>
            <a:xfrm>
              <a:off x="1070834" y="426814"/>
              <a:ext cx="38279" cy="17943"/>
              <a:chOff x="0" y="0"/>
              <a:chExt cx="433490" cy="203199"/>
            </a:xfrm>
          </p:grpSpPr>
          <p:sp>
            <p:nvSpPr>
              <p:cNvPr id="614" name="Freeform 614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5" name="TextBox 615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6" name="Group 616"/>
            <p:cNvGrpSpPr/>
            <p:nvPr/>
          </p:nvGrpSpPr>
          <p:grpSpPr>
            <a:xfrm>
              <a:off x="1072291" y="427498"/>
              <a:ext cx="35364" cy="16577"/>
              <a:chOff x="0" y="0"/>
              <a:chExt cx="433490" cy="203199"/>
            </a:xfrm>
          </p:grpSpPr>
          <p:sp>
            <p:nvSpPr>
              <p:cNvPr id="617" name="Freeform 617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8" name="TextBox 618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9" name="Group 619"/>
            <p:cNvGrpSpPr/>
            <p:nvPr/>
          </p:nvGrpSpPr>
          <p:grpSpPr>
            <a:xfrm>
              <a:off x="1177859" y="450363"/>
              <a:ext cx="24358" cy="19135"/>
              <a:chOff x="0" y="0"/>
              <a:chExt cx="328213" cy="257837"/>
            </a:xfrm>
          </p:grpSpPr>
          <p:sp>
            <p:nvSpPr>
              <p:cNvPr id="620" name="Freeform 620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1" name="TextBox 621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2" name="Group 622"/>
            <p:cNvGrpSpPr/>
            <p:nvPr/>
          </p:nvGrpSpPr>
          <p:grpSpPr>
            <a:xfrm>
              <a:off x="1178787" y="451092"/>
              <a:ext cx="22503" cy="17678"/>
              <a:chOff x="0" y="0"/>
              <a:chExt cx="328213" cy="257837"/>
            </a:xfrm>
          </p:grpSpPr>
          <p:sp>
            <p:nvSpPr>
              <p:cNvPr id="623" name="Freeform 623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4" name="TextBox 624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5" name="Group 625"/>
            <p:cNvGrpSpPr/>
            <p:nvPr/>
          </p:nvGrpSpPr>
          <p:grpSpPr>
            <a:xfrm>
              <a:off x="1177859" y="501600"/>
              <a:ext cx="24358" cy="19135"/>
              <a:chOff x="0" y="0"/>
              <a:chExt cx="328213" cy="257837"/>
            </a:xfrm>
          </p:grpSpPr>
          <p:sp>
            <p:nvSpPr>
              <p:cNvPr id="626" name="Freeform 62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7" name="TextBox 62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8" name="Group 628"/>
            <p:cNvGrpSpPr/>
            <p:nvPr/>
          </p:nvGrpSpPr>
          <p:grpSpPr>
            <a:xfrm>
              <a:off x="1178787" y="502329"/>
              <a:ext cx="22503" cy="17678"/>
              <a:chOff x="0" y="0"/>
              <a:chExt cx="328213" cy="257837"/>
            </a:xfrm>
          </p:grpSpPr>
          <p:sp>
            <p:nvSpPr>
              <p:cNvPr id="629" name="Freeform 62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0" name="TextBox 63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1" name="Group 631"/>
            <p:cNvGrpSpPr/>
            <p:nvPr/>
          </p:nvGrpSpPr>
          <p:grpSpPr>
            <a:xfrm>
              <a:off x="1018257" y="402548"/>
              <a:ext cx="24358" cy="19135"/>
              <a:chOff x="0" y="0"/>
              <a:chExt cx="328213" cy="257837"/>
            </a:xfrm>
          </p:grpSpPr>
          <p:sp>
            <p:nvSpPr>
              <p:cNvPr id="632" name="Freeform 63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3" name="TextBox 63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4" name="Group 634"/>
            <p:cNvGrpSpPr/>
            <p:nvPr/>
          </p:nvGrpSpPr>
          <p:grpSpPr>
            <a:xfrm>
              <a:off x="1019185" y="403276"/>
              <a:ext cx="22503" cy="17678"/>
              <a:chOff x="0" y="0"/>
              <a:chExt cx="328213" cy="257837"/>
            </a:xfrm>
          </p:grpSpPr>
          <p:sp>
            <p:nvSpPr>
              <p:cNvPr id="635" name="Freeform 63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6" name="TextBox 63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7" name="Group 637"/>
            <p:cNvGrpSpPr/>
            <p:nvPr/>
          </p:nvGrpSpPr>
          <p:grpSpPr>
            <a:xfrm>
              <a:off x="794277" y="444758"/>
              <a:ext cx="17169" cy="20183"/>
              <a:chOff x="0" y="0"/>
              <a:chExt cx="219327" cy="257837"/>
            </a:xfrm>
          </p:grpSpPr>
          <p:sp>
            <p:nvSpPr>
              <p:cNvPr id="638" name="Freeform 638"/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9" name="TextBox 639"/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0" name="Group 640"/>
            <p:cNvGrpSpPr/>
            <p:nvPr/>
          </p:nvGrpSpPr>
          <p:grpSpPr>
            <a:xfrm>
              <a:off x="794277" y="445526"/>
              <a:ext cx="17169" cy="18646"/>
              <a:chOff x="0" y="0"/>
              <a:chExt cx="237406" cy="257837"/>
            </a:xfrm>
          </p:grpSpPr>
          <p:sp>
            <p:nvSpPr>
              <p:cNvPr id="641" name="Freeform 641"/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2" name="TextBox 642"/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3" name="Group 643"/>
            <p:cNvGrpSpPr/>
            <p:nvPr/>
          </p:nvGrpSpPr>
          <p:grpSpPr>
            <a:xfrm>
              <a:off x="861852" y="396444"/>
              <a:ext cx="17169" cy="17169"/>
              <a:chOff x="0" y="0"/>
              <a:chExt cx="219327" cy="219327"/>
            </a:xfrm>
          </p:grpSpPr>
          <p:sp>
            <p:nvSpPr>
              <p:cNvPr id="644" name="Freeform 64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5" name="TextBox 64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6" name="Group 646"/>
            <p:cNvGrpSpPr/>
            <p:nvPr/>
          </p:nvGrpSpPr>
          <p:grpSpPr>
            <a:xfrm>
              <a:off x="861852" y="396444"/>
              <a:ext cx="17169" cy="17169"/>
              <a:chOff x="0" y="0"/>
              <a:chExt cx="237406" cy="237406"/>
            </a:xfrm>
          </p:grpSpPr>
          <p:sp>
            <p:nvSpPr>
              <p:cNvPr id="647" name="Freeform 64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8" name="TextBox 64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9" name="Group 649"/>
            <p:cNvGrpSpPr/>
            <p:nvPr/>
          </p:nvGrpSpPr>
          <p:grpSpPr>
            <a:xfrm>
              <a:off x="1125333" y="523154"/>
              <a:ext cx="17169" cy="17169"/>
              <a:chOff x="0" y="0"/>
              <a:chExt cx="219327" cy="219327"/>
            </a:xfrm>
          </p:grpSpPr>
          <p:sp>
            <p:nvSpPr>
              <p:cNvPr id="650" name="Freeform 65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1" name="TextBox 65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2" name="Group 652"/>
            <p:cNvGrpSpPr/>
            <p:nvPr/>
          </p:nvGrpSpPr>
          <p:grpSpPr>
            <a:xfrm>
              <a:off x="1125333" y="523154"/>
              <a:ext cx="17169" cy="17169"/>
              <a:chOff x="0" y="0"/>
              <a:chExt cx="237406" cy="237406"/>
            </a:xfrm>
          </p:grpSpPr>
          <p:sp>
            <p:nvSpPr>
              <p:cNvPr id="653" name="Freeform 65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4" name="TextBox 65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5" name="Group 655"/>
            <p:cNvGrpSpPr/>
            <p:nvPr/>
          </p:nvGrpSpPr>
          <p:grpSpPr>
            <a:xfrm>
              <a:off x="1288697" y="525431"/>
              <a:ext cx="38279" cy="17943"/>
              <a:chOff x="0" y="0"/>
              <a:chExt cx="433490" cy="203199"/>
            </a:xfrm>
          </p:grpSpPr>
          <p:sp>
            <p:nvSpPr>
              <p:cNvPr id="656" name="Freeform 656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7" name="TextBox 657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8" name="Group 658"/>
            <p:cNvGrpSpPr/>
            <p:nvPr/>
          </p:nvGrpSpPr>
          <p:grpSpPr>
            <a:xfrm>
              <a:off x="1290155" y="526114"/>
              <a:ext cx="35364" cy="16577"/>
              <a:chOff x="0" y="0"/>
              <a:chExt cx="433490" cy="203199"/>
            </a:xfrm>
          </p:grpSpPr>
          <p:sp>
            <p:nvSpPr>
              <p:cNvPr id="659" name="Freeform 659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0" name="TextBox 660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1" name="Group 661"/>
            <p:cNvGrpSpPr/>
            <p:nvPr/>
          </p:nvGrpSpPr>
          <p:grpSpPr>
            <a:xfrm>
              <a:off x="1347744" y="491939"/>
              <a:ext cx="21553" cy="19532"/>
              <a:chOff x="0" y="0"/>
              <a:chExt cx="433490" cy="392853"/>
            </a:xfrm>
          </p:grpSpPr>
          <p:sp>
            <p:nvSpPr>
              <p:cNvPr id="662" name="Freeform 662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3" name="TextBox 663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4" name="Group 664"/>
            <p:cNvGrpSpPr/>
            <p:nvPr/>
          </p:nvGrpSpPr>
          <p:grpSpPr>
            <a:xfrm>
              <a:off x="1348564" y="492683"/>
              <a:ext cx="19911" cy="18045"/>
              <a:chOff x="0" y="0"/>
              <a:chExt cx="433490" cy="392853"/>
            </a:xfrm>
          </p:grpSpPr>
          <p:sp>
            <p:nvSpPr>
              <p:cNvPr id="665" name="Freeform 665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6" name="TextBox 666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7" name="Group 667"/>
            <p:cNvGrpSpPr/>
            <p:nvPr/>
          </p:nvGrpSpPr>
          <p:grpSpPr>
            <a:xfrm>
              <a:off x="1395723" y="548980"/>
              <a:ext cx="24358" cy="19135"/>
              <a:chOff x="0" y="0"/>
              <a:chExt cx="328213" cy="257837"/>
            </a:xfrm>
          </p:grpSpPr>
          <p:sp>
            <p:nvSpPr>
              <p:cNvPr id="668" name="Freeform 668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9" name="TextBox 669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0" name="Group 670"/>
            <p:cNvGrpSpPr/>
            <p:nvPr/>
          </p:nvGrpSpPr>
          <p:grpSpPr>
            <a:xfrm>
              <a:off x="1396650" y="549709"/>
              <a:ext cx="22503" cy="17678"/>
              <a:chOff x="0" y="0"/>
              <a:chExt cx="328213" cy="257837"/>
            </a:xfrm>
          </p:grpSpPr>
          <p:sp>
            <p:nvSpPr>
              <p:cNvPr id="671" name="Freeform 671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2" name="TextBox 672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3" name="Group 673"/>
            <p:cNvGrpSpPr/>
            <p:nvPr/>
          </p:nvGrpSpPr>
          <p:grpSpPr>
            <a:xfrm>
              <a:off x="1407902" y="459021"/>
              <a:ext cx="38279" cy="17943"/>
              <a:chOff x="0" y="0"/>
              <a:chExt cx="433490" cy="203199"/>
            </a:xfrm>
          </p:grpSpPr>
          <p:sp>
            <p:nvSpPr>
              <p:cNvPr id="674" name="Freeform 674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5" name="TextBox 675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6" name="Group 676"/>
            <p:cNvGrpSpPr/>
            <p:nvPr/>
          </p:nvGrpSpPr>
          <p:grpSpPr>
            <a:xfrm>
              <a:off x="1409359" y="459704"/>
              <a:ext cx="35364" cy="16577"/>
              <a:chOff x="0" y="0"/>
              <a:chExt cx="433490" cy="203199"/>
            </a:xfrm>
          </p:grpSpPr>
          <p:sp>
            <p:nvSpPr>
              <p:cNvPr id="677" name="Freeform 677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8" name="TextBox 678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9" name="Group 679"/>
            <p:cNvGrpSpPr/>
            <p:nvPr/>
          </p:nvGrpSpPr>
          <p:grpSpPr>
            <a:xfrm>
              <a:off x="1466948" y="425529"/>
              <a:ext cx="21553" cy="19532"/>
              <a:chOff x="0" y="0"/>
              <a:chExt cx="433490" cy="392853"/>
            </a:xfrm>
          </p:grpSpPr>
          <p:sp>
            <p:nvSpPr>
              <p:cNvPr id="680" name="Freeform 680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1" name="TextBox 681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82" name="Group 682"/>
            <p:cNvGrpSpPr/>
            <p:nvPr/>
          </p:nvGrpSpPr>
          <p:grpSpPr>
            <a:xfrm>
              <a:off x="1467768" y="426273"/>
              <a:ext cx="19911" cy="18045"/>
              <a:chOff x="0" y="0"/>
              <a:chExt cx="433490" cy="392853"/>
            </a:xfrm>
          </p:grpSpPr>
          <p:sp>
            <p:nvSpPr>
              <p:cNvPr id="683" name="Freeform 683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4" name="TextBox 684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85" name="Group 685"/>
            <p:cNvGrpSpPr/>
            <p:nvPr/>
          </p:nvGrpSpPr>
          <p:grpSpPr>
            <a:xfrm>
              <a:off x="1508416" y="467993"/>
              <a:ext cx="24358" cy="29155"/>
              <a:chOff x="0" y="0"/>
              <a:chExt cx="328213" cy="392853"/>
            </a:xfrm>
          </p:grpSpPr>
          <p:sp>
            <p:nvSpPr>
              <p:cNvPr id="686" name="Freeform 686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7" name="TextBox 687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88" name="Group 688"/>
            <p:cNvGrpSpPr/>
            <p:nvPr/>
          </p:nvGrpSpPr>
          <p:grpSpPr>
            <a:xfrm>
              <a:off x="1509344" y="469103"/>
              <a:ext cx="22503" cy="26935"/>
              <a:chOff x="0" y="0"/>
              <a:chExt cx="328213" cy="392853"/>
            </a:xfrm>
          </p:grpSpPr>
          <p:sp>
            <p:nvSpPr>
              <p:cNvPr id="689" name="Freeform 689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0" name="TextBox 690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1" name="Group 691"/>
            <p:cNvGrpSpPr/>
            <p:nvPr/>
          </p:nvGrpSpPr>
          <p:grpSpPr>
            <a:xfrm>
              <a:off x="1125333" y="449255"/>
              <a:ext cx="38279" cy="17943"/>
              <a:chOff x="0" y="0"/>
              <a:chExt cx="433490" cy="203199"/>
            </a:xfrm>
          </p:grpSpPr>
          <p:sp>
            <p:nvSpPr>
              <p:cNvPr id="692" name="Freeform 692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3" name="TextBox 693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4" name="Group 694"/>
            <p:cNvGrpSpPr/>
            <p:nvPr/>
          </p:nvGrpSpPr>
          <p:grpSpPr>
            <a:xfrm>
              <a:off x="1126791" y="449938"/>
              <a:ext cx="35364" cy="16577"/>
              <a:chOff x="0" y="0"/>
              <a:chExt cx="433490" cy="203199"/>
            </a:xfrm>
          </p:grpSpPr>
          <p:sp>
            <p:nvSpPr>
              <p:cNvPr id="695" name="Freeform 695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6" name="TextBox 696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7" name="Group 697"/>
            <p:cNvGrpSpPr/>
            <p:nvPr/>
          </p:nvGrpSpPr>
          <p:grpSpPr>
            <a:xfrm>
              <a:off x="1184379" y="415763"/>
              <a:ext cx="21553" cy="19532"/>
              <a:chOff x="0" y="0"/>
              <a:chExt cx="433490" cy="392853"/>
            </a:xfrm>
          </p:grpSpPr>
          <p:sp>
            <p:nvSpPr>
              <p:cNvPr id="698" name="Freeform 698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9" name="TextBox 699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0" name="Group 700"/>
            <p:cNvGrpSpPr/>
            <p:nvPr/>
          </p:nvGrpSpPr>
          <p:grpSpPr>
            <a:xfrm>
              <a:off x="1185200" y="416506"/>
              <a:ext cx="19911" cy="18045"/>
              <a:chOff x="0" y="0"/>
              <a:chExt cx="433490" cy="392853"/>
            </a:xfrm>
          </p:grpSpPr>
          <p:sp>
            <p:nvSpPr>
              <p:cNvPr id="701" name="Freeform 701"/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2" name="TextBox 702"/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3" name="Group 703"/>
            <p:cNvGrpSpPr/>
            <p:nvPr/>
          </p:nvGrpSpPr>
          <p:grpSpPr>
            <a:xfrm>
              <a:off x="1249286" y="434677"/>
              <a:ext cx="24358" cy="29155"/>
              <a:chOff x="0" y="0"/>
              <a:chExt cx="328213" cy="392853"/>
            </a:xfrm>
          </p:grpSpPr>
          <p:sp>
            <p:nvSpPr>
              <p:cNvPr id="704" name="Freeform 704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5" name="TextBox 705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6" name="Group 706"/>
            <p:cNvGrpSpPr/>
            <p:nvPr/>
          </p:nvGrpSpPr>
          <p:grpSpPr>
            <a:xfrm>
              <a:off x="1250214" y="435787"/>
              <a:ext cx="22503" cy="26935"/>
              <a:chOff x="0" y="0"/>
              <a:chExt cx="328213" cy="392853"/>
            </a:xfrm>
          </p:grpSpPr>
          <p:sp>
            <p:nvSpPr>
              <p:cNvPr id="707" name="Freeform 707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8" name="TextBox 708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9" name="Group 709"/>
            <p:cNvGrpSpPr/>
            <p:nvPr/>
          </p:nvGrpSpPr>
          <p:grpSpPr>
            <a:xfrm>
              <a:off x="1237107" y="448063"/>
              <a:ext cx="24358" cy="19135"/>
              <a:chOff x="0" y="0"/>
              <a:chExt cx="328213" cy="257837"/>
            </a:xfrm>
          </p:grpSpPr>
          <p:sp>
            <p:nvSpPr>
              <p:cNvPr id="710" name="Freeform 710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1" name="TextBox 711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2" name="Group 712"/>
            <p:cNvGrpSpPr/>
            <p:nvPr/>
          </p:nvGrpSpPr>
          <p:grpSpPr>
            <a:xfrm>
              <a:off x="1238035" y="448792"/>
              <a:ext cx="22503" cy="17678"/>
              <a:chOff x="0" y="0"/>
              <a:chExt cx="328213" cy="257837"/>
            </a:xfrm>
          </p:grpSpPr>
          <p:sp>
            <p:nvSpPr>
              <p:cNvPr id="713" name="Freeform 713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4" name="TextBox 714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5" name="Group 715"/>
            <p:cNvGrpSpPr/>
            <p:nvPr/>
          </p:nvGrpSpPr>
          <p:grpSpPr>
            <a:xfrm>
              <a:off x="1622547" y="454265"/>
              <a:ext cx="24358" cy="19135"/>
              <a:chOff x="0" y="0"/>
              <a:chExt cx="328213" cy="257837"/>
            </a:xfrm>
          </p:grpSpPr>
          <p:sp>
            <p:nvSpPr>
              <p:cNvPr id="716" name="Freeform 71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7" name="TextBox 71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8" name="Group 718"/>
            <p:cNvGrpSpPr/>
            <p:nvPr/>
          </p:nvGrpSpPr>
          <p:grpSpPr>
            <a:xfrm>
              <a:off x="1623474" y="454993"/>
              <a:ext cx="22503" cy="17678"/>
              <a:chOff x="0" y="0"/>
              <a:chExt cx="328213" cy="257837"/>
            </a:xfrm>
          </p:grpSpPr>
          <p:sp>
            <p:nvSpPr>
              <p:cNvPr id="719" name="Freeform 71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0" name="TextBox 72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1" name="Group 721"/>
            <p:cNvGrpSpPr/>
            <p:nvPr/>
          </p:nvGrpSpPr>
          <p:grpSpPr>
            <a:xfrm>
              <a:off x="1514927" y="533807"/>
              <a:ext cx="24358" cy="19135"/>
              <a:chOff x="0" y="0"/>
              <a:chExt cx="328213" cy="257837"/>
            </a:xfrm>
          </p:grpSpPr>
          <p:sp>
            <p:nvSpPr>
              <p:cNvPr id="722" name="Freeform 72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3" name="TextBox 72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4" name="Group 724"/>
            <p:cNvGrpSpPr/>
            <p:nvPr/>
          </p:nvGrpSpPr>
          <p:grpSpPr>
            <a:xfrm>
              <a:off x="1515854" y="534535"/>
              <a:ext cx="22503" cy="17678"/>
              <a:chOff x="0" y="0"/>
              <a:chExt cx="328213" cy="257837"/>
            </a:xfrm>
          </p:grpSpPr>
          <p:sp>
            <p:nvSpPr>
              <p:cNvPr id="725" name="Freeform 72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6" name="TextBox 72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7" name="Group 727"/>
            <p:cNvGrpSpPr/>
            <p:nvPr/>
          </p:nvGrpSpPr>
          <p:grpSpPr>
            <a:xfrm>
              <a:off x="1589609" y="496276"/>
              <a:ext cx="24358" cy="29155"/>
              <a:chOff x="0" y="0"/>
              <a:chExt cx="328213" cy="392853"/>
            </a:xfrm>
          </p:grpSpPr>
          <p:sp>
            <p:nvSpPr>
              <p:cNvPr id="728" name="Freeform 728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9" name="TextBox 729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0" name="Group 730"/>
            <p:cNvGrpSpPr/>
            <p:nvPr/>
          </p:nvGrpSpPr>
          <p:grpSpPr>
            <a:xfrm>
              <a:off x="1590537" y="497386"/>
              <a:ext cx="22503" cy="26935"/>
              <a:chOff x="0" y="0"/>
              <a:chExt cx="328213" cy="392853"/>
            </a:xfrm>
          </p:grpSpPr>
          <p:sp>
            <p:nvSpPr>
              <p:cNvPr id="731" name="Freeform 731"/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2" name="TextBox 732"/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3" name="Group 733"/>
            <p:cNvGrpSpPr/>
            <p:nvPr/>
          </p:nvGrpSpPr>
          <p:grpSpPr>
            <a:xfrm>
              <a:off x="1608299" y="420894"/>
              <a:ext cx="38279" cy="17943"/>
              <a:chOff x="0" y="0"/>
              <a:chExt cx="433490" cy="203199"/>
            </a:xfrm>
          </p:grpSpPr>
          <p:sp>
            <p:nvSpPr>
              <p:cNvPr id="734" name="Freeform 734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5" name="TextBox 735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6" name="Group 736"/>
            <p:cNvGrpSpPr/>
            <p:nvPr/>
          </p:nvGrpSpPr>
          <p:grpSpPr>
            <a:xfrm>
              <a:off x="1609757" y="421578"/>
              <a:ext cx="35364" cy="16577"/>
              <a:chOff x="0" y="0"/>
              <a:chExt cx="433490" cy="203199"/>
            </a:xfrm>
          </p:grpSpPr>
          <p:sp>
            <p:nvSpPr>
              <p:cNvPr id="737" name="Freeform 737"/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8" name="TextBox 738"/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9" name="Group 739"/>
            <p:cNvGrpSpPr/>
            <p:nvPr/>
          </p:nvGrpSpPr>
          <p:grpSpPr>
            <a:xfrm>
              <a:off x="1715324" y="444443"/>
              <a:ext cx="24358" cy="19135"/>
              <a:chOff x="0" y="0"/>
              <a:chExt cx="328213" cy="257837"/>
            </a:xfrm>
          </p:grpSpPr>
          <p:sp>
            <p:nvSpPr>
              <p:cNvPr id="740" name="Freeform 740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1" name="TextBox 741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2" name="Group 742"/>
            <p:cNvGrpSpPr/>
            <p:nvPr/>
          </p:nvGrpSpPr>
          <p:grpSpPr>
            <a:xfrm>
              <a:off x="1716252" y="445172"/>
              <a:ext cx="22503" cy="17678"/>
              <a:chOff x="0" y="0"/>
              <a:chExt cx="328213" cy="257837"/>
            </a:xfrm>
          </p:grpSpPr>
          <p:sp>
            <p:nvSpPr>
              <p:cNvPr id="743" name="Freeform 743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4" name="TextBox 744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5" name="Group 745"/>
            <p:cNvGrpSpPr/>
            <p:nvPr/>
          </p:nvGrpSpPr>
          <p:grpSpPr>
            <a:xfrm>
              <a:off x="1715324" y="495680"/>
              <a:ext cx="24358" cy="19135"/>
              <a:chOff x="0" y="0"/>
              <a:chExt cx="328213" cy="257837"/>
            </a:xfrm>
          </p:grpSpPr>
          <p:sp>
            <p:nvSpPr>
              <p:cNvPr id="746" name="Freeform 74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7" name="TextBox 74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8" name="Group 748"/>
            <p:cNvGrpSpPr/>
            <p:nvPr/>
          </p:nvGrpSpPr>
          <p:grpSpPr>
            <a:xfrm>
              <a:off x="1716252" y="496409"/>
              <a:ext cx="22503" cy="17678"/>
              <a:chOff x="0" y="0"/>
              <a:chExt cx="328213" cy="257837"/>
            </a:xfrm>
          </p:grpSpPr>
          <p:sp>
            <p:nvSpPr>
              <p:cNvPr id="749" name="Freeform 74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0" name="TextBox 75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1" name="Group 751"/>
            <p:cNvGrpSpPr/>
            <p:nvPr/>
          </p:nvGrpSpPr>
          <p:grpSpPr>
            <a:xfrm>
              <a:off x="1555722" y="396628"/>
              <a:ext cx="24358" cy="19135"/>
              <a:chOff x="0" y="0"/>
              <a:chExt cx="328213" cy="257837"/>
            </a:xfrm>
          </p:grpSpPr>
          <p:sp>
            <p:nvSpPr>
              <p:cNvPr id="752" name="Freeform 75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3" name="TextBox 75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4" name="Group 754"/>
            <p:cNvGrpSpPr/>
            <p:nvPr/>
          </p:nvGrpSpPr>
          <p:grpSpPr>
            <a:xfrm>
              <a:off x="1556650" y="397356"/>
              <a:ext cx="22503" cy="17678"/>
              <a:chOff x="0" y="0"/>
              <a:chExt cx="328213" cy="257837"/>
            </a:xfrm>
          </p:grpSpPr>
          <p:sp>
            <p:nvSpPr>
              <p:cNvPr id="755" name="Freeform 75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6" name="TextBox 75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7" name="Group 757"/>
            <p:cNvGrpSpPr/>
            <p:nvPr/>
          </p:nvGrpSpPr>
          <p:grpSpPr>
            <a:xfrm>
              <a:off x="1331743" y="438838"/>
              <a:ext cx="17169" cy="20183"/>
              <a:chOff x="0" y="0"/>
              <a:chExt cx="219327" cy="257837"/>
            </a:xfrm>
          </p:grpSpPr>
          <p:sp>
            <p:nvSpPr>
              <p:cNvPr id="758" name="Freeform 758"/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9" name="TextBox 759"/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0" name="Group 760"/>
            <p:cNvGrpSpPr/>
            <p:nvPr/>
          </p:nvGrpSpPr>
          <p:grpSpPr>
            <a:xfrm>
              <a:off x="1331743" y="439606"/>
              <a:ext cx="17169" cy="18646"/>
              <a:chOff x="0" y="0"/>
              <a:chExt cx="237406" cy="257837"/>
            </a:xfrm>
          </p:grpSpPr>
          <p:sp>
            <p:nvSpPr>
              <p:cNvPr id="761" name="Freeform 761"/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2" name="TextBox 762"/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3" name="Group 763"/>
            <p:cNvGrpSpPr/>
            <p:nvPr/>
          </p:nvGrpSpPr>
          <p:grpSpPr>
            <a:xfrm>
              <a:off x="1399317" y="390524"/>
              <a:ext cx="17169" cy="17169"/>
              <a:chOff x="0" y="0"/>
              <a:chExt cx="219327" cy="219327"/>
            </a:xfrm>
          </p:grpSpPr>
          <p:sp>
            <p:nvSpPr>
              <p:cNvPr id="764" name="Freeform 76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5" name="TextBox 76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6" name="Group 766"/>
            <p:cNvGrpSpPr/>
            <p:nvPr/>
          </p:nvGrpSpPr>
          <p:grpSpPr>
            <a:xfrm>
              <a:off x="1399317" y="390524"/>
              <a:ext cx="17169" cy="17169"/>
              <a:chOff x="0" y="0"/>
              <a:chExt cx="237406" cy="237406"/>
            </a:xfrm>
          </p:grpSpPr>
          <p:sp>
            <p:nvSpPr>
              <p:cNvPr id="767" name="Freeform 76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8" name="TextBox 76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9" name="Group 769"/>
            <p:cNvGrpSpPr/>
            <p:nvPr/>
          </p:nvGrpSpPr>
          <p:grpSpPr>
            <a:xfrm>
              <a:off x="1662798" y="517234"/>
              <a:ext cx="17169" cy="17169"/>
              <a:chOff x="0" y="0"/>
              <a:chExt cx="219327" cy="219327"/>
            </a:xfrm>
          </p:grpSpPr>
          <p:sp>
            <p:nvSpPr>
              <p:cNvPr id="770" name="Freeform 77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1" name="TextBox 77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2" name="Group 772"/>
            <p:cNvGrpSpPr/>
            <p:nvPr/>
          </p:nvGrpSpPr>
          <p:grpSpPr>
            <a:xfrm>
              <a:off x="1662798" y="517234"/>
              <a:ext cx="17169" cy="17169"/>
              <a:chOff x="0" y="0"/>
              <a:chExt cx="237406" cy="237406"/>
            </a:xfrm>
          </p:grpSpPr>
          <p:sp>
            <p:nvSpPr>
              <p:cNvPr id="773" name="Freeform 77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4" name="TextBox 77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5" name="Group 775"/>
            <p:cNvGrpSpPr/>
            <p:nvPr/>
          </p:nvGrpSpPr>
          <p:grpSpPr>
            <a:xfrm>
              <a:off x="452296" y="429270"/>
              <a:ext cx="24358" cy="19135"/>
              <a:chOff x="0" y="0"/>
              <a:chExt cx="328213" cy="257837"/>
            </a:xfrm>
          </p:grpSpPr>
          <p:sp>
            <p:nvSpPr>
              <p:cNvPr id="776" name="Freeform 776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7" name="TextBox 777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8" name="Group 778"/>
            <p:cNvGrpSpPr/>
            <p:nvPr/>
          </p:nvGrpSpPr>
          <p:grpSpPr>
            <a:xfrm>
              <a:off x="453223" y="429999"/>
              <a:ext cx="22503" cy="17678"/>
              <a:chOff x="0" y="0"/>
              <a:chExt cx="328213" cy="257837"/>
            </a:xfrm>
          </p:grpSpPr>
          <p:sp>
            <p:nvSpPr>
              <p:cNvPr id="779" name="Freeform 779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0" name="TextBox 780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1" name="Group 781"/>
            <p:cNvGrpSpPr/>
            <p:nvPr/>
          </p:nvGrpSpPr>
          <p:grpSpPr>
            <a:xfrm>
              <a:off x="547682" y="426814"/>
              <a:ext cx="24358" cy="19135"/>
              <a:chOff x="0" y="0"/>
              <a:chExt cx="328213" cy="257837"/>
            </a:xfrm>
          </p:grpSpPr>
          <p:sp>
            <p:nvSpPr>
              <p:cNvPr id="782" name="Freeform 782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3" name="TextBox 783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4" name="Group 784"/>
            <p:cNvGrpSpPr/>
            <p:nvPr/>
          </p:nvGrpSpPr>
          <p:grpSpPr>
            <a:xfrm>
              <a:off x="548610" y="427543"/>
              <a:ext cx="22503" cy="17678"/>
              <a:chOff x="0" y="0"/>
              <a:chExt cx="328213" cy="257837"/>
            </a:xfrm>
          </p:grpSpPr>
          <p:sp>
            <p:nvSpPr>
              <p:cNvPr id="785" name="Freeform 785"/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6" name="TextBox 786"/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7" name="Group 787"/>
            <p:cNvGrpSpPr/>
            <p:nvPr/>
          </p:nvGrpSpPr>
          <p:grpSpPr>
            <a:xfrm>
              <a:off x="638330" y="373356"/>
              <a:ext cx="17169" cy="17169"/>
              <a:chOff x="0" y="0"/>
              <a:chExt cx="219327" cy="219327"/>
            </a:xfrm>
          </p:grpSpPr>
          <p:sp>
            <p:nvSpPr>
              <p:cNvPr id="788" name="Freeform 78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9" name="TextBox 78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0" name="Group 790"/>
            <p:cNvGrpSpPr/>
            <p:nvPr/>
          </p:nvGrpSpPr>
          <p:grpSpPr>
            <a:xfrm>
              <a:off x="638330" y="373356"/>
              <a:ext cx="17169" cy="17169"/>
              <a:chOff x="0" y="0"/>
              <a:chExt cx="237406" cy="237406"/>
            </a:xfrm>
          </p:grpSpPr>
          <p:sp>
            <p:nvSpPr>
              <p:cNvPr id="791" name="Freeform 79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2" name="TextBox 79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3" name="Group 793"/>
            <p:cNvGrpSpPr/>
            <p:nvPr/>
          </p:nvGrpSpPr>
          <p:grpSpPr>
            <a:xfrm>
              <a:off x="1081389" y="338072"/>
              <a:ext cx="17169" cy="17169"/>
              <a:chOff x="0" y="0"/>
              <a:chExt cx="219327" cy="219327"/>
            </a:xfrm>
          </p:grpSpPr>
          <p:sp>
            <p:nvSpPr>
              <p:cNvPr id="794" name="Freeform 79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5" name="TextBox 79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6" name="Group 796"/>
            <p:cNvGrpSpPr/>
            <p:nvPr/>
          </p:nvGrpSpPr>
          <p:grpSpPr>
            <a:xfrm>
              <a:off x="1081389" y="338072"/>
              <a:ext cx="17169" cy="17169"/>
              <a:chOff x="0" y="0"/>
              <a:chExt cx="237406" cy="237406"/>
            </a:xfrm>
          </p:grpSpPr>
          <p:sp>
            <p:nvSpPr>
              <p:cNvPr id="797" name="Freeform 79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8" name="TextBox 79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9" name="Group 799"/>
            <p:cNvGrpSpPr/>
            <p:nvPr/>
          </p:nvGrpSpPr>
          <p:grpSpPr>
            <a:xfrm>
              <a:off x="1169275" y="338072"/>
              <a:ext cx="17169" cy="17169"/>
              <a:chOff x="0" y="0"/>
              <a:chExt cx="219327" cy="219327"/>
            </a:xfrm>
          </p:grpSpPr>
          <p:sp>
            <p:nvSpPr>
              <p:cNvPr id="800" name="Freeform 80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1" name="TextBox 80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2" name="Group 802"/>
            <p:cNvGrpSpPr/>
            <p:nvPr/>
          </p:nvGrpSpPr>
          <p:grpSpPr>
            <a:xfrm>
              <a:off x="1169275" y="338072"/>
              <a:ext cx="17169" cy="17169"/>
              <a:chOff x="0" y="0"/>
              <a:chExt cx="237406" cy="237406"/>
            </a:xfrm>
          </p:grpSpPr>
          <p:sp>
            <p:nvSpPr>
              <p:cNvPr id="803" name="Freeform 80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4" name="TextBox 80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5" name="Group 805"/>
            <p:cNvGrpSpPr/>
            <p:nvPr/>
          </p:nvGrpSpPr>
          <p:grpSpPr>
            <a:xfrm>
              <a:off x="1133475" y="390159"/>
              <a:ext cx="17169" cy="17169"/>
              <a:chOff x="0" y="0"/>
              <a:chExt cx="219327" cy="219327"/>
            </a:xfrm>
          </p:grpSpPr>
          <p:sp>
            <p:nvSpPr>
              <p:cNvPr id="806" name="Freeform 80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7" name="TextBox 80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8" name="Group 808"/>
            <p:cNvGrpSpPr/>
            <p:nvPr/>
          </p:nvGrpSpPr>
          <p:grpSpPr>
            <a:xfrm>
              <a:off x="1133475" y="390159"/>
              <a:ext cx="17169" cy="17169"/>
              <a:chOff x="0" y="0"/>
              <a:chExt cx="237406" cy="237406"/>
            </a:xfrm>
          </p:grpSpPr>
          <p:sp>
            <p:nvSpPr>
              <p:cNvPr id="809" name="Freeform 80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0" name="TextBox 81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1" name="Group 811"/>
            <p:cNvGrpSpPr/>
            <p:nvPr/>
          </p:nvGrpSpPr>
          <p:grpSpPr>
            <a:xfrm>
              <a:off x="1232118" y="320903"/>
              <a:ext cx="17169" cy="17169"/>
              <a:chOff x="0" y="0"/>
              <a:chExt cx="219327" cy="219327"/>
            </a:xfrm>
          </p:grpSpPr>
          <p:sp>
            <p:nvSpPr>
              <p:cNvPr id="812" name="Freeform 81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3" name="TextBox 81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4" name="Group 814"/>
            <p:cNvGrpSpPr/>
            <p:nvPr/>
          </p:nvGrpSpPr>
          <p:grpSpPr>
            <a:xfrm>
              <a:off x="1232118" y="320903"/>
              <a:ext cx="17169" cy="17169"/>
              <a:chOff x="0" y="0"/>
              <a:chExt cx="237406" cy="237406"/>
            </a:xfrm>
          </p:grpSpPr>
          <p:sp>
            <p:nvSpPr>
              <p:cNvPr id="815" name="Freeform 81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6" name="TextBox 81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7" name="Group 817"/>
            <p:cNvGrpSpPr/>
            <p:nvPr/>
          </p:nvGrpSpPr>
          <p:grpSpPr>
            <a:xfrm>
              <a:off x="1339159" y="393963"/>
              <a:ext cx="17169" cy="17169"/>
              <a:chOff x="0" y="0"/>
              <a:chExt cx="219327" cy="219327"/>
            </a:xfrm>
          </p:grpSpPr>
          <p:sp>
            <p:nvSpPr>
              <p:cNvPr id="818" name="Freeform 81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9" name="TextBox 81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0" name="Group 820"/>
            <p:cNvGrpSpPr/>
            <p:nvPr/>
          </p:nvGrpSpPr>
          <p:grpSpPr>
            <a:xfrm>
              <a:off x="1339159" y="393963"/>
              <a:ext cx="17169" cy="17169"/>
              <a:chOff x="0" y="0"/>
              <a:chExt cx="237406" cy="237406"/>
            </a:xfrm>
          </p:grpSpPr>
          <p:sp>
            <p:nvSpPr>
              <p:cNvPr id="821" name="Freeform 82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2" name="TextBox 82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3" name="Group 823"/>
            <p:cNvGrpSpPr/>
            <p:nvPr/>
          </p:nvGrpSpPr>
          <p:grpSpPr>
            <a:xfrm>
              <a:off x="831831" y="280348"/>
              <a:ext cx="17169" cy="17169"/>
              <a:chOff x="0" y="0"/>
              <a:chExt cx="219327" cy="219327"/>
            </a:xfrm>
          </p:grpSpPr>
          <p:sp>
            <p:nvSpPr>
              <p:cNvPr id="824" name="Freeform 82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5" name="TextBox 82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6" name="Group 826"/>
            <p:cNvGrpSpPr/>
            <p:nvPr/>
          </p:nvGrpSpPr>
          <p:grpSpPr>
            <a:xfrm>
              <a:off x="831831" y="280348"/>
              <a:ext cx="17169" cy="17169"/>
              <a:chOff x="0" y="0"/>
              <a:chExt cx="237406" cy="237406"/>
            </a:xfrm>
          </p:grpSpPr>
          <p:sp>
            <p:nvSpPr>
              <p:cNvPr id="827" name="Freeform 82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8" name="TextBox 82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9" name="Group 829"/>
            <p:cNvGrpSpPr/>
            <p:nvPr/>
          </p:nvGrpSpPr>
          <p:grpSpPr>
            <a:xfrm>
              <a:off x="960293" y="329488"/>
              <a:ext cx="17169" cy="17169"/>
              <a:chOff x="0" y="0"/>
              <a:chExt cx="219327" cy="219327"/>
            </a:xfrm>
          </p:grpSpPr>
          <p:sp>
            <p:nvSpPr>
              <p:cNvPr id="830" name="Freeform 83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1" name="TextBox 83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2" name="Group 832"/>
            <p:cNvGrpSpPr/>
            <p:nvPr/>
          </p:nvGrpSpPr>
          <p:grpSpPr>
            <a:xfrm>
              <a:off x="960293" y="329488"/>
              <a:ext cx="17169" cy="17169"/>
              <a:chOff x="0" y="0"/>
              <a:chExt cx="237406" cy="237406"/>
            </a:xfrm>
          </p:grpSpPr>
          <p:sp>
            <p:nvSpPr>
              <p:cNvPr id="833" name="Freeform 83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4" name="TextBox 83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5" name="Group 835"/>
            <p:cNvGrpSpPr/>
            <p:nvPr/>
          </p:nvGrpSpPr>
          <p:grpSpPr>
            <a:xfrm>
              <a:off x="855341" y="329488"/>
              <a:ext cx="17169" cy="17169"/>
              <a:chOff x="0" y="0"/>
              <a:chExt cx="219327" cy="219327"/>
            </a:xfrm>
          </p:grpSpPr>
          <p:sp>
            <p:nvSpPr>
              <p:cNvPr id="836" name="Freeform 83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7" name="TextBox 83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8" name="Group 838"/>
            <p:cNvGrpSpPr/>
            <p:nvPr/>
          </p:nvGrpSpPr>
          <p:grpSpPr>
            <a:xfrm>
              <a:off x="855341" y="329488"/>
              <a:ext cx="17169" cy="17169"/>
              <a:chOff x="0" y="0"/>
              <a:chExt cx="237406" cy="237406"/>
            </a:xfrm>
          </p:grpSpPr>
          <p:sp>
            <p:nvSpPr>
              <p:cNvPr id="839" name="Freeform 83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0" name="TextBox 84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1" name="Group 841"/>
            <p:cNvGrpSpPr/>
            <p:nvPr/>
          </p:nvGrpSpPr>
          <p:grpSpPr>
            <a:xfrm>
              <a:off x="908715" y="262961"/>
              <a:ext cx="9004" cy="9004"/>
              <a:chOff x="0" y="0"/>
              <a:chExt cx="219327" cy="219327"/>
            </a:xfrm>
          </p:grpSpPr>
          <p:sp>
            <p:nvSpPr>
              <p:cNvPr id="842" name="Freeform 84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3" name="TextBox 84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4" name="Group 844"/>
            <p:cNvGrpSpPr/>
            <p:nvPr/>
          </p:nvGrpSpPr>
          <p:grpSpPr>
            <a:xfrm>
              <a:off x="908715" y="262961"/>
              <a:ext cx="9004" cy="9004"/>
              <a:chOff x="0" y="0"/>
              <a:chExt cx="237406" cy="237406"/>
            </a:xfrm>
          </p:grpSpPr>
          <p:sp>
            <p:nvSpPr>
              <p:cNvPr id="845" name="Freeform 84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6" name="TextBox 84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7" name="Group 847"/>
            <p:cNvGrpSpPr/>
            <p:nvPr/>
          </p:nvGrpSpPr>
          <p:grpSpPr>
            <a:xfrm>
              <a:off x="976086" y="288732"/>
              <a:ext cx="9004" cy="9004"/>
              <a:chOff x="0" y="0"/>
              <a:chExt cx="219327" cy="219327"/>
            </a:xfrm>
          </p:grpSpPr>
          <p:sp>
            <p:nvSpPr>
              <p:cNvPr id="848" name="Freeform 84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9" name="TextBox 84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0" name="Group 850"/>
            <p:cNvGrpSpPr/>
            <p:nvPr/>
          </p:nvGrpSpPr>
          <p:grpSpPr>
            <a:xfrm>
              <a:off x="976086" y="288732"/>
              <a:ext cx="9004" cy="9004"/>
              <a:chOff x="0" y="0"/>
              <a:chExt cx="237406" cy="237406"/>
            </a:xfrm>
          </p:grpSpPr>
          <p:sp>
            <p:nvSpPr>
              <p:cNvPr id="851" name="Freeform 85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2" name="TextBox 85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3" name="Group 853"/>
            <p:cNvGrpSpPr/>
            <p:nvPr/>
          </p:nvGrpSpPr>
          <p:grpSpPr>
            <a:xfrm>
              <a:off x="921045" y="288732"/>
              <a:ext cx="9004" cy="9004"/>
              <a:chOff x="0" y="0"/>
              <a:chExt cx="219327" cy="219327"/>
            </a:xfrm>
          </p:grpSpPr>
          <p:sp>
            <p:nvSpPr>
              <p:cNvPr id="854" name="Freeform 85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5" name="TextBox 85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6" name="Group 856"/>
            <p:cNvGrpSpPr/>
            <p:nvPr/>
          </p:nvGrpSpPr>
          <p:grpSpPr>
            <a:xfrm>
              <a:off x="921045" y="288732"/>
              <a:ext cx="9004" cy="9004"/>
              <a:chOff x="0" y="0"/>
              <a:chExt cx="237406" cy="237406"/>
            </a:xfrm>
          </p:grpSpPr>
          <p:sp>
            <p:nvSpPr>
              <p:cNvPr id="857" name="Freeform 85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8" name="TextBox 85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9" name="Group 859"/>
            <p:cNvGrpSpPr/>
            <p:nvPr/>
          </p:nvGrpSpPr>
          <p:grpSpPr>
            <a:xfrm>
              <a:off x="736179" y="311881"/>
              <a:ext cx="9004" cy="9004"/>
              <a:chOff x="0" y="0"/>
              <a:chExt cx="219327" cy="219327"/>
            </a:xfrm>
          </p:grpSpPr>
          <p:sp>
            <p:nvSpPr>
              <p:cNvPr id="860" name="Freeform 86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1" name="TextBox 86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2" name="Group 862"/>
            <p:cNvGrpSpPr/>
            <p:nvPr/>
          </p:nvGrpSpPr>
          <p:grpSpPr>
            <a:xfrm>
              <a:off x="736179" y="311881"/>
              <a:ext cx="9004" cy="9004"/>
              <a:chOff x="0" y="0"/>
              <a:chExt cx="237406" cy="237406"/>
            </a:xfrm>
          </p:grpSpPr>
          <p:sp>
            <p:nvSpPr>
              <p:cNvPr id="863" name="Freeform 86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4" name="TextBox 86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5" name="Group 865"/>
            <p:cNvGrpSpPr/>
            <p:nvPr/>
          </p:nvGrpSpPr>
          <p:grpSpPr>
            <a:xfrm>
              <a:off x="803550" y="337652"/>
              <a:ext cx="9004" cy="9004"/>
              <a:chOff x="0" y="0"/>
              <a:chExt cx="219327" cy="219327"/>
            </a:xfrm>
          </p:grpSpPr>
          <p:sp>
            <p:nvSpPr>
              <p:cNvPr id="866" name="Freeform 86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7" name="TextBox 86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8" name="Group 868"/>
            <p:cNvGrpSpPr/>
            <p:nvPr/>
          </p:nvGrpSpPr>
          <p:grpSpPr>
            <a:xfrm>
              <a:off x="803550" y="337652"/>
              <a:ext cx="9004" cy="9004"/>
              <a:chOff x="0" y="0"/>
              <a:chExt cx="237406" cy="237406"/>
            </a:xfrm>
          </p:grpSpPr>
          <p:sp>
            <p:nvSpPr>
              <p:cNvPr id="869" name="Freeform 86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0" name="TextBox 87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1" name="Group 871"/>
            <p:cNvGrpSpPr/>
            <p:nvPr/>
          </p:nvGrpSpPr>
          <p:grpSpPr>
            <a:xfrm>
              <a:off x="748509" y="337652"/>
              <a:ext cx="9004" cy="9004"/>
              <a:chOff x="0" y="0"/>
              <a:chExt cx="219327" cy="219327"/>
            </a:xfrm>
          </p:grpSpPr>
          <p:sp>
            <p:nvSpPr>
              <p:cNvPr id="872" name="Freeform 87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3" name="TextBox 87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4" name="Group 874"/>
            <p:cNvGrpSpPr/>
            <p:nvPr/>
          </p:nvGrpSpPr>
          <p:grpSpPr>
            <a:xfrm>
              <a:off x="748509" y="337652"/>
              <a:ext cx="9004" cy="9004"/>
              <a:chOff x="0" y="0"/>
              <a:chExt cx="237406" cy="237406"/>
            </a:xfrm>
          </p:grpSpPr>
          <p:sp>
            <p:nvSpPr>
              <p:cNvPr id="875" name="Freeform 87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6" name="TextBox 87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7" name="Group 877"/>
            <p:cNvGrpSpPr/>
            <p:nvPr/>
          </p:nvGrpSpPr>
          <p:grpSpPr>
            <a:xfrm>
              <a:off x="785273" y="275846"/>
              <a:ext cx="9004" cy="9004"/>
              <a:chOff x="0" y="0"/>
              <a:chExt cx="219327" cy="219327"/>
            </a:xfrm>
          </p:grpSpPr>
          <p:sp>
            <p:nvSpPr>
              <p:cNvPr id="878" name="Freeform 87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9" name="TextBox 87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0" name="Group 880"/>
            <p:cNvGrpSpPr/>
            <p:nvPr/>
          </p:nvGrpSpPr>
          <p:grpSpPr>
            <a:xfrm>
              <a:off x="785273" y="275846"/>
              <a:ext cx="9004" cy="9004"/>
              <a:chOff x="0" y="0"/>
              <a:chExt cx="237406" cy="237406"/>
            </a:xfrm>
          </p:grpSpPr>
          <p:sp>
            <p:nvSpPr>
              <p:cNvPr id="881" name="Freeform 88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2" name="TextBox 88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3" name="Group 883"/>
            <p:cNvGrpSpPr/>
            <p:nvPr/>
          </p:nvGrpSpPr>
          <p:grpSpPr>
            <a:xfrm>
              <a:off x="1041896" y="251386"/>
              <a:ext cx="17169" cy="17169"/>
              <a:chOff x="0" y="0"/>
              <a:chExt cx="219327" cy="219327"/>
            </a:xfrm>
          </p:grpSpPr>
          <p:sp>
            <p:nvSpPr>
              <p:cNvPr id="884" name="Freeform 88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5" name="TextBox 88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6" name="Group 886"/>
            <p:cNvGrpSpPr/>
            <p:nvPr/>
          </p:nvGrpSpPr>
          <p:grpSpPr>
            <a:xfrm>
              <a:off x="1041896" y="251386"/>
              <a:ext cx="17169" cy="17169"/>
              <a:chOff x="0" y="0"/>
              <a:chExt cx="237406" cy="237406"/>
            </a:xfrm>
          </p:grpSpPr>
          <p:sp>
            <p:nvSpPr>
              <p:cNvPr id="887" name="Freeform 88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8" name="TextBox 88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9" name="Group 889"/>
            <p:cNvGrpSpPr/>
            <p:nvPr/>
          </p:nvGrpSpPr>
          <p:grpSpPr>
            <a:xfrm>
              <a:off x="1170358" y="300525"/>
              <a:ext cx="17169" cy="17169"/>
              <a:chOff x="0" y="0"/>
              <a:chExt cx="219327" cy="219327"/>
            </a:xfrm>
          </p:grpSpPr>
          <p:sp>
            <p:nvSpPr>
              <p:cNvPr id="890" name="Freeform 89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1" name="TextBox 89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2" name="Group 892"/>
            <p:cNvGrpSpPr/>
            <p:nvPr/>
          </p:nvGrpSpPr>
          <p:grpSpPr>
            <a:xfrm>
              <a:off x="1170358" y="300525"/>
              <a:ext cx="17169" cy="17169"/>
              <a:chOff x="0" y="0"/>
              <a:chExt cx="237406" cy="237406"/>
            </a:xfrm>
          </p:grpSpPr>
          <p:sp>
            <p:nvSpPr>
              <p:cNvPr id="893" name="Freeform 89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4" name="TextBox 89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5" name="Group 895"/>
            <p:cNvGrpSpPr/>
            <p:nvPr/>
          </p:nvGrpSpPr>
          <p:grpSpPr>
            <a:xfrm>
              <a:off x="1065406" y="300525"/>
              <a:ext cx="17169" cy="17169"/>
              <a:chOff x="0" y="0"/>
              <a:chExt cx="219327" cy="219327"/>
            </a:xfrm>
          </p:grpSpPr>
          <p:sp>
            <p:nvSpPr>
              <p:cNvPr id="896" name="Freeform 89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" name="TextBox 89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8" name="Group 898"/>
            <p:cNvGrpSpPr/>
            <p:nvPr/>
          </p:nvGrpSpPr>
          <p:grpSpPr>
            <a:xfrm>
              <a:off x="1065406" y="300525"/>
              <a:ext cx="17169" cy="17169"/>
              <a:chOff x="0" y="0"/>
              <a:chExt cx="237406" cy="237406"/>
            </a:xfrm>
          </p:grpSpPr>
          <p:sp>
            <p:nvSpPr>
              <p:cNvPr id="899" name="Freeform 89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" name="TextBox 90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1" name="Group 901"/>
            <p:cNvGrpSpPr/>
            <p:nvPr/>
          </p:nvGrpSpPr>
          <p:grpSpPr>
            <a:xfrm>
              <a:off x="1118780" y="233998"/>
              <a:ext cx="9004" cy="9004"/>
              <a:chOff x="0" y="0"/>
              <a:chExt cx="219327" cy="219327"/>
            </a:xfrm>
          </p:grpSpPr>
          <p:sp>
            <p:nvSpPr>
              <p:cNvPr id="902" name="Freeform 90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" name="TextBox 90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4" name="Group 904"/>
            <p:cNvGrpSpPr/>
            <p:nvPr/>
          </p:nvGrpSpPr>
          <p:grpSpPr>
            <a:xfrm>
              <a:off x="1118780" y="233998"/>
              <a:ext cx="9004" cy="9004"/>
              <a:chOff x="0" y="0"/>
              <a:chExt cx="237406" cy="237406"/>
            </a:xfrm>
          </p:grpSpPr>
          <p:sp>
            <p:nvSpPr>
              <p:cNvPr id="905" name="Freeform 90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6" name="TextBox 90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7" name="Group 907"/>
            <p:cNvGrpSpPr/>
            <p:nvPr/>
          </p:nvGrpSpPr>
          <p:grpSpPr>
            <a:xfrm>
              <a:off x="1186151" y="259769"/>
              <a:ext cx="9004" cy="9004"/>
              <a:chOff x="0" y="0"/>
              <a:chExt cx="219327" cy="219327"/>
            </a:xfrm>
          </p:grpSpPr>
          <p:sp>
            <p:nvSpPr>
              <p:cNvPr id="908" name="Freeform 90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9" name="TextBox 90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0" name="Group 910"/>
            <p:cNvGrpSpPr/>
            <p:nvPr/>
          </p:nvGrpSpPr>
          <p:grpSpPr>
            <a:xfrm>
              <a:off x="1186151" y="259769"/>
              <a:ext cx="9004" cy="9004"/>
              <a:chOff x="0" y="0"/>
              <a:chExt cx="237406" cy="237406"/>
            </a:xfrm>
          </p:grpSpPr>
          <p:sp>
            <p:nvSpPr>
              <p:cNvPr id="911" name="Freeform 91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2" name="TextBox 91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3" name="Group 913"/>
            <p:cNvGrpSpPr/>
            <p:nvPr/>
          </p:nvGrpSpPr>
          <p:grpSpPr>
            <a:xfrm>
              <a:off x="1131110" y="259769"/>
              <a:ext cx="9004" cy="9004"/>
              <a:chOff x="0" y="0"/>
              <a:chExt cx="219327" cy="219327"/>
            </a:xfrm>
          </p:grpSpPr>
          <p:sp>
            <p:nvSpPr>
              <p:cNvPr id="914" name="Freeform 91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5" name="TextBox 91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6" name="Group 916"/>
            <p:cNvGrpSpPr/>
            <p:nvPr/>
          </p:nvGrpSpPr>
          <p:grpSpPr>
            <a:xfrm>
              <a:off x="1131110" y="259769"/>
              <a:ext cx="9004" cy="9004"/>
              <a:chOff x="0" y="0"/>
              <a:chExt cx="237406" cy="237406"/>
            </a:xfrm>
          </p:grpSpPr>
          <p:sp>
            <p:nvSpPr>
              <p:cNvPr id="917" name="Freeform 91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8" name="TextBox 91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9" name="Group 919"/>
            <p:cNvGrpSpPr/>
            <p:nvPr/>
          </p:nvGrpSpPr>
          <p:grpSpPr>
            <a:xfrm>
              <a:off x="946244" y="282919"/>
              <a:ext cx="9004" cy="9004"/>
              <a:chOff x="0" y="0"/>
              <a:chExt cx="219327" cy="219327"/>
            </a:xfrm>
          </p:grpSpPr>
          <p:sp>
            <p:nvSpPr>
              <p:cNvPr id="920" name="Freeform 92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1" name="TextBox 92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2" name="Group 922"/>
            <p:cNvGrpSpPr/>
            <p:nvPr/>
          </p:nvGrpSpPr>
          <p:grpSpPr>
            <a:xfrm>
              <a:off x="946244" y="282919"/>
              <a:ext cx="9004" cy="9004"/>
              <a:chOff x="0" y="0"/>
              <a:chExt cx="237406" cy="237406"/>
            </a:xfrm>
          </p:grpSpPr>
          <p:sp>
            <p:nvSpPr>
              <p:cNvPr id="923" name="Freeform 92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4" name="TextBox 92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5" name="Group 925"/>
            <p:cNvGrpSpPr/>
            <p:nvPr/>
          </p:nvGrpSpPr>
          <p:grpSpPr>
            <a:xfrm>
              <a:off x="1013615" y="308690"/>
              <a:ext cx="9004" cy="9004"/>
              <a:chOff x="0" y="0"/>
              <a:chExt cx="219327" cy="219327"/>
            </a:xfrm>
          </p:grpSpPr>
          <p:sp>
            <p:nvSpPr>
              <p:cNvPr id="926" name="Freeform 92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7" name="TextBox 92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8" name="Group 928"/>
            <p:cNvGrpSpPr/>
            <p:nvPr/>
          </p:nvGrpSpPr>
          <p:grpSpPr>
            <a:xfrm>
              <a:off x="1013615" y="308690"/>
              <a:ext cx="9004" cy="9004"/>
              <a:chOff x="0" y="0"/>
              <a:chExt cx="237406" cy="237406"/>
            </a:xfrm>
          </p:grpSpPr>
          <p:sp>
            <p:nvSpPr>
              <p:cNvPr id="929" name="Freeform 92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0" name="TextBox 93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1" name="Group 931"/>
            <p:cNvGrpSpPr/>
            <p:nvPr/>
          </p:nvGrpSpPr>
          <p:grpSpPr>
            <a:xfrm>
              <a:off x="958574" y="308690"/>
              <a:ext cx="9004" cy="9004"/>
              <a:chOff x="0" y="0"/>
              <a:chExt cx="219327" cy="219327"/>
            </a:xfrm>
          </p:grpSpPr>
          <p:sp>
            <p:nvSpPr>
              <p:cNvPr id="932" name="Freeform 93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3" name="TextBox 93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4" name="Group 934"/>
            <p:cNvGrpSpPr/>
            <p:nvPr/>
          </p:nvGrpSpPr>
          <p:grpSpPr>
            <a:xfrm>
              <a:off x="958574" y="308690"/>
              <a:ext cx="9004" cy="9004"/>
              <a:chOff x="0" y="0"/>
              <a:chExt cx="237406" cy="237406"/>
            </a:xfrm>
          </p:grpSpPr>
          <p:sp>
            <p:nvSpPr>
              <p:cNvPr id="935" name="Freeform 93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6" name="TextBox 93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7" name="Group 937"/>
            <p:cNvGrpSpPr/>
            <p:nvPr/>
          </p:nvGrpSpPr>
          <p:grpSpPr>
            <a:xfrm>
              <a:off x="995338" y="246884"/>
              <a:ext cx="9004" cy="9004"/>
              <a:chOff x="0" y="0"/>
              <a:chExt cx="219327" cy="219327"/>
            </a:xfrm>
          </p:grpSpPr>
          <p:sp>
            <p:nvSpPr>
              <p:cNvPr id="938" name="Freeform 93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9" name="TextBox 93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0" name="Group 940"/>
            <p:cNvGrpSpPr/>
            <p:nvPr/>
          </p:nvGrpSpPr>
          <p:grpSpPr>
            <a:xfrm>
              <a:off x="995338" y="246884"/>
              <a:ext cx="9004" cy="9004"/>
              <a:chOff x="0" y="0"/>
              <a:chExt cx="237406" cy="237406"/>
            </a:xfrm>
          </p:grpSpPr>
          <p:sp>
            <p:nvSpPr>
              <p:cNvPr id="941" name="Freeform 94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2" name="TextBox 94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3" name="Group 943"/>
            <p:cNvGrpSpPr/>
            <p:nvPr/>
          </p:nvGrpSpPr>
          <p:grpSpPr>
            <a:xfrm rot="581655">
              <a:off x="1311381" y="256811"/>
              <a:ext cx="17169" cy="17169"/>
              <a:chOff x="0" y="0"/>
              <a:chExt cx="219327" cy="219327"/>
            </a:xfrm>
          </p:grpSpPr>
          <p:sp>
            <p:nvSpPr>
              <p:cNvPr id="944" name="Freeform 94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5" name="TextBox 94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6" name="Group 946"/>
            <p:cNvGrpSpPr/>
            <p:nvPr/>
          </p:nvGrpSpPr>
          <p:grpSpPr>
            <a:xfrm rot="581655">
              <a:off x="1311381" y="256811"/>
              <a:ext cx="17169" cy="17169"/>
              <a:chOff x="0" y="0"/>
              <a:chExt cx="237406" cy="237406"/>
            </a:xfrm>
          </p:grpSpPr>
          <p:sp>
            <p:nvSpPr>
              <p:cNvPr id="947" name="Freeform 94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8" name="TextBox 94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9" name="Group 949"/>
            <p:cNvGrpSpPr/>
            <p:nvPr/>
          </p:nvGrpSpPr>
          <p:grpSpPr>
            <a:xfrm rot="581655">
              <a:off x="1429734" y="326880"/>
              <a:ext cx="17169" cy="17169"/>
              <a:chOff x="0" y="0"/>
              <a:chExt cx="219327" cy="219327"/>
            </a:xfrm>
          </p:grpSpPr>
          <p:sp>
            <p:nvSpPr>
              <p:cNvPr id="950" name="Freeform 95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1" name="TextBox 95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2" name="Group 952"/>
            <p:cNvGrpSpPr/>
            <p:nvPr/>
          </p:nvGrpSpPr>
          <p:grpSpPr>
            <a:xfrm rot="581655">
              <a:off x="1429734" y="326880"/>
              <a:ext cx="17169" cy="17169"/>
              <a:chOff x="0" y="0"/>
              <a:chExt cx="237406" cy="237406"/>
            </a:xfrm>
          </p:grpSpPr>
          <p:sp>
            <p:nvSpPr>
              <p:cNvPr id="953" name="Freeform 95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" name="TextBox 95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5" name="Group 955"/>
            <p:cNvGrpSpPr/>
            <p:nvPr/>
          </p:nvGrpSpPr>
          <p:grpSpPr>
            <a:xfrm rot="581655">
              <a:off x="1326281" y="309207"/>
              <a:ext cx="17169" cy="17169"/>
              <a:chOff x="0" y="0"/>
              <a:chExt cx="219327" cy="219327"/>
            </a:xfrm>
          </p:grpSpPr>
          <p:sp>
            <p:nvSpPr>
              <p:cNvPr id="956" name="Freeform 95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7" name="TextBox 95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8" name="Group 958"/>
            <p:cNvGrpSpPr/>
            <p:nvPr/>
          </p:nvGrpSpPr>
          <p:grpSpPr>
            <a:xfrm rot="581655">
              <a:off x="1326281" y="309207"/>
              <a:ext cx="17169" cy="17169"/>
              <a:chOff x="0" y="0"/>
              <a:chExt cx="237406" cy="237406"/>
            </a:xfrm>
          </p:grpSpPr>
          <p:sp>
            <p:nvSpPr>
              <p:cNvPr id="959" name="Freeform 95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0" name="TextBox 96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1" name="Group 961"/>
            <p:cNvGrpSpPr/>
            <p:nvPr/>
          </p:nvGrpSpPr>
          <p:grpSpPr>
            <a:xfrm rot="581655">
              <a:off x="1390841" y="251989"/>
              <a:ext cx="9004" cy="9004"/>
              <a:chOff x="0" y="0"/>
              <a:chExt cx="219327" cy="219327"/>
            </a:xfrm>
          </p:grpSpPr>
          <p:sp>
            <p:nvSpPr>
              <p:cNvPr id="962" name="Freeform 96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3" name="TextBox 96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4" name="Group 964"/>
            <p:cNvGrpSpPr/>
            <p:nvPr/>
          </p:nvGrpSpPr>
          <p:grpSpPr>
            <a:xfrm rot="581655">
              <a:off x="1390841" y="251989"/>
              <a:ext cx="9004" cy="9004"/>
              <a:chOff x="0" y="0"/>
              <a:chExt cx="237406" cy="237406"/>
            </a:xfrm>
          </p:grpSpPr>
          <p:sp>
            <p:nvSpPr>
              <p:cNvPr id="965" name="Freeform 96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6" name="TextBox 96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7" name="Group 967"/>
            <p:cNvGrpSpPr/>
            <p:nvPr/>
          </p:nvGrpSpPr>
          <p:grpSpPr>
            <a:xfrm rot="581655">
              <a:off x="1452910" y="288737"/>
              <a:ext cx="9004" cy="9004"/>
              <a:chOff x="0" y="0"/>
              <a:chExt cx="219327" cy="219327"/>
            </a:xfrm>
          </p:grpSpPr>
          <p:sp>
            <p:nvSpPr>
              <p:cNvPr id="968" name="Freeform 96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9" name="TextBox 96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0" name="Group 970"/>
            <p:cNvGrpSpPr/>
            <p:nvPr/>
          </p:nvGrpSpPr>
          <p:grpSpPr>
            <a:xfrm rot="581655">
              <a:off x="1452910" y="288737"/>
              <a:ext cx="9004" cy="9004"/>
              <a:chOff x="0" y="0"/>
              <a:chExt cx="237406" cy="237406"/>
            </a:xfrm>
          </p:grpSpPr>
          <p:sp>
            <p:nvSpPr>
              <p:cNvPr id="971" name="Freeform 97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2" name="TextBox 97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3" name="Group 973"/>
            <p:cNvGrpSpPr/>
            <p:nvPr/>
          </p:nvGrpSpPr>
          <p:grpSpPr>
            <a:xfrm rot="581655">
              <a:off x="1398655" y="279468"/>
              <a:ext cx="9004" cy="9004"/>
              <a:chOff x="0" y="0"/>
              <a:chExt cx="219327" cy="219327"/>
            </a:xfrm>
          </p:grpSpPr>
          <p:sp>
            <p:nvSpPr>
              <p:cNvPr id="974" name="Freeform 97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5" name="TextBox 97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6" name="Group 976"/>
            <p:cNvGrpSpPr/>
            <p:nvPr/>
          </p:nvGrpSpPr>
          <p:grpSpPr>
            <a:xfrm rot="581655">
              <a:off x="1398655" y="279468"/>
              <a:ext cx="9004" cy="9004"/>
              <a:chOff x="0" y="0"/>
              <a:chExt cx="237406" cy="237406"/>
            </a:xfrm>
          </p:grpSpPr>
          <p:sp>
            <p:nvSpPr>
              <p:cNvPr id="977" name="Freeform 97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8" name="TextBox 97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9" name="Group 979"/>
            <p:cNvGrpSpPr/>
            <p:nvPr/>
          </p:nvGrpSpPr>
          <p:grpSpPr>
            <a:xfrm rot="581655">
              <a:off x="1212530" y="271157"/>
              <a:ext cx="9004" cy="9004"/>
              <a:chOff x="0" y="0"/>
              <a:chExt cx="219327" cy="219327"/>
            </a:xfrm>
          </p:grpSpPr>
          <p:sp>
            <p:nvSpPr>
              <p:cNvPr id="980" name="Freeform 98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1" name="TextBox 98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2" name="Group 982"/>
            <p:cNvGrpSpPr/>
            <p:nvPr/>
          </p:nvGrpSpPr>
          <p:grpSpPr>
            <a:xfrm rot="581655">
              <a:off x="1212530" y="271157"/>
              <a:ext cx="9004" cy="9004"/>
              <a:chOff x="0" y="0"/>
              <a:chExt cx="237406" cy="237406"/>
            </a:xfrm>
          </p:grpSpPr>
          <p:sp>
            <p:nvSpPr>
              <p:cNvPr id="983" name="Freeform 98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4" name="TextBox 98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5" name="Group 985"/>
            <p:cNvGrpSpPr/>
            <p:nvPr/>
          </p:nvGrpSpPr>
          <p:grpSpPr>
            <a:xfrm rot="581655">
              <a:off x="1274600" y="307905"/>
              <a:ext cx="9004" cy="9004"/>
              <a:chOff x="0" y="0"/>
              <a:chExt cx="219327" cy="219327"/>
            </a:xfrm>
          </p:grpSpPr>
          <p:sp>
            <p:nvSpPr>
              <p:cNvPr id="986" name="Freeform 98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7" name="TextBox 98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8" name="Group 988"/>
            <p:cNvGrpSpPr/>
            <p:nvPr/>
          </p:nvGrpSpPr>
          <p:grpSpPr>
            <a:xfrm rot="581655">
              <a:off x="1274600" y="307905"/>
              <a:ext cx="9004" cy="9004"/>
              <a:chOff x="0" y="0"/>
              <a:chExt cx="237406" cy="237406"/>
            </a:xfrm>
          </p:grpSpPr>
          <p:sp>
            <p:nvSpPr>
              <p:cNvPr id="989" name="Freeform 98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0" name="TextBox 99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1" name="Group 991"/>
            <p:cNvGrpSpPr/>
            <p:nvPr/>
          </p:nvGrpSpPr>
          <p:grpSpPr>
            <a:xfrm rot="581655">
              <a:off x="1220344" y="298637"/>
              <a:ext cx="9004" cy="9004"/>
              <a:chOff x="0" y="0"/>
              <a:chExt cx="219327" cy="219327"/>
            </a:xfrm>
          </p:grpSpPr>
          <p:sp>
            <p:nvSpPr>
              <p:cNvPr id="992" name="Freeform 99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3" name="TextBox 99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4" name="Group 994"/>
            <p:cNvGrpSpPr/>
            <p:nvPr/>
          </p:nvGrpSpPr>
          <p:grpSpPr>
            <a:xfrm rot="581655">
              <a:off x="1220344" y="298637"/>
              <a:ext cx="9004" cy="9004"/>
              <a:chOff x="0" y="0"/>
              <a:chExt cx="237406" cy="237406"/>
            </a:xfrm>
          </p:grpSpPr>
          <p:sp>
            <p:nvSpPr>
              <p:cNvPr id="995" name="Freeform 99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6" name="TextBox 99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7" name="Group 997"/>
            <p:cNvGrpSpPr/>
            <p:nvPr/>
          </p:nvGrpSpPr>
          <p:grpSpPr>
            <a:xfrm rot="581655">
              <a:off x="1266992" y="243904"/>
              <a:ext cx="9004" cy="9004"/>
              <a:chOff x="0" y="0"/>
              <a:chExt cx="219327" cy="219327"/>
            </a:xfrm>
          </p:grpSpPr>
          <p:sp>
            <p:nvSpPr>
              <p:cNvPr id="998" name="Freeform 99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9" name="TextBox 99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0" name="Group 1000"/>
            <p:cNvGrpSpPr/>
            <p:nvPr/>
          </p:nvGrpSpPr>
          <p:grpSpPr>
            <a:xfrm rot="581655">
              <a:off x="1266992" y="243904"/>
              <a:ext cx="9004" cy="9004"/>
              <a:chOff x="0" y="0"/>
              <a:chExt cx="237406" cy="237406"/>
            </a:xfrm>
          </p:grpSpPr>
          <p:sp>
            <p:nvSpPr>
              <p:cNvPr id="1001" name="Freeform 100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2" name="TextBox 100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3" name="Group 1003"/>
            <p:cNvGrpSpPr/>
            <p:nvPr/>
          </p:nvGrpSpPr>
          <p:grpSpPr>
            <a:xfrm rot="2169327">
              <a:off x="1586462" y="313887"/>
              <a:ext cx="17169" cy="17169"/>
              <a:chOff x="0" y="0"/>
              <a:chExt cx="219327" cy="219327"/>
            </a:xfrm>
          </p:grpSpPr>
          <p:sp>
            <p:nvSpPr>
              <p:cNvPr id="1004" name="Freeform 100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5" name="TextBox 100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6" name="Group 1006"/>
            <p:cNvGrpSpPr/>
            <p:nvPr/>
          </p:nvGrpSpPr>
          <p:grpSpPr>
            <a:xfrm rot="2169327">
              <a:off x="1586462" y="313887"/>
              <a:ext cx="17169" cy="17169"/>
              <a:chOff x="0" y="0"/>
              <a:chExt cx="237406" cy="237406"/>
            </a:xfrm>
          </p:grpSpPr>
          <p:sp>
            <p:nvSpPr>
              <p:cNvPr id="1007" name="Freeform 100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8" name="TextBox 100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9" name="Group 1009"/>
            <p:cNvGrpSpPr/>
            <p:nvPr/>
          </p:nvGrpSpPr>
          <p:grpSpPr>
            <a:xfrm rot="2169327">
              <a:off x="1661193" y="429353"/>
              <a:ext cx="17169" cy="17169"/>
              <a:chOff x="0" y="0"/>
              <a:chExt cx="219327" cy="219327"/>
            </a:xfrm>
          </p:grpSpPr>
          <p:sp>
            <p:nvSpPr>
              <p:cNvPr id="1010" name="Freeform 101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1" name="TextBox 101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2" name="Group 1012"/>
            <p:cNvGrpSpPr/>
            <p:nvPr/>
          </p:nvGrpSpPr>
          <p:grpSpPr>
            <a:xfrm rot="2169327">
              <a:off x="1661193" y="429353"/>
              <a:ext cx="17169" cy="17169"/>
              <a:chOff x="0" y="0"/>
              <a:chExt cx="237406" cy="237406"/>
            </a:xfrm>
          </p:grpSpPr>
          <p:sp>
            <p:nvSpPr>
              <p:cNvPr id="1013" name="Freeform 101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4" name="TextBox 101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5" name="Group 1015"/>
            <p:cNvGrpSpPr/>
            <p:nvPr/>
          </p:nvGrpSpPr>
          <p:grpSpPr>
            <a:xfrm rot="2169327">
              <a:off x="1576453" y="367434"/>
              <a:ext cx="17169" cy="17169"/>
              <a:chOff x="0" y="0"/>
              <a:chExt cx="219327" cy="219327"/>
            </a:xfrm>
          </p:grpSpPr>
          <p:sp>
            <p:nvSpPr>
              <p:cNvPr id="1016" name="Freeform 101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7" name="TextBox 101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8" name="Group 1018"/>
            <p:cNvGrpSpPr/>
            <p:nvPr/>
          </p:nvGrpSpPr>
          <p:grpSpPr>
            <a:xfrm rot="2169327">
              <a:off x="1576453" y="367434"/>
              <a:ext cx="17169" cy="17169"/>
              <a:chOff x="0" y="0"/>
              <a:chExt cx="237406" cy="237406"/>
            </a:xfrm>
          </p:grpSpPr>
          <p:sp>
            <p:nvSpPr>
              <p:cNvPr id="1019" name="Freeform 101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0" name="TextBox 102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1" name="Group 1021"/>
            <p:cNvGrpSpPr/>
            <p:nvPr/>
          </p:nvGrpSpPr>
          <p:grpSpPr>
            <a:xfrm rot="2169327">
              <a:off x="1661992" y="343586"/>
              <a:ext cx="9004" cy="9004"/>
              <a:chOff x="0" y="0"/>
              <a:chExt cx="219327" cy="219327"/>
            </a:xfrm>
          </p:grpSpPr>
          <p:sp>
            <p:nvSpPr>
              <p:cNvPr id="1022" name="Freeform 102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3" name="TextBox 102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4" name="Group 1024"/>
            <p:cNvGrpSpPr/>
            <p:nvPr/>
          </p:nvGrpSpPr>
          <p:grpSpPr>
            <a:xfrm rot="2169327">
              <a:off x="1661992" y="343586"/>
              <a:ext cx="9004" cy="9004"/>
              <a:chOff x="0" y="0"/>
              <a:chExt cx="237406" cy="237406"/>
            </a:xfrm>
          </p:grpSpPr>
          <p:sp>
            <p:nvSpPr>
              <p:cNvPr id="1025" name="Freeform 102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6" name="TextBox 102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7" name="Group 1027"/>
            <p:cNvGrpSpPr/>
            <p:nvPr/>
          </p:nvGrpSpPr>
          <p:grpSpPr>
            <a:xfrm rot="2169327">
              <a:off x="1701185" y="404142"/>
              <a:ext cx="9004" cy="9004"/>
              <a:chOff x="0" y="0"/>
              <a:chExt cx="219327" cy="219327"/>
            </a:xfrm>
          </p:grpSpPr>
          <p:sp>
            <p:nvSpPr>
              <p:cNvPr id="1028" name="Freeform 102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9" name="TextBox 102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0" name="Group 1030"/>
            <p:cNvGrpSpPr/>
            <p:nvPr/>
          </p:nvGrpSpPr>
          <p:grpSpPr>
            <a:xfrm rot="2169327">
              <a:off x="1701185" y="404142"/>
              <a:ext cx="9004" cy="9004"/>
              <a:chOff x="0" y="0"/>
              <a:chExt cx="237406" cy="237406"/>
            </a:xfrm>
          </p:grpSpPr>
          <p:sp>
            <p:nvSpPr>
              <p:cNvPr id="1031" name="Freeform 103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2" name="TextBox 103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3" name="Group 1033"/>
            <p:cNvGrpSpPr/>
            <p:nvPr/>
          </p:nvGrpSpPr>
          <p:grpSpPr>
            <a:xfrm rot="2169327">
              <a:off x="1656743" y="371668"/>
              <a:ext cx="9004" cy="9004"/>
              <a:chOff x="0" y="0"/>
              <a:chExt cx="219327" cy="219327"/>
            </a:xfrm>
          </p:grpSpPr>
          <p:sp>
            <p:nvSpPr>
              <p:cNvPr id="1034" name="Freeform 103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5" name="TextBox 103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6" name="Group 1036"/>
            <p:cNvGrpSpPr/>
            <p:nvPr/>
          </p:nvGrpSpPr>
          <p:grpSpPr>
            <a:xfrm rot="2169327">
              <a:off x="1656743" y="371668"/>
              <a:ext cx="9004" cy="9004"/>
              <a:chOff x="0" y="0"/>
              <a:chExt cx="237406" cy="237406"/>
            </a:xfrm>
          </p:grpSpPr>
          <p:sp>
            <p:nvSpPr>
              <p:cNvPr id="1037" name="Freeform 103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8" name="TextBox 103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9" name="Group 1039"/>
            <p:cNvGrpSpPr/>
            <p:nvPr/>
          </p:nvGrpSpPr>
          <p:grpSpPr>
            <a:xfrm rot="2169327">
              <a:off x="1493821" y="281293"/>
              <a:ext cx="9004" cy="9004"/>
              <a:chOff x="0" y="0"/>
              <a:chExt cx="219327" cy="219327"/>
            </a:xfrm>
          </p:grpSpPr>
          <p:sp>
            <p:nvSpPr>
              <p:cNvPr id="1040" name="Freeform 104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1" name="TextBox 104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2" name="Group 1042"/>
            <p:cNvGrpSpPr/>
            <p:nvPr/>
          </p:nvGrpSpPr>
          <p:grpSpPr>
            <a:xfrm rot="2169327">
              <a:off x="1493821" y="281293"/>
              <a:ext cx="9004" cy="9004"/>
              <a:chOff x="0" y="0"/>
              <a:chExt cx="237406" cy="237406"/>
            </a:xfrm>
          </p:grpSpPr>
          <p:sp>
            <p:nvSpPr>
              <p:cNvPr id="1043" name="Freeform 104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4" name="TextBox 104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5" name="Group 1045"/>
            <p:cNvGrpSpPr/>
            <p:nvPr/>
          </p:nvGrpSpPr>
          <p:grpSpPr>
            <a:xfrm rot="2169327">
              <a:off x="1533013" y="341848"/>
              <a:ext cx="9004" cy="9004"/>
              <a:chOff x="0" y="0"/>
              <a:chExt cx="219327" cy="219327"/>
            </a:xfrm>
          </p:grpSpPr>
          <p:sp>
            <p:nvSpPr>
              <p:cNvPr id="1046" name="Freeform 104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7" name="TextBox 104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8" name="Group 1048"/>
            <p:cNvGrpSpPr/>
            <p:nvPr/>
          </p:nvGrpSpPr>
          <p:grpSpPr>
            <a:xfrm rot="2169327">
              <a:off x="1533013" y="341848"/>
              <a:ext cx="9004" cy="9004"/>
              <a:chOff x="0" y="0"/>
              <a:chExt cx="237406" cy="237406"/>
            </a:xfrm>
          </p:grpSpPr>
          <p:sp>
            <p:nvSpPr>
              <p:cNvPr id="1049" name="Freeform 104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0" name="TextBox 105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1" name="Group 1051"/>
            <p:cNvGrpSpPr/>
            <p:nvPr/>
          </p:nvGrpSpPr>
          <p:grpSpPr>
            <a:xfrm rot="2169327">
              <a:off x="1488572" y="309375"/>
              <a:ext cx="9004" cy="9004"/>
              <a:chOff x="0" y="0"/>
              <a:chExt cx="219327" cy="219327"/>
            </a:xfrm>
          </p:grpSpPr>
          <p:sp>
            <p:nvSpPr>
              <p:cNvPr id="1052" name="Freeform 105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3" name="TextBox 105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4" name="Group 1054"/>
            <p:cNvGrpSpPr/>
            <p:nvPr/>
          </p:nvGrpSpPr>
          <p:grpSpPr>
            <a:xfrm rot="2169327">
              <a:off x="1488572" y="309375"/>
              <a:ext cx="9004" cy="9004"/>
              <a:chOff x="0" y="0"/>
              <a:chExt cx="237406" cy="237406"/>
            </a:xfrm>
          </p:grpSpPr>
          <p:sp>
            <p:nvSpPr>
              <p:cNvPr id="1055" name="Freeform 105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6" name="TextBox 105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7" name="Group 1057"/>
            <p:cNvGrpSpPr/>
            <p:nvPr/>
          </p:nvGrpSpPr>
          <p:grpSpPr>
            <a:xfrm rot="2169327">
              <a:off x="1554721" y="281162"/>
              <a:ext cx="9004" cy="9004"/>
              <a:chOff x="0" y="0"/>
              <a:chExt cx="219327" cy="219327"/>
            </a:xfrm>
          </p:grpSpPr>
          <p:sp>
            <p:nvSpPr>
              <p:cNvPr id="1058" name="Freeform 105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9" name="TextBox 105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0" name="Group 1060"/>
            <p:cNvGrpSpPr/>
            <p:nvPr/>
          </p:nvGrpSpPr>
          <p:grpSpPr>
            <a:xfrm rot="2169327">
              <a:off x="1554721" y="281162"/>
              <a:ext cx="9004" cy="9004"/>
              <a:chOff x="0" y="0"/>
              <a:chExt cx="237406" cy="237406"/>
            </a:xfrm>
          </p:grpSpPr>
          <p:sp>
            <p:nvSpPr>
              <p:cNvPr id="1061" name="Freeform 106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2" name="TextBox 106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3" name="Group 1063"/>
            <p:cNvGrpSpPr/>
            <p:nvPr/>
          </p:nvGrpSpPr>
          <p:grpSpPr>
            <a:xfrm rot="2169327">
              <a:off x="1729292" y="385835"/>
              <a:ext cx="9004" cy="9004"/>
              <a:chOff x="0" y="0"/>
              <a:chExt cx="219327" cy="219327"/>
            </a:xfrm>
          </p:grpSpPr>
          <p:sp>
            <p:nvSpPr>
              <p:cNvPr id="1064" name="Freeform 106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5" name="TextBox 106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6" name="Group 1066"/>
            <p:cNvGrpSpPr/>
            <p:nvPr/>
          </p:nvGrpSpPr>
          <p:grpSpPr>
            <a:xfrm rot="2169327">
              <a:off x="1729292" y="385835"/>
              <a:ext cx="9004" cy="9004"/>
              <a:chOff x="0" y="0"/>
              <a:chExt cx="237406" cy="237406"/>
            </a:xfrm>
          </p:grpSpPr>
          <p:sp>
            <p:nvSpPr>
              <p:cNvPr id="1067" name="Freeform 106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8" name="TextBox 106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9" name="Group 1069"/>
            <p:cNvGrpSpPr/>
            <p:nvPr/>
          </p:nvGrpSpPr>
          <p:grpSpPr>
            <a:xfrm rot="2169327">
              <a:off x="707319" y="356168"/>
              <a:ext cx="9004" cy="9004"/>
              <a:chOff x="0" y="0"/>
              <a:chExt cx="219327" cy="219327"/>
            </a:xfrm>
          </p:grpSpPr>
          <p:sp>
            <p:nvSpPr>
              <p:cNvPr id="1070" name="Freeform 107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1" name="TextBox 107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2" name="Group 1072"/>
            <p:cNvGrpSpPr/>
            <p:nvPr/>
          </p:nvGrpSpPr>
          <p:grpSpPr>
            <a:xfrm rot="2169327">
              <a:off x="707319" y="356168"/>
              <a:ext cx="9004" cy="9004"/>
              <a:chOff x="0" y="0"/>
              <a:chExt cx="237406" cy="237406"/>
            </a:xfrm>
          </p:grpSpPr>
          <p:sp>
            <p:nvSpPr>
              <p:cNvPr id="1073" name="Freeform 107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4" name="TextBox 107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5" name="Group 1075"/>
            <p:cNvGrpSpPr/>
            <p:nvPr/>
          </p:nvGrpSpPr>
          <p:grpSpPr>
            <a:xfrm rot="2169327">
              <a:off x="636121" y="340870"/>
              <a:ext cx="9004" cy="9004"/>
              <a:chOff x="0" y="0"/>
              <a:chExt cx="219327" cy="219327"/>
            </a:xfrm>
          </p:grpSpPr>
          <p:sp>
            <p:nvSpPr>
              <p:cNvPr id="1076" name="Freeform 107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7" name="TextBox 107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8" name="Group 1078"/>
            <p:cNvGrpSpPr/>
            <p:nvPr/>
          </p:nvGrpSpPr>
          <p:grpSpPr>
            <a:xfrm rot="2169327">
              <a:off x="636121" y="340870"/>
              <a:ext cx="9004" cy="9004"/>
              <a:chOff x="0" y="0"/>
              <a:chExt cx="237406" cy="237406"/>
            </a:xfrm>
          </p:grpSpPr>
          <p:sp>
            <p:nvSpPr>
              <p:cNvPr id="1079" name="Freeform 107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0" name="TextBox 108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1" name="Group 1081"/>
            <p:cNvGrpSpPr/>
            <p:nvPr/>
          </p:nvGrpSpPr>
          <p:grpSpPr>
            <a:xfrm rot="2169327">
              <a:off x="688207" y="392956"/>
              <a:ext cx="9004" cy="9004"/>
              <a:chOff x="0" y="0"/>
              <a:chExt cx="219327" cy="219327"/>
            </a:xfrm>
          </p:grpSpPr>
          <p:sp>
            <p:nvSpPr>
              <p:cNvPr id="1082" name="Freeform 108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3" name="TextBox 108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4" name="Group 1084"/>
            <p:cNvGrpSpPr/>
            <p:nvPr/>
          </p:nvGrpSpPr>
          <p:grpSpPr>
            <a:xfrm rot="2169327">
              <a:off x="688207" y="392956"/>
              <a:ext cx="9004" cy="9004"/>
              <a:chOff x="0" y="0"/>
              <a:chExt cx="237406" cy="237406"/>
            </a:xfrm>
          </p:grpSpPr>
          <p:sp>
            <p:nvSpPr>
              <p:cNvPr id="1085" name="Freeform 108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6" name="TextBox 108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7" name="Group 1087"/>
            <p:cNvGrpSpPr/>
            <p:nvPr/>
          </p:nvGrpSpPr>
          <p:grpSpPr>
            <a:xfrm rot="-1281463">
              <a:off x="437354" y="462290"/>
              <a:ext cx="9004" cy="9004"/>
              <a:chOff x="0" y="0"/>
              <a:chExt cx="219327" cy="219327"/>
            </a:xfrm>
          </p:grpSpPr>
          <p:sp>
            <p:nvSpPr>
              <p:cNvPr id="1088" name="Freeform 108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9" name="TextBox 108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0" name="Group 1090"/>
            <p:cNvGrpSpPr/>
            <p:nvPr/>
          </p:nvGrpSpPr>
          <p:grpSpPr>
            <a:xfrm rot="-1281463">
              <a:off x="437354" y="462290"/>
              <a:ext cx="9004" cy="9004"/>
              <a:chOff x="0" y="0"/>
              <a:chExt cx="237406" cy="237406"/>
            </a:xfrm>
          </p:grpSpPr>
          <p:sp>
            <p:nvSpPr>
              <p:cNvPr id="1091" name="Freeform 109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2" name="TextBox 109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3" name="Group 1093"/>
            <p:cNvGrpSpPr/>
            <p:nvPr/>
          </p:nvGrpSpPr>
          <p:grpSpPr>
            <a:xfrm rot="-1281463">
              <a:off x="668651" y="344283"/>
              <a:ext cx="17169" cy="17169"/>
              <a:chOff x="0" y="0"/>
              <a:chExt cx="219327" cy="219327"/>
            </a:xfrm>
          </p:grpSpPr>
          <p:sp>
            <p:nvSpPr>
              <p:cNvPr id="1094" name="Freeform 109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5" name="TextBox 109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6" name="Group 1096"/>
            <p:cNvGrpSpPr/>
            <p:nvPr/>
          </p:nvGrpSpPr>
          <p:grpSpPr>
            <a:xfrm rot="-1281463">
              <a:off x="668651" y="344283"/>
              <a:ext cx="17169" cy="17169"/>
              <a:chOff x="0" y="0"/>
              <a:chExt cx="237406" cy="237406"/>
            </a:xfrm>
          </p:grpSpPr>
          <p:sp>
            <p:nvSpPr>
              <p:cNvPr id="1097" name="Freeform 109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8" name="TextBox 109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9" name="Group 1099"/>
            <p:cNvGrpSpPr/>
            <p:nvPr/>
          </p:nvGrpSpPr>
          <p:grpSpPr>
            <a:xfrm rot="-1281463">
              <a:off x="806187" y="343263"/>
              <a:ext cx="17169" cy="17169"/>
              <a:chOff x="0" y="0"/>
              <a:chExt cx="219327" cy="219327"/>
            </a:xfrm>
          </p:grpSpPr>
          <p:sp>
            <p:nvSpPr>
              <p:cNvPr id="1100" name="Freeform 110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1" name="TextBox 110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2" name="Group 1102"/>
            <p:cNvGrpSpPr/>
            <p:nvPr/>
          </p:nvGrpSpPr>
          <p:grpSpPr>
            <a:xfrm rot="-1281463">
              <a:off x="806187" y="343263"/>
              <a:ext cx="17169" cy="17169"/>
              <a:chOff x="0" y="0"/>
              <a:chExt cx="237406" cy="237406"/>
            </a:xfrm>
          </p:grpSpPr>
          <p:sp>
            <p:nvSpPr>
              <p:cNvPr id="1103" name="Freeform 110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4" name="TextBox 110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5" name="Group 1105"/>
            <p:cNvGrpSpPr/>
            <p:nvPr/>
          </p:nvGrpSpPr>
          <p:grpSpPr>
            <a:xfrm rot="-1281463">
              <a:off x="708443" y="381485"/>
              <a:ext cx="17169" cy="17169"/>
              <a:chOff x="0" y="0"/>
              <a:chExt cx="219327" cy="219327"/>
            </a:xfrm>
          </p:grpSpPr>
          <p:sp>
            <p:nvSpPr>
              <p:cNvPr id="1106" name="Freeform 110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7" name="TextBox 110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8" name="Group 1108"/>
            <p:cNvGrpSpPr/>
            <p:nvPr/>
          </p:nvGrpSpPr>
          <p:grpSpPr>
            <a:xfrm rot="-1281463">
              <a:off x="708443" y="381485"/>
              <a:ext cx="17169" cy="17169"/>
              <a:chOff x="0" y="0"/>
              <a:chExt cx="237406" cy="237406"/>
            </a:xfrm>
          </p:grpSpPr>
          <p:sp>
            <p:nvSpPr>
              <p:cNvPr id="1109" name="Freeform 110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" name="TextBox 111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1" name="Group 1111"/>
            <p:cNvGrpSpPr/>
            <p:nvPr/>
          </p:nvGrpSpPr>
          <p:grpSpPr>
            <a:xfrm rot="-1281463">
              <a:off x="732716" y="301856"/>
              <a:ext cx="9004" cy="9004"/>
              <a:chOff x="0" y="0"/>
              <a:chExt cx="219327" cy="219327"/>
            </a:xfrm>
          </p:grpSpPr>
          <p:sp>
            <p:nvSpPr>
              <p:cNvPr id="1112" name="Freeform 111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3" name="TextBox 111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4" name="Group 1114"/>
            <p:cNvGrpSpPr/>
            <p:nvPr/>
          </p:nvGrpSpPr>
          <p:grpSpPr>
            <a:xfrm rot="-1281463">
              <a:off x="732716" y="301856"/>
              <a:ext cx="9004" cy="9004"/>
              <a:chOff x="0" y="0"/>
              <a:chExt cx="237406" cy="237406"/>
            </a:xfrm>
          </p:grpSpPr>
          <p:sp>
            <p:nvSpPr>
              <p:cNvPr id="1115" name="Freeform 111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6" name="TextBox 111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7" name="Group 1117"/>
            <p:cNvGrpSpPr/>
            <p:nvPr/>
          </p:nvGrpSpPr>
          <p:grpSpPr>
            <a:xfrm rot="-1281463">
              <a:off x="804846" y="301321"/>
              <a:ext cx="9004" cy="9004"/>
              <a:chOff x="0" y="0"/>
              <a:chExt cx="219327" cy="219327"/>
            </a:xfrm>
          </p:grpSpPr>
          <p:sp>
            <p:nvSpPr>
              <p:cNvPr id="1118" name="Freeform 111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9" name="TextBox 111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0" name="Group 1120"/>
            <p:cNvGrpSpPr/>
            <p:nvPr/>
          </p:nvGrpSpPr>
          <p:grpSpPr>
            <a:xfrm rot="-1281463">
              <a:off x="804846" y="301321"/>
              <a:ext cx="9004" cy="9004"/>
              <a:chOff x="0" y="0"/>
              <a:chExt cx="237406" cy="237406"/>
            </a:xfrm>
          </p:grpSpPr>
          <p:sp>
            <p:nvSpPr>
              <p:cNvPr id="1121" name="Freeform 112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2" name="TextBox 112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3" name="Group 1123"/>
            <p:cNvGrpSpPr/>
            <p:nvPr/>
          </p:nvGrpSpPr>
          <p:grpSpPr>
            <a:xfrm>
              <a:off x="579283" y="343263"/>
              <a:ext cx="17169" cy="17169"/>
              <a:chOff x="0" y="0"/>
              <a:chExt cx="219327" cy="219327"/>
            </a:xfrm>
          </p:grpSpPr>
          <p:sp>
            <p:nvSpPr>
              <p:cNvPr id="1124" name="Freeform 112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5" name="TextBox 112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6" name="Group 1126"/>
            <p:cNvGrpSpPr/>
            <p:nvPr/>
          </p:nvGrpSpPr>
          <p:grpSpPr>
            <a:xfrm>
              <a:off x="579283" y="343263"/>
              <a:ext cx="17169" cy="17169"/>
              <a:chOff x="0" y="0"/>
              <a:chExt cx="237406" cy="237406"/>
            </a:xfrm>
          </p:grpSpPr>
          <p:sp>
            <p:nvSpPr>
              <p:cNvPr id="1127" name="Freeform 112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" name="TextBox 112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9" name="Group 1129"/>
            <p:cNvGrpSpPr/>
            <p:nvPr/>
          </p:nvGrpSpPr>
          <p:grpSpPr>
            <a:xfrm rot="-1281463">
              <a:off x="620917" y="359120"/>
              <a:ext cx="17169" cy="17169"/>
              <a:chOff x="0" y="0"/>
              <a:chExt cx="219327" cy="219327"/>
            </a:xfrm>
          </p:grpSpPr>
          <p:sp>
            <p:nvSpPr>
              <p:cNvPr id="1130" name="Freeform 113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1" name="TextBox 113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2" name="Group 1132"/>
            <p:cNvGrpSpPr/>
            <p:nvPr/>
          </p:nvGrpSpPr>
          <p:grpSpPr>
            <a:xfrm rot="-1281463">
              <a:off x="620917" y="359120"/>
              <a:ext cx="17169" cy="17169"/>
              <a:chOff x="0" y="0"/>
              <a:chExt cx="237406" cy="237406"/>
            </a:xfrm>
          </p:grpSpPr>
          <p:sp>
            <p:nvSpPr>
              <p:cNvPr id="1133" name="Freeform 113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4" name="TextBox 113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5" name="Group 1135"/>
            <p:cNvGrpSpPr/>
            <p:nvPr/>
          </p:nvGrpSpPr>
          <p:grpSpPr>
            <a:xfrm rot="-1281463">
              <a:off x="523173" y="397343"/>
              <a:ext cx="17169" cy="17169"/>
              <a:chOff x="0" y="0"/>
              <a:chExt cx="219327" cy="219327"/>
            </a:xfrm>
          </p:grpSpPr>
          <p:sp>
            <p:nvSpPr>
              <p:cNvPr id="1136" name="Freeform 113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7" name="TextBox 113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8" name="Group 1138"/>
            <p:cNvGrpSpPr/>
            <p:nvPr/>
          </p:nvGrpSpPr>
          <p:grpSpPr>
            <a:xfrm rot="-1281463">
              <a:off x="523173" y="397343"/>
              <a:ext cx="17169" cy="17169"/>
              <a:chOff x="0" y="0"/>
              <a:chExt cx="237406" cy="237406"/>
            </a:xfrm>
          </p:grpSpPr>
          <p:sp>
            <p:nvSpPr>
              <p:cNvPr id="1139" name="Freeform 113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0" name="TextBox 114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1" name="Group 1141"/>
            <p:cNvGrpSpPr/>
            <p:nvPr/>
          </p:nvGrpSpPr>
          <p:grpSpPr>
            <a:xfrm>
              <a:off x="441856" y="390070"/>
              <a:ext cx="17169" cy="17169"/>
              <a:chOff x="0" y="0"/>
              <a:chExt cx="219327" cy="219327"/>
            </a:xfrm>
          </p:grpSpPr>
          <p:sp>
            <p:nvSpPr>
              <p:cNvPr id="1142" name="Freeform 114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3" name="TextBox 114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4" name="Group 1144"/>
            <p:cNvGrpSpPr/>
            <p:nvPr/>
          </p:nvGrpSpPr>
          <p:grpSpPr>
            <a:xfrm>
              <a:off x="441856" y="390070"/>
              <a:ext cx="17169" cy="17169"/>
              <a:chOff x="0" y="0"/>
              <a:chExt cx="237406" cy="237406"/>
            </a:xfrm>
          </p:grpSpPr>
          <p:sp>
            <p:nvSpPr>
              <p:cNvPr id="1145" name="Freeform 114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6" name="TextBox 114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7" name="Group 1147"/>
            <p:cNvGrpSpPr/>
            <p:nvPr/>
          </p:nvGrpSpPr>
          <p:grpSpPr>
            <a:xfrm>
              <a:off x="556054" y="404514"/>
              <a:ext cx="17169" cy="17169"/>
              <a:chOff x="0" y="0"/>
              <a:chExt cx="219327" cy="219327"/>
            </a:xfrm>
          </p:grpSpPr>
          <p:sp>
            <p:nvSpPr>
              <p:cNvPr id="1148" name="Freeform 114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9" name="TextBox 114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0" name="Group 1150"/>
            <p:cNvGrpSpPr/>
            <p:nvPr/>
          </p:nvGrpSpPr>
          <p:grpSpPr>
            <a:xfrm>
              <a:off x="556054" y="404514"/>
              <a:ext cx="17169" cy="17169"/>
              <a:chOff x="0" y="0"/>
              <a:chExt cx="237406" cy="237406"/>
            </a:xfrm>
          </p:grpSpPr>
          <p:sp>
            <p:nvSpPr>
              <p:cNvPr id="1151" name="Freeform 115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2" name="TextBox 115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3" name="Group 1153"/>
            <p:cNvGrpSpPr/>
            <p:nvPr/>
          </p:nvGrpSpPr>
          <p:grpSpPr>
            <a:xfrm>
              <a:off x="516806" y="363758"/>
              <a:ext cx="9004" cy="9004"/>
              <a:chOff x="0" y="0"/>
              <a:chExt cx="219327" cy="219327"/>
            </a:xfrm>
          </p:grpSpPr>
          <p:sp>
            <p:nvSpPr>
              <p:cNvPr id="1154" name="Freeform 115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5" name="TextBox 115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6" name="Group 1156"/>
            <p:cNvGrpSpPr/>
            <p:nvPr/>
          </p:nvGrpSpPr>
          <p:grpSpPr>
            <a:xfrm>
              <a:off x="516806" y="363758"/>
              <a:ext cx="9004" cy="9004"/>
              <a:chOff x="0" y="0"/>
              <a:chExt cx="237406" cy="237406"/>
            </a:xfrm>
          </p:grpSpPr>
          <p:sp>
            <p:nvSpPr>
              <p:cNvPr id="1157" name="Freeform 115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8" name="TextBox 115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9" name="Group 1159"/>
            <p:cNvGrpSpPr/>
            <p:nvPr/>
          </p:nvGrpSpPr>
          <p:grpSpPr>
            <a:xfrm>
              <a:off x="542005" y="357945"/>
              <a:ext cx="9004" cy="9004"/>
              <a:chOff x="0" y="0"/>
              <a:chExt cx="219327" cy="219327"/>
            </a:xfrm>
          </p:grpSpPr>
          <p:sp>
            <p:nvSpPr>
              <p:cNvPr id="1160" name="Freeform 116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1" name="TextBox 116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2" name="Group 1162"/>
            <p:cNvGrpSpPr/>
            <p:nvPr/>
          </p:nvGrpSpPr>
          <p:grpSpPr>
            <a:xfrm>
              <a:off x="542005" y="357945"/>
              <a:ext cx="9004" cy="9004"/>
              <a:chOff x="0" y="0"/>
              <a:chExt cx="237406" cy="237406"/>
            </a:xfrm>
          </p:grpSpPr>
          <p:sp>
            <p:nvSpPr>
              <p:cNvPr id="1163" name="Freeform 116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4" name="TextBox 116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5" name="Group 1165"/>
            <p:cNvGrpSpPr/>
            <p:nvPr/>
          </p:nvGrpSpPr>
          <p:grpSpPr>
            <a:xfrm>
              <a:off x="609376" y="383716"/>
              <a:ext cx="9004" cy="9004"/>
              <a:chOff x="0" y="0"/>
              <a:chExt cx="219327" cy="219327"/>
            </a:xfrm>
          </p:grpSpPr>
          <p:sp>
            <p:nvSpPr>
              <p:cNvPr id="1166" name="Freeform 116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7" name="TextBox 116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8" name="Group 1168"/>
            <p:cNvGrpSpPr/>
            <p:nvPr/>
          </p:nvGrpSpPr>
          <p:grpSpPr>
            <a:xfrm>
              <a:off x="609376" y="383716"/>
              <a:ext cx="9004" cy="9004"/>
              <a:chOff x="0" y="0"/>
              <a:chExt cx="237406" cy="237406"/>
            </a:xfrm>
          </p:grpSpPr>
          <p:sp>
            <p:nvSpPr>
              <p:cNvPr id="1169" name="Freeform 116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0" name="TextBox 117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1" name="Group 1171"/>
            <p:cNvGrpSpPr/>
            <p:nvPr/>
          </p:nvGrpSpPr>
          <p:grpSpPr>
            <a:xfrm>
              <a:off x="554335" y="383716"/>
              <a:ext cx="9004" cy="9004"/>
              <a:chOff x="0" y="0"/>
              <a:chExt cx="219327" cy="219327"/>
            </a:xfrm>
          </p:grpSpPr>
          <p:sp>
            <p:nvSpPr>
              <p:cNvPr id="1172" name="Freeform 117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3" name="TextBox 117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4" name="Group 1174"/>
            <p:cNvGrpSpPr/>
            <p:nvPr/>
          </p:nvGrpSpPr>
          <p:grpSpPr>
            <a:xfrm>
              <a:off x="554335" y="383716"/>
              <a:ext cx="9004" cy="9004"/>
              <a:chOff x="0" y="0"/>
              <a:chExt cx="237406" cy="237406"/>
            </a:xfrm>
          </p:grpSpPr>
          <p:sp>
            <p:nvSpPr>
              <p:cNvPr id="1175" name="Freeform 117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6" name="TextBox 117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7" name="Group 1177"/>
            <p:cNvGrpSpPr/>
            <p:nvPr/>
          </p:nvGrpSpPr>
          <p:grpSpPr>
            <a:xfrm>
              <a:off x="1229901" y="268302"/>
              <a:ext cx="17169" cy="17169"/>
              <a:chOff x="0" y="0"/>
              <a:chExt cx="219327" cy="219327"/>
            </a:xfrm>
          </p:grpSpPr>
          <p:sp>
            <p:nvSpPr>
              <p:cNvPr id="1178" name="Freeform 117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9" name="TextBox 117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0" name="Group 1180"/>
            <p:cNvGrpSpPr/>
            <p:nvPr/>
          </p:nvGrpSpPr>
          <p:grpSpPr>
            <a:xfrm>
              <a:off x="1229901" y="268302"/>
              <a:ext cx="17169" cy="17169"/>
              <a:chOff x="0" y="0"/>
              <a:chExt cx="237406" cy="237406"/>
            </a:xfrm>
          </p:grpSpPr>
          <p:sp>
            <p:nvSpPr>
              <p:cNvPr id="1181" name="Freeform 118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2" name="TextBox 118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3" name="Group 1183"/>
            <p:cNvGrpSpPr/>
            <p:nvPr/>
          </p:nvGrpSpPr>
          <p:grpSpPr>
            <a:xfrm>
              <a:off x="1190653" y="227546"/>
              <a:ext cx="9004" cy="9004"/>
              <a:chOff x="0" y="0"/>
              <a:chExt cx="219327" cy="219327"/>
            </a:xfrm>
          </p:grpSpPr>
          <p:sp>
            <p:nvSpPr>
              <p:cNvPr id="1184" name="Freeform 118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5" name="TextBox 118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6" name="Group 1186"/>
            <p:cNvGrpSpPr/>
            <p:nvPr/>
          </p:nvGrpSpPr>
          <p:grpSpPr>
            <a:xfrm>
              <a:off x="1190653" y="227546"/>
              <a:ext cx="9004" cy="9004"/>
              <a:chOff x="0" y="0"/>
              <a:chExt cx="237406" cy="237406"/>
            </a:xfrm>
          </p:grpSpPr>
          <p:sp>
            <p:nvSpPr>
              <p:cNvPr id="1187" name="Freeform 118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8" name="TextBox 118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9" name="Group 1189"/>
            <p:cNvGrpSpPr/>
            <p:nvPr/>
          </p:nvGrpSpPr>
          <p:grpSpPr>
            <a:xfrm>
              <a:off x="1215852" y="221733"/>
              <a:ext cx="9004" cy="9004"/>
              <a:chOff x="0" y="0"/>
              <a:chExt cx="219327" cy="219327"/>
            </a:xfrm>
          </p:grpSpPr>
          <p:sp>
            <p:nvSpPr>
              <p:cNvPr id="1190" name="Freeform 119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1" name="TextBox 119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2" name="Group 1192"/>
            <p:cNvGrpSpPr/>
            <p:nvPr/>
          </p:nvGrpSpPr>
          <p:grpSpPr>
            <a:xfrm>
              <a:off x="1215852" y="221733"/>
              <a:ext cx="9004" cy="9004"/>
              <a:chOff x="0" y="0"/>
              <a:chExt cx="237406" cy="237406"/>
            </a:xfrm>
          </p:grpSpPr>
          <p:sp>
            <p:nvSpPr>
              <p:cNvPr id="1193" name="Freeform 119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4" name="TextBox 119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5" name="Group 1195"/>
            <p:cNvGrpSpPr/>
            <p:nvPr/>
          </p:nvGrpSpPr>
          <p:grpSpPr>
            <a:xfrm>
              <a:off x="1283224" y="247504"/>
              <a:ext cx="9004" cy="9004"/>
              <a:chOff x="0" y="0"/>
              <a:chExt cx="219327" cy="219327"/>
            </a:xfrm>
          </p:grpSpPr>
          <p:sp>
            <p:nvSpPr>
              <p:cNvPr id="1196" name="Freeform 119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7" name="TextBox 119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8" name="Group 1198"/>
            <p:cNvGrpSpPr/>
            <p:nvPr/>
          </p:nvGrpSpPr>
          <p:grpSpPr>
            <a:xfrm>
              <a:off x="1283224" y="247504"/>
              <a:ext cx="9004" cy="9004"/>
              <a:chOff x="0" y="0"/>
              <a:chExt cx="237406" cy="237406"/>
            </a:xfrm>
          </p:grpSpPr>
          <p:sp>
            <p:nvSpPr>
              <p:cNvPr id="1199" name="Freeform 119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0" name="TextBox 120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1" name="Group 1201"/>
            <p:cNvGrpSpPr/>
            <p:nvPr/>
          </p:nvGrpSpPr>
          <p:grpSpPr>
            <a:xfrm>
              <a:off x="1228182" y="247504"/>
              <a:ext cx="9004" cy="9004"/>
              <a:chOff x="0" y="0"/>
              <a:chExt cx="219327" cy="219327"/>
            </a:xfrm>
          </p:grpSpPr>
          <p:sp>
            <p:nvSpPr>
              <p:cNvPr id="1202" name="Freeform 120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3" name="TextBox 120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4" name="Group 1204"/>
            <p:cNvGrpSpPr/>
            <p:nvPr/>
          </p:nvGrpSpPr>
          <p:grpSpPr>
            <a:xfrm>
              <a:off x="1228182" y="247504"/>
              <a:ext cx="9004" cy="9004"/>
              <a:chOff x="0" y="0"/>
              <a:chExt cx="237406" cy="237406"/>
            </a:xfrm>
          </p:grpSpPr>
          <p:sp>
            <p:nvSpPr>
              <p:cNvPr id="1205" name="Freeform 120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6" name="TextBox 120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7" name="Group 1207"/>
            <p:cNvGrpSpPr/>
            <p:nvPr/>
          </p:nvGrpSpPr>
          <p:grpSpPr>
            <a:xfrm>
              <a:off x="1544183" y="320484"/>
              <a:ext cx="17169" cy="17169"/>
              <a:chOff x="0" y="0"/>
              <a:chExt cx="219327" cy="219327"/>
            </a:xfrm>
          </p:grpSpPr>
          <p:sp>
            <p:nvSpPr>
              <p:cNvPr id="1208" name="Freeform 120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9" name="TextBox 120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0" name="Group 1210"/>
            <p:cNvGrpSpPr/>
            <p:nvPr/>
          </p:nvGrpSpPr>
          <p:grpSpPr>
            <a:xfrm>
              <a:off x="1544183" y="320484"/>
              <a:ext cx="17169" cy="17169"/>
              <a:chOff x="0" y="0"/>
              <a:chExt cx="237406" cy="237406"/>
            </a:xfrm>
          </p:grpSpPr>
          <p:sp>
            <p:nvSpPr>
              <p:cNvPr id="1211" name="Freeform 121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2" name="TextBox 121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3" name="Group 1213"/>
            <p:cNvGrpSpPr/>
            <p:nvPr/>
          </p:nvGrpSpPr>
          <p:grpSpPr>
            <a:xfrm>
              <a:off x="1504935" y="279728"/>
              <a:ext cx="9004" cy="9004"/>
              <a:chOff x="0" y="0"/>
              <a:chExt cx="219327" cy="219327"/>
            </a:xfrm>
          </p:grpSpPr>
          <p:sp>
            <p:nvSpPr>
              <p:cNvPr id="1214" name="Freeform 121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5" name="TextBox 121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6" name="Group 1216"/>
            <p:cNvGrpSpPr/>
            <p:nvPr/>
          </p:nvGrpSpPr>
          <p:grpSpPr>
            <a:xfrm>
              <a:off x="1504935" y="279728"/>
              <a:ext cx="9004" cy="9004"/>
              <a:chOff x="0" y="0"/>
              <a:chExt cx="237406" cy="237406"/>
            </a:xfrm>
          </p:grpSpPr>
          <p:sp>
            <p:nvSpPr>
              <p:cNvPr id="1217" name="Freeform 121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8" name="TextBox 121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9" name="Group 1219"/>
            <p:cNvGrpSpPr/>
            <p:nvPr/>
          </p:nvGrpSpPr>
          <p:grpSpPr>
            <a:xfrm>
              <a:off x="1530134" y="273915"/>
              <a:ext cx="9004" cy="9004"/>
              <a:chOff x="0" y="0"/>
              <a:chExt cx="219327" cy="219327"/>
            </a:xfrm>
          </p:grpSpPr>
          <p:sp>
            <p:nvSpPr>
              <p:cNvPr id="1220" name="Freeform 122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1" name="TextBox 122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2" name="Group 1222"/>
            <p:cNvGrpSpPr/>
            <p:nvPr/>
          </p:nvGrpSpPr>
          <p:grpSpPr>
            <a:xfrm>
              <a:off x="1530134" y="273915"/>
              <a:ext cx="9004" cy="9004"/>
              <a:chOff x="0" y="0"/>
              <a:chExt cx="237406" cy="237406"/>
            </a:xfrm>
          </p:grpSpPr>
          <p:sp>
            <p:nvSpPr>
              <p:cNvPr id="1223" name="Freeform 122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4" name="TextBox 122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5" name="Group 1225"/>
            <p:cNvGrpSpPr/>
            <p:nvPr/>
          </p:nvGrpSpPr>
          <p:grpSpPr>
            <a:xfrm>
              <a:off x="1597505" y="299686"/>
              <a:ext cx="9004" cy="9004"/>
              <a:chOff x="0" y="0"/>
              <a:chExt cx="219327" cy="219327"/>
            </a:xfrm>
          </p:grpSpPr>
          <p:sp>
            <p:nvSpPr>
              <p:cNvPr id="1226" name="Freeform 122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7" name="TextBox 122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8" name="Group 1228"/>
            <p:cNvGrpSpPr/>
            <p:nvPr/>
          </p:nvGrpSpPr>
          <p:grpSpPr>
            <a:xfrm>
              <a:off x="1597505" y="299686"/>
              <a:ext cx="9004" cy="9004"/>
              <a:chOff x="0" y="0"/>
              <a:chExt cx="237406" cy="237406"/>
            </a:xfrm>
          </p:grpSpPr>
          <p:sp>
            <p:nvSpPr>
              <p:cNvPr id="1229" name="Freeform 122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0" name="TextBox 123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1" name="Group 1231"/>
            <p:cNvGrpSpPr/>
            <p:nvPr/>
          </p:nvGrpSpPr>
          <p:grpSpPr>
            <a:xfrm>
              <a:off x="1542464" y="299686"/>
              <a:ext cx="9004" cy="9004"/>
              <a:chOff x="0" y="0"/>
              <a:chExt cx="219327" cy="219327"/>
            </a:xfrm>
          </p:grpSpPr>
          <p:sp>
            <p:nvSpPr>
              <p:cNvPr id="1232" name="Freeform 123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3" name="TextBox 123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4" name="Group 1234"/>
            <p:cNvGrpSpPr/>
            <p:nvPr/>
          </p:nvGrpSpPr>
          <p:grpSpPr>
            <a:xfrm>
              <a:off x="1542464" y="299686"/>
              <a:ext cx="9004" cy="9004"/>
              <a:chOff x="0" y="0"/>
              <a:chExt cx="237406" cy="237406"/>
            </a:xfrm>
          </p:grpSpPr>
          <p:sp>
            <p:nvSpPr>
              <p:cNvPr id="1235" name="Freeform 123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6" name="TextBox 123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7" name="Group 1237"/>
            <p:cNvGrpSpPr/>
            <p:nvPr/>
          </p:nvGrpSpPr>
          <p:grpSpPr>
            <a:xfrm>
              <a:off x="1715964" y="387860"/>
              <a:ext cx="17169" cy="17169"/>
              <a:chOff x="0" y="0"/>
              <a:chExt cx="219327" cy="219327"/>
            </a:xfrm>
          </p:grpSpPr>
          <p:sp>
            <p:nvSpPr>
              <p:cNvPr id="1238" name="Freeform 123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9" name="TextBox 123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0" name="Group 1240"/>
            <p:cNvGrpSpPr/>
            <p:nvPr/>
          </p:nvGrpSpPr>
          <p:grpSpPr>
            <a:xfrm>
              <a:off x="1715964" y="387860"/>
              <a:ext cx="17169" cy="17169"/>
              <a:chOff x="0" y="0"/>
              <a:chExt cx="237406" cy="237406"/>
            </a:xfrm>
          </p:grpSpPr>
          <p:sp>
            <p:nvSpPr>
              <p:cNvPr id="1241" name="Freeform 124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2" name="TextBox 124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3" name="Group 1243"/>
            <p:cNvGrpSpPr/>
            <p:nvPr/>
          </p:nvGrpSpPr>
          <p:grpSpPr>
            <a:xfrm>
              <a:off x="1676716" y="347104"/>
              <a:ext cx="9004" cy="9004"/>
              <a:chOff x="0" y="0"/>
              <a:chExt cx="219327" cy="219327"/>
            </a:xfrm>
          </p:grpSpPr>
          <p:sp>
            <p:nvSpPr>
              <p:cNvPr id="1244" name="Freeform 124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5" name="TextBox 124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6" name="Group 1246"/>
            <p:cNvGrpSpPr/>
            <p:nvPr/>
          </p:nvGrpSpPr>
          <p:grpSpPr>
            <a:xfrm>
              <a:off x="1676716" y="347104"/>
              <a:ext cx="9004" cy="9004"/>
              <a:chOff x="0" y="0"/>
              <a:chExt cx="237406" cy="237406"/>
            </a:xfrm>
          </p:grpSpPr>
          <p:sp>
            <p:nvSpPr>
              <p:cNvPr id="1247" name="Freeform 124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8" name="TextBox 124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9" name="Group 1249"/>
            <p:cNvGrpSpPr/>
            <p:nvPr/>
          </p:nvGrpSpPr>
          <p:grpSpPr>
            <a:xfrm>
              <a:off x="1701915" y="341291"/>
              <a:ext cx="9004" cy="9004"/>
              <a:chOff x="0" y="0"/>
              <a:chExt cx="219327" cy="219327"/>
            </a:xfrm>
          </p:grpSpPr>
          <p:sp>
            <p:nvSpPr>
              <p:cNvPr id="1250" name="Freeform 125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1" name="TextBox 125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2" name="Group 1252"/>
            <p:cNvGrpSpPr/>
            <p:nvPr/>
          </p:nvGrpSpPr>
          <p:grpSpPr>
            <a:xfrm>
              <a:off x="1701915" y="341291"/>
              <a:ext cx="9004" cy="9004"/>
              <a:chOff x="0" y="0"/>
              <a:chExt cx="237406" cy="237406"/>
            </a:xfrm>
          </p:grpSpPr>
          <p:sp>
            <p:nvSpPr>
              <p:cNvPr id="1253" name="Freeform 125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4" name="TextBox 125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5" name="Group 1255"/>
            <p:cNvGrpSpPr/>
            <p:nvPr/>
          </p:nvGrpSpPr>
          <p:grpSpPr>
            <a:xfrm>
              <a:off x="1769286" y="367062"/>
              <a:ext cx="9004" cy="9004"/>
              <a:chOff x="0" y="0"/>
              <a:chExt cx="219327" cy="219327"/>
            </a:xfrm>
          </p:grpSpPr>
          <p:sp>
            <p:nvSpPr>
              <p:cNvPr id="1256" name="Freeform 125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7" name="TextBox 125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8" name="Group 1258"/>
            <p:cNvGrpSpPr/>
            <p:nvPr/>
          </p:nvGrpSpPr>
          <p:grpSpPr>
            <a:xfrm>
              <a:off x="1769286" y="367062"/>
              <a:ext cx="9004" cy="9004"/>
              <a:chOff x="0" y="0"/>
              <a:chExt cx="237406" cy="237406"/>
            </a:xfrm>
          </p:grpSpPr>
          <p:sp>
            <p:nvSpPr>
              <p:cNvPr id="1259" name="Freeform 125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0" name="TextBox 126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1" name="Group 1261"/>
            <p:cNvGrpSpPr/>
            <p:nvPr/>
          </p:nvGrpSpPr>
          <p:grpSpPr>
            <a:xfrm>
              <a:off x="1714245" y="367062"/>
              <a:ext cx="9004" cy="9004"/>
              <a:chOff x="0" y="0"/>
              <a:chExt cx="219327" cy="219327"/>
            </a:xfrm>
          </p:grpSpPr>
          <p:sp>
            <p:nvSpPr>
              <p:cNvPr id="1262" name="Freeform 126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3" name="TextBox 126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4" name="Group 1264"/>
            <p:cNvGrpSpPr/>
            <p:nvPr/>
          </p:nvGrpSpPr>
          <p:grpSpPr>
            <a:xfrm>
              <a:off x="1714245" y="367062"/>
              <a:ext cx="9004" cy="9004"/>
              <a:chOff x="0" y="0"/>
              <a:chExt cx="237406" cy="237406"/>
            </a:xfrm>
          </p:grpSpPr>
          <p:sp>
            <p:nvSpPr>
              <p:cNvPr id="1265" name="Freeform 126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6" name="TextBox 126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7" name="Group 1267"/>
            <p:cNvGrpSpPr/>
            <p:nvPr/>
          </p:nvGrpSpPr>
          <p:grpSpPr>
            <a:xfrm rot="7889676">
              <a:off x="1085749" y="240805"/>
              <a:ext cx="17169" cy="17169"/>
              <a:chOff x="0" y="0"/>
              <a:chExt cx="219327" cy="219327"/>
            </a:xfrm>
          </p:grpSpPr>
          <p:sp>
            <p:nvSpPr>
              <p:cNvPr id="1268" name="Freeform 1268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9" name="TextBox 1269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0" name="Group 1270"/>
            <p:cNvGrpSpPr/>
            <p:nvPr/>
          </p:nvGrpSpPr>
          <p:grpSpPr>
            <a:xfrm rot="7889676">
              <a:off x="1085749" y="240805"/>
              <a:ext cx="17169" cy="17169"/>
              <a:chOff x="0" y="0"/>
              <a:chExt cx="237406" cy="237406"/>
            </a:xfrm>
          </p:grpSpPr>
          <p:sp>
            <p:nvSpPr>
              <p:cNvPr id="1271" name="Freeform 1271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2" name="TextBox 1272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3" name="Group 1273"/>
            <p:cNvGrpSpPr/>
            <p:nvPr/>
          </p:nvGrpSpPr>
          <p:grpSpPr>
            <a:xfrm rot="7889676">
              <a:off x="1152125" y="242139"/>
              <a:ext cx="9004" cy="9004"/>
              <a:chOff x="0" y="0"/>
              <a:chExt cx="219327" cy="219327"/>
            </a:xfrm>
          </p:grpSpPr>
          <p:sp>
            <p:nvSpPr>
              <p:cNvPr id="1274" name="Freeform 1274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5" name="TextBox 1275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6" name="Group 1276"/>
            <p:cNvGrpSpPr/>
            <p:nvPr/>
          </p:nvGrpSpPr>
          <p:grpSpPr>
            <a:xfrm rot="7889676">
              <a:off x="1152125" y="242139"/>
              <a:ext cx="9004" cy="9004"/>
              <a:chOff x="0" y="0"/>
              <a:chExt cx="237406" cy="237406"/>
            </a:xfrm>
          </p:grpSpPr>
          <p:sp>
            <p:nvSpPr>
              <p:cNvPr id="1277" name="Freeform 1277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8" name="TextBox 1278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9" name="Group 1279"/>
            <p:cNvGrpSpPr/>
            <p:nvPr/>
          </p:nvGrpSpPr>
          <p:grpSpPr>
            <a:xfrm rot="7889676">
              <a:off x="1139783" y="264865"/>
              <a:ext cx="9004" cy="9004"/>
              <a:chOff x="0" y="0"/>
              <a:chExt cx="219327" cy="219327"/>
            </a:xfrm>
          </p:grpSpPr>
          <p:sp>
            <p:nvSpPr>
              <p:cNvPr id="1280" name="Freeform 1280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1" name="TextBox 1281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2" name="Group 1282"/>
            <p:cNvGrpSpPr/>
            <p:nvPr/>
          </p:nvGrpSpPr>
          <p:grpSpPr>
            <a:xfrm rot="7889676">
              <a:off x="1139783" y="264865"/>
              <a:ext cx="9004" cy="9004"/>
              <a:chOff x="0" y="0"/>
              <a:chExt cx="237406" cy="237406"/>
            </a:xfrm>
          </p:grpSpPr>
          <p:sp>
            <p:nvSpPr>
              <p:cNvPr id="1283" name="Freeform 1283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4" name="TextBox 1284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5" name="Group 1285"/>
            <p:cNvGrpSpPr/>
            <p:nvPr/>
          </p:nvGrpSpPr>
          <p:grpSpPr>
            <a:xfrm rot="7889676">
              <a:off x="1075843" y="298253"/>
              <a:ext cx="9004" cy="9004"/>
              <a:chOff x="0" y="0"/>
              <a:chExt cx="219327" cy="219327"/>
            </a:xfrm>
          </p:grpSpPr>
          <p:sp>
            <p:nvSpPr>
              <p:cNvPr id="1286" name="Freeform 1286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7" name="TextBox 1287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8" name="Group 1288"/>
            <p:cNvGrpSpPr/>
            <p:nvPr/>
          </p:nvGrpSpPr>
          <p:grpSpPr>
            <a:xfrm rot="7889676">
              <a:off x="1075843" y="298253"/>
              <a:ext cx="9004" cy="9004"/>
              <a:chOff x="0" y="0"/>
              <a:chExt cx="237406" cy="237406"/>
            </a:xfrm>
          </p:grpSpPr>
          <p:sp>
            <p:nvSpPr>
              <p:cNvPr id="1289" name="Freeform 1289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0" name="TextBox 1290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1" name="Group 1291"/>
            <p:cNvGrpSpPr/>
            <p:nvPr/>
          </p:nvGrpSpPr>
          <p:grpSpPr>
            <a:xfrm rot="7889676">
              <a:off x="1112311" y="257026"/>
              <a:ext cx="9004" cy="9004"/>
              <a:chOff x="0" y="0"/>
              <a:chExt cx="219327" cy="219327"/>
            </a:xfrm>
          </p:grpSpPr>
          <p:sp>
            <p:nvSpPr>
              <p:cNvPr id="1292" name="Freeform 1292"/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3" name="TextBox 1293"/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4" name="Group 1294"/>
            <p:cNvGrpSpPr/>
            <p:nvPr/>
          </p:nvGrpSpPr>
          <p:grpSpPr>
            <a:xfrm rot="7889676">
              <a:off x="1112311" y="257026"/>
              <a:ext cx="9004" cy="9004"/>
              <a:chOff x="0" y="0"/>
              <a:chExt cx="237406" cy="237406"/>
            </a:xfrm>
          </p:grpSpPr>
          <p:sp>
            <p:nvSpPr>
              <p:cNvPr id="1295" name="Freeform 1295"/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6" name="TextBox 1296"/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7" name="Group 1297"/>
            <p:cNvGrpSpPr/>
            <p:nvPr/>
          </p:nvGrpSpPr>
          <p:grpSpPr>
            <a:xfrm rot="7054208">
              <a:off x="973602" y="178496"/>
              <a:ext cx="8365" cy="14073"/>
              <a:chOff x="0" y="0"/>
              <a:chExt cx="174642" cy="293797"/>
            </a:xfrm>
          </p:grpSpPr>
          <p:sp>
            <p:nvSpPr>
              <p:cNvPr id="1298" name="Freeform 1298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9" name="TextBox 1299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0" name="Group 1300"/>
            <p:cNvGrpSpPr/>
            <p:nvPr/>
          </p:nvGrpSpPr>
          <p:grpSpPr>
            <a:xfrm rot="6343282">
              <a:off x="923770" y="187757"/>
              <a:ext cx="7660" cy="9479"/>
              <a:chOff x="0" y="0"/>
              <a:chExt cx="237406" cy="293797"/>
            </a:xfrm>
          </p:grpSpPr>
          <p:sp>
            <p:nvSpPr>
              <p:cNvPr id="1301" name="Freeform 1301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2" name="TextBox 1302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3" name="Group 1303"/>
            <p:cNvGrpSpPr/>
            <p:nvPr/>
          </p:nvGrpSpPr>
          <p:grpSpPr>
            <a:xfrm rot="7054208">
              <a:off x="965996" y="136809"/>
              <a:ext cx="8365" cy="14073"/>
              <a:chOff x="0" y="0"/>
              <a:chExt cx="174642" cy="293797"/>
            </a:xfrm>
          </p:grpSpPr>
          <p:sp>
            <p:nvSpPr>
              <p:cNvPr id="1304" name="Freeform 1304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5" name="TextBox 1305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6" name="Group 1306"/>
            <p:cNvGrpSpPr/>
            <p:nvPr/>
          </p:nvGrpSpPr>
          <p:grpSpPr>
            <a:xfrm rot="6343282">
              <a:off x="916165" y="146070"/>
              <a:ext cx="7660" cy="9479"/>
              <a:chOff x="0" y="0"/>
              <a:chExt cx="237406" cy="293797"/>
            </a:xfrm>
          </p:grpSpPr>
          <p:sp>
            <p:nvSpPr>
              <p:cNvPr id="1307" name="Freeform 1307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8" name="TextBox 1308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9" name="Group 1309"/>
            <p:cNvGrpSpPr/>
            <p:nvPr/>
          </p:nvGrpSpPr>
          <p:grpSpPr>
            <a:xfrm rot="7054208">
              <a:off x="999936" y="159596"/>
              <a:ext cx="8365" cy="14073"/>
              <a:chOff x="0" y="0"/>
              <a:chExt cx="174642" cy="293797"/>
            </a:xfrm>
          </p:grpSpPr>
          <p:sp>
            <p:nvSpPr>
              <p:cNvPr id="1310" name="Freeform 1310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1" name="TextBox 1311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2" name="Group 1312"/>
            <p:cNvGrpSpPr/>
            <p:nvPr/>
          </p:nvGrpSpPr>
          <p:grpSpPr>
            <a:xfrm rot="6343282">
              <a:off x="950104" y="168857"/>
              <a:ext cx="7660" cy="9479"/>
              <a:chOff x="0" y="0"/>
              <a:chExt cx="237406" cy="293797"/>
            </a:xfrm>
          </p:grpSpPr>
          <p:sp>
            <p:nvSpPr>
              <p:cNvPr id="1313" name="Freeform 1313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4" name="TextBox 1314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5" name="Group 1315"/>
            <p:cNvGrpSpPr/>
            <p:nvPr/>
          </p:nvGrpSpPr>
          <p:grpSpPr>
            <a:xfrm rot="-4106663">
              <a:off x="905570" y="111260"/>
              <a:ext cx="8365" cy="14073"/>
              <a:chOff x="0" y="0"/>
              <a:chExt cx="174642" cy="293797"/>
            </a:xfrm>
          </p:grpSpPr>
          <p:sp>
            <p:nvSpPr>
              <p:cNvPr id="1316" name="Freeform 1316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7" name="TextBox 1317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8" name="Group 1318"/>
            <p:cNvGrpSpPr/>
            <p:nvPr/>
          </p:nvGrpSpPr>
          <p:grpSpPr>
            <a:xfrm rot="-4280841">
              <a:off x="1055142" y="213341"/>
              <a:ext cx="7660" cy="9479"/>
              <a:chOff x="0" y="0"/>
              <a:chExt cx="237406" cy="293797"/>
            </a:xfrm>
          </p:grpSpPr>
          <p:sp>
            <p:nvSpPr>
              <p:cNvPr id="1319" name="Freeform 1319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0" name="TextBox 1320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1" name="Group 1321"/>
            <p:cNvGrpSpPr/>
            <p:nvPr/>
          </p:nvGrpSpPr>
          <p:grpSpPr>
            <a:xfrm rot="-3569916">
              <a:off x="980313" y="198038"/>
              <a:ext cx="8365" cy="14073"/>
              <a:chOff x="0" y="0"/>
              <a:chExt cx="174642" cy="293797"/>
            </a:xfrm>
          </p:grpSpPr>
          <p:sp>
            <p:nvSpPr>
              <p:cNvPr id="1322" name="Freeform 1322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3" name="TextBox 1323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4" name="Group 1324"/>
            <p:cNvGrpSpPr/>
            <p:nvPr/>
          </p:nvGrpSpPr>
          <p:grpSpPr>
            <a:xfrm rot="-4280841">
              <a:off x="1031140" y="195946"/>
              <a:ext cx="7660" cy="9479"/>
              <a:chOff x="0" y="0"/>
              <a:chExt cx="237406" cy="293797"/>
            </a:xfrm>
          </p:grpSpPr>
          <p:sp>
            <p:nvSpPr>
              <p:cNvPr id="1325" name="Freeform 1325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6" name="TextBox 1326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7" name="Group 1327"/>
            <p:cNvGrpSpPr/>
            <p:nvPr/>
          </p:nvGrpSpPr>
          <p:grpSpPr>
            <a:xfrm rot="-3569916">
              <a:off x="905015" y="209731"/>
              <a:ext cx="8365" cy="14073"/>
              <a:chOff x="0" y="0"/>
              <a:chExt cx="174642" cy="293797"/>
            </a:xfrm>
          </p:grpSpPr>
          <p:sp>
            <p:nvSpPr>
              <p:cNvPr id="1328" name="Freeform 1328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9" name="TextBox 1329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0" name="Group 1330"/>
            <p:cNvGrpSpPr/>
            <p:nvPr/>
          </p:nvGrpSpPr>
          <p:grpSpPr>
            <a:xfrm rot="-4280841">
              <a:off x="955843" y="207639"/>
              <a:ext cx="7660" cy="9479"/>
              <a:chOff x="0" y="0"/>
              <a:chExt cx="237406" cy="293797"/>
            </a:xfrm>
          </p:grpSpPr>
          <p:sp>
            <p:nvSpPr>
              <p:cNvPr id="1331" name="Freeform 1331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2" name="TextBox 1332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3" name="Group 1333"/>
            <p:cNvGrpSpPr/>
            <p:nvPr/>
          </p:nvGrpSpPr>
          <p:grpSpPr>
            <a:xfrm rot="-3569916">
              <a:off x="889199" y="224966"/>
              <a:ext cx="8365" cy="14073"/>
              <a:chOff x="0" y="0"/>
              <a:chExt cx="174642" cy="293797"/>
            </a:xfrm>
          </p:grpSpPr>
          <p:sp>
            <p:nvSpPr>
              <p:cNvPr id="1334" name="Freeform 1334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5" name="TextBox 1335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6" name="Group 1336"/>
            <p:cNvGrpSpPr/>
            <p:nvPr/>
          </p:nvGrpSpPr>
          <p:grpSpPr>
            <a:xfrm rot="-4280841">
              <a:off x="940026" y="222874"/>
              <a:ext cx="7660" cy="9479"/>
              <a:chOff x="0" y="0"/>
              <a:chExt cx="237406" cy="293797"/>
            </a:xfrm>
          </p:grpSpPr>
          <p:sp>
            <p:nvSpPr>
              <p:cNvPr id="1337" name="Freeform 1337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8" name="TextBox 1338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9" name="Group 1339"/>
            <p:cNvGrpSpPr/>
            <p:nvPr/>
          </p:nvGrpSpPr>
          <p:grpSpPr>
            <a:xfrm rot="6645452">
              <a:off x="900483" y="167890"/>
              <a:ext cx="8365" cy="14073"/>
              <a:chOff x="0" y="0"/>
              <a:chExt cx="174642" cy="293797"/>
            </a:xfrm>
          </p:grpSpPr>
          <p:sp>
            <p:nvSpPr>
              <p:cNvPr id="1340" name="Freeform 1340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1" name="TextBox 1341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2" name="Group 1342"/>
            <p:cNvGrpSpPr/>
            <p:nvPr/>
          </p:nvGrpSpPr>
          <p:grpSpPr>
            <a:xfrm rot="6347161">
              <a:off x="864269" y="200921"/>
              <a:ext cx="7660" cy="9479"/>
              <a:chOff x="0" y="0"/>
              <a:chExt cx="237406" cy="293797"/>
            </a:xfrm>
          </p:grpSpPr>
          <p:sp>
            <p:nvSpPr>
              <p:cNvPr id="1343" name="Freeform 1343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4" name="TextBox 1344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5" name="Group 1345"/>
            <p:cNvGrpSpPr/>
            <p:nvPr/>
          </p:nvGrpSpPr>
          <p:grpSpPr>
            <a:xfrm rot="-4280841">
              <a:off x="1014177" y="222119"/>
              <a:ext cx="7660" cy="9479"/>
              <a:chOff x="0" y="0"/>
              <a:chExt cx="237406" cy="293797"/>
            </a:xfrm>
          </p:grpSpPr>
          <p:sp>
            <p:nvSpPr>
              <p:cNvPr id="1346" name="Freeform 1346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7" name="TextBox 1347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8" name="Group 1348"/>
            <p:cNvGrpSpPr/>
            <p:nvPr/>
          </p:nvGrpSpPr>
          <p:grpSpPr>
            <a:xfrm rot="-4280841">
              <a:off x="881366" y="89298"/>
              <a:ext cx="7660" cy="9479"/>
              <a:chOff x="0" y="0"/>
              <a:chExt cx="237406" cy="293797"/>
            </a:xfrm>
          </p:grpSpPr>
          <p:sp>
            <p:nvSpPr>
              <p:cNvPr id="1349" name="Freeform 1349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0" name="TextBox 1350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1" name="Group 1351"/>
            <p:cNvGrpSpPr/>
            <p:nvPr/>
          </p:nvGrpSpPr>
          <p:grpSpPr>
            <a:xfrm rot="7054208">
              <a:off x="534123" y="310014"/>
              <a:ext cx="8365" cy="14073"/>
              <a:chOff x="0" y="0"/>
              <a:chExt cx="174642" cy="293797"/>
            </a:xfrm>
          </p:grpSpPr>
          <p:sp>
            <p:nvSpPr>
              <p:cNvPr id="1352" name="Freeform 1352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3" name="TextBox 1353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4" name="Group 1354"/>
            <p:cNvGrpSpPr/>
            <p:nvPr/>
          </p:nvGrpSpPr>
          <p:grpSpPr>
            <a:xfrm rot="6343282">
              <a:off x="476686" y="277588"/>
              <a:ext cx="7660" cy="9479"/>
              <a:chOff x="0" y="0"/>
              <a:chExt cx="237406" cy="293797"/>
            </a:xfrm>
          </p:grpSpPr>
          <p:sp>
            <p:nvSpPr>
              <p:cNvPr id="1355" name="Freeform 1355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6" name="TextBox 1356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7" name="Group 1357"/>
            <p:cNvGrpSpPr/>
            <p:nvPr/>
          </p:nvGrpSpPr>
          <p:grpSpPr>
            <a:xfrm rot="6343282">
              <a:off x="510625" y="300376"/>
              <a:ext cx="7660" cy="9479"/>
              <a:chOff x="0" y="0"/>
              <a:chExt cx="237406" cy="293797"/>
            </a:xfrm>
          </p:grpSpPr>
          <p:sp>
            <p:nvSpPr>
              <p:cNvPr id="1358" name="Freeform 1358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9" name="TextBox 1359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0" name="Group 1360"/>
            <p:cNvGrpSpPr/>
            <p:nvPr/>
          </p:nvGrpSpPr>
          <p:grpSpPr>
            <a:xfrm rot="6645452">
              <a:off x="461004" y="299408"/>
              <a:ext cx="8365" cy="14073"/>
              <a:chOff x="0" y="0"/>
              <a:chExt cx="174642" cy="293797"/>
            </a:xfrm>
          </p:grpSpPr>
          <p:sp>
            <p:nvSpPr>
              <p:cNvPr id="1361" name="Freeform 1361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2" name="TextBox 1362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3" name="Group 1363"/>
            <p:cNvGrpSpPr/>
            <p:nvPr/>
          </p:nvGrpSpPr>
          <p:grpSpPr>
            <a:xfrm rot="9885533">
              <a:off x="503482" y="327962"/>
              <a:ext cx="7660" cy="9479"/>
              <a:chOff x="0" y="0"/>
              <a:chExt cx="237406" cy="293797"/>
            </a:xfrm>
          </p:grpSpPr>
          <p:sp>
            <p:nvSpPr>
              <p:cNvPr id="1364" name="Freeform 1364"/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5" name="TextBox 1365"/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6" name="Group 1366"/>
            <p:cNvGrpSpPr/>
            <p:nvPr/>
          </p:nvGrpSpPr>
          <p:grpSpPr>
            <a:xfrm rot="10187702">
              <a:off x="474562" y="324928"/>
              <a:ext cx="8365" cy="14073"/>
              <a:chOff x="0" y="0"/>
              <a:chExt cx="174642" cy="293797"/>
            </a:xfrm>
          </p:grpSpPr>
          <p:sp>
            <p:nvSpPr>
              <p:cNvPr id="1367" name="Freeform 1367"/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8" name="TextBox 1368"/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</p:grpSp>
      <p:sp>
        <p:nvSpPr>
          <p:cNvPr id="1369" name="Freeform 1369"/>
          <p:cNvSpPr/>
          <p:nvPr/>
        </p:nvSpPr>
        <p:spPr>
          <a:xfrm>
            <a:off x="15843809" y="6777115"/>
            <a:ext cx="694750" cy="391586"/>
          </a:xfrm>
          <a:custGeom>
            <a:avLst/>
            <a:gdLst/>
            <a:ahLst/>
            <a:cxnLst/>
            <a:rect l="l" t="t" r="r" b="b"/>
            <a:pathLst>
              <a:path w="694750" h="391586">
                <a:moveTo>
                  <a:pt x="0" y="0"/>
                </a:moveTo>
                <a:lnTo>
                  <a:pt x="694749" y="0"/>
                </a:lnTo>
                <a:lnTo>
                  <a:pt x="694749" y="391586"/>
                </a:lnTo>
                <a:lnTo>
                  <a:pt x="0" y="3915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70" name="Freeform 1370"/>
          <p:cNvSpPr/>
          <p:nvPr/>
        </p:nvSpPr>
        <p:spPr>
          <a:xfrm rot="9161663">
            <a:off x="14086318" y="4723495"/>
            <a:ext cx="2285913" cy="2353578"/>
          </a:xfrm>
          <a:custGeom>
            <a:avLst/>
            <a:gdLst/>
            <a:ahLst/>
            <a:cxnLst/>
            <a:rect l="l" t="t" r="r" b="b"/>
            <a:pathLst>
              <a:path w="2285913" h="2353578">
                <a:moveTo>
                  <a:pt x="0" y="0"/>
                </a:moveTo>
                <a:lnTo>
                  <a:pt x="2285913" y="0"/>
                </a:lnTo>
                <a:lnTo>
                  <a:pt x="2285913" y="2353578"/>
                </a:lnTo>
                <a:lnTo>
                  <a:pt x="0" y="23535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71" name="Freeform 1371"/>
          <p:cNvSpPr/>
          <p:nvPr/>
        </p:nvSpPr>
        <p:spPr>
          <a:xfrm>
            <a:off x="17687935" y="8281196"/>
            <a:ext cx="929642" cy="523980"/>
          </a:xfrm>
          <a:custGeom>
            <a:avLst/>
            <a:gdLst/>
            <a:ahLst/>
            <a:cxnLst/>
            <a:rect l="l" t="t" r="r" b="b"/>
            <a:pathLst>
              <a:path w="929642" h="523980">
                <a:moveTo>
                  <a:pt x="0" y="0"/>
                </a:moveTo>
                <a:lnTo>
                  <a:pt x="929642" y="0"/>
                </a:lnTo>
                <a:lnTo>
                  <a:pt x="929642" y="523980"/>
                </a:lnTo>
                <a:lnTo>
                  <a:pt x="0" y="5239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72" name="Freeform 1372"/>
          <p:cNvSpPr/>
          <p:nvPr/>
        </p:nvSpPr>
        <p:spPr>
          <a:xfrm flipH="1">
            <a:off x="16000280" y="4848207"/>
            <a:ext cx="1957916" cy="1855126"/>
          </a:xfrm>
          <a:custGeom>
            <a:avLst/>
            <a:gdLst/>
            <a:ahLst/>
            <a:cxnLst/>
            <a:rect l="l" t="t" r="r" b="b"/>
            <a:pathLst>
              <a:path w="1957916" h="1855126">
                <a:moveTo>
                  <a:pt x="1957916" y="0"/>
                </a:moveTo>
                <a:lnTo>
                  <a:pt x="0" y="0"/>
                </a:lnTo>
                <a:lnTo>
                  <a:pt x="0" y="1855126"/>
                </a:lnTo>
                <a:lnTo>
                  <a:pt x="1957916" y="1855126"/>
                </a:lnTo>
                <a:lnTo>
                  <a:pt x="1957916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73" name="Freeform 1373"/>
          <p:cNvSpPr/>
          <p:nvPr/>
        </p:nvSpPr>
        <p:spPr>
          <a:xfrm>
            <a:off x="7742650" y="7104261"/>
            <a:ext cx="1298714" cy="732002"/>
          </a:xfrm>
          <a:custGeom>
            <a:avLst/>
            <a:gdLst/>
            <a:ahLst/>
            <a:cxnLst/>
            <a:rect l="l" t="t" r="r" b="b"/>
            <a:pathLst>
              <a:path w="1298714" h="732002">
                <a:moveTo>
                  <a:pt x="0" y="0"/>
                </a:moveTo>
                <a:lnTo>
                  <a:pt x="1298714" y="0"/>
                </a:lnTo>
                <a:lnTo>
                  <a:pt x="1298714" y="732002"/>
                </a:lnTo>
                <a:lnTo>
                  <a:pt x="0" y="7320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74" name="Group 1374"/>
          <p:cNvGrpSpPr/>
          <p:nvPr/>
        </p:nvGrpSpPr>
        <p:grpSpPr>
          <a:xfrm rot="514757">
            <a:off x="8295509" y="7076049"/>
            <a:ext cx="764775" cy="491637"/>
            <a:chOff x="0" y="0"/>
            <a:chExt cx="1019700" cy="655516"/>
          </a:xfrm>
        </p:grpSpPr>
        <p:sp>
          <p:nvSpPr>
            <p:cNvPr id="1375" name="Freeform 1375"/>
            <p:cNvSpPr/>
            <p:nvPr/>
          </p:nvSpPr>
          <p:spPr>
            <a:xfrm rot="250889">
              <a:off x="261887" y="462755"/>
              <a:ext cx="485266" cy="175302"/>
            </a:xfrm>
            <a:custGeom>
              <a:avLst/>
              <a:gdLst/>
              <a:ahLst/>
              <a:cxnLst/>
              <a:rect l="l" t="t" r="r" b="b"/>
              <a:pathLst>
                <a:path w="485266" h="175302">
                  <a:moveTo>
                    <a:pt x="0" y="0"/>
                  </a:moveTo>
                  <a:lnTo>
                    <a:pt x="485266" y="0"/>
                  </a:lnTo>
                  <a:lnTo>
                    <a:pt x="485266" y="175302"/>
                  </a:lnTo>
                  <a:lnTo>
                    <a:pt x="0" y="175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76" name="Freeform 1376"/>
            <p:cNvSpPr/>
            <p:nvPr/>
          </p:nvSpPr>
          <p:spPr>
            <a:xfrm>
              <a:off x="379119" y="498614"/>
              <a:ext cx="197251" cy="62234"/>
            </a:xfrm>
            <a:custGeom>
              <a:avLst/>
              <a:gdLst/>
              <a:ahLst/>
              <a:cxnLst/>
              <a:rect l="l" t="t" r="r" b="b"/>
              <a:pathLst>
                <a:path w="197251" h="62234">
                  <a:moveTo>
                    <a:pt x="0" y="0"/>
                  </a:moveTo>
                  <a:lnTo>
                    <a:pt x="197250" y="0"/>
                  </a:lnTo>
                  <a:lnTo>
                    <a:pt x="197250" y="62234"/>
                  </a:lnTo>
                  <a:lnTo>
                    <a:pt x="0" y="62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77" name="Group 1377"/>
            <p:cNvGrpSpPr/>
            <p:nvPr/>
          </p:nvGrpSpPr>
          <p:grpSpPr>
            <a:xfrm rot="-506993">
              <a:off x="524222" y="533963"/>
              <a:ext cx="71514" cy="44953"/>
              <a:chOff x="0" y="0"/>
              <a:chExt cx="1011698" cy="635948"/>
            </a:xfrm>
          </p:grpSpPr>
          <p:sp>
            <p:nvSpPr>
              <p:cNvPr id="1378" name="Freeform 1378"/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9" name="TextBox 1379"/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380" name="Freeform 1380"/>
            <p:cNvSpPr/>
            <p:nvPr/>
          </p:nvSpPr>
          <p:spPr>
            <a:xfrm rot="-381890">
              <a:off x="430199" y="506634"/>
              <a:ext cx="197251" cy="62234"/>
            </a:xfrm>
            <a:custGeom>
              <a:avLst/>
              <a:gdLst/>
              <a:ahLst/>
              <a:cxnLst/>
              <a:rect l="l" t="t" r="r" b="b"/>
              <a:pathLst>
                <a:path w="197251" h="62234">
                  <a:moveTo>
                    <a:pt x="0" y="0"/>
                  </a:moveTo>
                  <a:lnTo>
                    <a:pt x="197250" y="0"/>
                  </a:lnTo>
                  <a:lnTo>
                    <a:pt x="197250" y="62234"/>
                  </a:lnTo>
                  <a:lnTo>
                    <a:pt x="0" y="62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81" name="Group 1381"/>
            <p:cNvGrpSpPr/>
            <p:nvPr/>
          </p:nvGrpSpPr>
          <p:grpSpPr>
            <a:xfrm rot="-888883">
              <a:off x="577756" y="532701"/>
              <a:ext cx="71514" cy="44953"/>
              <a:chOff x="0" y="0"/>
              <a:chExt cx="1011698" cy="635948"/>
            </a:xfrm>
          </p:grpSpPr>
          <p:sp>
            <p:nvSpPr>
              <p:cNvPr id="1382" name="Freeform 1382"/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3" name="TextBox 1383"/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84" name="Group 1384"/>
            <p:cNvGrpSpPr/>
            <p:nvPr/>
          </p:nvGrpSpPr>
          <p:grpSpPr>
            <a:xfrm rot="-1133282">
              <a:off x="788662" y="243569"/>
              <a:ext cx="83309" cy="48364"/>
              <a:chOff x="0" y="0"/>
              <a:chExt cx="142497" cy="82726"/>
            </a:xfrm>
          </p:grpSpPr>
          <p:sp>
            <p:nvSpPr>
              <p:cNvPr id="1385" name="Freeform 1385"/>
              <p:cNvSpPr/>
              <p:nvPr/>
            </p:nvSpPr>
            <p:spPr>
              <a:xfrm>
                <a:off x="0" y="0"/>
                <a:ext cx="142497" cy="82726"/>
              </a:xfrm>
              <a:custGeom>
                <a:avLst/>
                <a:gdLst/>
                <a:ahLst/>
                <a:cxnLst/>
                <a:rect l="l" t="t" r="r" b="b"/>
                <a:pathLst>
                  <a:path w="142497" h="82726">
                    <a:moveTo>
                      <a:pt x="71249" y="0"/>
                    </a:moveTo>
                    <a:cubicBezTo>
                      <a:pt x="31899" y="0"/>
                      <a:pt x="0" y="18519"/>
                      <a:pt x="0" y="41363"/>
                    </a:cubicBezTo>
                    <a:cubicBezTo>
                      <a:pt x="0" y="64207"/>
                      <a:pt x="31899" y="82726"/>
                      <a:pt x="71249" y="82726"/>
                    </a:cubicBezTo>
                    <a:cubicBezTo>
                      <a:pt x="110598" y="82726"/>
                      <a:pt x="142497" y="64207"/>
                      <a:pt x="142497" y="41363"/>
                    </a:cubicBezTo>
                    <a:cubicBezTo>
                      <a:pt x="142497" y="18519"/>
                      <a:pt x="110598" y="0"/>
                      <a:pt x="7124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6" name="TextBox 1386"/>
              <p:cNvSpPr txBox="1"/>
              <p:nvPr/>
            </p:nvSpPr>
            <p:spPr>
              <a:xfrm>
                <a:off x="13359" y="-30344"/>
                <a:ext cx="115779" cy="1053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87" name="Group 1387"/>
            <p:cNvGrpSpPr/>
            <p:nvPr/>
          </p:nvGrpSpPr>
          <p:grpSpPr>
            <a:xfrm rot="468809">
              <a:off x="175956" y="66830"/>
              <a:ext cx="413354" cy="177937"/>
              <a:chOff x="0" y="0"/>
              <a:chExt cx="923134" cy="397382"/>
            </a:xfrm>
          </p:grpSpPr>
          <p:sp>
            <p:nvSpPr>
              <p:cNvPr id="1388" name="Freeform 1388"/>
              <p:cNvSpPr/>
              <p:nvPr/>
            </p:nvSpPr>
            <p:spPr>
              <a:xfrm>
                <a:off x="0" y="0"/>
                <a:ext cx="923134" cy="397382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97382">
                    <a:moveTo>
                      <a:pt x="461567" y="0"/>
                    </a:moveTo>
                    <a:cubicBezTo>
                      <a:pt x="206651" y="0"/>
                      <a:pt x="0" y="88957"/>
                      <a:pt x="0" y="198691"/>
                    </a:cubicBezTo>
                    <a:cubicBezTo>
                      <a:pt x="0" y="308425"/>
                      <a:pt x="206651" y="397382"/>
                      <a:pt x="461567" y="397382"/>
                    </a:cubicBezTo>
                    <a:cubicBezTo>
                      <a:pt x="716483" y="397382"/>
                      <a:pt x="923134" y="308425"/>
                      <a:pt x="923134" y="198691"/>
                    </a:cubicBezTo>
                    <a:cubicBezTo>
                      <a:pt x="923134" y="8895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9" name="TextBox 1389"/>
              <p:cNvSpPr txBox="1"/>
              <p:nvPr/>
            </p:nvSpPr>
            <p:spPr>
              <a:xfrm>
                <a:off x="86544" y="-845"/>
                <a:ext cx="750046" cy="3609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90" name="Group 1390"/>
            <p:cNvGrpSpPr/>
            <p:nvPr/>
          </p:nvGrpSpPr>
          <p:grpSpPr>
            <a:xfrm rot="967457">
              <a:off x="213490" y="248210"/>
              <a:ext cx="363950" cy="173601"/>
              <a:chOff x="0" y="0"/>
              <a:chExt cx="812800" cy="387698"/>
            </a:xfrm>
          </p:grpSpPr>
          <p:sp>
            <p:nvSpPr>
              <p:cNvPr id="1391" name="Freeform 1391"/>
              <p:cNvSpPr/>
              <p:nvPr/>
            </p:nvSpPr>
            <p:spPr>
              <a:xfrm>
                <a:off x="0" y="0"/>
                <a:ext cx="812800" cy="38769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7698">
                    <a:moveTo>
                      <a:pt x="406400" y="0"/>
                    </a:moveTo>
                    <a:cubicBezTo>
                      <a:pt x="181951" y="0"/>
                      <a:pt x="0" y="86789"/>
                      <a:pt x="0" y="193849"/>
                    </a:cubicBezTo>
                    <a:cubicBezTo>
                      <a:pt x="0" y="300909"/>
                      <a:pt x="181951" y="387698"/>
                      <a:pt x="406400" y="387698"/>
                    </a:cubicBezTo>
                    <a:cubicBezTo>
                      <a:pt x="630849" y="387698"/>
                      <a:pt x="812800" y="300909"/>
                      <a:pt x="812800" y="193849"/>
                    </a:cubicBezTo>
                    <a:cubicBezTo>
                      <a:pt x="812800" y="86789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2" name="TextBox 1392"/>
              <p:cNvSpPr txBox="1"/>
              <p:nvPr/>
            </p:nvSpPr>
            <p:spPr>
              <a:xfrm>
                <a:off x="76200" y="-1753"/>
                <a:ext cx="660400" cy="3531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93" name="Group 1393"/>
            <p:cNvGrpSpPr/>
            <p:nvPr/>
          </p:nvGrpSpPr>
          <p:grpSpPr>
            <a:xfrm rot="-506993">
              <a:off x="344527" y="261359"/>
              <a:ext cx="363950" cy="177465"/>
              <a:chOff x="0" y="0"/>
              <a:chExt cx="812800" cy="396328"/>
            </a:xfrm>
          </p:grpSpPr>
          <p:sp>
            <p:nvSpPr>
              <p:cNvPr id="1394" name="Freeform 1394"/>
              <p:cNvSpPr/>
              <p:nvPr/>
            </p:nvSpPr>
            <p:spPr>
              <a:xfrm>
                <a:off x="0" y="0"/>
                <a:ext cx="812800" cy="39632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96328">
                    <a:moveTo>
                      <a:pt x="406400" y="0"/>
                    </a:moveTo>
                    <a:cubicBezTo>
                      <a:pt x="181951" y="0"/>
                      <a:pt x="0" y="88721"/>
                      <a:pt x="0" y="198164"/>
                    </a:cubicBezTo>
                    <a:cubicBezTo>
                      <a:pt x="0" y="307607"/>
                      <a:pt x="181951" y="396328"/>
                      <a:pt x="406400" y="396328"/>
                    </a:cubicBezTo>
                    <a:cubicBezTo>
                      <a:pt x="630849" y="396328"/>
                      <a:pt x="812800" y="307607"/>
                      <a:pt x="812800" y="198164"/>
                    </a:cubicBezTo>
                    <a:cubicBezTo>
                      <a:pt x="812800" y="8872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5" name="TextBox 1395"/>
              <p:cNvSpPr txBox="1"/>
              <p:nvPr/>
            </p:nvSpPr>
            <p:spPr>
              <a:xfrm>
                <a:off x="76200" y="-944"/>
                <a:ext cx="660400" cy="360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96" name="Group 1396"/>
            <p:cNvGrpSpPr/>
            <p:nvPr/>
          </p:nvGrpSpPr>
          <p:grpSpPr>
            <a:xfrm rot="-506993">
              <a:off x="446163" y="261615"/>
              <a:ext cx="363950" cy="130325"/>
              <a:chOff x="0" y="0"/>
              <a:chExt cx="812800" cy="291052"/>
            </a:xfrm>
          </p:grpSpPr>
          <p:sp>
            <p:nvSpPr>
              <p:cNvPr id="1397" name="Freeform 1397"/>
              <p:cNvSpPr/>
              <p:nvPr/>
            </p:nvSpPr>
            <p:spPr>
              <a:xfrm>
                <a:off x="0" y="0"/>
                <a:ext cx="812800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91052">
                    <a:moveTo>
                      <a:pt x="406400" y="0"/>
                    </a:moveTo>
                    <a:cubicBezTo>
                      <a:pt x="181951" y="0"/>
                      <a:pt x="0" y="65154"/>
                      <a:pt x="0" y="145526"/>
                    </a:cubicBezTo>
                    <a:cubicBezTo>
                      <a:pt x="0" y="225898"/>
                      <a:pt x="181951" y="291052"/>
                      <a:pt x="406400" y="291052"/>
                    </a:cubicBezTo>
                    <a:cubicBezTo>
                      <a:pt x="630849" y="291052"/>
                      <a:pt x="812800" y="225898"/>
                      <a:pt x="812800" y="145526"/>
                    </a:cubicBezTo>
                    <a:cubicBezTo>
                      <a:pt x="812800" y="65154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8" name="TextBox 1398"/>
              <p:cNvSpPr txBox="1"/>
              <p:nvPr/>
            </p:nvSpPr>
            <p:spPr>
              <a:xfrm>
                <a:off x="76200" y="-10814"/>
                <a:ext cx="660400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99" name="Group 1399"/>
            <p:cNvGrpSpPr/>
            <p:nvPr/>
          </p:nvGrpSpPr>
          <p:grpSpPr>
            <a:xfrm rot="-506993">
              <a:off x="102804" y="23991"/>
              <a:ext cx="222290" cy="130325"/>
              <a:chOff x="0" y="0"/>
              <a:chExt cx="496436" cy="291052"/>
            </a:xfrm>
          </p:grpSpPr>
          <p:sp>
            <p:nvSpPr>
              <p:cNvPr id="1400" name="Freeform 1400"/>
              <p:cNvSpPr/>
              <p:nvPr/>
            </p:nvSpPr>
            <p:spPr>
              <a:xfrm>
                <a:off x="0" y="0"/>
                <a:ext cx="496436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496436" h="291052">
                    <a:moveTo>
                      <a:pt x="248218" y="0"/>
                    </a:moveTo>
                    <a:cubicBezTo>
                      <a:pt x="111131" y="0"/>
                      <a:pt x="0" y="65154"/>
                      <a:pt x="0" y="145526"/>
                    </a:cubicBezTo>
                    <a:cubicBezTo>
                      <a:pt x="0" y="225898"/>
                      <a:pt x="111131" y="291052"/>
                      <a:pt x="248218" y="291052"/>
                    </a:cubicBezTo>
                    <a:cubicBezTo>
                      <a:pt x="385305" y="291052"/>
                      <a:pt x="496436" y="225898"/>
                      <a:pt x="496436" y="145526"/>
                    </a:cubicBezTo>
                    <a:cubicBezTo>
                      <a:pt x="496436" y="65154"/>
                      <a:pt x="385305" y="0"/>
                      <a:pt x="24821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1" name="TextBox 1401"/>
              <p:cNvSpPr txBox="1"/>
              <p:nvPr/>
            </p:nvSpPr>
            <p:spPr>
              <a:xfrm>
                <a:off x="46541" y="-10814"/>
                <a:ext cx="403354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02" name="Group 1402"/>
            <p:cNvGrpSpPr/>
            <p:nvPr/>
          </p:nvGrpSpPr>
          <p:grpSpPr>
            <a:xfrm rot="731334">
              <a:off x="152248" y="24628"/>
              <a:ext cx="245379" cy="113190"/>
              <a:chOff x="0" y="0"/>
              <a:chExt cx="547999" cy="252784"/>
            </a:xfrm>
          </p:grpSpPr>
          <p:sp>
            <p:nvSpPr>
              <p:cNvPr id="1403" name="Freeform 1403"/>
              <p:cNvSpPr/>
              <p:nvPr/>
            </p:nvSpPr>
            <p:spPr>
              <a:xfrm>
                <a:off x="0" y="0"/>
                <a:ext cx="547999" cy="252784"/>
              </a:xfrm>
              <a:custGeom>
                <a:avLst/>
                <a:gdLst/>
                <a:ahLst/>
                <a:cxnLst/>
                <a:rect l="l" t="t" r="r" b="b"/>
                <a:pathLst>
                  <a:path w="547999" h="252784">
                    <a:moveTo>
                      <a:pt x="273999" y="0"/>
                    </a:moveTo>
                    <a:cubicBezTo>
                      <a:pt x="122674" y="0"/>
                      <a:pt x="0" y="56588"/>
                      <a:pt x="0" y="126392"/>
                    </a:cubicBezTo>
                    <a:cubicBezTo>
                      <a:pt x="0" y="196196"/>
                      <a:pt x="122674" y="252784"/>
                      <a:pt x="273999" y="252784"/>
                    </a:cubicBezTo>
                    <a:cubicBezTo>
                      <a:pt x="425325" y="252784"/>
                      <a:pt x="547999" y="196196"/>
                      <a:pt x="547999" y="126392"/>
                    </a:cubicBezTo>
                    <a:cubicBezTo>
                      <a:pt x="547999" y="56588"/>
                      <a:pt x="425325" y="0"/>
                      <a:pt x="27399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4" name="TextBox 1404"/>
              <p:cNvSpPr txBox="1"/>
              <p:nvPr/>
            </p:nvSpPr>
            <p:spPr>
              <a:xfrm>
                <a:off x="51375" y="-14402"/>
                <a:ext cx="445249" cy="2434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05" name="Group 1405"/>
            <p:cNvGrpSpPr/>
            <p:nvPr/>
          </p:nvGrpSpPr>
          <p:grpSpPr>
            <a:xfrm rot="731334">
              <a:off x="320150" y="185106"/>
              <a:ext cx="236825" cy="106478"/>
              <a:chOff x="0" y="0"/>
              <a:chExt cx="528895" cy="237795"/>
            </a:xfrm>
          </p:grpSpPr>
          <p:sp>
            <p:nvSpPr>
              <p:cNvPr id="1406" name="Freeform 1406"/>
              <p:cNvSpPr/>
              <p:nvPr/>
            </p:nvSpPr>
            <p:spPr>
              <a:xfrm>
                <a:off x="0" y="0"/>
                <a:ext cx="528895" cy="237795"/>
              </a:xfrm>
              <a:custGeom>
                <a:avLst/>
                <a:gdLst/>
                <a:ahLst/>
                <a:cxnLst/>
                <a:rect l="l" t="t" r="r" b="b"/>
                <a:pathLst>
                  <a:path w="528895" h="237795">
                    <a:moveTo>
                      <a:pt x="264448" y="0"/>
                    </a:moveTo>
                    <a:cubicBezTo>
                      <a:pt x="118397" y="0"/>
                      <a:pt x="0" y="53232"/>
                      <a:pt x="0" y="118898"/>
                    </a:cubicBezTo>
                    <a:cubicBezTo>
                      <a:pt x="0" y="184563"/>
                      <a:pt x="118397" y="237795"/>
                      <a:pt x="264448" y="237795"/>
                    </a:cubicBezTo>
                    <a:cubicBezTo>
                      <a:pt x="410498" y="237795"/>
                      <a:pt x="528895" y="184563"/>
                      <a:pt x="528895" y="118898"/>
                    </a:cubicBezTo>
                    <a:cubicBezTo>
                      <a:pt x="528895" y="53232"/>
                      <a:pt x="410498" y="0"/>
                      <a:pt x="26444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7" name="TextBox 1407"/>
              <p:cNvSpPr txBox="1"/>
              <p:nvPr/>
            </p:nvSpPr>
            <p:spPr>
              <a:xfrm>
                <a:off x="49584" y="-15807"/>
                <a:ext cx="429728" cy="2313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08" name="Group 1408"/>
            <p:cNvGrpSpPr/>
            <p:nvPr/>
          </p:nvGrpSpPr>
          <p:grpSpPr>
            <a:xfrm rot="570107">
              <a:off x="259232" y="81064"/>
              <a:ext cx="413354" cy="173597"/>
              <a:chOff x="0" y="0"/>
              <a:chExt cx="923134" cy="387690"/>
            </a:xfrm>
          </p:grpSpPr>
          <p:sp>
            <p:nvSpPr>
              <p:cNvPr id="1409" name="Freeform 1409"/>
              <p:cNvSpPr/>
              <p:nvPr/>
            </p:nvSpPr>
            <p:spPr>
              <a:xfrm>
                <a:off x="0" y="0"/>
                <a:ext cx="923134" cy="387690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87690">
                    <a:moveTo>
                      <a:pt x="461567" y="0"/>
                    </a:moveTo>
                    <a:cubicBezTo>
                      <a:pt x="206651" y="0"/>
                      <a:pt x="0" y="86787"/>
                      <a:pt x="0" y="193845"/>
                    </a:cubicBezTo>
                    <a:cubicBezTo>
                      <a:pt x="0" y="300903"/>
                      <a:pt x="206651" y="387690"/>
                      <a:pt x="461567" y="387690"/>
                    </a:cubicBezTo>
                    <a:cubicBezTo>
                      <a:pt x="716483" y="387690"/>
                      <a:pt x="923134" y="300903"/>
                      <a:pt x="923134" y="193845"/>
                    </a:cubicBezTo>
                    <a:cubicBezTo>
                      <a:pt x="923134" y="8678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0" name="TextBox 1410"/>
              <p:cNvSpPr txBox="1"/>
              <p:nvPr/>
            </p:nvSpPr>
            <p:spPr>
              <a:xfrm>
                <a:off x="86544" y="-1754"/>
                <a:ext cx="750046" cy="3530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11" name="Group 1411"/>
            <p:cNvGrpSpPr/>
            <p:nvPr/>
          </p:nvGrpSpPr>
          <p:grpSpPr>
            <a:xfrm rot="2473020">
              <a:off x="105472" y="128699"/>
              <a:ext cx="126321" cy="42967"/>
              <a:chOff x="0" y="0"/>
              <a:chExt cx="282109" cy="95958"/>
            </a:xfrm>
          </p:grpSpPr>
          <p:sp>
            <p:nvSpPr>
              <p:cNvPr id="1412" name="Freeform 1412"/>
              <p:cNvSpPr/>
              <p:nvPr/>
            </p:nvSpPr>
            <p:spPr>
              <a:xfrm>
                <a:off x="0" y="0"/>
                <a:ext cx="282109" cy="95958"/>
              </a:xfrm>
              <a:custGeom>
                <a:avLst/>
                <a:gdLst/>
                <a:ahLst/>
                <a:cxnLst/>
                <a:rect l="l" t="t" r="r" b="b"/>
                <a:pathLst>
                  <a:path w="282109" h="95958">
                    <a:moveTo>
                      <a:pt x="141054" y="0"/>
                    </a:moveTo>
                    <a:cubicBezTo>
                      <a:pt x="63152" y="0"/>
                      <a:pt x="0" y="21481"/>
                      <a:pt x="0" y="47979"/>
                    </a:cubicBezTo>
                    <a:cubicBezTo>
                      <a:pt x="0" y="74477"/>
                      <a:pt x="63152" y="95958"/>
                      <a:pt x="141054" y="95958"/>
                    </a:cubicBezTo>
                    <a:cubicBezTo>
                      <a:pt x="218957" y="95958"/>
                      <a:pt x="282109" y="74477"/>
                      <a:pt x="282109" y="47979"/>
                    </a:cubicBezTo>
                    <a:cubicBezTo>
                      <a:pt x="282109" y="21481"/>
                      <a:pt x="218957" y="0"/>
                      <a:pt x="141054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3" name="TextBox 1413"/>
              <p:cNvSpPr txBox="1"/>
              <p:nvPr/>
            </p:nvSpPr>
            <p:spPr>
              <a:xfrm>
                <a:off x="26448" y="-29104"/>
                <a:ext cx="229213" cy="1160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14" name="AutoShape 1414"/>
            <p:cNvSpPr/>
            <p:nvPr/>
          </p:nvSpPr>
          <p:spPr>
            <a:xfrm>
              <a:off x="612008" y="133987"/>
              <a:ext cx="232060" cy="82498"/>
            </a:xfrm>
            <a:prstGeom prst="line">
              <a:avLst/>
            </a:prstGeom>
            <a:ln w="6114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15" name="Group 1415"/>
            <p:cNvGrpSpPr/>
            <p:nvPr/>
          </p:nvGrpSpPr>
          <p:grpSpPr>
            <a:xfrm rot="570107">
              <a:off x="398398" y="184305"/>
              <a:ext cx="413354" cy="118352"/>
              <a:chOff x="0" y="0"/>
              <a:chExt cx="923134" cy="264313"/>
            </a:xfrm>
          </p:grpSpPr>
          <p:sp>
            <p:nvSpPr>
              <p:cNvPr id="1416" name="Freeform 1416"/>
              <p:cNvSpPr/>
              <p:nvPr/>
            </p:nvSpPr>
            <p:spPr>
              <a:xfrm>
                <a:off x="0" y="0"/>
                <a:ext cx="923134" cy="264313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264313">
                    <a:moveTo>
                      <a:pt x="461567" y="0"/>
                    </a:moveTo>
                    <a:cubicBezTo>
                      <a:pt x="206651" y="0"/>
                      <a:pt x="0" y="59169"/>
                      <a:pt x="0" y="132157"/>
                    </a:cubicBezTo>
                    <a:cubicBezTo>
                      <a:pt x="0" y="205145"/>
                      <a:pt x="206651" y="264313"/>
                      <a:pt x="461567" y="264313"/>
                    </a:cubicBezTo>
                    <a:cubicBezTo>
                      <a:pt x="716483" y="264313"/>
                      <a:pt x="923134" y="205145"/>
                      <a:pt x="923134" y="132157"/>
                    </a:cubicBezTo>
                    <a:cubicBezTo>
                      <a:pt x="923134" y="59169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7" name="TextBox 1417"/>
              <p:cNvSpPr txBox="1"/>
              <p:nvPr/>
            </p:nvSpPr>
            <p:spPr>
              <a:xfrm>
                <a:off x="86544" y="-13321"/>
                <a:ext cx="750046" cy="252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18" name="Group 1418"/>
            <p:cNvGrpSpPr/>
            <p:nvPr/>
          </p:nvGrpSpPr>
          <p:grpSpPr>
            <a:xfrm rot="570107">
              <a:off x="12" y="97457"/>
              <a:ext cx="473850" cy="39532"/>
              <a:chOff x="0" y="0"/>
              <a:chExt cx="1058238" cy="88285"/>
            </a:xfrm>
          </p:grpSpPr>
          <p:sp>
            <p:nvSpPr>
              <p:cNvPr id="1419" name="Freeform 1419"/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0" name="TextBox 1420"/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1" name="Group 1421"/>
            <p:cNvGrpSpPr/>
            <p:nvPr/>
          </p:nvGrpSpPr>
          <p:grpSpPr>
            <a:xfrm rot="-1195036">
              <a:off x="80055" y="67010"/>
              <a:ext cx="69606" cy="19328"/>
              <a:chOff x="0" y="0"/>
              <a:chExt cx="155451" cy="43166"/>
            </a:xfrm>
          </p:grpSpPr>
          <p:sp>
            <p:nvSpPr>
              <p:cNvPr id="1422" name="Freeform 1422"/>
              <p:cNvSpPr/>
              <p:nvPr/>
            </p:nvSpPr>
            <p:spPr>
              <a:xfrm>
                <a:off x="0" y="0"/>
                <a:ext cx="155451" cy="43166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43166">
                    <a:moveTo>
                      <a:pt x="77725" y="0"/>
                    </a:moveTo>
                    <a:cubicBezTo>
                      <a:pt x="34799" y="0"/>
                      <a:pt x="0" y="9663"/>
                      <a:pt x="0" y="21583"/>
                    </a:cubicBezTo>
                    <a:cubicBezTo>
                      <a:pt x="0" y="33503"/>
                      <a:pt x="34799" y="43166"/>
                      <a:pt x="77725" y="43166"/>
                    </a:cubicBezTo>
                    <a:cubicBezTo>
                      <a:pt x="120652" y="43166"/>
                      <a:pt x="155451" y="33503"/>
                      <a:pt x="155451" y="21583"/>
                    </a:cubicBezTo>
                    <a:cubicBezTo>
                      <a:pt x="155451" y="9663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3" name="TextBox 1423"/>
              <p:cNvSpPr txBox="1"/>
              <p:nvPr/>
            </p:nvSpPr>
            <p:spPr>
              <a:xfrm>
                <a:off x="14573" y="-34053"/>
                <a:ext cx="126304" cy="731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4" name="Group 1424"/>
            <p:cNvGrpSpPr/>
            <p:nvPr/>
          </p:nvGrpSpPr>
          <p:grpSpPr>
            <a:xfrm rot="190732">
              <a:off x="69020" y="73207"/>
              <a:ext cx="69606" cy="17282"/>
              <a:chOff x="0" y="0"/>
              <a:chExt cx="155451" cy="38595"/>
            </a:xfrm>
          </p:grpSpPr>
          <p:sp>
            <p:nvSpPr>
              <p:cNvPr id="1425" name="Freeform 1425"/>
              <p:cNvSpPr/>
              <p:nvPr/>
            </p:nvSpPr>
            <p:spPr>
              <a:xfrm>
                <a:off x="0" y="0"/>
                <a:ext cx="155451" cy="38595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38595">
                    <a:moveTo>
                      <a:pt x="77725" y="0"/>
                    </a:moveTo>
                    <a:cubicBezTo>
                      <a:pt x="34799" y="0"/>
                      <a:pt x="0" y="8640"/>
                      <a:pt x="0" y="19297"/>
                    </a:cubicBezTo>
                    <a:cubicBezTo>
                      <a:pt x="0" y="29955"/>
                      <a:pt x="34799" y="38595"/>
                      <a:pt x="77725" y="38595"/>
                    </a:cubicBezTo>
                    <a:cubicBezTo>
                      <a:pt x="120652" y="38595"/>
                      <a:pt x="155451" y="29955"/>
                      <a:pt x="155451" y="19297"/>
                    </a:cubicBezTo>
                    <a:cubicBezTo>
                      <a:pt x="155451" y="8640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6" name="TextBox 1426"/>
              <p:cNvSpPr txBox="1"/>
              <p:nvPr/>
            </p:nvSpPr>
            <p:spPr>
              <a:xfrm>
                <a:off x="14573" y="-34482"/>
                <a:ext cx="126304" cy="694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7" name="Group 1427"/>
            <p:cNvGrpSpPr/>
            <p:nvPr/>
          </p:nvGrpSpPr>
          <p:grpSpPr>
            <a:xfrm>
              <a:off x="545850" y="215817"/>
              <a:ext cx="473850" cy="39532"/>
              <a:chOff x="0" y="0"/>
              <a:chExt cx="1058238" cy="88285"/>
            </a:xfrm>
          </p:grpSpPr>
          <p:sp>
            <p:nvSpPr>
              <p:cNvPr id="1428" name="Freeform 1428"/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9" name="TextBox 1429"/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30" name="Group 1430"/>
            <p:cNvGrpSpPr/>
            <p:nvPr/>
          </p:nvGrpSpPr>
          <p:grpSpPr>
            <a:xfrm rot="-1229729">
              <a:off x="786080" y="254984"/>
              <a:ext cx="205405" cy="18624"/>
              <a:chOff x="0" y="0"/>
              <a:chExt cx="458725" cy="41593"/>
            </a:xfrm>
          </p:grpSpPr>
          <p:sp>
            <p:nvSpPr>
              <p:cNvPr id="1431" name="Freeform 1431"/>
              <p:cNvSpPr/>
              <p:nvPr/>
            </p:nvSpPr>
            <p:spPr>
              <a:xfrm>
                <a:off x="0" y="0"/>
                <a:ext cx="458725" cy="41593"/>
              </a:xfrm>
              <a:custGeom>
                <a:avLst/>
                <a:gdLst/>
                <a:ahLst/>
                <a:cxnLst/>
                <a:rect l="l" t="t" r="r" b="b"/>
                <a:pathLst>
                  <a:path w="458725" h="41593">
                    <a:moveTo>
                      <a:pt x="229363" y="0"/>
                    </a:moveTo>
                    <a:cubicBezTo>
                      <a:pt x="102689" y="0"/>
                      <a:pt x="0" y="9311"/>
                      <a:pt x="0" y="20797"/>
                    </a:cubicBezTo>
                    <a:cubicBezTo>
                      <a:pt x="0" y="32282"/>
                      <a:pt x="102689" y="41593"/>
                      <a:pt x="229363" y="41593"/>
                    </a:cubicBezTo>
                    <a:cubicBezTo>
                      <a:pt x="356036" y="41593"/>
                      <a:pt x="458725" y="32282"/>
                      <a:pt x="458725" y="20797"/>
                    </a:cubicBezTo>
                    <a:cubicBezTo>
                      <a:pt x="458725" y="9311"/>
                      <a:pt x="356036" y="0"/>
                      <a:pt x="2293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2" name="TextBox 1432"/>
              <p:cNvSpPr txBox="1"/>
              <p:nvPr/>
            </p:nvSpPr>
            <p:spPr>
              <a:xfrm>
                <a:off x="43006" y="-34201"/>
                <a:ext cx="372714" cy="718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33" name="Group 1433"/>
            <p:cNvGrpSpPr/>
            <p:nvPr/>
          </p:nvGrpSpPr>
          <p:grpSpPr>
            <a:xfrm rot="-2337051">
              <a:off x="796804" y="270400"/>
              <a:ext cx="94562" cy="25222"/>
              <a:chOff x="0" y="0"/>
              <a:chExt cx="257323" cy="68634"/>
            </a:xfrm>
          </p:grpSpPr>
          <p:sp>
            <p:nvSpPr>
              <p:cNvPr id="1434" name="Freeform 1434"/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5" name="TextBox 1435"/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36" name="Group 1436"/>
            <p:cNvGrpSpPr/>
            <p:nvPr/>
          </p:nvGrpSpPr>
          <p:grpSpPr>
            <a:xfrm rot="-2770450">
              <a:off x="782889" y="294924"/>
              <a:ext cx="64933" cy="17319"/>
              <a:chOff x="0" y="0"/>
              <a:chExt cx="257323" cy="68634"/>
            </a:xfrm>
          </p:grpSpPr>
          <p:sp>
            <p:nvSpPr>
              <p:cNvPr id="1437" name="Freeform 1437"/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8" name="TextBox 1438"/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39" name="Group 1439"/>
            <p:cNvGrpSpPr/>
            <p:nvPr/>
          </p:nvGrpSpPr>
          <p:grpSpPr>
            <a:xfrm rot="-412199">
              <a:off x="874459" y="243074"/>
              <a:ext cx="80113" cy="17319"/>
              <a:chOff x="0" y="0"/>
              <a:chExt cx="317481" cy="68634"/>
            </a:xfrm>
          </p:grpSpPr>
          <p:sp>
            <p:nvSpPr>
              <p:cNvPr id="1440" name="Freeform 1440"/>
              <p:cNvSpPr/>
              <p:nvPr/>
            </p:nvSpPr>
            <p:spPr>
              <a:xfrm>
                <a:off x="0" y="0"/>
                <a:ext cx="317481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317481" h="68634">
                    <a:moveTo>
                      <a:pt x="158740" y="0"/>
                    </a:moveTo>
                    <a:cubicBezTo>
                      <a:pt x="71070" y="0"/>
                      <a:pt x="0" y="15364"/>
                      <a:pt x="0" y="34317"/>
                    </a:cubicBezTo>
                    <a:cubicBezTo>
                      <a:pt x="0" y="53270"/>
                      <a:pt x="71070" y="68634"/>
                      <a:pt x="158740" y="68634"/>
                    </a:cubicBezTo>
                    <a:cubicBezTo>
                      <a:pt x="246410" y="68634"/>
                      <a:pt x="317481" y="53270"/>
                      <a:pt x="317481" y="34317"/>
                    </a:cubicBezTo>
                    <a:cubicBezTo>
                      <a:pt x="317481" y="15364"/>
                      <a:pt x="246410" y="0"/>
                      <a:pt x="15874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1" name="TextBox 1441"/>
              <p:cNvSpPr txBox="1"/>
              <p:nvPr/>
            </p:nvSpPr>
            <p:spPr>
              <a:xfrm>
                <a:off x="29764" y="-31666"/>
                <a:ext cx="257953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42" name="Group 1442"/>
            <p:cNvGrpSpPr/>
            <p:nvPr/>
          </p:nvGrpSpPr>
          <p:grpSpPr>
            <a:xfrm>
              <a:off x="473875" y="208013"/>
              <a:ext cx="473850" cy="27570"/>
              <a:chOff x="0" y="0"/>
              <a:chExt cx="1058238" cy="61571"/>
            </a:xfrm>
          </p:grpSpPr>
          <p:sp>
            <p:nvSpPr>
              <p:cNvPr id="1443" name="Freeform 1443"/>
              <p:cNvSpPr/>
              <p:nvPr/>
            </p:nvSpPr>
            <p:spPr>
              <a:xfrm>
                <a:off x="0" y="0"/>
                <a:ext cx="1058238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61571">
                    <a:moveTo>
                      <a:pt x="529119" y="0"/>
                    </a:moveTo>
                    <a:cubicBezTo>
                      <a:pt x="236895" y="0"/>
                      <a:pt x="0" y="13783"/>
                      <a:pt x="0" y="30785"/>
                    </a:cubicBezTo>
                    <a:cubicBezTo>
                      <a:pt x="0" y="47788"/>
                      <a:pt x="236895" y="61571"/>
                      <a:pt x="529119" y="61571"/>
                    </a:cubicBezTo>
                    <a:cubicBezTo>
                      <a:pt x="821343" y="61571"/>
                      <a:pt x="1058238" y="47788"/>
                      <a:pt x="1058238" y="30785"/>
                    </a:cubicBezTo>
                    <a:cubicBezTo>
                      <a:pt x="1058238" y="1378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4" name="TextBox 1444"/>
              <p:cNvSpPr txBox="1"/>
              <p:nvPr/>
            </p:nvSpPr>
            <p:spPr>
              <a:xfrm>
                <a:off x="99210" y="-32328"/>
                <a:ext cx="859818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45" name="Group 1445"/>
            <p:cNvGrpSpPr/>
            <p:nvPr/>
          </p:nvGrpSpPr>
          <p:grpSpPr>
            <a:xfrm rot="736354">
              <a:off x="643847" y="191921"/>
              <a:ext cx="154374" cy="27570"/>
              <a:chOff x="0" y="0"/>
              <a:chExt cx="344759" cy="61571"/>
            </a:xfrm>
          </p:grpSpPr>
          <p:sp>
            <p:nvSpPr>
              <p:cNvPr id="1446" name="Freeform 1446"/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7" name="TextBox 1447"/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48" name="Group 1448"/>
            <p:cNvGrpSpPr/>
            <p:nvPr/>
          </p:nvGrpSpPr>
          <p:grpSpPr>
            <a:xfrm rot="1272753">
              <a:off x="589470" y="170450"/>
              <a:ext cx="154374" cy="27570"/>
              <a:chOff x="0" y="0"/>
              <a:chExt cx="344759" cy="61571"/>
            </a:xfrm>
          </p:grpSpPr>
          <p:sp>
            <p:nvSpPr>
              <p:cNvPr id="1449" name="Freeform 1449"/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0" name="TextBox 1450"/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51" name="Group 1451"/>
            <p:cNvGrpSpPr/>
            <p:nvPr/>
          </p:nvGrpSpPr>
          <p:grpSpPr>
            <a:xfrm rot="4313152">
              <a:off x="442651" y="429913"/>
              <a:ext cx="134422" cy="31756"/>
              <a:chOff x="0" y="0"/>
              <a:chExt cx="433127" cy="102321"/>
            </a:xfrm>
          </p:grpSpPr>
          <p:sp>
            <p:nvSpPr>
              <p:cNvPr id="1452" name="Freeform 1452"/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3" name="TextBox 1453"/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54" name="Group 1454"/>
            <p:cNvGrpSpPr/>
            <p:nvPr/>
          </p:nvGrpSpPr>
          <p:grpSpPr>
            <a:xfrm rot="3213400">
              <a:off x="531413" y="422726"/>
              <a:ext cx="82942" cy="20671"/>
              <a:chOff x="0" y="0"/>
              <a:chExt cx="267250" cy="66606"/>
            </a:xfrm>
          </p:grpSpPr>
          <p:sp>
            <p:nvSpPr>
              <p:cNvPr id="1455" name="Freeform 1455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6" name="TextBox 1456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57" name="Group 1457"/>
            <p:cNvGrpSpPr/>
            <p:nvPr/>
          </p:nvGrpSpPr>
          <p:grpSpPr>
            <a:xfrm rot="6703353">
              <a:off x="563207" y="469814"/>
              <a:ext cx="48583" cy="12108"/>
              <a:chOff x="0" y="0"/>
              <a:chExt cx="267250" cy="66606"/>
            </a:xfrm>
          </p:grpSpPr>
          <p:sp>
            <p:nvSpPr>
              <p:cNvPr id="1458" name="Freeform 1458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9" name="TextBox 1459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60" name="Group 1460"/>
            <p:cNvGrpSpPr/>
            <p:nvPr/>
          </p:nvGrpSpPr>
          <p:grpSpPr>
            <a:xfrm rot="5846030">
              <a:off x="542843" y="470431"/>
              <a:ext cx="42517" cy="10597"/>
              <a:chOff x="0" y="0"/>
              <a:chExt cx="267250" cy="66606"/>
            </a:xfrm>
          </p:grpSpPr>
          <p:sp>
            <p:nvSpPr>
              <p:cNvPr id="1461" name="Freeform 1461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2" name="TextBox 1462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63" name="AutoShape 1463"/>
            <p:cNvSpPr/>
            <p:nvPr/>
          </p:nvSpPr>
          <p:spPr>
            <a:xfrm>
              <a:off x="520627" y="441943"/>
              <a:ext cx="40725" cy="54865"/>
            </a:xfrm>
            <a:prstGeom prst="line">
              <a:avLst/>
            </a:prstGeom>
            <a:ln w="19870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64" name="Group 1464"/>
            <p:cNvGrpSpPr/>
            <p:nvPr/>
          </p:nvGrpSpPr>
          <p:grpSpPr>
            <a:xfrm rot="6703353">
              <a:off x="551803" y="462766"/>
              <a:ext cx="48583" cy="17753"/>
              <a:chOff x="0" y="0"/>
              <a:chExt cx="267250" cy="97660"/>
            </a:xfrm>
          </p:grpSpPr>
          <p:sp>
            <p:nvSpPr>
              <p:cNvPr id="1465" name="Freeform 1465"/>
              <p:cNvSpPr/>
              <p:nvPr/>
            </p:nvSpPr>
            <p:spPr>
              <a:xfrm>
                <a:off x="0" y="0"/>
                <a:ext cx="267250" cy="97660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97660">
                    <a:moveTo>
                      <a:pt x="133625" y="0"/>
                    </a:moveTo>
                    <a:cubicBezTo>
                      <a:pt x="59826" y="0"/>
                      <a:pt x="0" y="21862"/>
                      <a:pt x="0" y="48830"/>
                    </a:cubicBezTo>
                    <a:cubicBezTo>
                      <a:pt x="0" y="75798"/>
                      <a:pt x="59826" y="97660"/>
                      <a:pt x="133625" y="97660"/>
                    </a:cubicBezTo>
                    <a:cubicBezTo>
                      <a:pt x="207424" y="97660"/>
                      <a:pt x="267250" y="75798"/>
                      <a:pt x="267250" y="48830"/>
                    </a:cubicBezTo>
                    <a:cubicBezTo>
                      <a:pt x="267250" y="21862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6" name="TextBox 1466"/>
              <p:cNvSpPr txBox="1"/>
              <p:nvPr/>
            </p:nvSpPr>
            <p:spPr>
              <a:xfrm>
                <a:off x="25055" y="-28944"/>
                <a:ext cx="217141" cy="1174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67" name="AutoShape 1467"/>
            <p:cNvSpPr/>
            <p:nvPr/>
          </p:nvSpPr>
          <p:spPr>
            <a:xfrm flipV="1">
              <a:off x="587470" y="397097"/>
              <a:ext cx="51024" cy="67503"/>
            </a:xfrm>
            <a:prstGeom prst="line">
              <a:avLst/>
            </a:prstGeom>
            <a:ln w="19870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68" name="Group 1468"/>
            <p:cNvGrpSpPr/>
            <p:nvPr/>
          </p:nvGrpSpPr>
          <p:grpSpPr>
            <a:xfrm rot="8884314">
              <a:off x="653037" y="376059"/>
              <a:ext cx="42517" cy="10597"/>
              <a:chOff x="0" y="0"/>
              <a:chExt cx="267250" cy="66606"/>
            </a:xfrm>
          </p:grpSpPr>
          <p:sp>
            <p:nvSpPr>
              <p:cNvPr id="1469" name="Freeform 1469"/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0" name="TextBox 1470"/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71" name="Group 1471"/>
            <p:cNvGrpSpPr/>
            <p:nvPr/>
          </p:nvGrpSpPr>
          <p:grpSpPr>
            <a:xfrm rot="4237270">
              <a:off x="490330" y="460660"/>
              <a:ext cx="70053" cy="16549"/>
              <a:chOff x="0" y="0"/>
              <a:chExt cx="433127" cy="102321"/>
            </a:xfrm>
          </p:grpSpPr>
          <p:sp>
            <p:nvSpPr>
              <p:cNvPr id="1472" name="Freeform 1472"/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3" name="TextBox 1473"/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74" name="AutoShape 1474"/>
            <p:cNvSpPr/>
            <p:nvPr/>
          </p:nvSpPr>
          <p:spPr>
            <a:xfrm flipH="1">
              <a:off x="495956" y="460930"/>
              <a:ext cx="13906" cy="58066"/>
            </a:xfrm>
            <a:prstGeom prst="line">
              <a:avLst/>
            </a:prstGeom>
            <a:ln w="15285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75" name="Group 1475"/>
            <p:cNvGrpSpPr/>
            <p:nvPr/>
          </p:nvGrpSpPr>
          <p:grpSpPr>
            <a:xfrm rot="1303209">
              <a:off x="136311" y="70091"/>
              <a:ext cx="51833" cy="7642"/>
              <a:chOff x="0" y="0"/>
              <a:chExt cx="140396" cy="20701"/>
            </a:xfrm>
          </p:grpSpPr>
          <p:sp>
            <p:nvSpPr>
              <p:cNvPr id="1476" name="Freeform 1476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7" name="TextBox 1477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78" name="AutoShape 1478"/>
            <p:cNvSpPr/>
            <p:nvPr/>
          </p:nvSpPr>
          <p:spPr>
            <a:xfrm flipV="1">
              <a:off x="240579" y="148569"/>
              <a:ext cx="90561" cy="60104"/>
            </a:xfrm>
            <a:prstGeom prst="line">
              <a:avLst/>
            </a:prstGeom>
            <a:ln w="6114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79" name="Group 1479"/>
            <p:cNvGrpSpPr/>
            <p:nvPr/>
          </p:nvGrpSpPr>
          <p:grpSpPr>
            <a:xfrm rot="897649">
              <a:off x="384375" y="131459"/>
              <a:ext cx="282347" cy="48921"/>
              <a:chOff x="0" y="0"/>
              <a:chExt cx="630559" cy="109255"/>
            </a:xfrm>
          </p:grpSpPr>
          <p:sp>
            <p:nvSpPr>
              <p:cNvPr id="1480" name="Freeform 1480"/>
              <p:cNvSpPr/>
              <p:nvPr/>
            </p:nvSpPr>
            <p:spPr>
              <a:xfrm>
                <a:off x="0" y="0"/>
                <a:ext cx="630559" cy="10925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09255">
                    <a:moveTo>
                      <a:pt x="315280" y="0"/>
                    </a:moveTo>
                    <a:cubicBezTo>
                      <a:pt x="141155" y="0"/>
                      <a:pt x="0" y="24458"/>
                      <a:pt x="0" y="54627"/>
                    </a:cubicBezTo>
                    <a:cubicBezTo>
                      <a:pt x="0" y="84797"/>
                      <a:pt x="141155" y="109255"/>
                      <a:pt x="315280" y="109255"/>
                    </a:cubicBezTo>
                    <a:cubicBezTo>
                      <a:pt x="489404" y="109255"/>
                      <a:pt x="630559" y="84797"/>
                      <a:pt x="630559" y="54627"/>
                    </a:cubicBezTo>
                    <a:cubicBezTo>
                      <a:pt x="630559" y="24458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1" name="TextBox 1481"/>
              <p:cNvSpPr txBox="1"/>
              <p:nvPr/>
            </p:nvSpPr>
            <p:spPr>
              <a:xfrm>
                <a:off x="59115" y="-27857"/>
                <a:ext cx="512329" cy="1268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82" name="Group 1482"/>
            <p:cNvGrpSpPr/>
            <p:nvPr/>
          </p:nvGrpSpPr>
          <p:grpSpPr>
            <a:xfrm rot="897649">
              <a:off x="482020" y="184031"/>
              <a:ext cx="282347" cy="58047"/>
              <a:chOff x="0" y="0"/>
              <a:chExt cx="630559" cy="129635"/>
            </a:xfrm>
          </p:grpSpPr>
          <p:sp>
            <p:nvSpPr>
              <p:cNvPr id="1483" name="Freeform 1483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4" name="TextBox 1484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85" name="Group 1485"/>
            <p:cNvGrpSpPr/>
            <p:nvPr/>
          </p:nvGrpSpPr>
          <p:grpSpPr>
            <a:xfrm rot="2272236">
              <a:off x="285421" y="225772"/>
              <a:ext cx="137564" cy="7642"/>
              <a:chOff x="0" y="0"/>
              <a:chExt cx="323064" cy="17948"/>
            </a:xfrm>
          </p:grpSpPr>
          <p:sp>
            <p:nvSpPr>
              <p:cNvPr id="1486" name="Freeform 1486"/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7" name="TextBox 1487"/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88" name="Group 1488"/>
            <p:cNvGrpSpPr/>
            <p:nvPr/>
          </p:nvGrpSpPr>
          <p:grpSpPr>
            <a:xfrm rot="2272236">
              <a:off x="296457" y="228618"/>
              <a:ext cx="137564" cy="7642"/>
              <a:chOff x="0" y="0"/>
              <a:chExt cx="323064" cy="17948"/>
            </a:xfrm>
          </p:grpSpPr>
          <p:sp>
            <p:nvSpPr>
              <p:cNvPr id="1489" name="Freeform 1489"/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0" name="TextBox 1490"/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1" name="Group 1491"/>
            <p:cNvGrpSpPr/>
            <p:nvPr/>
          </p:nvGrpSpPr>
          <p:grpSpPr>
            <a:xfrm rot="-1946651">
              <a:off x="262292" y="164488"/>
              <a:ext cx="135804" cy="48882"/>
              <a:chOff x="0" y="0"/>
              <a:chExt cx="794110" cy="285837"/>
            </a:xfrm>
          </p:grpSpPr>
          <p:sp>
            <p:nvSpPr>
              <p:cNvPr id="1492" name="Freeform 1492"/>
              <p:cNvSpPr/>
              <p:nvPr/>
            </p:nvSpPr>
            <p:spPr>
              <a:xfrm>
                <a:off x="0" y="0"/>
                <a:ext cx="794110" cy="285837"/>
              </a:xfrm>
              <a:custGeom>
                <a:avLst/>
                <a:gdLst/>
                <a:ahLst/>
                <a:cxnLst/>
                <a:rect l="l" t="t" r="r" b="b"/>
                <a:pathLst>
                  <a:path w="794110" h="285837">
                    <a:moveTo>
                      <a:pt x="397055" y="0"/>
                    </a:moveTo>
                    <a:cubicBezTo>
                      <a:pt x="177767" y="0"/>
                      <a:pt x="0" y="63987"/>
                      <a:pt x="0" y="142918"/>
                    </a:cubicBezTo>
                    <a:cubicBezTo>
                      <a:pt x="0" y="221850"/>
                      <a:pt x="177767" y="285837"/>
                      <a:pt x="397055" y="285837"/>
                    </a:cubicBezTo>
                    <a:cubicBezTo>
                      <a:pt x="616342" y="285837"/>
                      <a:pt x="794110" y="221850"/>
                      <a:pt x="794110" y="142918"/>
                    </a:cubicBezTo>
                    <a:cubicBezTo>
                      <a:pt x="794110" y="63987"/>
                      <a:pt x="616342" y="0"/>
                      <a:pt x="397055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3" name="TextBox 1493"/>
              <p:cNvSpPr txBox="1"/>
              <p:nvPr/>
            </p:nvSpPr>
            <p:spPr>
              <a:xfrm>
                <a:off x="74448" y="-11303"/>
                <a:ext cx="645214" cy="2703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4" name="Group 1494"/>
            <p:cNvGrpSpPr/>
            <p:nvPr/>
          </p:nvGrpSpPr>
          <p:grpSpPr>
            <a:xfrm rot="2272236">
              <a:off x="276115" y="219722"/>
              <a:ext cx="133158" cy="12066"/>
              <a:chOff x="0" y="0"/>
              <a:chExt cx="323064" cy="29274"/>
            </a:xfrm>
          </p:grpSpPr>
          <p:sp>
            <p:nvSpPr>
              <p:cNvPr id="1495" name="Freeform 1495"/>
              <p:cNvSpPr/>
              <p:nvPr/>
            </p:nvSpPr>
            <p:spPr>
              <a:xfrm>
                <a:off x="0" y="0"/>
                <a:ext cx="323064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29274">
                    <a:moveTo>
                      <a:pt x="161532" y="0"/>
                    </a:moveTo>
                    <a:cubicBezTo>
                      <a:pt x="72320" y="0"/>
                      <a:pt x="0" y="6553"/>
                      <a:pt x="0" y="14637"/>
                    </a:cubicBezTo>
                    <a:cubicBezTo>
                      <a:pt x="0" y="22721"/>
                      <a:pt x="72320" y="29274"/>
                      <a:pt x="161532" y="29274"/>
                    </a:cubicBezTo>
                    <a:cubicBezTo>
                      <a:pt x="250743" y="29274"/>
                      <a:pt x="323064" y="22721"/>
                      <a:pt x="323064" y="14637"/>
                    </a:cubicBezTo>
                    <a:cubicBezTo>
                      <a:pt x="323064" y="6553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6" name="TextBox 1496"/>
              <p:cNvSpPr txBox="1"/>
              <p:nvPr/>
            </p:nvSpPr>
            <p:spPr>
              <a:xfrm>
                <a:off x="30287" y="-35356"/>
                <a:ext cx="262489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7" name="Group 1497"/>
            <p:cNvGrpSpPr/>
            <p:nvPr/>
          </p:nvGrpSpPr>
          <p:grpSpPr>
            <a:xfrm rot="897649">
              <a:off x="335771" y="135867"/>
              <a:ext cx="363950" cy="170244"/>
              <a:chOff x="0" y="0"/>
              <a:chExt cx="812800" cy="380202"/>
            </a:xfrm>
          </p:grpSpPr>
          <p:sp>
            <p:nvSpPr>
              <p:cNvPr id="1498" name="Freeform 1498"/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9" name="TextBox 1499"/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00" name="Group 1500"/>
            <p:cNvGrpSpPr/>
            <p:nvPr/>
          </p:nvGrpSpPr>
          <p:grpSpPr>
            <a:xfrm rot="897649">
              <a:off x="444301" y="164847"/>
              <a:ext cx="282347" cy="58047"/>
              <a:chOff x="0" y="0"/>
              <a:chExt cx="630559" cy="129635"/>
            </a:xfrm>
          </p:grpSpPr>
          <p:sp>
            <p:nvSpPr>
              <p:cNvPr id="1501" name="Freeform 1501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2" name="TextBox 1502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03" name="Group 1503"/>
            <p:cNvGrpSpPr/>
            <p:nvPr/>
          </p:nvGrpSpPr>
          <p:grpSpPr>
            <a:xfrm rot="897649">
              <a:off x="477159" y="185492"/>
              <a:ext cx="282347" cy="55877"/>
              <a:chOff x="0" y="0"/>
              <a:chExt cx="630559" cy="124789"/>
            </a:xfrm>
          </p:grpSpPr>
          <p:sp>
            <p:nvSpPr>
              <p:cNvPr id="1504" name="Freeform 1504"/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5" name="TextBox 1505"/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06" name="Group 1506"/>
            <p:cNvGrpSpPr/>
            <p:nvPr/>
          </p:nvGrpSpPr>
          <p:grpSpPr>
            <a:xfrm rot="897649">
              <a:off x="520453" y="206397"/>
              <a:ext cx="282347" cy="58047"/>
              <a:chOff x="0" y="0"/>
              <a:chExt cx="630559" cy="129635"/>
            </a:xfrm>
          </p:grpSpPr>
          <p:sp>
            <p:nvSpPr>
              <p:cNvPr id="1507" name="Freeform 1507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8" name="TextBox 1508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09" name="Group 1509"/>
            <p:cNvGrpSpPr/>
            <p:nvPr/>
          </p:nvGrpSpPr>
          <p:grpSpPr>
            <a:xfrm>
              <a:off x="547952" y="235421"/>
              <a:ext cx="282347" cy="58047"/>
              <a:chOff x="0" y="0"/>
              <a:chExt cx="630559" cy="129635"/>
            </a:xfrm>
          </p:grpSpPr>
          <p:sp>
            <p:nvSpPr>
              <p:cNvPr id="1510" name="Freeform 1510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1" name="TextBox 1511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12" name="Group 1512"/>
            <p:cNvGrpSpPr/>
            <p:nvPr/>
          </p:nvGrpSpPr>
          <p:grpSpPr>
            <a:xfrm>
              <a:off x="504423" y="247844"/>
              <a:ext cx="282347" cy="58047"/>
              <a:chOff x="0" y="0"/>
              <a:chExt cx="630559" cy="129635"/>
            </a:xfrm>
          </p:grpSpPr>
          <p:sp>
            <p:nvSpPr>
              <p:cNvPr id="1513" name="Freeform 1513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4" name="TextBox 1514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15" name="Group 1515"/>
            <p:cNvGrpSpPr/>
            <p:nvPr/>
          </p:nvGrpSpPr>
          <p:grpSpPr>
            <a:xfrm>
              <a:off x="618332" y="243769"/>
              <a:ext cx="205464" cy="42241"/>
              <a:chOff x="0" y="0"/>
              <a:chExt cx="630559" cy="129635"/>
            </a:xfrm>
          </p:grpSpPr>
          <p:sp>
            <p:nvSpPr>
              <p:cNvPr id="1516" name="Freeform 1516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7" name="TextBox 1517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18" name="Group 1518"/>
            <p:cNvGrpSpPr/>
            <p:nvPr/>
          </p:nvGrpSpPr>
          <p:grpSpPr>
            <a:xfrm rot="-163743">
              <a:off x="695476" y="249347"/>
              <a:ext cx="134102" cy="33489"/>
              <a:chOff x="0" y="0"/>
              <a:chExt cx="229378" cy="57283"/>
            </a:xfrm>
          </p:grpSpPr>
          <p:sp>
            <p:nvSpPr>
              <p:cNvPr id="1519" name="Freeform 1519"/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0" name="TextBox 1520"/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1" name="Group 1521"/>
            <p:cNvGrpSpPr/>
            <p:nvPr/>
          </p:nvGrpSpPr>
          <p:grpSpPr>
            <a:xfrm rot="897649">
              <a:off x="313368" y="120851"/>
              <a:ext cx="363950" cy="170244"/>
              <a:chOff x="0" y="0"/>
              <a:chExt cx="812800" cy="380202"/>
            </a:xfrm>
          </p:grpSpPr>
          <p:sp>
            <p:nvSpPr>
              <p:cNvPr id="1522" name="Freeform 1522"/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3" name="TextBox 1523"/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4" name="Group 1524"/>
            <p:cNvGrpSpPr/>
            <p:nvPr/>
          </p:nvGrpSpPr>
          <p:grpSpPr>
            <a:xfrm rot="897649">
              <a:off x="421898" y="149831"/>
              <a:ext cx="282347" cy="58047"/>
              <a:chOff x="0" y="0"/>
              <a:chExt cx="630559" cy="129635"/>
            </a:xfrm>
          </p:grpSpPr>
          <p:sp>
            <p:nvSpPr>
              <p:cNvPr id="1525" name="Freeform 1525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6" name="TextBox 1526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7" name="Group 1527"/>
            <p:cNvGrpSpPr/>
            <p:nvPr/>
          </p:nvGrpSpPr>
          <p:grpSpPr>
            <a:xfrm rot="897649">
              <a:off x="454756" y="170476"/>
              <a:ext cx="282347" cy="55877"/>
              <a:chOff x="0" y="0"/>
              <a:chExt cx="630559" cy="124789"/>
            </a:xfrm>
          </p:grpSpPr>
          <p:sp>
            <p:nvSpPr>
              <p:cNvPr id="1528" name="Freeform 1528"/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9" name="TextBox 1529"/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30" name="Group 1530"/>
            <p:cNvGrpSpPr/>
            <p:nvPr/>
          </p:nvGrpSpPr>
          <p:grpSpPr>
            <a:xfrm rot="897649">
              <a:off x="498050" y="191381"/>
              <a:ext cx="282347" cy="58047"/>
              <a:chOff x="0" y="0"/>
              <a:chExt cx="630559" cy="129635"/>
            </a:xfrm>
          </p:grpSpPr>
          <p:sp>
            <p:nvSpPr>
              <p:cNvPr id="1531" name="Freeform 1531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2" name="TextBox 1532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33" name="Group 1533"/>
            <p:cNvGrpSpPr/>
            <p:nvPr/>
          </p:nvGrpSpPr>
          <p:grpSpPr>
            <a:xfrm>
              <a:off x="525549" y="220405"/>
              <a:ext cx="282347" cy="58047"/>
              <a:chOff x="0" y="0"/>
              <a:chExt cx="630559" cy="129635"/>
            </a:xfrm>
          </p:grpSpPr>
          <p:sp>
            <p:nvSpPr>
              <p:cNvPr id="1534" name="Freeform 1534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5" name="TextBox 1535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36" name="Group 1536"/>
            <p:cNvGrpSpPr/>
            <p:nvPr/>
          </p:nvGrpSpPr>
          <p:grpSpPr>
            <a:xfrm>
              <a:off x="482020" y="232828"/>
              <a:ext cx="282347" cy="58047"/>
              <a:chOff x="0" y="0"/>
              <a:chExt cx="630559" cy="129635"/>
            </a:xfrm>
          </p:grpSpPr>
          <p:sp>
            <p:nvSpPr>
              <p:cNvPr id="1537" name="Freeform 1537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8" name="TextBox 1538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39" name="Group 1539"/>
            <p:cNvGrpSpPr/>
            <p:nvPr/>
          </p:nvGrpSpPr>
          <p:grpSpPr>
            <a:xfrm>
              <a:off x="595930" y="228753"/>
              <a:ext cx="205464" cy="42241"/>
              <a:chOff x="0" y="0"/>
              <a:chExt cx="630559" cy="129635"/>
            </a:xfrm>
          </p:grpSpPr>
          <p:sp>
            <p:nvSpPr>
              <p:cNvPr id="1540" name="Freeform 1540"/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1" name="TextBox 1541"/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42" name="Group 1542"/>
            <p:cNvGrpSpPr/>
            <p:nvPr/>
          </p:nvGrpSpPr>
          <p:grpSpPr>
            <a:xfrm rot="-163743">
              <a:off x="673073" y="234331"/>
              <a:ext cx="134102" cy="33489"/>
              <a:chOff x="0" y="0"/>
              <a:chExt cx="229378" cy="57283"/>
            </a:xfrm>
          </p:grpSpPr>
          <p:sp>
            <p:nvSpPr>
              <p:cNvPr id="1543" name="Freeform 1543"/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4" name="TextBox 1544"/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45" name="Group 1545"/>
            <p:cNvGrpSpPr/>
            <p:nvPr/>
          </p:nvGrpSpPr>
          <p:grpSpPr>
            <a:xfrm rot="643594">
              <a:off x="73870" y="108233"/>
              <a:ext cx="77948" cy="7642"/>
              <a:chOff x="0" y="0"/>
              <a:chExt cx="229670" cy="22518"/>
            </a:xfrm>
          </p:grpSpPr>
          <p:sp>
            <p:nvSpPr>
              <p:cNvPr id="1546" name="Freeform 1546"/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7" name="TextBox 1547"/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48" name="Group 1548"/>
            <p:cNvGrpSpPr/>
            <p:nvPr/>
          </p:nvGrpSpPr>
          <p:grpSpPr>
            <a:xfrm rot="2272236">
              <a:off x="189849" y="336100"/>
              <a:ext cx="164438" cy="9038"/>
              <a:chOff x="0" y="0"/>
              <a:chExt cx="386175" cy="21226"/>
            </a:xfrm>
          </p:grpSpPr>
          <p:sp>
            <p:nvSpPr>
              <p:cNvPr id="1549" name="Freeform 1549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0" name="TextBox 1550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1" name="Group 1551"/>
            <p:cNvGrpSpPr/>
            <p:nvPr/>
          </p:nvGrpSpPr>
          <p:grpSpPr>
            <a:xfrm rot="2272236">
              <a:off x="191483" y="330769"/>
              <a:ext cx="164438" cy="9038"/>
              <a:chOff x="0" y="0"/>
              <a:chExt cx="386175" cy="21226"/>
            </a:xfrm>
          </p:grpSpPr>
          <p:sp>
            <p:nvSpPr>
              <p:cNvPr id="1552" name="Freeform 1552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3" name="TextBox 1553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4" name="Group 1554"/>
            <p:cNvGrpSpPr/>
            <p:nvPr/>
          </p:nvGrpSpPr>
          <p:grpSpPr>
            <a:xfrm rot="2272236">
              <a:off x="199405" y="327160"/>
              <a:ext cx="164438" cy="9038"/>
              <a:chOff x="0" y="0"/>
              <a:chExt cx="386175" cy="21226"/>
            </a:xfrm>
          </p:grpSpPr>
          <p:sp>
            <p:nvSpPr>
              <p:cNvPr id="1555" name="Freeform 1555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6" name="TextBox 1556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7" name="Group 1557"/>
            <p:cNvGrpSpPr/>
            <p:nvPr/>
          </p:nvGrpSpPr>
          <p:grpSpPr>
            <a:xfrm rot="2272236">
              <a:off x="199405" y="320614"/>
              <a:ext cx="164438" cy="9038"/>
              <a:chOff x="0" y="0"/>
              <a:chExt cx="386175" cy="21226"/>
            </a:xfrm>
          </p:grpSpPr>
          <p:sp>
            <p:nvSpPr>
              <p:cNvPr id="1558" name="Freeform 1558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9" name="TextBox 1559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60" name="Group 1560"/>
            <p:cNvGrpSpPr/>
            <p:nvPr/>
          </p:nvGrpSpPr>
          <p:grpSpPr>
            <a:xfrm rot="2272236">
              <a:off x="199405" y="311472"/>
              <a:ext cx="164438" cy="9038"/>
              <a:chOff x="0" y="0"/>
              <a:chExt cx="386175" cy="21226"/>
            </a:xfrm>
          </p:grpSpPr>
          <p:sp>
            <p:nvSpPr>
              <p:cNvPr id="1561" name="Freeform 1561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2" name="TextBox 1562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63" name="Group 1563"/>
            <p:cNvGrpSpPr/>
            <p:nvPr/>
          </p:nvGrpSpPr>
          <p:grpSpPr>
            <a:xfrm rot="2272236">
              <a:off x="205453" y="307215"/>
              <a:ext cx="164438" cy="9038"/>
              <a:chOff x="0" y="0"/>
              <a:chExt cx="386175" cy="21226"/>
            </a:xfrm>
          </p:grpSpPr>
          <p:sp>
            <p:nvSpPr>
              <p:cNvPr id="1564" name="Freeform 1564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5" name="TextBox 1565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66" name="Group 1566"/>
            <p:cNvGrpSpPr/>
            <p:nvPr/>
          </p:nvGrpSpPr>
          <p:grpSpPr>
            <a:xfrm rot="2272236">
              <a:off x="210290" y="302402"/>
              <a:ext cx="164438" cy="9038"/>
              <a:chOff x="0" y="0"/>
              <a:chExt cx="386175" cy="21226"/>
            </a:xfrm>
          </p:grpSpPr>
          <p:sp>
            <p:nvSpPr>
              <p:cNvPr id="1567" name="Freeform 1567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8" name="TextBox 1568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69" name="Group 1569"/>
            <p:cNvGrpSpPr/>
            <p:nvPr/>
          </p:nvGrpSpPr>
          <p:grpSpPr>
            <a:xfrm rot="2272236">
              <a:off x="210290" y="295603"/>
              <a:ext cx="164438" cy="9038"/>
              <a:chOff x="0" y="0"/>
              <a:chExt cx="386175" cy="21226"/>
            </a:xfrm>
          </p:grpSpPr>
          <p:sp>
            <p:nvSpPr>
              <p:cNvPr id="1570" name="Freeform 1570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1" name="TextBox 1571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72" name="Group 1572"/>
            <p:cNvGrpSpPr/>
            <p:nvPr/>
          </p:nvGrpSpPr>
          <p:grpSpPr>
            <a:xfrm rot="2272236">
              <a:off x="214011" y="289549"/>
              <a:ext cx="164438" cy="9038"/>
              <a:chOff x="0" y="0"/>
              <a:chExt cx="386175" cy="21226"/>
            </a:xfrm>
          </p:grpSpPr>
          <p:sp>
            <p:nvSpPr>
              <p:cNvPr id="1573" name="Freeform 1573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4" name="TextBox 1574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75" name="Group 1575"/>
            <p:cNvGrpSpPr/>
            <p:nvPr/>
          </p:nvGrpSpPr>
          <p:grpSpPr>
            <a:xfrm rot="2272236">
              <a:off x="214011" y="282060"/>
              <a:ext cx="164438" cy="9038"/>
              <a:chOff x="0" y="0"/>
              <a:chExt cx="386175" cy="21226"/>
            </a:xfrm>
          </p:grpSpPr>
          <p:sp>
            <p:nvSpPr>
              <p:cNvPr id="1576" name="Freeform 1576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7" name="TextBox 1577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78" name="Group 1578"/>
            <p:cNvGrpSpPr/>
            <p:nvPr/>
          </p:nvGrpSpPr>
          <p:grpSpPr>
            <a:xfrm rot="2272236">
              <a:off x="214011" y="274023"/>
              <a:ext cx="164438" cy="9038"/>
              <a:chOff x="0" y="0"/>
              <a:chExt cx="386175" cy="21226"/>
            </a:xfrm>
          </p:grpSpPr>
          <p:sp>
            <p:nvSpPr>
              <p:cNvPr id="1579" name="Freeform 1579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0" name="TextBox 1580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1" name="Group 1581"/>
            <p:cNvGrpSpPr/>
            <p:nvPr/>
          </p:nvGrpSpPr>
          <p:grpSpPr>
            <a:xfrm rot="2272236">
              <a:off x="221933" y="270414"/>
              <a:ext cx="164438" cy="9038"/>
              <a:chOff x="0" y="0"/>
              <a:chExt cx="386175" cy="21226"/>
            </a:xfrm>
          </p:grpSpPr>
          <p:sp>
            <p:nvSpPr>
              <p:cNvPr id="1582" name="Freeform 1582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3" name="TextBox 1583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4" name="Group 1584"/>
            <p:cNvGrpSpPr/>
            <p:nvPr/>
          </p:nvGrpSpPr>
          <p:grpSpPr>
            <a:xfrm rot="2272236">
              <a:off x="221933" y="263869"/>
              <a:ext cx="164438" cy="9038"/>
              <a:chOff x="0" y="0"/>
              <a:chExt cx="386175" cy="21226"/>
            </a:xfrm>
          </p:grpSpPr>
          <p:sp>
            <p:nvSpPr>
              <p:cNvPr id="1585" name="Freeform 1585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6" name="TextBox 1586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7" name="Group 1587"/>
            <p:cNvGrpSpPr/>
            <p:nvPr/>
          </p:nvGrpSpPr>
          <p:grpSpPr>
            <a:xfrm rot="2272236">
              <a:off x="221933" y="254727"/>
              <a:ext cx="164438" cy="9038"/>
              <a:chOff x="0" y="0"/>
              <a:chExt cx="386175" cy="21226"/>
            </a:xfrm>
          </p:grpSpPr>
          <p:sp>
            <p:nvSpPr>
              <p:cNvPr id="1588" name="Freeform 1588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9" name="TextBox 1589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90" name="Group 1590"/>
            <p:cNvGrpSpPr/>
            <p:nvPr/>
          </p:nvGrpSpPr>
          <p:grpSpPr>
            <a:xfrm rot="2272236">
              <a:off x="227981" y="250470"/>
              <a:ext cx="164438" cy="9038"/>
              <a:chOff x="0" y="0"/>
              <a:chExt cx="386175" cy="21226"/>
            </a:xfrm>
          </p:grpSpPr>
          <p:sp>
            <p:nvSpPr>
              <p:cNvPr id="1591" name="Freeform 1591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2" name="TextBox 1592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93" name="Group 1593"/>
            <p:cNvGrpSpPr/>
            <p:nvPr/>
          </p:nvGrpSpPr>
          <p:grpSpPr>
            <a:xfrm rot="2272236">
              <a:off x="232818" y="245656"/>
              <a:ext cx="164438" cy="9038"/>
              <a:chOff x="0" y="0"/>
              <a:chExt cx="386175" cy="21226"/>
            </a:xfrm>
          </p:grpSpPr>
          <p:sp>
            <p:nvSpPr>
              <p:cNvPr id="1594" name="Freeform 1594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5" name="TextBox 1595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96" name="Group 1596"/>
            <p:cNvGrpSpPr/>
            <p:nvPr/>
          </p:nvGrpSpPr>
          <p:grpSpPr>
            <a:xfrm rot="2272236">
              <a:off x="239650" y="241202"/>
              <a:ext cx="156802" cy="9038"/>
              <a:chOff x="0" y="0"/>
              <a:chExt cx="368243" cy="21226"/>
            </a:xfrm>
          </p:grpSpPr>
          <p:sp>
            <p:nvSpPr>
              <p:cNvPr id="1597" name="Freeform 1597"/>
              <p:cNvSpPr/>
              <p:nvPr/>
            </p:nvSpPr>
            <p:spPr>
              <a:xfrm>
                <a:off x="0" y="0"/>
                <a:ext cx="368243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68243" h="21226">
                    <a:moveTo>
                      <a:pt x="184121" y="0"/>
                    </a:moveTo>
                    <a:cubicBezTo>
                      <a:pt x="82434" y="0"/>
                      <a:pt x="0" y="4752"/>
                      <a:pt x="0" y="10613"/>
                    </a:cubicBezTo>
                    <a:cubicBezTo>
                      <a:pt x="0" y="16474"/>
                      <a:pt x="82434" y="21226"/>
                      <a:pt x="184121" y="21226"/>
                    </a:cubicBezTo>
                    <a:cubicBezTo>
                      <a:pt x="285809" y="21226"/>
                      <a:pt x="368243" y="16474"/>
                      <a:pt x="368243" y="10613"/>
                    </a:cubicBezTo>
                    <a:cubicBezTo>
                      <a:pt x="368243" y="4752"/>
                      <a:pt x="285809" y="0"/>
                      <a:pt x="18412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" name="TextBox 1598"/>
              <p:cNvSpPr txBox="1"/>
              <p:nvPr/>
            </p:nvSpPr>
            <p:spPr>
              <a:xfrm>
                <a:off x="34523" y="-36110"/>
                <a:ext cx="299197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99" name="Group 1599"/>
            <p:cNvGrpSpPr/>
            <p:nvPr/>
          </p:nvGrpSpPr>
          <p:grpSpPr>
            <a:xfrm rot="2272236">
              <a:off x="255215" y="239211"/>
              <a:ext cx="142389" cy="12465"/>
              <a:chOff x="0" y="0"/>
              <a:chExt cx="334393" cy="29274"/>
            </a:xfrm>
          </p:grpSpPr>
          <p:sp>
            <p:nvSpPr>
              <p:cNvPr id="1600" name="Freeform 1600"/>
              <p:cNvSpPr/>
              <p:nvPr/>
            </p:nvSpPr>
            <p:spPr>
              <a:xfrm>
                <a:off x="0" y="0"/>
                <a:ext cx="334393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29274">
                    <a:moveTo>
                      <a:pt x="167196" y="0"/>
                    </a:moveTo>
                    <a:cubicBezTo>
                      <a:pt x="74856" y="0"/>
                      <a:pt x="0" y="6553"/>
                      <a:pt x="0" y="14637"/>
                    </a:cubicBezTo>
                    <a:cubicBezTo>
                      <a:pt x="0" y="22721"/>
                      <a:pt x="74856" y="29274"/>
                      <a:pt x="167196" y="29274"/>
                    </a:cubicBezTo>
                    <a:cubicBezTo>
                      <a:pt x="259536" y="29274"/>
                      <a:pt x="334393" y="22721"/>
                      <a:pt x="334393" y="14637"/>
                    </a:cubicBezTo>
                    <a:cubicBezTo>
                      <a:pt x="334393" y="6553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" name="TextBox 1601"/>
              <p:cNvSpPr txBox="1"/>
              <p:nvPr/>
            </p:nvSpPr>
            <p:spPr>
              <a:xfrm>
                <a:off x="31349" y="-35356"/>
                <a:ext cx="271694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02" name="Group 1602"/>
            <p:cNvGrpSpPr/>
            <p:nvPr/>
          </p:nvGrpSpPr>
          <p:grpSpPr>
            <a:xfrm rot="2272236">
              <a:off x="255430" y="232351"/>
              <a:ext cx="140340" cy="12465"/>
              <a:chOff x="0" y="0"/>
              <a:chExt cx="329582" cy="29274"/>
            </a:xfrm>
          </p:grpSpPr>
          <p:sp>
            <p:nvSpPr>
              <p:cNvPr id="1603" name="Freeform 1603"/>
              <p:cNvSpPr/>
              <p:nvPr/>
            </p:nvSpPr>
            <p:spPr>
              <a:xfrm>
                <a:off x="0" y="0"/>
                <a:ext cx="329582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9582" h="29274">
                    <a:moveTo>
                      <a:pt x="164791" y="0"/>
                    </a:moveTo>
                    <a:cubicBezTo>
                      <a:pt x="73780" y="0"/>
                      <a:pt x="0" y="6553"/>
                      <a:pt x="0" y="14637"/>
                    </a:cubicBezTo>
                    <a:cubicBezTo>
                      <a:pt x="0" y="22721"/>
                      <a:pt x="73780" y="29274"/>
                      <a:pt x="164791" y="29274"/>
                    </a:cubicBezTo>
                    <a:cubicBezTo>
                      <a:pt x="255803" y="29274"/>
                      <a:pt x="329582" y="22721"/>
                      <a:pt x="329582" y="14637"/>
                    </a:cubicBezTo>
                    <a:cubicBezTo>
                      <a:pt x="329582" y="6553"/>
                      <a:pt x="255803" y="0"/>
                      <a:pt x="16479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4" name="TextBox 1604"/>
              <p:cNvSpPr txBox="1"/>
              <p:nvPr/>
            </p:nvSpPr>
            <p:spPr>
              <a:xfrm>
                <a:off x="30898" y="-35356"/>
                <a:ext cx="267786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05" name="Group 1605"/>
            <p:cNvGrpSpPr/>
            <p:nvPr/>
          </p:nvGrpSpPr>
          <p:grpSpPr>
            <a:xfrm rot="2272236">
              <a:off x="263147" y="228735"/>
              <a:ext cx="128922" cy="9842"/>
              <a:chOff x="0" y="0"/>
              <a:chExt cx="323324" cy="24682"/>
            </a:xfrm>
          </p:grpSpPr>
          <p:sp>
            <p:nvSpPr>
              <p:cNvPr id="1606" name="Freeform 1606"/>
              <p:cNvSpPr/>
              <p:nvPr/>
            </p:nvSpPr>
            <p:spPr>
              <a:xfrm>
                <a:off x="0" y="0"/>
                <a:ext cx="323324" cy="24682"/>
              </a:xfrm>
              <a:custGeom>
                <a:avLst/>
                <a:gdLst/>
                <a:ahLst/>
                <a:cxnLst/>
                <a:rect l="l" t="t" r="r" b="b"/>
                <a:pathLst>
                  <a:path w="323324" h="24682">
                    <a:moveTo>
                      <a:pt x="161662" y="0"/>
                    </a:moveTo>
                    <a:cubicBezTo>
                      <a:pt x="72378" y="0"/>
                      <a:pt x="0" y="5525"/>
                      <a:pt x="0" y="12341"/>
                    </a:cubicBezTo>
                    <a:cubicBezTo>
                      <a:pt x="0" y="19157"/>
                      <a:pt x="72378" y="24682"/>
                      <a:pt x="161662" y="24682"/>
                    </a:cubicBezTo>
                    <a:cubicBezTo>
                      <a:pt x="250945" y="24682"/>
                      <a:pt x="323324" y="19157"/>
                      <a:pt x="323324" y="12341"/>
                    </a:cubicBezTo>
                    <a:cubicBezTo>
                      <a:pt x="323324" y="5525"/>
                      <a:pt x="250945" y="0"/>
                      <a:pt x="16166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7" name="TextBox 1607"/>
              <p:cNvSpPr txBox="1"/>
              <p:nvPr/>
            </p:nvSpPr>
            <p:spPr>
              <a:xfrm>
                <a:off x="30312" y="-35786"/>
                <a:ext cx="262701" cy="581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08" name="Group 1608"/>
            <p:cNvGrpSpPr/>
            <p:nvPr/>
          </p:nvGrpSpPr>
          <p:grpSpPr>
            <a:xfrm rot="2272236">
              <a:off x="273005" y="230373"/>
              <a:ext cx="120446" cy="6465"/>
              <a:chOff x="0" y="0"/>
              <a:chExt cx="334393" cy="17948"/>
            </a:xfrm>
          </p:grpSpPr>
          <p:sp>
            <p:nvSpPr>
              <p:cNvPr id="1609" name="Freeform 1609"/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0" name="TextBox 1610"/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11" name="Group 1611"/>
            <p:cNvGrpSpPr/>
            <p:nvPr/>
          </p:nvGrpSpPr>
          <p:grpSpPr>
            <a:xfrm rot="2272236">
              <a:off x="271244" y="226703"/>
              <a:ext cx="130786" cy="7020"/>
              <a:chOff x="0" y="0"/>
              <a:chExt cx="334393" cy="17948"/>
            </a:xfrm>
          </p:grpSpPr>
          <p:sp>
            <p:nvSpPr>
              <p:cNvPr id="1612" name="Freeform 1612"/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3" name="TextBox 1613"/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614" name="AutoShape 1614"/>
            <p:cNvSpPr/>
            <p:nvPr/>
          </p:nvSpPr>
          <p:spPr>
            <a:xfrm>
              <a:off x="190926" y="246082"/>
              <a:ext cx="135483" cy="155568"/>
            </a:xfrm>
            <a:prstGeom prst="line">
              <a:avLst/>
            </a:prstGeom>
            <a:ln w="6114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15" name="Group 1615"/>
            <p:cNvGrpSpPr/>
            <p:nvPr/>
          </p:nvGrpSpPr>
          <p:grpSpPr>
            <a:xfrm rot="2272236">
              <a:off x="200208" y="343404"/>
              <a:ext cx="143721" cy="7900"/>
              <a:chOff x="0" y="0"/>
              <a:chExt cx="386175" cy="21226"/>
            </a:xfrm>
          </p:grpSpPr>
          <p:sp>
            <p:nvSpPr>
              <p:cNvPr id="1616" name="Freeform 1616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7" name="TextBox 1617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18" name="Group 1618"/>
            <p:cNvGrpSpPr/>
            <p:nvPr/>
          </p:nvGrpSpPr>
          <p:grpSpPr>
            <a:xfrm rot="2272236">
              <a:off x="200208" y="350203"/>
              <a:ext cx="143721" cy="7900"/>
              <a:chOff x="0" y="0"/>
              <a:chExt cx="386175" cy="21226"/>
            </a:xfrm>
          </p:grpSpPr>
          <p:sp>
            <p:nvSpPr>
              <p:cNvPr id="1619" name="Freeform 1619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0" name="TextBox 1620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1" name="Group 1621"/>
            <p:cNvGrpSpPr/>
            <p:nvPr/>
          </p:nvGrpSpPr>
          <p:grpSpPr>
            <a:xfrm rot="2148467">
              <a:off x="254442" y="373277"/>
              <a:ext cx="83575" cy="4594"/>
              <a:chOff x="0" y="0"/>
              <a:chExt cx="386175" cy="21226"/>
            </a:xfrm>
          </p:grpSpPr>
          <p:sp>
            <p:nvSpPr>
              <p:cNvPr id="1622" name="Freeform 1622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3" name="TextBox 1623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4" name="Group 1624"/>
            <p:cNvGrpSpPr/>
            <p:nvPr/>
          </p:nvGrpSpPr>
          <p:grpSpPr>
            <a:xfrm rot="2148467">
              <a:off x="254442" y="376877"/>
              <a:ext cx="83575" cy="4594"/>
              <a:chOff x="0" y="0"/>
              <a:chExt cx="386175" cy="21226"/>
            </a:xfrm>
          </p:grpSpPr>
          <p:sp>
            <p:nvSpPr>
              <p:cNvPr id="1625" name="Freeform 1625"/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6" name="TextBox 1626"/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7" name="Group 1627"/>
            <p:cNvGrpSpPr/>
            <p:nvPr/>
          </p:nvGrpSpPr>
          <p:grpSpPr>
            <a:xfrm rot="1482167">
              <a:off x="305469" y="397788"/>
              <a:ext cx="26961" cy="5035"/>
              <a:chOff x="0" y="0"/>
              <a:chExt cx="386175" cy="72123"/>
            </a:xfrm>
          </p:grpSpPr>
          <p:sp>
            <p:nvSpPr>
              <p:cNvPr id="1628" name="Freeform 1628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9" name="TextBox 1629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30" name="Group 1630"/>
            <p:cNvGrpSpPr/>
            <p:nvPr/>
          </p:nvGrpSpPr>
          <p:grpSpPr>
            <a:xfrm rot="1482167">
              <a:off x="307084" y="394179"/>
              <a:ext cx="26961" cy="5035"/>
              <a:chOff x="0" y="0"/>
              <a:chExt cx="386175" cy="72123"/>
            </a:xfrm>
          </p:grpSpPr>
          <p:sp>
            <p:nvSpPr>
              <p:cNvPr id="1631" name="Freeform 1631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2" name="TextBox 1632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33" name="Group 1633"/>
            <p:cNvGrpSpPr/>
            <p:nvPr/>
          </p:nvGrpSpPr>
          <p:grpSpPr>
            <a:xfrm rot="1482167">
              <a:off x="305469" y="386810"/>
              <a:ext cx="26961" cy="5035"/>
              <a:chOff x="0" y="0"/>
              <a:chExt cx="386175" cy="72123"/>
            </a:xfrm>
          </p:grpSpPr>
          <p:sp>
            <p:nvSpPr>
              <p:cNvPr id="1634" name="Freeform 1634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5" name="TextBox 1635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36" name="Group 1636"/>
            <p:cNvGrpSpPr/>
            <p:nvPr/>
          </p:nvGrpSpPr>
          <p:grpSpPr>
            <a:xfrm rot="1482167">
              <a:off x="296048" y="378889"/>
              <a:ext cx="26961" cy="5035"/>
              <a:chOff x="0" y="0"/>
              <a:chExt cx="386175" cy="72123"/>
            </a:xfrm>
          </p:grpSpPr>
          <p:sp>
            <p:nvSpPr>
              <p:cNvPr id="1637" name="Freeform 1637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8" name="TextBox 1638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39" name="Group 1639"/>
            <p:cNvGrpSpPr/>
            <p:nvPr/>
          </p:nvGrpSpPr>
          <p:grpSpPr>
            <a:xfrm rot="2329935">
              <a:off x="303889" y="363923"/>
              <a:ext cx="33901" cy="6331"/>
              <a:chOff x="0" y="0"/>
              <a:chExt cx="386175" cy="72123"/>
            </a:xfrm>
          </p:grpSpPr>
          <p:sp>
            <p:nvSpPr>
              <p:cNvPr id="1640" name="Freeform 1640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1" name="TextBox 1641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42" name="Group 1642"/>
            <p:cNvGrpSpPr/>
            <p:nvPr/>
          </p:nvGrpSpPr>
          <p:grpSpPr>
            <a:xfrm rot="2329935">
              <a:off x="328048" y="308568"/>
              <a:ext cx="33901" cy="6331"/>
              <a:chOff x="0" y="0"/>
              <a:chExt cx="386175" cy="72123"/>
            </a:xfrm>
          </p:grpSpPr>
          <p:sp>
            <p:nvSpPr>
              <p:cNvPr id="1643" name="Freeform 1643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4" name="TextBox 1644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45" name="Group 1645"/>
            <p:cNvGrpSpPr/>
            <p:nvPr/>
          </p:nvGrpSpPr>
          <p:grpSpPr>
            <a:xfrm rot="2329935">
              <a:off x="303889" y="348064"/>
              <a:ext cx="33901" cy="6331"/>
              <a:chOff x="0" y="0"/>
              <a:chExt cx="386175" cy="72123"/>
            </a:xfrm>
          </p:grpSpPr>
          <p:sp>
            <p:nvSpPr>
              <p:cNvPr id="1646" name="Freeform 1646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7" name="TextBox 1647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48" name="Group 1648"/>
            <p:cNvGrpSpPr/>
            <p:nvPr/>
          </p:nvGrpSpPr>
          <p:grpSpPr>
            <a:xfrm rot="85615">
              <a:off x="207881" y="139759"/>
              <a:ext cx="33901" cy="6331"/>
              <a:chOff x="0" y="0"/>
              <a:chExt cx="386175" cy="72123"/>
            </a:xfrm>
          </p:grpSpPr>
          <p:sp>
            <p:nvSpPr>
              <p:cNvPr id="1649" name="Freeform 1649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0" name="TextBox 1650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1" name="Group 1651"/>
            <p:cNvGrpSpPr/>
            <p:nvPr/>
          </p:nvGrpSpPr>
          <p:grpSpPr>
            <a:xfrm rot="85615">
              <a:off x="219413" y="141916"/>
              <a:ext cx="33901" cy="6331"/>
              <a:chOff x="0" y="0"/>
              <a:chExt cx="386175" cy="72123"/>
            </a:xfrm>
          </p:grpSpPr>
          <p:sp>
            <p:nvSpPr>
              <p:cNvPr id="1652" name="Freeform 1652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3" name="TextBox 1653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4" name="Group 1654"/>
            <p:cNvGrpSpPr/>
            <p:nvPr/>
          </p:nvGrpSpPr>
          <p:grpSpPr>
            <a:xfrm rot="421745">
              <a:off x="219413" y="146933"/>
              <a:ext cx="33901" cy="6331"/>
              <a:chOff x="0" y="0"/>
              <a:chExt cx="386175" cy="72123"/>
            </a:xfrm>
          </p:grpSpPr>
          <p:sp>
            <p:nvSpPr>
              <p:cNvPr id="1655" name="Freeform 1655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6" name="TextBox 1656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7" name="Group 1657"/>
            <p:cNvGrpSpPr/>
            <p:nvPr/>
          </p:nvGrpSpPr>
          <p:grpSpPr>
            <a:xfrm rot="421745">
              <a:off x="202202" y="134543"/>
              <a:ext cx="33901" cy="6331"/>
              <a:chOff x="0" y="0"/>
              <a:chExt cx="386175" cy="72123"/>
            </a:xfrm>
          </p:grpSpPr>
          <p:sp>
            <p:nvSpPr>
              <p:cNvPr id="1658" name="Freeform 1658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9" name="TextBox 1659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60" name="Group 1660"/>
            <p:cNvGrpSpPr/>
            <p:nvPr/>
          </p:nvGrpSpPr>
          <p:grpSpPr>
            <a:xfrm rot="1777252">
              <a:off x="132279" y="112908"/>
              <a:ext cx="33901" cy="11990"/>
              <a:chOff x="0" y="0"/>
              <a:chExt cx="386175" cy="136585"/>
            </a:xfrm>
          </p:grpSpPr>
          <p:sp>
            <p:nvSpPr>
              <p:cNvPr id="1661" name="Freeform 1661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2" name="TextBox 1662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63" name="Group 1663"/>
            <p:cNvGrpSpPr/>
            <p:nvPr/>
          </p:nvGrpSpPr>
          <p:grpSpPr>
            <a:xfrm rot="1777252">
              <a:off x="121019" y="112908"/>
              <a:ext cx="33901" cy="11990"/>
              <a:chOff x="0" y="0"/>
              <a:chExt cx="386175" cy="136585"/>
            </a:xfrm>
          </p:grpSpPr>
          <p:sp>
            <p:nvSpPr>
              <p:cNvPr id="1664" name="Freeform 1664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5" name="TextBox 1665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66" name="Group 1666"/>
            <p:cNvGrpSpPr/>
            <p:nvPr/>
          </p:nvGrpSpPr>
          <p:grpSpPr>
            <a:xfrm rot="1777252">
              <a:off x="149978" y="118124"/>
              <a:ext cx="33901" cy="11990"/>
              <a:chOff x="0" y="0"/>
              <a:chExt cx="386175" cy="136585"/>
            </a:xfrm>
          </p:grpSpPr>
          <p:sp>
            <p:nvSpPr>
              <p:cNvPr id="1667" name="Freeform 1667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8" name="TextBox 1668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69" name="Group 1669"/>
            <p:cNvGrpSpPr/>
            <p:nvPr/>
          </p:nvGrpSpPr>
          <p:grpSpPr>
            <a:xfrm rot="1777252">
              <a:off x="116527" y="112393"/>
              <a:ext cx="33901" cy="19865"/>
              <a:chOff x="0" y="0"/>
              <a:chExt cx="386175" cy="226288"/>
            </a:xfrm>
          </p:grpSpPr>
          <p:sp>
            <p:nvSpPr>
              <p:cNvPr id="1670" name="Freeform 1670"/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1" name="TextBox 1671"/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672" name="AutoShape 1672"/>
            <p:cNvSpPr/>
            <p:nvPr/>
          </p:nvSpPr>
          <p:spPr>
            <a:xfrm>
              <a:off x="135998" y="131805"/>
              <a:ext cx="103028" cy="162589"/>
            </a:xfrm>
            <a:prstGeom prst="line">
              <a:avLst/>
            </a:prstGeom>
            <a:ln w="6114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73" name="Group 1673"/>
            <p:cNvGrpSpPr/>
            <p:nvPr/>
          </p:nvGrpSpPr>
          <p:grpSpPr>
            <a:xfrm rot="2700000">
              <a:off x="110280" y="165306"/>
              <a:ext cx="225771" cy="79852"/>
              <a:chOff x="0" y="0"/>
              <a:chExt cx="386175" cy="136585"/>
            </a:xfrm>
          </p:grpSpPr>
          <p:sp>
            <p:nvSpPr>
              <p:cNvPr id="1674" name="Freeform 1674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5" name="TextBox 1675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76" name="Group 1676"/>
            <p:cNvGrpSpPr/>
            <p:nvPr/>
          </p:nvGrpSpPr>
          <p:grpSpPr>
            <a:xfrm rot="2700000">
              <a:off x="128362" y="200102"/>
              <a:ext cx="225771" cy="79852"/>
              <a:chOff x="0" y="0"/>
              <a:chExt cx="386175" cy="136585"/>
            </a:xfrm>
          </p:grpSpPr>
          <p:sp>
            <p:nvSpPr>
              <p:cNvPr id="1677" name="Freeform 1677"/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8" name="TextBox 1678"/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79" name="Group 1679"/>
            <p:cNvGrpSpPr/>
            <p:nvPr/>
          </p:nvGrpSpPr>
          <p:grpSpPr>
            <a:xfrm rot="2847246">
              <a:off x="178571" y="253402"/>
              <a:ext cx="159752" cy="79852"/>
              <a:chOff x="0" y="0"/>
              <a:chExt cx="273253" cy="136585"/>
            </a:xfrm>
          </p:grpSpPr>
          <p:sp>
            <p:nvSpPr>
              <p:cNvPr id="1680" name="Freeform 1680"/>
              <p:cNvSpPr/>
              <p:nvPr/>
            </p:nvSpPr>
            <p:spPr>
              <a:xfrm>
                <a:off x="0" y="0"/>
                <a:ext cx="273253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273253" h="136585">
                    <a:moveTo>
                      <a:pt x="136626" y="0"/>
                    </a:moveTo>
                    <a:cubicBezTo>
                      <a:pt x="61170" y="0"/>
                      <a:pt x="0" y="30576"/>
                      <a:pt x="0" y="68293"/>
                    </a:cubicBezTo>
                    <a:cubicBezTo>
                      <a:pt x="0" y="106010"/>
                      <a:pt x="61170" y="136585"/>
                      <a:pt x="136626" y="136585"/>
                    </a:cubicBezTo>
                    <a:cubicBezTo>
                      <a:pt x="212083" y="136585"/>
                      <a:pt x="273253" y="106010"/>
                      <a:pt x="273253" y="68293"/>
                    </a:cubicBezTo>
                    <a:cubicBezTo>
                      <a:pt x="273253" y="30576"/>
                      <a:pt x="212083" y="0"/>
                      <a:pt x="13662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1" name="TextBox 1681"/>
              <p:cNvSpPr txBox="1"/>
              <p:nvPr/>
            </p:nvSpPr>
            <p:spPr>
              <a:xfrm>
                <a:off x="25617" y="-25295"/>
                <a:ext cx="22201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82" name="Group 1682"/>
            <p:cNvGrpSpPr/>
            <p:nvPr/>
          </p:nvGrpSpPr>
          <p:grpSpPr>
            <a:xfrm rot="2847246">
              <a:off x="190037" y="319467"/>
              <a:ext cx="147865" cy="37644"/>
              <a:chOff x="0" y="0"/>
              <a:chExt cx="270365" cy="68830"/>
            </a:xfrm>
          </p:grpSpPr>
          <p:sp>
            <p:nvSpPr>
              <p:cNvPr id="1683" name="Freeform 1683"/>
              <p:cNvSpPr/>
              <p:nvPr/>
            </p:nvSpPr>
            <p:spPr>
              <a:xfrm>
                <a:off x="0" y="0"/>
                <a:ext cx="270365" cy="68830"/>
              </a:xfrm>
              <a:custGeom>
                <a:avLst/>
                <a:gdLst/>
                <a:ahLst/>
                <a:cxnLst/>
                <a:rect l="l" t="t" r="r" b="b"/>
                <a:pathLst>
                  <a:path w="270365" h="68830">
                    <a:moveTo>
                      <a:pt x="135182" y="0"/>
                    </a:moveTo>
                    <a:cubicBezTo>
                      <a:pt x="60523" y="0"/>
                      <a:pt x="0" y="15408"/>
                      <a:pt x="0" y="34415"/>
                    </a:cubicBezTo>
                    <a:cubicBezTo>
                      <a:pt x="0" y="53422"/>
                      <a:pt x="60523" y="68830"/>
                      <a:pt x="135182" y="68830"/>
                    </a:cubicBezTo>
                    <a:cubicBezTo>
                      <a:pt x="209842" y="68830"/>
                      <a:pt x="270365" y="53422"/>
                      <a:pt x="270365" y="34415"/>
                    </a:cubicBezTo>
                    <a:cubicBezTo>
                      <a:pt x="270365" y="15408"/>
                      <a:pt x="209842" y="0"/>
                      <a:pt x="13518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4" name="TextBox 1684"/>
              <p:cNvSpPr txBox="1"/>
              <p:nvPr/>
            </p:nvSpPr>
            <p:spPr>
              <a:xfrm>
                <a:off x="25347" y="-31647"/>
                <a:ext cx="219671" cy="94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85" name="Group 1685"/>
            <p:cNvGrpSpPr/>
            <p:nvPr/>
          </p:nvGrpSpPr>
          <p:grpSpPr>
            <a:xfrm rot="85615">
              <a:off x="211602" y="150519"/>
              <a:ext cx="33901" cy="6331"/>
              <a:chOff x="0" y="0"/>
              <a:chExt cx="386175" cy="72123"/>
            </a:xfrm>
          </p:grpSpPr>
          <p:sp>
            <p:nvSpPr>
              <p:cNvPr id="1686" name="Freeform 1686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7" name="TextBox 1687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88" name="Group 1688"/>
            <p:cNvGrpSpPr/>
            <p:nvPr/>
          </p:nvGrpSpPr>
          <p:grpSpPr>
            <a:xfrm rot="986270">
              <a:off x="214149" y="153336"/>
              <a:ext cx="33901" cy="6331"/>
              <a:chOff x="0" y="0"/>
              <a:chExt cx="386175" cy="72123"/>
            </a:xfrm>
          </p:grpSpPr>
          <p:sp>
            <p:nvSpPr>
              <p:cNvPr id="1689" name="Freeform 1689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0" name="TextBox 1690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1" name="Group 1691"/>
            <p:cNvGrpSpPr/>
            <p:nvPr/>
          </p:nvGrpSpPr>
          <p:grpSpPr>
            <a:xfrm rot="284880">
              <a:off x="185891" y="133884"/>
              <a:ext cx="33901" cy="6331"/>
              <a:chOff x="0" y="0"/>
              <a:chExt cx="386175" cy="72123"/>
            </a:xfrm>
          </p:grpSpPr>
          <p:sp>
            <p:nvSpPr>
              <p:cNvPr id="1692" name="Freeform 1692"/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3" name="TextBox 1693"/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4" name="Group 1694"/>
            <p:cNvGrpSpPr/>
            <p:nvPr/>
          </p:nvGrpSpPr>
          <p:grpSpPr>
            <a:xfrm rot="284880">
              <a:off x="196995" y="139087"/>
              <a:ext cx="33901" cy="14038"/>
              <a:chOff x="0" y="0"/>
              <a:chExt cx="386175" cy="159916"/>
            </a:xfrm>
          </p:grpSpPr>
          <p:sp>
            <p:nvSpPr>
              <p:cNvPr id="1695" name="Freeform 1695"/>
              <p:cNvSpPr/>
              <p:nvPr/>
            </p:nvSpPr>
            <p:spPr>
              <a:xfrm>
                <a:off x="0" y="0"/>
                <a:ext cx="386175" cy="15991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59916">
                    <a:moveTo>
                      <a:pt x="193088" y="0"/>
                    </a:moveTo>
                    <a:cubicBezTo>
                      <a:pt x="86448" y="0"/>
                      <a:pt x="0" y="35798"/>
                      <a:pt x="0" y="79958"/>
                    </a:cubicBezTo>
                    <a:cubicBezTo>
                      <a:pt x="0" y="124118"/>
                      <a:pt x="86448" y="159916"/>
                      <a:pt x="193088" y="159916"/>
                    </a:cubicBezTo>
                    <a:cubicBezTo>
                      <a:pt x="299727" y="159916"/>
                      <a:pt x="386175" y="124118"/>
                      <a:pt x="386175" y="79958"/>
                    </a:cubicBezTo>
                    <a:cubicBezTo>
                      <a:pt x="386175" y="35798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6" name="TextBox 1696"/>
              <p:cNvSpPr txBox="1"/>
              <p:nvPr/>
            </p:nvSpPr>
            <p:spPr>
              <a:xfrm>
                <a:off x="36204" y="-23108"/>
                <a:ext cx="313768" cy="1680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7" name="Group 1697"/>
            <p:cNvGrpSpPr/>
            <p:nvPr/>
          </p:nvGrpSpPr>
          <p:grpSpPr>
            <a:xfrm rot="421745">
              <a:off x="103728" y="110516"/>
              <a:ext cx="33901" cy="7642"/>
              <a:chOff x="0" y="0"/>
              <a:chExt cx="386175" cy="87058"/>
            </a:xfrm>
          </p:grpSpPr>
          <p:sp>
            <p:nvSpPr>
              <p:cNvPr id="1698" name="Freeform 1698"/>
              <p:cNvSpPr/>
              <p:nvPr/>
            </p:nvSpPr>
            <p:spPr>
              <a:xfrm>
                <a:off x="0" y="0"/>
                <a:ext cx="386175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87058">
                    <a:moveTo>
                      <a:pt x="193088" y="0"/>
                    </a:moveTo>
                    <a:cubicBezTo>
                      <a:pt x="86448" y="0"/>
                      <a:pt x="0" y="19489"/>
                      <a:pt x="0" y="43529"/>
                    </a:cubicBezTo>
                    <a:cubicBezTo>
                      <a:pt x="0" y="67570"/>
                      <a:pt x="86448" y="87058"/>
                      <a:pt x="193088" y="87058"/>
                    </a:cubicBezTo>
                    <a:cubicBezTo>
                      <a:pt x="299727" y="87058"/>
                      <a:pt x="386175" y="67570"/>
                      <a:pt x="386175" y="43529"/>
                    </a:cubicBezTo>
                    <a:cubicBezTo>
                      <a:pt x="386175" y="1948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9" name="TextBox 1699"/>
              <p:cNvSpPr txBox="1"/>
              <p:nvPr/>
            </p:nvSpPr>
            <p:spPr>
              <a:xfrm>
                <a:off x="36204" y="-29938"/>
                <a:ext cx="313768" cy="1088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00" name="Group 1700"/>
            <p:cNvGrpSpPr/>
            <p:nvPr/>
          </p:nvGrpSpPr>
          <p:grpSpPr>
            <a:xfrm rot="3077611">
              <a:off x="99892" y="118707"/>
              <a:ext cx="33901" cy="10823"/>
              <a:chOff x="0" y="0"/>
              <a:chExt cx="386175" cy="123288"/>
            </a:xfrm>
          </p:grpSpPr>
          <p:sp>
            <p:nvSpPr>
              <p:cNvPr id="1701" name="Freeform 1701"/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2" name="TextBox 1702"/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03" name="Group 1703"/>
            <p:cNvGrpSpPr/>
            <p:nvPr/>
          </p:nvGrpSpPr>
          <p:grpSpPr>
            <a:xfrm rot="3077611">
              <a:off x="118143" y="136084"/>
              <a:ext cx="33901" cy="10823"/>
              <a:chOff x="0" y="0"/>
              <a:chExt cx="386175" cy="123288"/>
            </a:xfrm>
          </p:grpSpPr>
          <p:sp>
            <p:nvSpPr>
              <p:cNvPr id="1704" name="Freeform 1704"/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5" name="TextBox 1705"/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06" name="Group 1706"/>
            <p:cNvGrpSpPr/>
            <p:nvPr/>
          </p:nvGrpSpPr>
          <p:grpSpPr>
            <a:xfrm rot="3077611">
              <a:off x="142599" y="160540"/>
              <a:ext cx="33901" cy="10823"/>
              <a:chOff x="0" y="0"/>
              <a:chExt cx="386175" cy="123288"/>
            </a:xfrm>
          </p:grpSpPr>
          <p:sp>
            <p:nvSpPr>
              <p:cNvPr id="1707" name="Freeform 1707"/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8" name="TextBox 1708"/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09" name="Group 1709"/>
            <p:cNvGrpSpPr/>
            <p:nvPr/>
          </p:nvGrpSpPr>
          <p:grpSpPr>
            <a:xfrm rot="-2172567">
              <a:off x="266753" y="192934"/>
              <a:ext cx="33901" cy="19865"/>
              <a:chOff x="0" y="0"/>
              <a:chExt cx="386175" cy="226288"/>
            </a:xfrm>
          </p:grpSpPr>
          <p:sp>
            <p:nvSpPr>
              <p:cNvPr id="1710" name="Freeform 1710"/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1" name="TextBox 1711"/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12" name="Group 1712"/>
            <p:cNvGrpSpPr/>
            <p:nvPr/>
          </p:nvGrpSpPr>
          <p:grpSpPr>
            <a:xfrm rot="643594">
              <a:off x="63046" y="93357"/>
              <a:ext cx="77948" cy="7642"/>
              <a:chOff x="0" y="0"/>
              <a:chExt cx="229670" cy="22518"/>
            </a:xfrm>
          </p:grpSpPr>
          <p:sp>
            <p:nvSpPr>
              <p:cNvPr id="1713" name="Freeform 1713"/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4" name="TextBox 1714"/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15" name="Group 1715"/>
            <p:cNvGrpSpPr/>
            <p:nvPr/>
          </p:nvGrpSpPr>
          <p:grpSpPr>
            <a:xfrm rot="430258">
              <a:off x="932" y="74635"/>
              <a:ext cx="112935" cy="22007"/>
              <a:chOff x="0" y="0"/>
              <a:chExt cx="193172" cy="37643"/>
            </a:xfrm>
          </p:grpSpPr>
          <p:sp>
            <p:nvSpPr>
              <p:cNvPr id="1716" name="Freeform 1716"/>
              <p:cNvSpPr/>
              <p:nvPr/>
            </p:nvSpPr>
            <p:spPr>
              <a:xfrm>
                <a:off x="0" y="0"/>
                <a:ext cx="193172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93172" h="37643">
                    <a:moveTo>
                      <a:pt x="96586" y="0"/>
                    </a:moveTo>
                    <a:cubicBezTo>
                      <a:pt x="43243" y="0"/>
                      <a:pt x="0" y="8427"/>
                      <a:pt x="0" y="18821"/>
                    </a:cubicBezTo>
                    <a:cubicBezTo>
                      <a:pt x="0" y="29216"/>
                      <a:pt x="43243" y="37643"/>
                      <a:pt x="96586" y="37643"/>
                    </a:cubicBezTo>
                    <a:cubicBezTo>
                      <a:pt x="149929" y="37643"/>
                      <a:pt x="193172" y="29216"/>
                      <a:pt x="193172" y="18821"/>
                    </a:cubicBezTo>
                    <a:cubicBezTo>
                      <a:pt x="193172" y="8427"/>
                      <a:pt x="149929" y="0"/>
                      <a:pt x="96586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7" name="TextBox 1717"/>
              <p:cNvSpPr txBox="1"/>
              <p:nvPr/>
            </p:nvSpPr>
            <p:spPr>
              <a:xfrm>
                <a:off x="18110" y="-34571"/>
                <a:ext cx="156952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18" name="Group 1718"/>
            <p:cNvGrpSpPr/>
            <p:nvPr/>
          </p:nvGrpSpPr>
          <p:grpSpPr>
            <a:xfrm rot="430258">
              <a:off x="20221" y="83161"/>
              <a:ext cx="103971" cy="22007"/>
              <a:chOff x="0" y="0"/>
              <a:chExt cx="177839" cy="37643"/>
            </a:xfrm>
          </p:grpSpPr>
          <p:sp>
            <p:nvSpPr>
              <p:cNvPr id="1719" name="Freeform 1719"/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0" name="TextBox 1720"/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1" name="Group 1721"/>
            <p:cNvGrpSpPr/>
            <p:nvPr/>
          </p:nvGrpSpPr>
          <p:grpSpPr>
            <a:xfrm rot="430258">
              <a:off x="63415" y="96646"/>
              <a:ext cx="65760" cy="13919"/>
              <a:chOff x="0" y="0"/>
              <a:chExt cx="177839" cy="37643"/>
            </a:xfrm>
          </p:grpSpPr>
          <p:sp>
            <p:nvSpPr>
              <p:cNvPr id="1722" name="Freeform 1722"/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3" name="TextBox 1723"/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4" name="Group 1724"/>
            <p:cNvGrpSpPr/>
            <p:nvPr/>
          </p:nvGrpSpPr>
          <p:grpSpPr>
            <a:xfrm rot="-104681">
              <a:off x="66259" y="73509"/>
              <a:ext cx="40083" cy="12743"/>
              <a:chOff x="0" y="0"/>
              <a:chExt cx="118406" cy="37643"/>
            </a:xfrm>
          </p:grpSpPr>
          <p:sp>
            <p:nvSpPr>
              <p:cNvPr id="1725" name="Freeform 1725"/>
              <p:cNvSpPr/>
              <p:nvPr/>
            </p:nvSpPr>
            <p:spPr>
              <a:xfrm>
                <a:off x="0" y="0"/>
                <a:ext cx="118406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18406" h="37643">
                    <a:moveTo>
                      <a:pt x="59203" y="0"/>
                    </a:moveTo>
                    <a:cubicBezTo>
                      <a:pt x="26506" y="0"/>
                      <a:pt x="0" y="8427"/>
                      <a:pt x="0" y="18821"/>
                    </a:cubicBezTo>
                    <a:cubicBezTo>
                      <a:pt x="0" y="29216"/>
                      <a:pt x="26506" y="37643"/>
                      <a:pt x="59203" y="37643"/>
                    </a:cubicBezTo>
                    <a:cubicBezTo>
                      <a:pt x="91900" y="37643"/>
                      <a:pt x="118406" y="29216"/>
                      <a:pt x="118406" y="18821"/>
                    </a:cubicBezTo>
                    <a:cubicBezTo>
                      <a:pt x="118406" y="8427"/>
                      <a:pt x="91900" y="0"/>
                      <a:pt x="59203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6" name="TextBox 1726"/>
              <p:cNvSpPr txBox="1"/>
              <p:nvPr/>
            </p:nvSpPr>
            <p:spPr>
              <a:xfrm>
                <a:off x="11101" y="-34571"/>
                <a:ext cx="96205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7" name="Group 1727"/>
            <p:cNvGrpSpPr/>
            <p:nvPr/>
          </p:nvGrpSpPr>
          <p:grpSpPr>
            <a:xfrm>
              <a:off x="78454" y="81515"/>
              <a:ext cx="47649" cy="7642"/>
              <a:chOff x="0" y="0"/>
              <a:chExt cx="140396" cy="22518"/>
            </a:xfrm>
          </p:grpSpPr>
          <p:sp>
            <p:nvSpPr>
              <p:cNvPr id="1728" name="Freeform 1728"/>
              <p:cNvSpPr/>
              <p:nvPr/>
            </p:nvSpPr>
            <p:spPr>
              <a:xfrm>
                <a:off x="0" y="0"/>
                <a:ext cx="140396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2518">
                    <a:moveTo>
                      <a:pt x="70198" y="0"/>
                    </a:moveTo>
                    <a:cubicBezTo>
                      <a:pt x="31429" y="0"/>
                      <a:pt x="0" y="5041"/>
                      <a:pt x="0" y="11259"/>
                    </a:cubicBezTo>
                    <a:cubicBezTo>
                      <a:pt x="0" y="17477"/>
                      <a:pt x="31429" y="22518"/>
                      <a:pt x="70198" y="22518"/>
                    </a:cubicBezTo>
                    <a:cubicBezTo>
                      <a:pt x="108967" y="22518"/>
                      <a:pt x="140396" y="17477"/>
                      <a:pt x="140396" y="11259"/>
                    </a:cubicBezTo>
                    <a:cubicBezTo>
                      <a:pt x="140396" y="5041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9" name="TextBox 1729"/>
              <p:cNvSpPr txBox="1"/>
              <p:nvPr/>
            </p:nvSpPr>
            <p:spPr>
              <a:xfrm>
                <a:off x="13162" y="-35989"/>
                <a:ext cx="114072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30" name="Group 1730"/>
            <p:cNvGrpSpPr/>
            <p:nvPr/>
          </p:nvGrpSpPr>
          <p:grpSpPr>
            <a:xfrm rot="643594">
              <a:off x="27188" y="92523"/>
              <a:ext cx="77948" cy="7642"/>
              <a:chOff x="0" y="0"/>
              <a:chExt cx="229670" cy="22518"/>
            </a:xfrm>
          </p:grpSpPr>
          <p:sp>
            <p:nvSpPr>
              <p:cNvPr id="1731" name="Freeform 1731"/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2" name="TextBox 1732"/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33" name="Group 1733"/>
            <p:cNvGrpSpPr/>
            <p:nvPr/>
          </p:nvGrpSpPr>
          <p:grpSpPr>
            <a:xfrm>
              <a:off x="191473" y="69510"/>
              <a:ext cx="109487" cy="7694"/>
              <a:chOff x="0" y="0"/>
              <a:chExt cx="140396" cy="9866"/>
            </a:xfrm>
          </p:grpSpPr>
          <p:sp>
            <p:nvSpPr>
              <p:cNvPr id="1734" name="Freeform 1734"/>
              <p:cNvSpPr/>
              <p:nvPr/>
            </p:nvSpPr>
            <p:spPr>
              <a:xfrm>
                <a:off x="0" y="0"/>
                <a:ext cx="140396" cy="9866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9866">
                    <a:moveTo>
                      <a:pt x="70198" y="0"/>
                    </a:moveTo>
                    <a:cubicBezTo>
                      <a:pt x="31429" y="0"/>
                      <a:pt x="0" y="2209"/>
                      <a:pt x="0" y="4933"/>
                    </a:cubicBezTo>
                    <a:cubicBezTo>
                      <a:pt x="0" y="7657"/>
                      <a:pt x="31429" y="9866"/>
                      <a:pt x="70198" y="9866"/>
                    </a:cubicBezTo>
                    <a:cubicBezTo>
                      <a:pt x="108967" y="9866"/>
                      <a:pt x="140396" y="7657"/>
                      <a:pt x="140396" y="4933"/>
                    </a:cubicBezTo>
                    <a:cubicBezTo>
                      <a:pt x="140396" y="2209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5" name="TextBox 1735"/>
              <p:cNvSpPr txBox="1"/>
              <p:nvPr/>
            </p:nvSpPr>
            <p:spPr>
              <a:xfrm>
                <a:off x="13162" y="-37175"/>
                <a:ext cx="114072" cy="46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36" name="Group 1736"/>
            <p:cNvGrpSpPr/>
            <p:nvPr/>
          </p:nvGrpSpPr>
          <p:grpSpPr>
            <a:xfrm>
              <a:off x="194361" y="75702"/>
              <a:ext cx="98213" cy="7642"/>
              <a:chOff x="0" y="0"/>
              <a:chExt cx="140396" cy="10925"/>
            </a:xfrm>
          </p:grpSpPr>
          <p:sp>
            <p:nvSpPr>
              <p:cNvPr id="1737" name="Freeform 1737"/>
              <p:cNvSpPr/>
              <p:nvPr/>
            </p:nvSpPr>
            <p:spPr>
              <a:xfrm>
                <a:off x="0" y="0"/>
                <a:ext cx="140396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10925">
                    <a:moveTo>
                      <a:pt x="70198" y="0"/>
                    </a:moveTo>
                    <a:cubicBezTo>
                      <a:pt x="31429" y="0"/>
                      <a:pt x="0" y="2446"/>
                      <a:pt x="0" y="5462"/>
                    </a:cubicBezTo>
                    <a:cubicBezTo>
                      <a:pt x="0" y="8479"/>
                      <a:pt x="31429" y="10925"/>
                      <a:pt x="70198" y="10925"/>
                    </a:cubicBezTo>
                    <a:cubicBezTo>
                      <a:pt x="108967" y="10925"/>
                      <a:pt x="140396" y="8479"/>
                      <a:pt x="140396" y="5462"/>
                    </a:cubicBezTo>
                    <a:cubicBezTo>
                      <a:pt x="140396" y="2446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8" name="TextBox 1738"/>
              <p:cNvSpPr txBox="1"/>
              <p:nvPr/>
            </p:nvSpPr>
            <p:spPr>
              <a:xfrm>
                <a:off x="13162" y="-37076"/>
                <a:ext cx="114072" cy="469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39" name="Group 1739"/>
            <p:cNvGrpSpPr/>
            <p:nvPr/>
          </p:nvGrpSpPr>
          <p:grpSpPr>
            <a:xfrm>
              <a:off x="183016" y="69259"/>
              <a:ext cx="39510" cy="29505"/>
              <a:chOff x="0" y="0"/>
              <a:chExt cx="52962" cy="39551"/>
            </a:xfrm>
          </p:grpSpPr>
          <p:sp>
            <p:nvSpPr>
              <p:cNvPr id="1740" name="Freeform 1740"/>
              <p:cNvSpPr/>
              <p:nvPr/>
            </p:nvSpPr>
            <p:spPr>
              <a:xfrm>
                <a:off x="0" y="0"/>
                <a:ext cx="52962" cy="39551"/>
              </a:xfrm>
              <a:custGeom>
                <a:avLst/>
                <a:gdLst/>
                <a:ahLst/>
                <a:cxnLst/>
                <a:rect l="l" t="t" r="r" b="b"/>
                <a:pathLst>
                  <a:path w="52962" h="39551">
                    <a:moveTo>
                      <a:pt x="26481" y="0"/>
                    </a:moveTo>
                    <a:cubicBezTo>
                      <a:pt x="11856" y="0"/>
                      <a:pt x="0" y="8854"/>
                      <a:pt x="0" y="19776"/>
                    </a:cubicBezTo>
                    <a:cubicBezTo>
                      <a:pt x="0" y="30697"/>
                      <a:pt x="11856" y="39551"/>
                      <a:pt x="26481" y="39551"/>
                    </a:cubicBezTo>
                    <a:cubicBezTo>
                      <a:pt x="41106" y="39551"/>
                      <a:pt x="52962" y="30697"/>
                      <a:pt x="52962" y="19776"/>
                    </a:cubicBezTo>
                    <a:cubicBezTo>
                      <a:pt x="52962" y="8854"/>
                      <a:pt x="41106" y="0"/>
                      <a:pt x="2648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1" name="TextBox 1741"/>
              <p:cNvSpPr txBox="1"/>
              <p:nvPr/>
            </p:nvSpPr>
            <p:spPr>
              <a:xfrm>
                <a:off x="4965" y="-34392"/>
                <a:ext cx="43032" cy="702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42" name="Group 1742"/>
            <p:cNvGrpSpPr/>
            <p:nvPr/>
          </p:nvGrpSpPr>
          <p:grpSpPr>
            <a:xfrm>
              <a:off x="187719" y="69510"/>
              <a:ext cx="30104" cy="27668"/>
              <a:chOff x="0" y="0"/>
              <a:chExt cx="40957" cy="37643"/>
            </a:xfrm>
          </p:grpSpPr>
          <p:sp>
            <p:nvSpPr>
              <p:cNvPr id="1743" name="Freeform 1743"/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4" name="TextBox 1744"/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45" name="Group 1745"/>
            <p:cNvGrpSpPr/>
            <p:nvPr/>
          </p:nvGrpSpPr>
          <p:grpSpPr>
            <a:xfrm>
              <a:off x="187719" y="70845"/>
              <a:ext cx="28651" cy="26333"/>
              <a:chOff x="0" y="0"/>
              <a:chExt cx="40957" cy="37643"/>
            </a:xfrm>
          </p:grpSpPr>
          <p:sp>
            <p:nvSpPr>
              <p:cNvPr id="1746" name="Freeform 1746"/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7" name="TextBox 1747"/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48" name="Group 1748"/>
            <p:cNvGrpSpPr/>
            <p:nvPr/>
          </p:nvGrpSpPr>
          <p:grpSpPr>
            <a:xfrm rot="430258">
              <a:off x="195176" y="77052"/>
              <a:ext cx="13737" cy="13919"/>
              <a:chOff x="0" y="0"/>
              <a:chExt cx="37149" cy="37643"/>
            </a:xfrm>
          </p:grpSpPr>
          <p:sp>
            <p:nvSpPr>
              <p:cNvPr id="1749" name="Freeform 1749"/>
              <p:cNvSpPr/>
              <p:nvPr/>
            </p:nvSpPr>
            <p:spPr>
              <a:xfrm>
                <a:off x="0" y="0"/>
                <a:ext cx="3714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37149" h="37643">
                    <a:moveTo>
                      <a:pt x="18574" y="0"/>
                    </a:moveTo>
                    <a:cubicBezTo>
                      <a:pt x="8316" y="0"/>
                      <a:pt x="0" y="8427"/>
                      <a:pt x="0" y="18821"/>
                    </a:cubicBezTo>
                    <a:cubicBezTo>
                      <a:pt x="0" y="29216"/>
                      <a:pt x="8316" y="37643"/>
                      <a:pt x="18574" y="37643"/>
                    </a:cubicBezTo>
                    <a:cubicBezTo>
                      <a:pt x="28833" y="37643"/>
                      <a:pt x="37149" y="29216"/>
                      <a:pt x="37149" y="18821"/>
                    </a:cubicBezTo>
                    <a:cubicBezTo>
                      <a:pt x="37149" y="8427"/>
                      <a:pt x="28833" y="0"/>
                      <a:pt x="18574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0" name="TextBox 1750"/>
              <p:cNvSpPr txBox="1"/>
              <p:nvPr/>
            </p:nvSpPr>
            <p:spPr>
              <a:xfrm>
                <a:off x="3483" y="-34571"/>
                <a:ext cx="30183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1" name="Group 1751"/>
            <p:cNvGrpSpPr/>
            <p:nvPr/>
          </p:nvGrpSpPr>
          <p:grpSpPr>
            <a:xfrm rot="-3184323">
              <a:off x="538761" y="477218"/>
              <a:ext cx="72706" cy="19239"/>
              <a:chOff x="0" y="0"/>
              <a:chExt cx="162373" cy="42966"/>
            </a:xfrm>
          </p:grpSpPr>
          <p:sp>
            <p:nvSpPr>
              <p:cNvPr id="1752" name="Freeform 1752"/>
              <p:cNvSpPr/>
              <p:nvPr/>
            </p:nvSpPr>
            <p:spPr>
              <a:xfrm>
                <a:off x="0" y="0"/>
                <a:ext cx="162373" cy="42966"/>
              </a:xfrm>
              <a:custGeom>
                <a:avLst/>
                <a:gdLst/>
                <a:ahLst/>
                <a:cxnLst/>
                <a:rect l="l" t="t" r="r" b="b"/>
                <a:pathLst>
                  <a:path w="162373" h="42966">
                    <a:moveTo>
                      <a:pt x="81186" y="0"/>
                    </a:moveTo>
                    <a:cubicBezTo>
                      <a:pt x="36348" y="0"/>
                      <a:pt x="0" y="9618"/>
                      <a:pt x="0" y="21483"/>
                    </a:cubicBezTo>
                    <a:cubicBezTo>
                      <a:pt x="0" y="33348"/>
                      <a:pt x="36348" y="42966"/>
                      <a:pt x="81186" y="42966"/>
                    </a:cubicBezTo>
                    <a:cubicBezTo>
                      <a:pt x="126024" y="42966"/>
                      <a:pt x="162373" y="33348"/>
                      <a:pt x="162373" y="21483"/>
                    </a:cubicBezTo>
                    <a:cubicBezTo>
                      <a:pt x="162373" y="9618"/>
                      <a:pt x="126024" y="0"/>
                      <a:pt x="81186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3" name="TextBox 1753"/>
              <p:cNvSpPr txBox="1"/>
              <p:nvPr/>
            </p:nvSpPr>
            <p:spPr>
              <a:xfrm>
                <a:off x="15222" y="-34072"/>
                <a:ext cx="131928" cy="730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4" name="Group 1754"/>
            <p:cNvGrpSpPr/>
            <p:nvPr/>
          </p:nvGrpSpPr>
          <p:grpSpPr>
            <a:xfrm rot="-3574489">
              <a:off x="553170" y="492144"/>
              <a:ext cx="43924" cy="12941"/>
              <a:chOff x="0" y="0"/>
              <a:chExt cx="98094" cy="28900"/>
            </a:xfrm>
          </p:grpSpPr>
          <p:sp>
            <p:nvSpPr>
              <p:cNvPr id="1755" name="Freeform 1755"/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6" name="TextBox 1756"/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7" name="Group 1757"/>
            <p:cNvGrpSpPr/>
            <p:nvPr/>
          </p:nvGrpSpPr>
          <p:grpSpPr>
            <a:xfrm rot="-4373836">
              <a:off x="533732" y="489601"/>
              <a:ext cx="43924" cy="7642"/>
              <a:chOff x="0" y="0"/>
              <a:chExt cx="98094" cy="17068"/>
            </a:xfrm>
          </p:grpSpPr>
          <p:sp>
            <p:nvSpPr>
              <p:cNvPr id="1758" name="Freeform 1758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9" name="TextBox 1759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60" name="Group 1760"/>
            <p:cNvGrpSpPr/>
            <p:nvPr/>
          </p:nvGrpSpPr>
          <p:grpSpPr>
            <a:xfrm rot="-2534921">
              <a:off x="490385" y="501769"/>
              <a:ext cx="43924" cy="12941"/>
              <a:chOff x="0" y="0"/>
              <a:chExt cx="98094" cy="28900"/>
            </a:xfrm>
          </p:grpSpPr>
          <p:sp>
            <p:nvSpPr>
              <p:cNvPr id="1761" name="Freeform 1761"/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2" name="TextBox 1762"/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63" name="Group 1763"/>
            <p:cNvGrpSpPr/>
            <p:nvPr/>
          </p:nvGrpSpPr>
          <p:grpSpPr>
            <a:xfrm rot="-2534921">
              <a:off x="495792" y="501769"/>
              <a:ext cx="43924" cy="12941"/>
              <a:chOff x="0" y="0"/>
              <a:chExt cx="98094" cy="28900"/>
            </a:xfrm>
          </p:grpSpPr>
          <p:sp>
            <p:nvSpPr>
              <p:cNvPr id="1764" name="Freeform 1764"/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5" name="TextBox 1765"/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66" name="Group 1766"/>
            <p:cNvGrpSpPr/>
            <p:nvPr/>
          </p:nvGrpSpPr>
          <p:grpSpPr>
            <a:xfrm rot="-2272342">
              <a:off x="484754" y="500267"/>
              <a:ext cx="43924" cy="7642"/>
              <a:chOff x="0" y="0"/>
              <a:chExt cx="98094" cy="17068"/>
            </a:xfrm>
          </p:grpSpPr>
          <p:sp>
            <p:nvSpPr>
              <p:cNvPr id="1767" name="Freeform 1767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8" name="TextBox 1768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69" name="Group 1769"/>
            <p:cNvGrpSpPr/>
            <p:nvPr/>
          </p:nvGrpSpPr>
          <p:grpSpPr>
            <a:xfrm rot="-2272342">
              <a:off x="486605" y="504418"/>
              <a:ext cx="43924" cy="7642"/>
              <a:chOff x="0" y="0"/>
              <a:chExt cx="98094" cy="17068"/>
            </a:xfrm>
          </p:grpSpPr>
          <p:sp>
            <p:nvSpPr>
              <p:cNvPr id="1770" name="Freeform 1770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1" name="TextBox 1771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72" name="Group 1772"/>
            <p:cNvGrpSpPr/>
            <p:nvPr/>
          </p:nvGrpSpPr>
          <p:grpSpPr>
            <a:xfrm rot="-2272342">
              <a:off x="499938" y="510552"/>
              <a:ext cx="41360" cy="7196"/>
              <a:chOff x="0" y="0"/>
              <a:chExt cx="98094" cy="17068"/>
            </a:xfrm>
          </p:grpSpPr>
          <p:sp>
            <p:nvSpPr>
              <p:cNvPr id="1773" name="Freeform 1773"/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4" name="TextBox 1774"/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75" name="Group 1775"/>
            <p:cNvGrpSpPr/>
            <p:nvPr/>
          </p:nvGrpSpPr>
          <p:grpSpPr>
            <a:xfrm rot="2359592">
              <a:off x="134630" y="83231"/>
              <a:ext cx="51833" cy="7642"/>
              <a:chOff x="0" y="0"/>
              <a:chExt cx="140396" cy="20701"/>
            </a:xfrm>
          </p:grpSpPr>
          <p:sp>
            <p:nvSpPr>
              <p:cNvPr id="1776" name="Freeform 1776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7" name="TextBox 1777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78" name="Group 1778"/>
            <p:cNvGrpSpPr/>
            <p:nvPr/>
          </p:nvGrpSpPr>
          <p:grpSpPr>
            <a:xfrm rot="1986950">
              <a:off x="138455" y="77844"/>
              <a:ext cx="51833" cy="7642"/>
              <a:chOff x="0" y="0"/>
              <a:chExt cx="140396" cy="20701"/>
            </a:xfrm>
          </p:grpSpPr>
          <p:sp>
            <p:nvSpPr>
              <p:cNvPr id="1779" name="Freeform 1779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0" name="TextBox 1780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81" name="Group 1781"/>
            <p:cNvGrpSpPr/>
            <p:nvPr/>
          </p:nvGrpSpPr>
          <p:grpSpPr>
            <a:xfrm rot="2700000">
              <a:off x="124872" y="83231"/>
              <a:ext cx="51833" cy="7642"/>
              <a:chOff x="0" y="0"/>
              <a:chExt cx="140396" cy="20701"/>
            </a:xfrm>
          </p:grpSpPr>
          <p:sp>
            <p:nvSpPr>
              <p:cNvPr id="1782" name="Freeform 1782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3" name="TextBox 1783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84" name="Group 1784"/>
            <p:cNvGrpSpPr/>
            <p:nvPr/>
          </p:nvGrpSpPr>
          <p:grpSpPr>
            <a:xfrm rot="1674115">
              <a:off x="115108" y="76197"/>
              <a:ext cx="51833" cy="7642"/>
              <a:chOff x="0" y="0"/>
              <a:chExt cx="140396" cy="20701"/>
            </a:xfrm>
          </p:grpSpPr>
          <p:sp>
            <p:nvSpPr>
              <p:cNvPr id="1785" name="Freeform 1785"/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6" name="TextBox 1786"/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</p:grpSp>
      <p:sp>
        <p:nvSpPr>
          <p:cNvPr id="1787" name="Freeform 1787"/>
          <p:cNvSpPr/>
          <p:nvPr/>
        </p:nvSpPr>
        <p:spPr>
          <a:xfrm flipH="1">
            <a:off x="11073404" y="2967410"/>
            <a:ext cx="1811157" cy="1362896"/>
          </a:xfrm>
          <a:custGeom>
            <a:avLst/>
            <a:gdLst/>
            <a:ahLst/>
            <a:cxnLst/>
            <a:rect l="l" t="t" r="r" b="b"/>
            <a:pathLst>
              <a:path w="1811157" h="1362896">
                <a:moveTo>
                  <a:pt x="1811158" y="0"/>
                </a:moveTo>
                <a:lnTo>
                  <a:pt x="0" y="0"/>
                </a:lnTo>
                <a:lnTo>
                  <a:pt x="0" y="1362896"/>
                </a:lnTo>
                <a:lnTo>
                  <a:pt x="1811158" y="1362896"/>
                </a:lnTo>
                <a:lnTo>
                  <a:pt x="1811158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DDA6F-0775-ACB6-571E-2BB02F095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133CC1AC-CDAF-2B5A-7D0F-AEA34FD5D527}"/>
              </a:ext>
            </a:extLst>
          </p:cNvPr>
          <p:cNvSpPr/>
          <p:nvPr/>
        </p:nvSpPr>
        <p:spPr>
          <a:xfrm>
            <a:off x="668051" y="1191964"/>
            <a:ext cx="98082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E475F6D-AEE5-BD38-A92C-71445BB9AEF6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7E1FFCBE-1326-24EC-39E6-5D66D20A816F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66721199-CB40-847D-BE9D-21A7BCFF889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575A7E59-4BDF-95C8-4C33-3590501DEDA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0288D860-15C1-B5B4-9CCA-B73D1FA9B32D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DFF53B35-5BBC-C402-BA9A-0F492173D55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9C0A96E4-FD64-FDD3-4306-7EC833B9CAB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7E7B22A6-8782-3101-452B-311EBA3D61A8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E1B1B38B-0C62-525F-0331-53CE12530CE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B6F780A6-C4F9-A2FB-A712-5845D8DE33F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4CBAD90F-ED0F-E138-37CE-AB2CBCCB73B5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7019877E-FB32-60E6-9909-DB9A64620351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2E869CDD-92B5-31B7-BF6B-D803C8AFBCE2}"/>
              </a:ext>
            </a:extLst>
          </p:cNvPr>
          <p:cNvSpPr/>
          <p:nvPr/>
        </p:nvSpPr>
        <p:spPr>
          <a:xfrm rot="-10800000">
            <a:off x="-180249" y="1417154"/>
            <a:ext cx="18648499" cy="8718173"/>
          </a:xfrm>
          <a:custGeom>
            <a:avLst/>
            <a:gdLst/>
            <a:ahLst/>
            <a:cxnLst/>
            <a:rect l="l" t="t" r="r" b="b"/>
            <a:pathLst>
              <a:path w="18648499" h="8718173">
                <a:moveTo>
                  <a:pt x="0" y="0"/>
                </a:moveTo>
                <a:lnTo>
                  <a:pt x="18648498" y="0"/>
                </a:lnTo>
                <a:lnTo>
                  <a:pt x="18648498" y="8718174"/>
                </a:lnTo>
                <a:lnTo>
                  <a:pt x="0" y="87181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CB7BBF2E-5278-247D-476A-C08A820E9D6D}"/>
              </a:ext>
            </a:extLst>
          </p:cNvPr>
          <p:cNvSpPr txBox="1"/>
          <p:nvPr/>
        </p:nvSpPr>
        <p:spPr>
          <a:xfrm>
            <a:off x="668051" y="337101"/>
            <a:ext cx="980820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Welcome to Your River Journey!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FDD06E56-C3D3-B5AF-E33C-395753DC7B01}"/>
              </a:ext>
            </a:extLst>
          </p:cNvPr>
          <p:cNvSpPr txBox="1"/>
          <p:nvPr/>
        </p:nvSpPr>
        <p:spPr>
          <a:xfrm>
            <a:off x="286436" y="4273156"/>
            <a:ext cx="2265983" cy="870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Workshop 1: Today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6D7C6444-6BC6-E311-08B6-B59FCE0C418A}"/>
              </a:ext>
            </a:extLst>
          </p:cNvPr>
          <p:cNvSpPr txBox="1"/>
          <p:nvPr/>
        </p:nvSpPr>
        <p:spPr>
          <a:xfrm>
            <a:off x="5572151" y="4957169"/>
            <a:ext cx="2690966" cy="870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Workshop 2: River Ecosystems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7C2D4E67-F922-E556-F98A-85A71A420E38}"/>
              </a:ext>
            </a:extLst>
          </p:cNvPr>
          <p:cNvSpPr txBox="1"/>
          <p:nvPr/>
        </p:nvSpPr>
        <p:spPr>
          <a:xfrm>
            <a:off x="7921710" y="7970682"/>
            <a:ext cx="2730557" cy="870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8"/>
              </a:lnSpc>
            </a:pP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Workshop 3: </a:t>
            </a:r>
          </a:p>
          <a:p>
            <a:pPr algn="l">
              <a:lnSpc>
                <a:spcPts val="3478"/>
              </a:lnSpc>
              <a:spcBef>
                <a:spcPct val="0"/>
              </a:spcBef>
            </a:pPr>
            <a:r>
              <a:rPr lang="en-US" sz="2484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River Catchments</a:t>
            </a: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6C22B924-C074-872A-13C0-BC270BBC8337}"/>
              </a:ext>
            </a:extLst>
          </p:cNvPr>
          <p:cNvSpPr/>
          <p:nvPr/>
        </p:nvSpPr>
        <p:spPr>
          <a:xfrm>
            <a:off x="10915203" y="7734111"/>
            <a:ext cx="2404082" cy="2310924"/>
          </a:xfrm>
          <a:custGeom>
            <a:avLst/>
            <a:gdLst/>
            <a:ahLst/>
            <a:cxnLst/>
            <a:rect l="l" t="t" r="r" b="b"/>
            <a:pathLst>
              <a:path w="2404082" h="2310924">
                <a:moveTo>
                  <a:pt x="0" y="0"/>
                </a:moveTo>
                <a:lnTo>
                  <a:pt x="2404082" y="0"/>
                </a:lnTo>
                <a:lnTo>
                  <a:pt x="2404082" y="2310924"/>
                </a:lnTo>
                <a:lnTo>
                  <a:pt x="0" y="2310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1" name="Group 21">
            <a:extLst>
              <a:ext uri="{FF2B5EF4-FFF2-40B4-BE49-F238E27FC236}">
                <a16:creationId xmlns:a16="http://schemas.microsoft.com/office/drawing/2014/main" id="{27A57B18-E261-9266-3026-CAAA8649209A}"/>
              </a:ext>
            </a:extLst>
          </p:cNvPr>
          <p:cNvGrpSpPr/>
          <p:nvPr/>
        </p:nvGrpSpPr>
        <p:grpSpPr>
          <a:xfrm rot="800003">
            <a:off x="9343398" y="6204065"/>
            <a:ext cx="2265708" cy="1650573"/>
            <a:chOff x="0" y="0"/>
            <a:chExt cx="3020944" cy="2200764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C67C2608-F556-CDF9-E809-A28592427849}"/>
                </a:ext>
              </a:extLst>
            </p:cNvPr>
            <p:cNvSpPr/>
            <p:nvPr/>
          </p:nvSpPr>
          <p:spPr>
            <a:xfrm rot="690824">
              <a:off x="140904" y="256386"/>
              <a:ext cx="2739135" cy="1687992"/>
            </a:xfrm>
            <a:custGeom>
              <a:avLst/>
              <a:gdLst/>
              <a:ahLst/>
              <a:cxnLst/>
              <a:rect l="l" t="t" r="r" b="b"/>
              <a:pathLst>
                <a:path w="2739135" h="1687992">
                  <a:moveTo>
                    <a:pt x="0" y="0"/>
                  </a:moveTo>
                  <a:lnTo>
                    <a:pt x="2739136" y="0"/>
                  </a:lnTo>
                  <a:lnTo>
                    <a:pt x="2739136" y="1687992"/>
                  </a:lnTo>
                  <a:lnTo>
                    <a:pt x="0" y="1687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AutoShape 23">
              <a:extLst>
                <a:ext uri="{FF2B5EF4-FFF2-40B4-BE49-F238E27FC236}">
                  <a16:creationId xmlns:a16="http://schemas.microsoft.com/office/drawing/2014/main" id="{2F0F3FF9-3651-F9D8-E9BD-2798E09FFB26}"/>
                </a:ext>
              </a:extLst>
            </p:cNvPr>
            <p:cNvSpPr/>
            <p:nvPr/>
          </p:nvSpPr>
          <p:spPr>
            <a:xfrm>
              <a:off x="2862265" y="748345"/>
              <a:ext cx="48960" cy="45378"/>
            </a:xfrm>
            <a:prstGeom prst="line">
              <a:avLst/>
            </a:prstGeom>
            <a:ln w="39091" cap="flat">
              <a:solidFill>
                <a:srgbClr val="4C230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4" name="Group 24">
              <a:extLst>
                <a:ext uri="{FF2B5EF4-FFF2-40B4-BE49-F238E27FC236}">
                  <a16:creationId xmlns:a16="http://schemas.microsoft.com/office/drawing/2014/main" id="{390672D8-0D57-011D-F845-984574F89944}"/>
                </a:ext>
              </a:extLst>
            </p:cNvPr>
            <p:cNvGrpSpPr/>
            <p:nvPr/>
          </p:nvGrpSpPr>
          <p:grpSpPr>
            <a:xfrm rot="-1047729">
              <a:off x="2889493" y="686836"/>
              <a:ext cx="43465" cy="115013"/>
              <a:chOff x="0" y="0"/>
              <a:chExt cx="28770" cy="76129"/>
            </a:xfrm>
          </p:grpSpPr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3523CBC8-1B1C-0266-BA08-31B037B01DE8}"/>
                  </a:ext>
                </a:extLst>
              </p:cNvPr>
              <p:cNvSpPr/>
              <p:nvPr/>
            </p:nvSpPr>
            <p:spPr>
              <a:xfrm>
                <a:off x="0" y="0"/>
                <a:ext cx="28770" cy="76129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76129">
                    <a:moveTo>
                      <a:pt x="0" y="0"/>
                    </a:moveTo>
                    <a:lnTo>
                      <a:pt x="28770" y="0"/>
                    </a:lnTo>
                    <a:lnTo>
                      <a:pt x="28770" y="76129"/>
                    </a:lnTo>
                    <a:lnTo>
                      <a:pt x="0" y="76129"/>
                    </a:lnTo>
                    <a:close/>
                  </a:path>
                </a:pathLst>
              </a:custGeom>
              <a:solidFill>
                <a:srgbClr val="754A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TextBox 26">
                <a:extLst>
                  <a:ext uri="{FF2B5EF4-FFF2-40B4-BE49-F238E27FC236}">
                    <a16:creationId xmlns:a16="http://schemas.microsoft.com/office/drawing/2014/main" id="{33A1D7A4-631E-BA49-EC2B-7541A019FDB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770" cy="114229"/>
              </a:xfrm>
              <a:prstGeom prst="rect">
                <a:avLst/>
              </a:prstGeom>
            </p:spPr>
            <p:txBody>
              <a:bodyPr lIns="40210" tIns="40210" rIns="40210" bIns="40210" rtlCol="0" anchor="ctr"/>
              <a:lstStyle/>
              <a:p>
                <a:pPr algn="ctr">
                  <a:lnSpc>
                    <a:spcPts val="2138"/>
                  </a:lnSpc>
                </a:pPr>
                <a:endParaRPr/>
              </a:p>
            </p:txBody>
          </p:sp>
        </p:grpSp>
        <p:grpSp>
          <p:nvGrpSpPr>
            <p:cNvPr id="27" name="Group 27">
              <a:extLst>
                <a:ext uri="{FF2B5EF4-FFF2-40B4-BE49-F238E27FC236}">
                  <a16:creationId xmlns:a16="http://schemas.microsoft.com/office/drawing/2014/main" id="{418B74D6-B3D4-6513-E3EB-8ED2E812D29F}"/>
                </a:ext>
              </a:extLst>
            </p:cNvPr>
            <p:cNvGrpSpPr/>
            <p:nvPr/>
          </p:nvGrpSpPr>
          <p:grpSpPr>
            <a:xfrm rot="-2159051">
              <a:off x="2867133" y="675568"/>
              <a:ext cx="43465" cy="145555"/>
              <a:chOff x="0" y="0"/>
              <a:chExt cx="28770" cy="96346"/>
            </a:xfrm>
          </p:grpSpPr>
          <p:sp>
            <p:nvSpPr>
              <p:cNvPr id="28" name="Freeform 28">
                <a:extLst>
                  <a:ext uri="{FF2B5EF4-FFF2-40B4-BE49-F238E27FC236}">
                    <a16:creationId xmlns:a16="http://schemas.microsoft.com/office/drawing/2014/main" id="{A02D39EA-3E65-1B12-48AA-C4671380E40E}"/>
                  </a:ext>
                </a:extLst>
              </p:cNvPr>
              <p:cNvSpPr/>
              <p:nvPr/>
            </p:nvSpPr>
            <p:spPr>
              <a:xfrm>
                <a:off x="0" y="0"/>
                <a:ext cx="28770" cy="96346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96346">
                    <a:moveTo>
                      <a:pt x="0" y="0"/>
                    </a:moveTo>
                    <a:lnTo>
                      <a:pt x="28770" y="0"/>
                    </a:lnTo>
                    <a:lnTo>
                      <a:pt x="28770" y="96346"/>
                    </a:lnTo>
                    <a:lnTo>
                      <a:pt x="0" y="96346"/>
                    </a:lnTo>
                    <a:close/>
                  </a:path>
                </a:pathLst>
              </a:custGeom>
              <a:solidFill>
                <a:srgbClr val="754A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TextBox 29">
                <a:extLst>
                  <a:ext uri="{FF2B5EF4-FFF2-40B4-BE49-F238E27FC236}">
                    <a16:creationId xmlns:a16="http://schemas.microsoft.com/office/drawing/2014/main" id="{A37BB5F3-5651-1DD2-C270-8D7D4F69136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770" cy="134446"/>
              </a:xfrm>
              <a:prstGeom prst="rect">
                <a:avLst/>
              </a:prstGeom>
            </p:spPr>
            <p:txBody>
              <a:bodyPr lIns="40210" tIns="40210" rIns="40210" bIns="40210" rtlCol="0" anchor="ctr"/>
              <a:lstStyle/>
              <a:p>
                <a:pPr algn="ctr">
                  <a:lnSpc>
                    <a:spcPts val="2138"/>
                  </a:lnSpc>
                </a:pPr>
                <a:endParaRPr/>
              </a:p>
            </p:txBody>
          </p:sp>
        </p:grpSp>
      </p:grpSp>
      <p:sp>
        <p:nvSpPr>
          <p:cNvPr id="30" name="Freeform 30">
            <a:extLst>
              <a:ext uri="{FF2B5EF4-FFF2-40B4-BE49-F238E27FC236}">
                <a16:creationId xmlns:a16="http://schemas.microsoft.com/office/drawing/2014/main" id="{14161651-79CD-63A4-FE35-98F551025DB0}"/>
              </a:ext>
            </a:extLst>
          </p:cNvPr>
          <p:cNvSpPr/>
          <p:nvPr/>
        </p:nvSpPr>
        <p:spPr>
          <a:xfrm>
            <a:off x="4389755" y="4197110"/>
            <a:ext cx="1349246" cy="2447611"/>
          </a:xfrm>
          <a:custGeom>
            <a:avLst/>
            <a:gdLst/>
            <a:ahLst/>
            <a:cxnLst/>
            <a:rect l="l" t="t" r="r" b="b"/>
            <a:pathLst>
              <a:path w="1349246" h="2447611">
                <a:moveTo>
                  <a:pt x="0" y="0"/>
                </a:moveTo>
                <a:lnTo>
                  <a:pt x="1349246" y="0"/>
                </a:lnTo>
                <a:lnTo>
                  <a:pt x="1349246" y="2447611"/>
                </a:lnTo>
                <a:lnTo>
                  <a:pt x="0" y="24476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1" name="Group 31">
            <a:extLst>
              <a:ext uri="{FF2B5EF4-FFF2-40B4-BE49-F238E27FC236}">
                <a16:creationId xmlns:a16="http://schemas.microsoft.com/office/drawing/2014/main" id="{1D11D353-7A6B-7683-2AB6-80F2E6A9CC44}"/>
              </a:ext>
            </a:extLst>
          </p:cNvPr>
          <p:cNvGrpSpPr/>
          <p:nvPr/>
        </p:nvGrpSpPr>
        <p:grpSpPr>
          <a:xfrm>
            <a:off x="3467983" y="7783438"/>
            <a:ext cx="1470469" cy="620420"/>
            <a:chOff x="0" y="0"/>
            <a:chExt cx="1960625" cy="827226"/>
          </a:xfrm>
        </p:grpSpPr>
        <p:grpSp>
          <p:nvGrpSpPr>
            <p:cNvPr id="32" name="Group 32">
              <a:extLst>
                <a:ext uri="{FF2B5EF4-FFF2-40B4-BE49-F238E27FC236}">
                  <a16:creationId xmlns:a16="http://schemas.microsoft.com/office/drawing/2014/main" id="{CB09115A-0941-F20E-7E09-58C38A506B2D}"/>
                </a:ext>
              </a:extLst>
            </p:cNvPr>
            <p:cNvGrpSpPr/>
            <p:nvPr/>
          </p:nvGrpSpPr>
          <p:grpSpPr>
            <a:xfrm rot="-2239114">
              <a:off x="786403" y="88357"/>
              <a:ext cx="413741" cy="362023"/>
              <a:chOff x="0" y="0"/>
              <a:chExt cx="812800" cy="711200"/>
            </a:xfrm>
          </p:grpSpPr>
          <p:sp>
            <p:nvSpPr>
              <p:cNvPr id="33" name="Freeform 33">
                <a:extLst>
                  <a:ext uri="{FF2B5EF4-FFF2-40B4-BE49-F238E27FC236}">
                    <a16:creationId xmlns:a16="http://schemas.microsoft.com/office/drawing/2014/main" id="{257DCD73-7ACE-6626-DF2E-CD86D361E75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" name="TextBox 34">
                <a:extLst>
                  <a:ext uri="{FF2B5EF4-FFF2-40B4-BE49-F238E27FC236}">
                    <a16:creationId xmlns:a16="http://schemas.microsoft.com/office/drawing/2014/main" id="{054A4EC3-C018-13B8-38E9-49D1DAE9C526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" name="Group 35">
              <a:extLst>
                <a:ext uri="{FF2B5EF4-FFF2-40B4-BE49-F238E27FC236}">
                  <a16:creationId xmlns:a16="http://schemas.microsoft.com/office/drawing/2014/main" id="{431EC147-2E7F-0893-EDBA-4C7CC5D7FB25}"/>
                </a:ext>
              </a:extLst>
            </p:cNvPr>
            <p:cNvGrpSpPr/>
            <p:nvPr/>
          </p:nvGrpSpPr>
          <p:grpSpPr>
            <a:xfrm rot="-6751217">
              <a:off x="811086" y="130234"/>
              <a:ext cx="163500" cy="167953"/>
              <a:chOff x="0" y="0"/>
              <a:chExt cx="747806" cy="768176"/>
            </a:xfrm>
          </p:grpSpPr>
          <p:sp>
            <p:nvSpPr>
              <p:cNvPr id="36" name="Freeform 36">
                <a:extLst>
                  <a:ext uri="{FF2B5EF4-FFF2-40B4-BE49-F238E27FC236}">
                    <a16:creationId xmlns:a16="http://schemas.microsoft.com/office/drawing/2014/main" id="{FB0DB6C1-FFF0-992A-ACE8-538A7E410515}"/>
                  </a:ext>
                </a:extLst>
              </p:cNvPr>
              <p:cNvSpPr/>
              <p:nvPr/>
            </p:nvSpPr>
            <p:spPr>
              <a:xfrm>
                <a:off x="0" y="0"/>
                <a:ext cx="747806" cy="768176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68176">
                    <a:moveTo>
                      <a:pt x="373903" y="0"/>
                    </a:moveTo>
                    <a:lnTo>
                      <a:pt x="747806" y="768176"/>
                    </a:lnTo>
                    <a:lnTo>
                      <a:pt x="0" y="768176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" name="TextBox 37">
                <a:extLst>
                  <a:ext uri="{FF2B5EF4-FFF2-40B4-BE49-F238E27FC236}">
                    <a16:creationId xmlns:a16="http://schemas.microsoft.com/office/drawing/2014/main" id="{9983A40E-40C6-390D-2815-EC9F6C26C344}"/>
                  </a:ext>
                </a:extLst>
              </p:cNvPr>
              <p:cNvSpPr txBox="1"/>
              <p:nvPr/>
            </p:nvSpPr>
            <p:spPr>
              <a:xfrm>
                <a:off x="116845" y="309028"/>
                <a:ext cx="514117" cy="40427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" name="Group 38">
              <a:extLst>
                <a:ext uri="{FF2B5EF4-FFF2-40B4-BE49-F238E27FC236}">
                  <a16:creationId xmlns:a16="http://schemas.microsoft.com/office/drawing/2014/main" id="{1F750B7B-F7C1-D89A-56E8-FCEA2B67EE67}"/>
                </a:ext>
              </a:extLst>
            </p:cNvPr>
            <p:cNvGrpSpPr/>
            <p:nvPr/>
          </p:nvGrpSpPr>
          <p:grpSpPr>
            <a:xfrm rot="-3865383">
              <a:off x="962400" y="57291"/>
              <a:ext cx="20109" cy="193791"/>
              <a:chOff x="0" y="0"/>
              <a:chExt cx="24256" cy="233747"/>
            </a:xfrm>
          </p:grpSpPr>
          <p:sp>
            <p:nvSpPr>
              <p:cNvPr id="39" name="Freeform 39">
                <a:extLst>
                  <a:ext uri="{FF2B5EF4-FFF2-40B4-BE49-F238E27FC236}">
                    <a16:creationId xmlns:a16="http://schemas.microsoft.com/office/drawing/2014/main" id="{68D24726-CEF5-BB92-D486-2199DB45AD47}"/>
                  </a:ext>
                </a:extLst>
              </p:cNvPr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" name="TextBox 40">
                <a:extLst>
                  <a:ext uri="{FF2B5EF4-FFF2-40B4-BE49-F238E27FC236}">
                    <a16:creationId xmlns:a16="http://schemas.microsoft.com/office/drawing/2014/main" id="{FC038E59-83B6-2C88-2E68-4E0925D3D28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4256" cy="28137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" name="Group 41">
              <a:extLst>
                <a:ext uri="{FF2B5EF4-FFF2-40B4-BE49-F238E27FC236}">
                  <a16:creationId xmlns:a16="http://schemas.microsoft.com/office/drawing/2014/main" id="{9513D21A-22D3-85EA-2CC6-C22CBE73643D}"/>
                </a:ext>
              </a:extLst>
            </p:cNvPr>
            <p:cNvGrpSpPr/>
            <p:nvPr/>
          </p:nvGrpSpPr>
          <p:grpSpPr>
            <a:xfrm rot="-3610039">
              <a:off x="940556" y="39158"/>
              <a:ext cx="15959" cy="161680"/>
              <a:chOff x="0" y="0"/>
              <a:chExt cx="19249" cy="195016"/>
            </a:xfrm>
          </p:grpSpPr>
          <p:sp>
            <p:nvSpPr>
              <p:cNvPr id="42" name="Freeform 42">
                <a:extLst>
                  <a:ext uri="{FF2B5EF4-FFF2-40B4-BE49-F238E27FC236}">
                    <a16:creationId xmlns:a16="http://schemas.microsoft.com/office/drawing/2014/main" id="{9267F8D2-51EA-7153-2036-2CBC41224EC5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TextBox 43">
                <a:extLst>
                  <a:ext uri="{FF2B5EF4-FFF2-40B4-BE49-F238E27FC236}">
                    <a16:creationId xmlns:a16="http://schemas.microsoft.com/office/drawing/2014/main" id="{CC8DAA44-304D-7679-1ECC-5E040D3B1B4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" name="Group 44">
              <a:extLst>
                <a:ext uri="{FF2B5EF4-FFF2-40B4-BE49-F238E27FC236}">
                  <a16:creationId xmlns:a16="http://schemas.microsoft.com/office/drawing/2014/main" id="{069D9A70-114D-4B40-44CB-3C8B71EF1EA2}"/>
                </a:ext>
              </a:extLst>
            </p:cNvPr>
            <p:cNvGrpSpPr/>
            <p:nvPr/>
          </p:nvGrpSpPr>
          <p:grpSpPr>
            <a:xfrm rot="-614711">
              <a:off x="886517" y="71980"/>
              <a:ext cx="15959" cy="161680"/>
              <a:chOff x="0" y="0"/>
              <a:chExt cx="19249" cy="195016"/>
            </a:xfrm>
          </p:grpSpPr>
          <p:sp>
            <p:nvSpPr>
              <p:cNvPr id="45" name="Freeform 45">
                <a:extLst>
                  <a:ext uri="{FF2B5EF4-FFF2-40B4-BE49-F238E27FC236}">
                    <a16:creationId xmlns:a16="http://schemas.microsoft.com/office/drawing/2014/main" id="{6B7A6860-B004-A342-EDA4-8784E319002D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TextBox 46">
                <a:extLst>
                  <a:ext uri="{FF2B5EF4-FFF2-40B4-BE49-F238E27FC236}">
                    <a16:creationId xmlns:a16="http://schemas.microsoft.com/office/drawing/2014/main" id="{C652E834-E32B-3446-1893-EFA467F3DEC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" name="Group 47">
              <a:extLst>
                <a:ext uri="{FF2B5EF4-FFF2-40B4-BE49-F238E27FC236}">
                  <a16:creationId xmlns:a16="http://schemas.microsoft.com/office/drawing/2014/main" id="{13376B3B-DC4A-80BC-F12A-FDED5F441FF7}"/>
                </a:ext>
              </a:extLst>
            </p:cNvPr>
            <p:cNvGrpSpPr/>
            <p:nvPr/>
          </p:nvGrpSpPr>
          <p:grpSpPr>
            <a:xfrm rot="-3444223">
              <a:off x="1044044" y="128611"/>
              <a:ext cx="25929" cy="129141"/>
              <a:chOff x="0" y="0"/>
              <a:chExt cx="31275" cy="155767"/>
            </a:xfrm>
          </p:grpSpPr>
          <p:sp>
            <p:nvSpPr>
              <p:cNvPr id="48" name="Freeform 48">
                <a:extLst>
                  <a:ext uri="{FF2B5EF4-FFF2-40B4-BE49-F238E27FC236}">
                    <a16:creationId xmlns:a16="http://schemas.microsoft.com/office/drawing/2014/main" id="{CB4ECB12-0DC5-F051-0457-7B70A1ADC2D0}"/>
                  </a:ext>
                </a:extLst>
              </p:cNvPr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TextBox 49">
                <a:extLst>
                  <a:ext uri="{FF2B5EF4-FFF2-40B4-BE49-F238E27FC236}">
                    <a16:creationId xmlns:a16="http://schemas.microsoft.com/office/drawing/2014/main" id="{F0400706-7E40-26D4-1FBD-E5C9C89FD32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0" name="Group 50">
              <a:extLst>
                <a:ext uri="{FF2B5EF4-FFF2-40B4-BE49-F238E27FC236}">
                  <a16:creationId xmlns:a16="http://schemas.microsoft.com/office/drawing/2014/main" id="{7548CFC4-2332-2ECA-42A9-31E98809CA22}"/>
                </a:ext>
              </a:extLst>
            </p:cNvPr>
            <p:cNvGrpSpPr/>
            <p:nvPr/>
          </p:nvGrpSpPr>
          <p:grpSpPr>
            <a:xfrm rot="-3314711">
              <a:off x="910882" y="77992"/>
              <a:ext cx="37664" cy="105869"/>
              <a:chOff x="0" y="0"/>
              <a:chExt cx="45429" cy="127697"/>
            </a:xfrm>
          </p:grpSpPr>
          <p:sp>
            <p:nvSpPr>
              <p:cNvPr id="51" name="Freeform 51">
                <a:extLst>
                  <a:ext uri="{FF2B5EF4-FFF2-40B4-BE49-F238E27FC236}">
                    <a16:creationId xmlns:a16="http://schemas.microsoft.com/office/drawing/2014/main" id="{6E818510-BE0C-F763-E13E-B9BA3BA6151F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TextBox 52">
                <a:extLst>
                  <a:ext uri="{FF2B5EF4-FFF2-40B4-BE49-F238E27FC236}">
                    <a16:creationId xmlns:a16="http://schemas.microsoft.com/office/drawing/2014/main" id="{25016E92-8D5F-F741-C9A6-0641A8E5931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" name="Group 53">
              <a:extLst>
                <a:ext uri="{FF2B5EF4-FFF2-40B4-BE49-F238E27FC236}">
                  <a16:creationId xmlns:a16="http://schemas.microsoft.com/office/drawing/2014/main" id="{7D18E966-50C8-E99D-4431-F313E21B5859}"/>
                </a:ext>
              </a:extLst>
            </p:cNvPr>
            <p:cNvGrpSpPr/>
            <p:nvPr/>
          </p:nvGrpSpPr>
          <p:grpSpPr>
            <a:xfrm rot="1517708">
              <a:off x="855606" y="140247"/>
              <a:ext cx="37664" cy="105869"/>
              <a:chOff x="0" y="0"/>
              <a:chExt cx="45429" cy="127697"/>
            </a:xfrm>
          </p:grpSpPr>
          <p:sp>
            <p:nvSpPr>
              <p:cNvPr id="54" name="Freeform 54">
                <a:extLst>
                  <a:ext uri="{FF2B5EF4-FFF2-40B4-BE49-F238E27FC236}">
                    <a16:creationId xmlns:a16="http://schemas.microsoft.com/office/drawing/2014/main" id="{B2B3755F-6BD1-7C13-948A-C2AD357D1975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" name="TextBox 55">
                <a:extLst>
                  <a:ext uri="{FF2B5EF4-FFF2-40B4-BE49-F238E27FC236}">
                    <a16:creationId xmlns:a16="http://schemas.microsoft.com/office/drawing/2014/main" id="{025427B1-4F1C-1968-4D1D-BF6610A3559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" name="Group 56">
              <a:extLst>
                <a:ext uri="{FF2B5EF4-FFF2-40B4-BE49-F238E27FC236}">
                  <a16:creationId xmlns:a16="http://schemas.microsoft.com/office/drawing/2014/main" id="{760231A3-058C-1C7F-D788-0489FC9B19F2}"/>
                </a:ext>
              </a:extLst>
            </p:cNvPr>
            <p:cNvGrpSpPr/>
            <p:nvPr/>
          </p:nvGrpSpPr>
          <p:grpSpPr>
            <a:xfrm rot="1843551">
              <a:off x="895918" y="158983"/>
              <a:ext cx="263368" cy="39814"/>
              <a:chOff x="0" y="0"/>
              <a:chExt cx="488005" cy="73772"/>
            </a:xfrm>
          </p:grpSpPr>
          <p:sp>
            <p:nvSpPr>
              <p:cNvPr id="57" name="Freeform 57">
                <a:extLst>
                  <a:ext uri="{FF2B5EF4-FFF2-40B4-BE49-F238E27FC236}">
                    <a16:creationId xmlns:a16="http://schemas.microsoft.com/office/drawing/2014/main" id="{8F868DAF-11E1-90D6-2776-DF486C328F21}"/>
                  </a:ext>
                </a:extLst>
              </p:cNvPr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" name="TextBox 58">
                <a:extLst>
                  <a:ext uri="{FF2B5EF4-FFF2-40B4-BE49-F238E27FC236}">
                    <a16:creationId xmlns:a16="http://schemas.microsoft.com/office/drawing/2014/main" id="{2078F886-C6CB-B633-09B4-1D4AE4C3B6AE}"/>
                  </a:ext>
                </a:extLst>
              </p:cNvPr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" name="Group 59">
              <a:extLst>
                <a:ext uri="{FF2B5EF4-FFF2-40B4-BE49-F238E27FC236}">
                  <a16:creationId xmlns:a16="http://schemas.microsoft.com/office/drawing/2014/main" id="{BF5E5AE1-ECF3-E1EA-B7A4-6AF7C0B0B782}"/>
                </a:ext>
              </a:extLst>
            </p:cNvPr>
            <p:cNvGrpSpPr/>
            <p:nvPr/>
          </p:nvGrpSpPr>
          <p:grpSpPr>
            <a:xfrm rot="-282818">
              <a:off x="871561" y="70120"/>
              <a:ext cx="18617" cy="105869"/>
              <a:chOff x="0" y="0"/>
              <a:chExt cx="22455" cy="127697"/>
            </a:xfrm>
          </p:grpSpPr>
          <p:sp>
            <p:nvSpPr>
              <p:cNvPr id="60" name="Freeform 60">
                <a:extLst>
                  <a:ext uri="{FF2B5EF4-FFF2-40B4-BE49-F238E27FC236}">
                    <a16:creationId xmlns:a16="http://schemas.microsoft.com/office/drawing/2014/main" id="{EA01B1B5-CB5D-EF6C-99AF-0184A8C494C4}"/>
                  </a:ext>
                </a:extLst>
              </p:cNvPr>
              <p:cNvSpPr/>
              <p:nvPr/>
            </p:nvSpPr>
            <p:spPr>
              <a:xfrm>
                <a:off x="0" y="0"/>
                <a:ext cx="22455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22455" h="127697">
                    <a:moveTo>
                      <a:pt x="11228" y="0"/>
                    </a:moveTo>
                    <a:lnTo>
                      <a:pt x="11228" y="0"/>
                    </a:lnTo>
                    <a:cubicBezTo>
                      <a:pt x="17429" y="0"/>
                      <a:pt x="22455" y="5027"/>
                      <a:pt x="22455" y="11228"/>
                    </a:cubicBezTo>
                    <a:lnTo>
                      <a:pt x="22455" y="116469"/>
                    </a:lnTo>
                    <a:cubicBezTo>
                      <a:pt x="22455" y="122670"/>
                      <a:pt x="17429" y="127697"/>
                      <a:pt x="11228" y="127697"/>
                    </a:cubicBezTo>
                    <a:lnTo>
                      <a:pt x="11228" y="127697"/>
                    </a:lnTo>
                    <a:cubicBezTo>
                      <a:pt x="8250" y="127697"/>
                      <a:pt x="5394" y="126514"/>
                      <a:pt x="3289" y="124408"/>
                    </a:cubicBezTo>
                    <a:cubicBezTo>
                      <a:pt x="1183" y="122303"/>
                      <a:pt x="0" y="119447"/>
                      <a:pt x="0" y="116469"/>
                    </a:cubicBezTo>
                    <a:lnTo>
                      <a:pt x="0" y="11228"/>
                    </a:lnTo>
                    <a:cubicBezTo>
                      <a:pt x="0" y="8250"/>
                      <a:pt x="1183" y="5394"/>
                      <a:pt x="3289" y="3289"/>
                    </a:cubicBezTo>
                    <a:cubicBezTo>
                      <a:pt x="5394" y="1183"/>
                      <a:pt x="8250" y="0"/>
                      <a:pt x="112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" name="TextBox 61">
                <a:extLst>
                  <a:ext uri="{FF2B5EF4-FFF2-40B4-BE49-F238E27FC236}">
                    <a16:creationId xmlns:a16="http://schemas.microsoft.com/office/drawing/2014/main" id="{DF4612FF-1DEC-141A-AE14-7B9DB314C21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2455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" name="Group 62">
              <a:extLst>
                <a:ext uri="{FF2B5EF4-FFF2-40B4-BE49-F238E27FC236}">
                  <a16:creationId xmlns:a16="http://schemas.microsoft.com/office/drawing/2014/main" id="{266CC06A-AC69-B597-65DD-ABED593FE4BB}"/>
                </a:ext>
              </a:extLst>
            </p:cNvPr>
            <p:cNvGrpSpPr/>
            <p:nvPr/>
          </p:nvGrpSpPr>
          <p:grpSpPr>
            <a:xfrm rot="-9801436">
              <a:off x="575860" y="418769"/>
              <a:ext cx="78829" cy="119586"/>
              <a:chOff x="0" y="0"/>
              <a:chExt cx="95083" cy="144243"/>
            </a:xfrm>
          </p:grpSpPr>
          <p:sp>
            <p:nvSpPr>
              <p:cNvPr id="63" name="Freeform 63">
                <a:extLst>
                  <a:ext uri="{FF2B5EF4-FFF2-40B4-BE49-F238E27FC236}">
                    <a16:creationId xmlns:a16="http://schemas.microsoft.com/office/drawing/2014/main" id="{ADCE8F12-67C1-2910-4DE7-24B892D2EC2D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" name="TextBox 64">
                <a:extLst>
                  <a:ext uri="{FF2B5EF4-FFF2-40B4-BE49-F238E27FC236}">
                    <a16:creationId xmlns:a16="http://schemas.microsoft.com/office/drawing/2014/main" id="{444E852F-1391-4521-759C-B0045DBF157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" name="Group 65">
              <a:extLst>
                <a:ext uri="{FF2B5EF4-FFF2-40B4-BE49-F238E27FC236}">
                  <a16:creationId xmlns:a16="http://schemas.microsoft.com/office/drawing/2014/main" id="{4668DE1E-596F-2842-AED5-86E49E32B61C}"/>
                </a:ext>
              </a:extLst>
            </p:cNvPr>
            <p:cNvGrpSpPr/>
            <p:nvPr/>
          </p:nvGrpSpPr>
          <p:grpSpPr>
            <a:xfrm rot="-6559536">
              <a:off x="502776" y="543327"/>
              <a:ext cx="84026" cy="127697"/>
              <a:chOff x="0" y="0"/>
              <a:chExt cx="101350" cy="154025"/>
            </a:xfrm>
          </p:grpSpPr>
          <p:sp>
            <p:nvSpPr>
              <p:cNvPr id="66" name="Freeform 66">
                <a:extLst>
                  <a:ext uri="{FF2B5EF4-FFF2-40B4-BE49-F238E27FC236}">
                    <a16:creationId xmlns:a16="http://schemas.microsoft.com/office/drawing/2014/main" id="{E76FEEE9-8DF9-A540-92DB-EDC617E7D090}"/>
                  </a:ext>
                </a:extLst>
              </p:cNvPr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" name="TextBox 67">
                <a:extLst>
                  <a:ext uri="{FF2B5EF4-FFF2-40B4-BE49-F238E27FC236}">
                    <a16:creationId xmlns:a16="http://schemas.microsoft.com/office/drawing/2014/main" id="{BF0687F8-A1E5-EB58-DF77-3C97656EED2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68" name="AutoShape 68">
              <a:extLst>
                <a:ext uri="{FF2B5EF4-FFF2-40B4-BE49-F238E27FC236}">
                  <a16:creationId xmlns:a16="http://schemas.microsoft.com/office/drawing/2014/main" id="{B0EC0FEF-ECE7-F241-5918-58E2C3069FE8}"/>
                </a:ext>
              </a:extLst>
            </p:cNvPr>
            <p:cNvSpPr/>
            <p:nvPr/>
          </p:nvSpPr>
          <p:spPr>
            <a:xfrm flipV="1">
              <a:off x="485913" y="426271"/>
              <a:ext cx="109656" cy="163989"/>
            </a:xfrm>
            <a:prstGeom prst="line">
              <a:avLst/>
            </a:prstGeom>
            <a:ln w="16277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69" name="Group 69">
              <a:extLst>
                <a:ext uri="{FF2B5EF4-FFF2-40B4-BE49-F238E27FC236}">
                  <a16:creationId xmlns:a16="http://schemas.microsoft.com/office/drawing/2014/main" id="{91B0C752-75E8-869B-016A-84CC4FB8BE17}"/>
                </a:ext>
              </a:extLst>
            </p:cNvPr>
            <p:cNvGrpSpPr/>
            <p:nvPr/>
          </p:nvGrpSpPr>
          <p:grpSpPr>
            <a:xfrm rot="-6440590">
              <a:off x="536500" y="503025"/>
              <a:ext cx="99314" cy="159563"/>
              <a:chOff x="0" y="0"/>
              <a:chExt cx="119791" cy="192462"/>
            </a:xfrm>
          </p:grpSpPr>
          <p:sp>
            <p:nvSpPr>
              <p:cNvPr id="70" name="Freeform 70">
                <a:extLst>
                  <a:ext uri="{FF2B5EF4-FFF2-40B4-BE49-F238E27FC236}">
                    <a16:creationId xmlns:a16="http://schemas.microsoft.com/office/drawing/2014/main" id="{31092D72-322D-3089-D0CB-7702103423AA}"/>
                  </a:ext>
                </a:extLst>
              </p:cNvPr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" name="TextBox 71">
                <a:extLst>
                  <a:ext uri="{FF2B5EF4-FFF2-40B4-BE49-F238E27FC236}">
                    <a16:creationId xmlns:a16="http://schemas.microsoft.com/office/drawing/2014/main" id="{93D00009-EF6B-820B-2A97-0356B426CDD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" name="Group 72">
              <a:extLst>
                <a:ext uri="{FF2B5EF4-FFF2-40B4-BE49-F238E27FC236}">
                  <a16:creationId xmlns:a16="http://schemas.microsoft.com/office/drawing/2014/main" id="{D772E4AE-9456-AAD2-74C3-BE90957A32FD}"/>
                </a:ext>
              </a:extLst>
            </p:cNvPr>
            <p:cNvGrpSpPr/>
            <p:nvPr/>
          </p:nvGrpSpPr>
          <p:grpSpPr>
            <a:xfrm rot="-9801436">
              <a:off x="611620" y="498733"/>
              <a:ext cx="78829" cy="114625"/>
              <a:chOff x="0" y="0"/>
              <a:chExt cx="95083" cy="138259"/>
            </a:xfrm>
          </p:grpSpPr>
          <p:sp>
            <p:nvSpPr>
              <p:cNvPr id="73" name="Freeform 73">
                <a:extLst>
                  <a:ext uri="{FF2B5EF4-FFF2-40B4-BE49-F238E27FC236}">
                    <a16:creationId xmlns:a16="http://schemas.microsoft.com/office/drawing/2014/main" id="{D70E30AF-3915-39B5-D422-3BF96467C87C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" name="TextBox 74">
                <a:extLst>
                  <a:ext uri="{FF2B5EF4-FFF2-40B4-BE49-F238E27FC236}">
                    <a16:creationId xmlns:a16="http://schemas.microsoft.com/office/drawing/2014/main" id="{54767E77-2AF9-5F41-A3BC-7C4C6784380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" name="Group 75">
              <a:extLst>
                <a:ext uri="{FF2B5EF4-FFF2-40B4-BE49-F238E27FC236}">
                  <a16:creationId xmlns:a16="http://schemas.microsoft.com/office/drawing/2014/main" id="{6E853887-553B-3161-EAFF-681C38BD527D}"/>
                </a:ext>
              </a:extLst>
            </p:cNvPr>
            <p:cNvGrpSpPr/>
            <p:nvPr/>
          </p:nvGrpSpPr>
          <p:grpSpPr>
            <a:xfrm rot="9555401">
              <a:off x="622270" y="423016"/>
              <a:ext cx="59645" cy="136698"/>
              <a:chOff x="0" y="0"/>
              <a:chExt cx="71943" cy="164882"/>
            </a:xfrm>
          </p:grpSpPr>
          <p:sp>
            <p:nvSpPr>
              <p:cNvPr id="76" name="Freeform 76">
                <a:extLst>
                  <a:ext uri="{FF2B5EF4-FFF2-40B4-BE49-F238E27FC236}">
                    <a16:creationId xmlns:a16="http://schemas.microsoft.com/office/drawing/2014/main" id="{558CB193-5591-BCA4-9C4E-5FF400135C0E}"/>
                  </a:ext>
                </a:extLst>
              </p:cNvPr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" name="TextBox 77">
                <a:extLst>
                  <a:ext uri="{FF2B5EF4-FFF2-40B4-BE49-F238E27FC236}">
                    <a16:creationId xmlns:a16="http://schemas.microsoft.com/office/drawing/2014/main" id="{65B3432C-2281-C5C4-D147-DC38F4AC92E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" name="Group 78">
              <a:extLst>
                <a:ext uri="{FF2B5EF4-FFF2-40B4-BE49-F238E27FC236}">
                  <a16:creationId xmlns:a16="http://schemas.microsoft.com/office/drawing/2014/main" id="{C4C04237-70DE-2170-DF11-427D384760DC}"/>
                </a:ext>
              </a:extLst>
            </p:cNvPr>
            <p:cNvGrpSpPr/>
            <p:nvPr/>
          </p:nvGrpSpPr>
          <p:grpSpPr>
            <a:xfrm rot="-9923663">
              <a:off x="562359" y="420113"/>
              <a:ext cx="92645" cy="159563"/>
              <a:chOff x="0" y="0"/>
              <a:chExt cx="111747" cy="192462"/>
            </a:xfrm>
          </p:grpSpPr>
          <p:sp>
            <p:nvSpPr>
              <p:cNvPr id="79" name="Freeform 79">
                <a:extLst>
                  <a:ext uri="{FF2B5EF4-FFF2-40B4-BE49-F238E27FC236}">
                    <a16:creationId xmlns:a16="http://schemas.microsoft.com/office/drawing/2014/main" id="{6E8BAC03-91E6-7D59-6027-DE5FAA8800B6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" name="TextBox 80">
                <a:extLst>
                  <a:ext uri="{FF2B5EF4-FFF2-40B4-BE49-F238E27FC236}">
                    <a16:creationId xmlns:a16="http://schemas.microsoft.com/office/drawing/2014/main" id="{B960D151-1840-FF47-EF1C-F9272E9A827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" name="Group 81">
              <a:extLst>
                <a:ext uri="{FF2B5EF4-FFF2-40B4-BE49-F238E27FC236}">
                  <a16:creationId xmlns:a16="http://schemas.microsoft.com/office/drawing/2014/main" id="{4ED5BBC7-615E-1ADB-0607-4F6C4B779247}"/>
                </a:ext>
              </a:extLst>
            </p:cNvPr>
            <p:cNvGrpSpPr/>
            <p:nvPr/>
          </p:nvGrpSpPr>
          <p:grpSpPr>
            <a:xfrm rot="-6701516">
              <a:off x="494480" y="526202"/>
              <a:ext cx="92645" cy="159563"/>
              <a:chOff x="0" y="0"/>
              <a:chExt cx="111747" cy="192462"/>
            </a:xfrm>
          </p:grpSpPr>
          <p:sp>
            <p:nvSpPr>
              <p:cNvPr id="82" name="Freeform 82">
                <a:extLst>
                  <a:ext uri="{FF2B5EF4-FFF2-40B4-BE49-F238E27FC236}">
                    <a16:creationId xmlns:a16="http://schemas.microsoft.com/office/drawing/2014/main" id="{0F1D47C2-8D79-E045-0862-FB249B26202A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" name="TextBox 83">
                <a:extLst>
                  <a:ext uri="{FF2B5EF4-FFF2-40B4-BE49-F238E27FC236}">
                    <a16:creationId xmlns:a16="http://schemas.microsoft.com/office/drawing/2014/main" id="{CB482820-5775-C8D1-A4A7-A44CEAF5443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" name="Group 84">
              <a:extLst>
                <a:ext uri="{FF2B5EF4-FFF2-40B4-BE49-F238E27FC236}">
                  <a16:creationId xmlns:a16="http://schemas.microsoft.com/office/drawing/2014/main" id="{20F98503-8C4D-7AFD-F186-8C917071DC87}"/>
                </a:ext>
              </a:extLst>
            </p:cNvPr>
            <p:cNvGrpSpPr/>
            <p:nvPr/>
          </p:nvGrpSpPr>
          <p:grpSpPr>
            <a:xfrm rot="-8687532">
              <a:off x="612525" y="412015"/>
              <a:ext cx="78829" cy="119586"/>
              <a:chOff x="0" y="0"/>
              <a:chExt cx="95083" cy="144243"/>
            </a:xfrm>
          </p:grpSpPr>
          <p:sp>
            <p:nvSpPr>
              <p:cNvPr id="85" name="Freeform 85">
                <a:extLst>
                  <a:ext uri="{FF2B5EF4-FFF2-40B4-BE49-F238E27FC236}">
                    <a16:creationId xmlns:a16="http://schemas.microsoft.com/office/drawing/2014/main" id="{48CEF971-C386-8F6C-38B2-58EEE490B686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" name="TextBox 86">
                <a:extLst>
                  <a:ext uri="{FF2B5EF4-FFF2-40B4-BE49-F238E27FC236}">
                    <a16:creationId xmlns:a16="http://schemas.microsoft.com/office/drawing/2014/main" id="{63E62B44-D399-F3D3-4BAC-B29436F3095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" name="Group 87">
              <a:extLst>
                <a:ext uri="{FF2B5EF4-FFF2-40B4-BE49-F238E27FC236}">
                  <a16:creationId xmlns:a16="http://schemas.microsoft.com/office/drawing/2014/main" id="{0C66D84F-C413-533D-3751-71103C33A54B}"/>
                </a:ext>
              </a:extLst>
            </p:cNvPr>
            <p:cNvGrpSpPr/>
            <p:nvPr/>
          </p:nvGrpSpPr>
          <p:grpSpPr>
            <a:xfrm rot="-5445632">
              <a:off x="502161" y="507438"/>
              <a:ext cx="84026" cy="127697"/>
              <a:chOff x="0" y="0"/>
              <a:chExt cx="101350" cy="154025"/>
            </a:xfrm>
          </p:grpSpPr>
          <p:sp>
            <p:nvSpPr>
              <p:cNvPr id="88" name="Freeform 88">
                <a:extLst>
                  <a:ext uri="{FF2B5EF4-FFF2-40B4-BE49-F238E27FC236}">
                    <a16:creationId xmlns:a16="http://schemas.microsoft.com/office/drawing/2014/main" id="{16592243-D138-BE42-84A0-A6D143FE3F39}"/>
                  </a:ext>
                </a:extLst>
              </p:cNvPr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" name="TextBox 89">
                <a:extLst>
                  <a:ext uri="{FF2B5EF4-FFF2-40B4-BE49-F238E27FC236}">
                    <a16:creationId xmlns:a16="http://schemas.microsoft.com/office/drawing/2014/main" id="{50639F7A-BEF8-670B-08E9-DE5C064767F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0" name="AutoShape 90">
              <a:extLst>
                <a:ext uri="{FF2B5EF4-FFF2-40B4-BE49-F238E27FC236}">
                  <a16:creationId xmlns:a16="http://schemas.microsoft.com/office/drawing/2014/main" id="{CEF2C254-F7C8-A3D8-EF5B-4893CF5563E0}"/>
                </a:ext>
              </a:extLst>
            </p:cNvPr>
            <p:cNvSpPr/>
            <p:nvPr/>
          </p:nvSpPr>
          <p:spPr>
            <a:xfrm flipV="1">
              <a:off x="493747" y="415964"/>
              <a:ext cx="156161" cy="120543"/>
            </a:xfrm>
            <a:prstGeom prst="line">
              <a:avLst/>
            </a:prstGeom>
            <a:ln w="16277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1" name="Group 91">
              <a:extLst>
                <a:ext uri="{FF2B5EF4-FFF2-40B4-BE49-F238E27FC236}">
                  <a16:creationId xmlns:a16="http://schemas.microsoft.com/office/drawing/2014/main" id="{916F0FF5-12F3-E020-8E85-82791C11080D}"/>
                </a:ext>
              </a:extLst>
            </p:cNvPr>
            <p:cNvGrpSpPr/>
            <p:nvPr/>
          </p:nvGrpSpPr>
          <p:grpSpPr>
            <a:xfrm rot="-5326687">
              <a:off x="541491" y="481576"/>
              <a:ext cx="99314" cy="159563"/>
              <a:chOff x="0" y="0"/>
              <a:chExt cx="119791" cy="192462"/>
            </a:xfrm>
          </p:grpSpPr>
          <p:sp>
            <p:nvSpPr>
              <p:cNvPr id="92" name="Freeform 92">
                <a:extLst>
                  <a:ext uri="{FF2B5EF4-FFF2-40B4-BE49-F238E27FC236}">
                    <a16:creationId xmlns:a16="http://schemas.microsoft.com/office/drawing/2014/main" id="{84D052F5-3F7A-761F-CBC6-FD3ABDC771A3}"/>
                  </a:ext>
                </a:extLst>
              </p:cNvPr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" name="TextBox 93">
                <a:extLst>
                  <a:ext uri="{FF2B5EF4-FFF2-40B4-BE49-F238E27FC236}">
                    <a16:creationId xmlns:a16="http://schemas.microsoft.com/office/drawing/2014/main" id="{83A67C1D-056D-E471-358F-E3EDE4E5FA1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" name="Group 94">
              <a:extLst>
                <a:ext uri="{FF2B5EF4-FFF2-40B4-BE49-F238E27FC236}">
                  <a16:creationId xmlns:a16="http://schemas.microsoft.com/office/drawing/2014/main" id="{F20803A5-236C-77BA-9433-EBCA11A953DD}"/>
                </a:ext>
              </a:extLst>
            </p:cNvPr>
            <p:cNvGrpSpPr/>
            <p:nvPr/>
          </p:nvGrpSpPr>
          <p:grpSpPr>
            <a:xfrm rot="-8687532">
              <a:off x="621755" y="499332"/>
              <a:ext cx="78829" cy="114625"/>
              <a:chOff x="0" y="0"/>
              <a:chExt cx="95083" cy="138259"/>
            </a:xfrm>
          </p:grpSpPr>
          <p:sp>
            <p:nvSpPr>
              <p:cNvPr id="95" name="Freeform 95">
                <a:extLst>
                  <a:ext uri="{FF2B5EF4-FFF2-40B4-BE49-F238E27FC236}">
                    <a16:creationId xmlns:a16="http://schemas.microsoft.com/office/drawing/2014/main" id="{88E7C8D5-BE4A-ACD6-02D7-51FD2852664F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" name="TextBox 96">
                <a:extLst>
                  <a:ext uri="{FF2B5EF4-FFF2-40B4-BE49-F238E27FC236}">
                    <a16:creationId xmlns:a16="http://schemas.microsoft.com/office/drawing/2014/main" id="{6F4C0E75-9DD6-F5D4-28BB-B9AB7F31629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" name="Group 97">
              <a:extLst>
                <a:ext uri="{FF2B5EF4-FFF2-40B4-BE49-F238E27FC236}">
                  <a16:creationId xmlns:a16="http://schemas.microsoft.com/office/drawing/2014/main" id="{11333C6F-8A89-BDCC-1590-0F785CC47195}"/>
                </a:ext>
              </a:extLst>
            </p:cNvPr>
            <p:cNvGrpSpPr/>
            <p:nvPr/>
          </p:nvGrpSpPr>
          <p:grpSpPr>
            <a:xfrm rot="10669305">
              <a:off x="652943" y="427318"/>
              <a:ext cx="59645" cy="136698"/>
              <a:chOff x="0" y="0"/>
              <a:chExt cx="71943" cy="164882"/>
            </a:xfrm>
          </p:grpSpPr>
          <p:sp>
            <p:nvSpPr>
              <p:cNvPr id="98" name="Freeform 98">
                <a:extLst>
                  <a:ext uri="{FF2B5EF4-FFF2-40B4-BE49-F238E27FC236}">
                    <a16:creationId xmlns:a16="http://schemas.microsoft.com/office/drawing/2014/main" id="{6801D5F9-CB3B-3D4A-5C29-53EC652C5B0E}"/>
                  </a:ext>
                </a:extLst>
              </p:cNvPr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" name="TextBox 99">
                <a:extLst>
                  <a:ext uri="{FF2B5EF4-FFF2-40B4-BE49-F238E27FC236}">
                    <a16:creationId xmlns:a16="http://schemas.microsoft.com/office/drawing/2014/main" id="{DDA297B1-FB09-C969-DAB9-3D54EF74517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" name="Group 100">
              <a:extLst>
                <a:ext uri="{FF2B5EF4-FFF2-40B4-BE49-F238E27FC236}">
                  <a16:creationId xmlns:a16="http://schemas.microsoft.com/office/drawing/2014/main" id="{BB92D692-5789-0601-BCA2-01B3F27AD24D}"/>
                </a:ext>
              </a:extLst>
            </p:cNvPr>
            <p:cNvGrpSpPr/>
            <p:nvPr/>
          </p:nvGrpSpPr>
          <p:grpSpPr>
            <a:xfrm rot="-8809760">
              <a:off x="592575" y="410149"/>
              <a:ext cx="92645" cy="159563"/>
              <a:chOff x="0" y="0"/>
              <a:chExt cx="111747" cy="192462"/>
            </a:xfrm>
          </p:grpSpPr>
          <p:sp>
            <p:nvSpPr>
              <p:cNvPr id="101" name="Freeform 101">
                <a:extLst>
                  <a:ext uri="{FF2B5EF4-FFF2-40B4-BE49-F238E27FC236}">
                    <a16:creationId xmlns:a16="http://schemas.microsoft.com/office/drawing/2014/main" id="{99C52142-E966-45C4-DAD1-2450209C8A94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" name="TextBox 102">
                <a:extLst>
                  <a:ext uri="{FF2B5EF4-FFF2-40B4-BE49-F238E27FC236}">
                    <a16:creationId xmlns:a16="http://schemas.microsoft.com/office/drawing/2014/main" id="{BA60FFBF-16B2-ABBE-13E5-35F69B855C0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" name="Group 103">
              <a:extLst>
                <a:ext uri="{FF2B5EF4-FFF2-40B4-BE49-F238E27FC236}">
                  <a16:creationId xmlns:a16="http://schemas.microsoft.com/office/drawing/2014/main" id="{7D12E3CC-2B05-F596-D45B-E8902C8186C1}"/>
                </a:ext>
              </a:extLst>
            </p:cNvPr>
            <p:cNvGrpSpPr/>
            <p:nvPr/>
          </p:nvGrpSpPr>
          <p:grpSpPr>
            <a:xfrm rot="-5587613">
              <a:off x="494452" y="489107"/>
              <a:ext cx="92645" cy="159563"/>
              <a:chOff x="0" y="0"/>
              <a:chExt cx="111747" cy="192462"/>
            </a:xfrm>
          </p:grpSpPr>
          <p:sp>
            <p:nvSpPr>
              <p:cNvPr id="104" name="Freeform 104">
                <a:extLst>
                  <a:ext uri="{FF2B5EF4-FFF2-40B4-BE49-F238E27FC236}">
                    <a16:creationId xmlns:a16="http://schemas.microsoft.com/office/drawing/2014/main" id="{7BE20C3A-4EFA-A9EE-3B24-F4C454C2BA45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" name="TextBox 105">
                <a:extLst>
                  <a:ext uri="{FF2B5EF4-FFF2-40B4-BE49-F238E27FC236}">
                    <a16:creationId xmlns:a16="http://schemas.microsoft.com/office/drawing/2014/main" id="{9FE3D481-3FB7-B740-3875-2CD55127E93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" name="Group 106">
              <a:extLst>
                <a:ext uri="{FF2B5EF4-FFF2-40B4-BE49-F238E27FC236}">
                  <a16:creationId xmlns:a16="http://schemas.microsoft.com/office/drawing/2014/main" id="{51381F05-6861-97E4-0918-517715CBA5D7}"/>
                </a:ext>
              </a:extLst>
            </p:cNvPr>
            <p:cNvGrpSpPr/>
            <p:nvPr/>
          </p:nvGrpSpPr>
          <p:grpSpPr>
            <a:xfrm rot="89227">
              <a:off x="582270" y="394469"/>
              <a:ext cx="1090008" cy="276496"/>
              <a:chOff x="0" y="0"/>
              <a:chExt cx="1429368" cy="362579"/>
            </a:xfrm>
          </p:grpSpPr>
          <p:sp>
            <p:nvSpPr>
              <p:cNvPr id="107" name="Freeform 107">
                <a:extLst>
                  <a:ext uri="{FF2B5EF4-FFF2-40B4-BE49-F238E27FC236}">
                    <a16:creationId xmlns:a16="http://schemas.microsoft.com/office/drawing/2014/main" id="{FAC53FFE-B496-900D-1BCE-48DBE6AF3364}"/>
                  </a:ext>
                </a:extLst>
              </p:cNvPr>
              <p:cNvSpPr/>
              <p:nvPr/>
            </p:nvSpPr>
            <p:spPr>
              <a:xfrm>
                <a:off x="0" y="0"/>
                <a:ext cx="1429368" cy="362579"/>
              </a:xfrm>
              <a:custGeom>
                <a:avLst/>
                <a:gdLst/>
                <a:ahLst/>
                <a:cxnLst/>
                <a:rect l="l" t="t" r="r" b="b"/>
                <a:pathLst>
                  <a:path w="1429368" h="362579">
                    <a:moveTo>
                      <a:pt x="714684" y="0"/>
                    </a:moveTo>
                    <a:cubicBezTo>
                      <a:pt x="319975" y="0"/>
                      <a:pt x="0" y="81166"/>
                      <a:pt x="0" y="181289"/>
                    </a:cubicBezTo>
                    <a:cubicBezTo>
                      <a:pt x="0" y="281413"/>
                      <a:pt x="319975" y="362579"/>
                      <a:pt x="714684" y="362579"/>
                    </a:cubicBezTo>
                    <a:cubicBezTo>
                      <a:pt x="1109393" y="362579"/>
                      <a:pt x="1429368" y="281413"/>
                      <a:pt x="1429368" y="181289"/>
                    </a:cubicBezTo>
                    <a:cubicBezTo>
                      <a:pt x="1429368" y="81166"/>
                      <a:pt x="1109393" y="0"/>
                      <a:pt x="714684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" name="TextBox 108">
                <a:extLst>
                  <a:ext uri="{FF2B5EF4-FFF2-40B4-BE49-F238E27FC236}">
                    <a16:creationId xmlns:a16="http://schemas.microsoft.com/office/drawing/2014/main" id="{2F3FE027-3541-87EC-8D00-933CDF55BC88}"/>
                  </a:ext>
                </a:extLst>
              </p:cNvPr>
              <p:cNvSpPr txBox="1"/>
              <p:nvPr/>
            </p:nvSpPr>
            <p:spPr>
              <a:xfrm>
                <a:off x="134003" y="-13633"/>
                <a:ext cx="1161361" cy="34222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" name="Group 109">
              <a:extLst>
                <a:ext uri="{FF2B5EF4-FFF2-40B4-BE49-F238E27FC236}">
                  <a16:creationId xmlns:a16="http://schemas.microsoft.com/office/drawing/2014/main" id="{FAB88409-E861-7451-6069-45DE7F4F6339}"/>
                </a:ext>
              </a:extLst>
            </p:cNvPr>
            <p:cNvGrpSpPr/>
            <p:nvPr/>
          </p:nvGrpSpPr>
          <p:grpSpPr>
            <a:xfrm rot="-316353">
              <a:off x="1058746" y="484532"/>
              <a:ext cx="714330" cy="172623"/>
              <a:chOff x="0" y="0"/>
              <a:chExt cx="1329862" cy="321371"/>
            </a:xfrm>
          </p:grpSpPr>
          <p:sp>
            <p:nvSpPr>
              <p:cNvPr id="110" name="Freeform 110">
                <a:extLst>
                  <a:ext uri="{FF2B5EF4-FFF2-40B4-BE49-F238E27FC236}">
                    <a16:creationId xmlns:a16="http://schemas.microsoft.com/office/drawing/2014/main" id="{A1A7AA60-4F38-536C-875F-0711E69CB95B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" name="TextBox 111">
                <a:extLst>
                  <a:ext uri="{FF2B5EF4-FFF2-40B4-BE49-F238E27FC236}">
                    <a16:creationId xmlns:a16="http://schemas.microsoft.com/office/drawing/2014/main" id="{EFF6D95F-1709-30E0-FD75-A6B144681970}"/>
                  </a:ext>
                </a:extLst>
              </p:cNvPr>
              <p:cNvSpPr txBox="1"/>
              <p:nvPr/>
            </p:nvSpPr>
            <p:spPr>
              <a:xfrm>
                <a:off x="124675" y="-17496"/>
                <a:ext cx="1080513" cy="30873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" name="Group 112">
              <a:extLst>
                <a:ext uri="{FF2B5EF4-FFF2-40B4-BE49-F238E27FC236}">
                  <a16:creationId xmlns:a16="http://schemas.microsoft.com/office/drawing/2014/main" id="{36CB4597-989B-6403-FA2F-A3056ECADB79}"/>
                </a:ext>
              </a:extLst>
            </p:cNvPr>
            <p:cNvGrpSpPr/>
            <p:nvPr/>
          </p:nvGrpSpPr>
          <p:grpSpPr>
            <a:xfrm rot="-316353">
              <a:off x="1202834" y="529894"/>
              <a:ext cx="714330" cy="90066"/>
              <a:chOff x="0" y="0"/>
              <a:chExt cx="1329862" cy="167675"/>
            </a:xfrm>
          </p:grpSpPr>
          <p:sp>
            <p:nvSpPr>
              <p:cNvPr id="113" name="Freeform 113">
                <a:extLst>
                  <a:ext uri="{FF2B5EF4-FFF2-40B4-BE49-F238E27FC236}">
                    <a16:creationId xmlns:a16="http://schemas.microsoft.com/office/drawing/2014/main" id="{52E7E9C2-5661-44C9-757E-7B4C66373458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" name="TextBox 114">
                <a:extLst>
                  <a:ext uri="{FF2B5EF4-FFF2-40B4-BE49-F238E27FC236}">
                    <a16:creationId xmlns:a16="http://schemas.microsoft.com/office/drawing/2014/main" id="{F3FF8FA8-0837-08BD-D29A-F3393B1BE902}"/>
                  </a:ext>
                </a:extLst>
              </p:cNvPr>
              <p:cNvSpPr txBox="1"/>
              <p:nvPr/>
            </p:nvSpPr>
            <p:spPr>
              <a:xfrm>
                <a:off x="124675" y="-31905"/>
                <a:ext cx="1080513" cy="18386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" name="Group 115">
              <a:extLst>
                <a:ext uri="{FF2B5EF4-FFF2-40B4-BE49-F238E27FC236}">
                  <a16:creationId xmlns:a16="http://schemas.microsoft.com/office/drawing/2014/main" id="{D8A5F481-6C41-5A14-1078-6755F0CB5B84}"/>
                </a:ext>
              </a:extLst>
            </p:cNvPr>
            <p:cNvGrpSpPr/>
            <p:nvPr/>
          </p:nvGrpSpPr>
          <p:grpSpPr>
            <a:xfrm rot="776564">
              <a:off x="265530" y="477284"/>
              <a:ext cx="573497" cy="32007"/>
              <a:chOff x="0" y="0"/>
              <a:chExt cx="1329862" cy="74220"/>
            </a:xfrm>
          </p:grpSpPr>
          <p:sp>
            <p:nvSpPr>
              <p:cNvPr id="116" name="Freeform 116">
                <a:extLst>
                  <a:ext uri="{FF2B5EF4-FFF2-40B4-BE49-F238E27FC236}">
                    <a16:creationId xmlns:a16="http://schemas.microsoft.com/office/drawing/2014/main" id="{1A952789-0ABB-E78D-7F3C-18F38A2D5594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" name="TextBox 117">
                <a:extLst>
                  <a:ext uri="{FF2B5EF4-FFF2-40B4-BE49-F238E27FC236}">
                    <a16:creationId xmlns:a16="http://schemas.microsoft.com/office/drawing/2014/main" id="{451047DA-B9C1-9FF0-0B2E-E9CE93C899AC}"/>
                  </a:ext>
                </a:extLst>
              </p:cNvPr>
              <p:cNvSpPr txBox="1"/>
              <p:nvPr/>
            </p:nvSpPr>
            <p:spPr>
              <a:xfrm>
                <a:off x="124675" y="-40667"/>
                <a:ext cx="1080513" cy="107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" name="Group 118">
              <a:extLst>
                <a:ext uri="{FF2B5EF4-FFF2-40B4-BE49-F238E27FC236}">
                  <a16:creationId xmlns:a16="http://schemas.microsoft.com/office/drawing/2014/main" id="{2AB90E7F-645D-43D5-72F2-FB13FD1E4E06}"/>
                </a:ext>
              </a:extLst>
            </p:cNvPr>
            <p:cNvGrpSpPr/>
            <p:nvPr/>
          </p:nvGrpSpPr>
          <p:grpSpPr>
            <a:xfrm rot="1194821">
              <a:off x="703426" y="448031"/>
              <a:ext cx="98208" cy="31434"/>
              <a:chOff x="0" y="0"/>
              <a:chExt cx="1391177" cy="445281"/>
            </a:xfrm>
          </p:grpSpPr>
          <p:sp>
            <p:nvSpPr>
              <p:cNvPr id="119" name="Freeform 119">
                <a:extLst>
                  <a:ext uri="{FF2B5EF4-FFF2-40B4-BE49-F238E27FC236}">
                    <a16:creationId xmlns:a16="http://schemas.microsoft.com/office/drawing/2014/main" id="{56CB8C6C-25DE-9B21-4257-C3A5BE8D37AD}"/>
                  </a:ext>
                </a:extLst>
              </p:cNvPr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" name="TextBox 120">
                <a:extLst>
                  <a:ext uri="{FF2B5EF4-FFF2-40B4-BE49-F238E27FC236}">
                    <a16:creationId xmlns:a16="http://schemas.microsoft.com/office/drawing/2014/main" id="{D36DEE62-FF8A-892F-1A7F-651A07D5E4FD}"/>
                  </a:ext>
                </a:extLst>
              </p:cNvPr>
              <p:cNvSpPr txBox="1"/>
              <p:nvPr/>
            </p:nvSpPr>
            <p:spPr>
              <a:xfrm>
                <a:off x="130423" y="-5880"/>
                <a:ext cx="1130332" cy="409416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21" name="AutoShape 121">
              <a:extLst>
                <a:ext uri="{FF2B5EF4-FFF2-40B4-BE49-F238E27FC236}">
                  <a16:creationId xmlns:a16="http://schemas.microsoft.com/office/drawing/2014/main" id="{24232FEF-95D1-5672-4F30-D9246A8A5C27}"/>
                </a:ext>
              </a:extLst>
            </p:cNvPr>
            <p:cNvSpPr/>
            <p:nvPr/>
          </p:nvSpPr>
          <p:spPr>
            <a:xfrm>
              <a:off x="334341" y="413636"/>
              <a:ext cx="379770" cy="34858"/>
            </a:xfrm>
            <a:prstGeom prst="line">
              <a:avLst/>
            </a:prstGeom>
            <a:ln w="9766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22" name="Group 122">
              <a:extLst>
                <a:ext uri="{FF2B5EF4-FFF2-40B4-BE49-F238E27FC236}">
                  <a16:creationId xmlns:a16="http://schemas.microsoft.com/office/drawing/2014/main" id="{83AAC754-FAC7-9608-6740-3F5A06B3EF11}"/>
                </a:ext>
              </a:extLst>
            </p:cNvPr>
            <p:cNvGrpSpPr/>
            <p:nvPr/>
          </p:nvGrpSpPr>
          <p:grpSpPr>
            <a:xfrm rot="547964">
              <a:off x="447488" y="457668"/>
              <a:ext cx="262756" cy="57809"/>
              <a:chOff x="0" y="0"/>
              <a:chExt cx="3722085" cy="818900"/>
            </a:xfrm>
          </p:grpSpPr>
          <p:sp>
            <p:nvSpPr>
              <p:cNvPr id="123" name="Freeform 123">
                <a:extLst>
                  <a:ext uri="{FF2B5EF4-FFF2-40B4-BE49-F238E27FC236}">
                    <a16:creationId xmlns:a16="http://schemas.microsoft.com/office/drawing/2014/main" id="{C0666644-802F-7B73-9A62-5A3CF7FCE78A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" name="TextBox 124">
                <a:extLst>
                  <a:ext uri="{FF2B5EF4-FFF2-40B4-BE49-F238E27FC236}">
                    <a16:creationId xmlns:a16="http://schemas.microsoft.com/office/drawing/2014/main" id="{5DBD9EAD-D100-97CB-952C-867DE843F6CC}"/>
                  </a:ext>
                </a:extLst>
              </p:cNvPr>
              <p:cNvSpPr txBox="1"/>
              <p:nvPr/>
            </p:nvSpPr>
            <p:spPr>
              <a:xfrm>
                <a:off x="348946" y="29147"/>
                <a:ext cx="3024194" cy="71298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" name="Group 125">
              <a:extLst>
                <a:ext uri="{FF2B5EF4-FFF2-40B4-BE49-F238E27FC236}">
                  <a16:creationId xmlns:a16="http://schemas.microsoft.com/office/drawing/2014/main" id="{5D5D3C12-2C32-E3EE-7F58-CC0E0D0A7B8F}"/>
                </a:ext>
              </a:extLst>
            </p:cNvPr>
            <p:cNvGrpSpPr/>
            <p:nvPr/>
          </p:nvGrpSpPr>
          <p:grpSpPr>
            <a:xfrm rot="326193">
              <a:off x="571029" y="452057"/>
              <a:ext cx="148296" cy="68979"/>
              <a:chOff x="0" y="0"/>
              <a:chExt cx="3722085" cy="1731304"/>
            </a:xfrm>
          </p:grpSpPr>
          <p:sp>
            <p:nvSpPr>
              <p:cNvPr id="126" name="Freeform 126">
                <a:extLst>
                  <a:ext uri="{FF2B5EF4-FFF2-40B4-BE49-F238E27FC236}">
                    <a16:creationId xmlns:a16="http://schemas.microsoft.com/office/drawing/2014/main" id="{177DD460-9396-4B63-B1E9-6884709202D9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" name="TextBox 127">
                <a:extLst>
                  <a:ext uri="{FF2B5EF4-FFF2-40B4-BE49-F238E27FC236}">
                    <a16:creationId xmlns:a16="http://schemas.microsoft.com/office/drawing/2014/main" id="{9169905A-72B3-AF4E-E187-FEE005EEBCF4}"/>
                  </a:ext>
                </a:extLst>
              </p:cNvPr>
              <p:cNvSpPr txBox="1"/>
              <p:nvPr/>
            </p:nvSpPr>
            <p:spPr>
              <a:xfrm>
                <a:off x="348946" y="114685"/>
                <a:ext cx="3024194" cy="145431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" name="Group 128">
              <a:extLst>
                <a:ext uri="{FF2B5EF4-FFF2-40B4-BE49-F238E27FC236}">
                  <a16:creationId xmlns:a16="http://schemas.microsoft.com/office/drawing/2014/main" id="{9A592B19-3463-ED66-3406-2777DBB3A615}"/>
                </a:ext>
              </a:extLst>
            </p:cNvPr>
            <p:cNvGrpSpPr/>
            <p:nvPr/>
          </p:nvGrpSpPr>
          <p:grpSpPr>
            <a:xfrm rot="89227">
              <a:off x="1516139" y="451034"/>
              <a:ext cx="319088" cy="57711"/>
              <a:chOff x="0" y="0"/>
              <a:chExt cx="418431" cy="75679"/>
            </a:xfrm>
          </p:grpSpPr>
          <p:sp>
            <p:nvSpPr>
              <p:cNvPr id="129" name="Freeform 129">
                <a:extLst>
                  <a:ext uri="{FF2B5EF4-FFF2-40B4-BE49-F238E27FC236}">
                    <a16:creationId xmlns:a16="http://schemas.microsoft.com/office/drawing/2014/main" id="{24841AFE-06DE-6E83-11C1-544EA692E80B}"/>
                  </a:ext>
                </a:extLst>
              </p:cNvPr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" name="TextBox 130">
                <a:extLst>
                  <a:ext uri="{FF2B5EF4-FFF2-40B4-BE49-F238E27FC236}">
                    <a16:creationId xmlns:a16="http://schemas.microsoft.com/office/drawing/2014/main" id="{81811CFE-DDAA-A5B3-0BFD-77CB12C3E8E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18431" cy="12330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31" name="AutoShape 131">
              <a:extLst>
                <a:ext uri="{FF2B5EF4-FFF2-40B4-BE49-F238E27FC236}">
                  <a16:creationId xmlns:a16="http://schemas.microsoft.com/office/drawing/2014/main" id="{CBC1AF5D-7724-57E0-87AC-47E1DAD9E3A0}"/>
                </a:ext>
              </a:extLst>
            </p:cNvPr>
            <p:cNvSpPr/>
            <p:nvPr/>
          </p:nvSpPr>
          <p:spPr>
            <a:xfrm flipV="1">
              <a:off x="1830809" y="455511"/>
              <a:ext cx="56575" cy="72264"/>
            </a:xfrm>
            <a:prstGeom prst="line">
              <a:avLst/>
            </a:prstGeom>
            <a:ln w="19532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2" name="AutoShape 132">
              <a:extLst>
                <a:ext uri="{FF2B5EF4-FFF2-40B4-BE49-F238E27FC236}">
                  <a16:creationId xmlns:a16="http://schemas.microsoft.com/office/drawing/2014/main" id="{8CEC69BF-2731-7641-DD91-8E970AA2BB14}"/>
                </a:ext>
              </a:extLst>
            </p:cNvPr>
            <p:cNvSpPr/>
            <p:nvPr/>
          </p:nvSpPr>
          <p:spPr>
            <a:xfrm>
              <a:off x="1768198" y="492421"/>
              <a:ext cx="158218" cy="23231"/>
            </a:xfrm>
            <a:prstGeom prst="line">
              <a:avLst/>
            </a:prstGeom>
            <a:ln w="9766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3" name="Group 133">
              <a:extLst>
                <a:ext uri="{FF2B5EF4-FFF2-40B4-BE49-F238E27FC236}">
                  <a16:creationId xmlns:a16="http://schemas.microsoft.com/office/drawing/2014/main" id="{B394DC15-7EFF-19B2-D264-711DF98B9427}"/>
                </a:ext>
              </a:extLst>
            </p:cNvPr>
            <p:cNvGrpSpPr/>
            <p:nvPr/>
          </p:nvGrpSpPr>
          <p:grpSpPr>
            <a:xfrm rot="1653808">
              <a:off x="1906633" y="515368"/>
              <a:ext cx="16382" cy="41917"/>
              <a:chOff x="0" y="0"/>
              <a:chExt cx="115942" cy="296675"/>
            </a:xfrm>
          </p:grpSpPr>
          <p:sp>
            <p:nvSpPr>
              <p:cNvPr id="134" name="Freeform 134">
                <a:extLst>
                  <a:ext uri="{FF2B5EF4-FFF2-40B4-BE49-F238E27FC236}">
                    <a16:creationId xmlns:a16="http://schemas.microsoft.com/office/drawing/2014/main" id="{326E657A-389B-1B5F-E9B2-DED5B4AE2161}"/>
                  </a:ext>
                </a:extLst>
              </p:cNvPr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" name="TextBox 135">
                <a:extLst>
                  <a:ext uri="{FF2B5EF4-FFF2-40B4-BE49-F238E27FC236}">
                    <a16:creationId xmlns:a16="http://schemas.microsoft.com/office/drawing/2014/main" id="{8A640E20-6973-1442-87FC-0767ED105E1C}"/>
                  </a:ext>
                </a:extLst>
              </p:cNvPr>
              <p:cNvSpPr txBox="1"/>
              <p:nvPr/>
            </p:nvSpPr>
            <p:spPr>
              <a:xfrm>
                <a:off x="10870" y="-19812"/>
                <a:ext cx="94203" cy="28867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" name="Group 136">
              <a:extLst>
                <a:ext uri="{FF2B5EF4-FFF2-40B4-BE49-F238E27FC236}">
                  <a16:creationId xmlns:a16="http://schemas.microsoft.com/office/drawing/2014/main" id="{A54D7352-8825-9742-13DF-686DDB7F1747}"/>
                </a:ext>
              </a:extLst>
            </p:cNvPr>
            <p:cNvGrpSpPr/>
            <p:nvPr/>
          </p:nvGrpSpPr>
          <p:grpSpPr>
            <a:xfrm rot="4108516">
              <a:off x="1889815" y="529880"/>
              <a:ext cx="15526" cy="43179"/>
              <a:chOff x="0" y="0"/>
              <a:chExt cx="109886" cy="305605"/>
            </a:xfrm>
          </p:grpSpPr>
          <p:sp>
            <p:nvSpPr>
              <p:cNvPr id="137" name="Freeform 137">
                <a:extLst>
                  <a:ext uri="{FF2B5EF4-FFF2-40B4-BE49-F238E27FC236}">
                    <a16:creationId xmlns:a16="http://schemas.microsoft.com/office/drawing/2014/main" id="{1075DF17-97C1-CAD1-2865-EA5CC026D323}"/>
                  </a:ext>
                </a:extLst>
              </p:cNvPr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" name="TextBox 138">
                <a:extLst>
                  <a:ext uri="{FF2B5EF4-FFF2-40B4-BE49-F238E27FC236}">
                    <a16:creationId xmlns:a16="http://schemas.microsoft.com/office/drawing/2014/main" id="{0ACEBBAB-4D7B-6042-C10D-E4F682CF010C}"/>
                  </a:ext>
                </a:extLst>
              </p:cNvPr>
              <p:cNvSpPr txBox="1"/>
              <p:nvPr/>
            </p:nvSpPr>
            <p:spPr>
              <a:xfrm>
                <a:off x="10302" y="-18975"/>
                <a:ext cx="8928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9" name="Group 139">
              <a:extLst>
                <a:ext uri="{FF2B5EF4-FFF2-40B4-BE49-F238E27FC236}">
                  <a16:creationId xmlns:a16="http://schemas.microsoft.com/office/drawing/2014/main" id="{C31F62A3-4B01-6AD1-EB5A-7A5E840A15CC}"/>
                </a:ext>
              </a:extLst>
            </p:cNvPr>
            <p:cNvGrpSpPr/>
            <p:nvPr/>
          </p:nvGrpSpPr>
          <p:grpSpPr>
            <a:xfrm rot="3477730">
              <a:off x="1899183" y="501068"/>
              <a:ext cx="18698" cy="43179"/>
              <a:chOff x="0" y="0"/>
              <a:chExt cx="132336" cy="305605"/>
            </a:xfrm>
          </p:grpSpPr>
          <p:sp>
            <p:nvSpPr>
              <p:cNvPr id="140" name="Freeform 140">
                <a:extLst>
                  <a:ext uri="{FF2B5EF4-FFF2-40B4-BE49-F238E27FC236}">
                    <a16:creationId xmlns:a16="http://schemas.microsoft.com/office/drawing/2014/main" id="{C29AEFC4-1127-BDC5-5DE6-28E2E8D49AC0}"/>
                  </a:ext>
                </a:extLst>
              </p:cNvPr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" name="TextBox 141">
                <a:extLst>
                  <a:ext uri="{FF2B5EF4-FFF2-40B4-BE49-F238E27FC236}">
                    <a16:creationId xmlns:a16="http://schemas.microsoft.com/office/drawing/2014/main" id="{7C219C85-672F-1A3A-FD86-CEABF1A0B9D3}"/>
                  </a:ext>
                </a:extLst>
              </p:cNvPr>
              <p:cNvSpPr txBox="1"/>
              <p:nvPr/>
            </p:nvSpPr>
            <p:spPr>
              <a:xfrm>
                <a:off x="12407" y="-18975"/>
                <a:ext cx="10752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2" name="Group 142">
              <a:extLst>
                <a:ext uri="{FF2B5EF4-FFF2-40B4-BE49-F238E27FC236}">
                  <a16:creationId xmlns:a16="http://schemas.microsoft.com/office/drawing/2014/main" id="{BF52980E-C9BF-955D-8CF0-8297012AD6F2}"/>
                </a:ext>
              </a:extLst>
            </p:cNvPr>
            <p:cNvGrpSpPr/>
            <p:nvPr/>
          </p:nvGrpSpPr>
          <p:grpSpPr>
            <a:xfrm rot="89227">
              <a:off x="1729689" y="500413"/>
              <a:ext cx="103797" cy="48336"/>
              <a:chOff x="0" y="0"/>
              <a:chExt cx="136113" cy="63384"/>
            </a:xfrm>
          </p:grpSpPr>
          <p:sp>
            <p:nvSpPr>
              <p:cNvPr id="143" name="Freeform 143">
                <a:extLst>
                  <a:ext uri="{FF2B5EF4-FFF2-40B4-BE49-F238E27FC236}">
                    <a16:creationId xmlns:a16="http://schemas.microsoft.com/office/drawing/2014/main" id="{E6F8E6E8-93BD-D0B4-EDA9-CEC736ED6361}"/>
                  </a:ext>
                </a:extLst>
              </p:cNvPr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" name="TextBox 144">
                <a:extLst>
                  <a:ext uri="{FF2B5EF4-FFF2-40B4-BE49-F238E27FC236}">
                    <a16:creationId xmlns:a16="http://schemas.microsoft.com/office/drawing/2014/main" id="{7850424D-8168-2B4D-1A29-7F44736AF5B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36113" cy="11100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5" name="Group 145">
              <a:extLst>
                <a:ext uri="{FF2B5EF4-FFF2-40B4-BE49-F238E27FC236}">
                  <a16:creationId xmlns:a16="http://schemas.microsoft.com/office/drawing/2014/main" id="{F4C12537-4F63-8324-2C41-7D749745411F}"/>
                </a:ext>
              </a:extLst>
            </p:cNvPr>
            <p:cNvGrpSpPr/>
            <p:nvPr/>
          </p:nvGrpSpPr>
          <p:grpSpPr>
            <a:xfrm rot="89227">
              <a:off x="1869748" y="522652"/>
              <a:ext cx="32134" cy="21822"/>
              <a:chOff x="0" y="0"/>
              <a:chExt cx="42138" cy="28616"/>
            </a:xfrm>
          </p:grpSpPr>
          <p:sp>
            <p:nvSpPr>
              <p:cNvPr id="146" name="Freeform 146">
                <a:extLst>
                  <a:ext uri="{FF2B5EF4-FFF2-40B4-BE49-F238E27FC236}">
                    <a16:creationId xmlns:a16="http://schemas.microsoft.com/office/drawing/2014/main" id="{78A62D24-CC1A-665B-5147-F2DD3450B93B}"/>
                  </a:ext>
                </a:extLst>
              </p:cNvPr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" name="TextBox 147">
                <a:extLst>
                  <a:ext uri="{FF2B5EF4-FFF2-40B4-BE49-F238E27FC236}">
                    <a16:creationId xmlns:a16="http://schemas.microsoft.com/office/drawing/2014/main" id="{DDBF33EA-93F0-3300-E980-FB532380B65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2138" cy="762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8" name="Group 148">
              <a:extLst>
                <a:ext uri="{FF2B5EF4-FFF2-40B4-BE49-F238E27FC236}">
                  <a16:creationId xmlns:a16="http://schemas.microsoft.com/office/drawing/2014/main" id="{FC5780B4-6E8E-94B7-2122-5ECED17D7260}"/>
                </a:ext>
              </a:extLst>
            </p:cNvPr>
            <p:cNvGrpSpPr/>
            <p:nvPr/>
          </p:nvGrpSpPr>
          <p:grpSpPr>
            <a:xfrm rot="276120">
              <a:off x="318928" y="436234"/>
              <a:ext cx="199483" cy="48741"/>
              <a:chOff x="0" y="0"/>
              <a:chExt cx="261590" cy="63916"/>
            </a:xfrm>
          </p:grpSpPr>
          <p:sp>
            <p:nvSpPr>
              <p:cNvPr id="149" name="Freeform 149">
                <a:extLst>
                  <a:ext uri="{FF2B5EF4-FFF2-40B4-BE49-F238E27FC236}">
                    <a16:creationId xmlns:a16="http://schemas.microsoft.com/office/drawing/2014/main" id="{204AEDEA-936E-0930-3BAB-F7F65F9C733A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" name="TextBox 150">
                <a:extLst>
                  <a:ext uri="{FF2B5EF4-FFF2-40B4-BE49-F238E27FC236}">
                    <a16:creationId xmlns:a16="http://schemas.microsoft.com/office/drawing/2014/main" id="{94B466C6-AFBF-3239-267C-DB4322C93A7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61590" cy="1115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1" name="Group 151">
              <a:extLst>
                <a:ext uri="{FF2B5EF4-FFF2-40B4-BE49-F238E27FC236}">
                  <a16:creationId xmlns:a16="http://schemas.microsoft.com/office/drawing/2014/main" id="{E4DE7302-0F83-669E-BD94-567D2F2A5117}"/>
                </a:ext>
              </a:extLst>
            </p:cNvPr>
            <p:cNvGrpSpPr/>
            <p:nvPr/>
          </p:nvGrpSpPr>
          <p:grpSpPr>
            <a:xfrm rot="276120">
              <a:off x="281308" y="424396"/>
              <a:ext cx="199483" cy="42925"/>
              <a:chOff x="0" y="0"/>
              <a:chExt cx="261590" cy="56289"/>
            </a:xfrm>
          </p:grpSpPr>
          <p:sp>
            <p:nvSpPr>
              <p:cNvPr id="152" name="Freeform 152">
                <a:extLst>
                  <a:ext uri="{FF2B5EF4-FFF2-40B4-BE49-F238E27FC236}">
                    <a16:creationId xmlns:a16="http://schemas.microsoft.com/office/drawing/2014/main" id="{84B390FD-000E-5407-5844-9E3DF5B462BB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" name="TextBox 153">
                <a:extLst>
                  <a:ext uri="{FF2B5EF4-FFF2-40B4-BE49-F238E27FC236}">
                    <a16:creationId xmlns:a16="http://schemas.microsoft.com/office/drawing/2014/main" id="{021A14E1-E116-5C25-9F0A-B1B68858ED4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61590" cy="10391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4" name="Group 154">
              <a:extLst>
                <a:ext uri="{FF2B5EF4-FFF2-40B4-BE49-F238E27FC236}">
                  <a16:creationId xmlns:a16="http://schemas.microsoft.com/office/drawing/2014/main" id="{995A69A8-71F4-2617-3A3C-EFAECC64418B}"/>
                </a:ext>
              </a:extLst>
            </p:cNvPr>
            <p:cNvGrpSpPr/>
            <p:nvPr/>
          </p:nvGrpSpPr>
          <p:grpSpPr>
            <a:xfrm rot="-1911480">
              <a:off x="35121" y="229363"/>
              <a:ext cx="225716" cy="197501"/>
              <a:chOff x="0" y="0"/>
              <a:chExt cx="812800" cy="711200"/>
            </a:xfrm>
          </p:grpSpPr>
          <p:sp>
            <p:nvSpPr>
              <p:cNvPr id="155" name="Freeform 155">
                <a:extLst>
                  <a:ext uri="{FF2B5EF4-FFF2-40B4-BE49-F238E27FC236}">
                    <a16:creationId xmlns:a16="http://schemas.microsoft.com/office/drawing/2014/main" id="{2E59A8E2-C607-1F24-9FFD-C37C6C83825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" name="TextBox 156">
                <a:extLst>
                  <a:ext uri="{FF2B5EF4-FFF2-40B4-BE49-F238E27FC236}">
                    <a16:creationId xmlns:a16="http://schemas.microsoft.com/office/drawing/2014/main" id="{E65A97D1-44B8-9DBE-F770-59B102C3D150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7" name="Group 157">
              <a:extLst>
                <a:ext uri="{FF2B5EF4-FFF2-40B4-BE49-F238E27FC236}">
                  <a16:creationId xmlns:a16="http://schemas.microsoft.com/office/drawing/2014/main" id="{6F7107F7-1C87-3420-118D-E606DD71EE0D}"/>
                </a:ext>
              </a:extLst>
            </p:cNvPr>
            <p:cNvGrpSpPr/>
            <p:nvPr/>
          </p:nvGrpSpPr>
          <p:grpSpPr>
            <a:xfrm rot="-1911480">
              <a:off x="45352" y="405171"/>
              <a:ext cx="225716" cy="197501"/>
              <a:chOff x="0" y="0"/>
              <a:chExt cx="812800" cy="711200"/>
            </a:xfrm>
          </p:grpSpPr>
          <p:sp>
            <p:nvSpPr>
              <p:cNvPr id="158" name="Freeform 158">
                <a:extLst>
                  <a:ext uri="{FF2B5EF4-FFF2-40B4-BE49-F238E27FC236}">
                    <a16:creationId xmlns:a16="http://schemas.microsoft.com/office/drawing/2014/main" id="{2AC05193-62D7-5170-BBB0-56C615FB2A7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" name="TextBox 159">
                <a:extLst>
                  <a:ext uri="{FF2B5EF4-FFF2-40B4-BE49-F238E27FC236}">
                    <a16:creationId xmlns:a16="http://schemas.microsoft.com/office/drawing/2014/main" id="{5973C9D8-9B58-F2A5-45D6-004C35C9099A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60" name="AutoShape 160">
              <a:extLst>
                <a:ext uri="{FF2B5EF4-FFF2-40B4-BE49-F238E27FC236}">
                  <a16:creationId xmlns:a16="http://schemas.microsoft.com/office/drawing/2014/main" id="{57BA9F6A-3F97-12B8-D8C2-D1572A986145}"/>
                </a:ext>
              </a:extLst>
            </p:cNvPr>
            <p:cNvSpPr/>
            <p:nvPr/>
          </p:nvSpPr>
          <p:spPr>
            <a:xfrm flipH="1">
              <a:off x="51412" y="546976"/>
              <a:ext cx="286258" cy="128202"/>
            </a:xfrm>
            <a:prstGeom prst="line">
              <a:avLst/>
            </a:prstGeom>
            <a:ln w="9766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1" name="Group 161">
              <a:extLst>
                <a:ext uri="{FF2B5EF4-FFF2-40B4-BE49-F238E27FC236}">
                  <a16:creationId xmlns:a16="http://schemas.microsoft.com/office/drawing/2014/main" id="{1EAD238D-0DD7-F957-196C-63548E95EAF9}"/>
                </a:ext>
              </a:extLst>
            </p:cNvPr>
            <p:cNvGrpSpPr/>
            <p:nvPr/>
          </p:nvGrpSpPr>
          <p:grpSpPr>
            <a:xfrm rot="-199826">
              <a:off x="62292" y="435271"/>
              <a:ext cx="199662" cy="202461"/>
              <a:chOff x="0" y="0"/>
              <a:chExt cx="801563" cy="812800"/>
            </a:xfrm>
          </p:grpSpPr>
          <p:sp>
            <p:nvSpPr>
              <p:cNvPr id="162" name="Freeform 162">
                <a:extLst>
                  <a:ext uri="{FF2B5EF4-FFF2-40B4-BE49-F238E27FC236}">
                    <a16:creationId xmlns:a16="http://schemas.microsoft.com/office/drawing/2014/main" id="{1C790053-D8CD-8FBC-4BFF-476A8E0E34B1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" name="TextBox 163">
                <a:extLst>
                  <a:ext uri="{FF2B5EF4-FFF2-40B4-BE49-F238E27FC236}">
                    <a16:creationId xmlns:a16="http://schemas.microsoft.com/office/drawing/2014/main" id="{4506A2DE-00D4-446F-A6CB-26B6862A80E3}"/>
                  </a:ext>
                </a:extLst>
              </p:cNvPr>
              <p:cNvSpPr txBox="1"/>
              <p:nvPr/>
            </p:nvSpPr>
            <p:spPr>
              <a:xfrm>
                <a:off x="75147" y="28575"/>
                <a:ext cx="651270" cy="7080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" name="Group 164">
              <a:extLst>
                <a:ext uri="{FF2B5EF4-FFF2-40B4-BE49-F238E27FC236}">
                  <a16:creationId xmlns:a16="http://schemas.microsoft.com/office/drawing/2014/main" id="{D1B6C3E4-3731-22CA-AD96-1385A3F8369F}"/>
                </a:ext>
              </a:extLst>
            </p:cNvPr>
            <p:cNvGrpSpPr/>
            <p:nvPr/>
          </p:nvGrpSpPr>
          <p:grpSpPr>
            <a:xfrm rot="-535806">
              <a:off x="40536" y="224173"/>
              <a:ext cx="58399" cy="198273"/>
              <a:chOff x="0" y="0"/>
              <a:chExt cx="231837" cy="787122"/>
            </a:xfrm>
          </p:grpSpPr>
          <p:sp>
            <p:nvSpPr>
              <p:cNvPr id="165" name="Freeform 165">
                <a:extLst>
                  <a:ext uri="{FF2B5EF4-FFF2-40B4-BE49-F238E27FC236}">
                    <a16:creationId xmlns:a16="http://schemas.microsoft.com/office/drawing/2014/main" id="{4ED13E8D-3A61-D3F7-DD34-A73C21BDB986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" name="TextBox 166">
                <a:extLst>
                  <a:ext uri="{FF2B5EF4-FFF2-40B4-BE49-F238E27FC236}">
                    <a16:creationId xmlns:a16="http://schemas.microsoft.com/office/drawing/2014/main" id="{9E304C2E-F839-0EA1-6CD0-063607BFC07D}"/>
                  </a:ext>
                </a:extLst>
              </p:cNvPr>
              <p:cNvSpPr txBox="1"/>
              <p:nvPr/>
            </p:nvSpPr>
            <p:spPr>
              <a:xfrm>
                <a:off x="21735" y="26168"/>
                <a:ext cx="188368" cy="687162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" name="Group 167">
              <a:extLst>
                <a:ext uri="{FF2B5EF4-FFF2-40B4-BE49-F238E27FC236}">
                  <a16:creationId xmlns:a16="http://schemas.microsoft.com/office/drawing/2014/main" id="{84586071-653D-0389-4C89-01F97F69766E}"/>
                </a:ext>
              </a:extLst>
            </p:cNvPr>
            <p:cNvGrpSpPr/>
            <p:nvPr/>
          </p:nvGrpSpPr>
          <p:grpSpPr>
            <a:xfrm rot="-7187674">
              <a:off x="78505" y="551200"/>
              <a:ext cx="58399" cy="168127"/>
              <a:chOff x="0" y="0"/>
              <a:chExt cx="231837" cy="667446"/>
            </a:xfrm>
          </p:grpSpPr>
          <p:sp>
            <p:nvSpPr>
              <p:cNvPr id="168" name="Freeform 168">
                <a:extLst>
                  <a:ext uri="{FF2B5EF4-FFF2-40B4-BE49-F238E27FC236}">
                    <a16:creationId xmlns:a16="http://schemas.microsoft.com/office/drawing/2014/main" id="{67FA72D8-740D-F754-56D5-E5D15111DADE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" name="TextBox 169">
                <a:extLst>
                  <a:ext uri="{FF2B5EF4-FFF2-40B4-BE49-F238E27FC236}">
                    <a16:creationId xmlns:a16="http://schemas.microsoft.com/office/drawing/2014/main" id="{F4AFFBEF-F0B9-8EE4-8059-68A3129994E3}"/>
                  </a:ext>
                </a:extLst>
              </p:cNvPr>
              <p:cNvSpPr txBox="1"/>
              <p:nvPr/>
            </p:nvSpPr>
            <p:spPr>
              <a:xfrm>
                <a:off x="21735" y="14948"/>
                <a:ext cx="188368" cy="5899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" name="Group 170">
              <a:extLst>
                <a:ext uri="{FF2B5EF4-FFF2-40B4-BE49-F238E27FC236}">
                  <a16:creationId xmlns:a16="http://schemas.microsoft.com/office/drawing/2014/main" id="{8C4C030A-7093-96FA-BDDE-703630AC0801}"/>
                </a:ext>
              </a:extLst>
            </p:cNvPr>
            <p:cNvGrpSpPr/>
            <p:nvPr/>
          </p:nvGrpSpPr>
          <p:grpSpPr>
            <a:xfrm rot="-7187674">
              <a:off x="209088" y="440747"/>
              <a:ext cx="58399" cy="272916"/>
              <a:chOff x="0" y="0"/>
              <a:chExt cx="231837" cy="1083449"/>
            </a:xfrm>
          </p:grpSpPr>
          <p:sp>
            <p:nvSpPr>
              <p:cNvPr id="171" name="Freeform 171">
                <a:extLst>
                  <a:ext uri="{FF2B5EF4-FFF2-40B4-BE49-F238E27FC236}">
                    <a16:creationId xmlns:a16="http://schemas.microsoft.com/office/drawing/2014/main" id="{788F79A1-6636-2AA7-4105-01A8E63E06BE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" name="TextBox 172">
                <a:extLst>
                  <a:ext uri="{FF2B5EF4-FFF2-40B4-BE49-F238E27FC236}">
                    <a16:creationId xmlns:a16="http://schemas.microsoft.com/office/drawing/2014/main" id="{8E2098E2-A85B-4F92-F306-AD9BB84D68D6}"/>
                  </a:ext>
                </a:extLst>
              </p:cNvPr>
              <p:cNvSpPr txBox="1"/>
              <p:nvPr/>
            </p:nvSpPr>
            <p:spPr>
              <a:xfrm>
                <a:off x="21735" y="53948"/>
                <a:ext cx="188368" cy="92792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" name="Group 173">
              <a:extLst>
                <a:ext uri="{FF2B5EF4-FFF2-40B4-BE49-F238E27FC236}">
                  <a16:creationId xmlns:a16="http://schemas.microsoft.com/office/drawing/2014/main" id="{6EAE5BA9-AC68-774D-AF54-D62BDA33BD43}"/>
                </a:ext>
              </a:extLst>
            </p:cNvPr>
            <p:cNvGrpSpPr/>
            <p:nvPr/>
          </p:nvGrpSpPr>
          <p:grpSpPr>
            <a:xfrm rot="937101">
              <a:off x="57164" y="500376"/>
              <a:ext cx="33896" cy="182482"/>
              <a:chOff x="0" y="0"/>
              <a:chExt cx="40619" cy="218673"/>
            </a:xfrm>
          </p:grpSpPr>
          <p:sp>
            <p:nvSpPr>
              <p:cNvPr id="174" name="Freeform 174">
                <a:extLst>
                  <a:ext uri="{FF2B5EF4-FFF2-40B4-BE49-F238E27FC236}">
                    <a16:creationId xmlns:a16="http://schemas.microsoft.com/office/drawing/2014/main" id="{396854D9-0FF0-CABE-E218-3FF78752FD99}"/>
                  </a:ext>
                </a:extLst>
              </p:cNvPr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" name="TextBox 175">
                <a:extLst>
                  <a:ext uri="{FF2B5EF4-FFF2-40B4-BE49-F238E27FC236}">
                    <a16:creationId xmlns:a16="http://schemas.microsoft.com/office/drawing/2014/main" id="{71D7BA45-AEB5-CC95-84DF-BC946C94CE6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0619" cy="26629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" name="Group 176">
              <a:extLst>
                <a:ext uri="{FF2B5EF4-FFF2-40B4-BE49-F238E27FC236}">
                  <a16:creationId xmlns:a16="http://schemas.microsoft.com/office/drawing/2014/main" id="{7E2FE5F6-F958-A40E-283E-BF3B009FA7E0}"/>
                </a:ext>
              </a:extLst>
            </p:cNvPr>
            <p:cNvGrpSpPr/>
            <p:nvPr/>
          </p:nvGrpSpPr>
          <p:grpSpPr>
            <a:xfrm rot="937101">
              <a:off x="69865" y="596060"/>
              <a:ext cx="38207" cy="34444"/>
              <a:chOff x="0" y="0"/>
              <a:chExt cx="45785" cy="41275"/>
            </a:xfrm>
          </p:grpSpPr>
          <p:sp>
            <p:nvSpPr>
              <p:cNvPr id="177" name="Freeform 177">
                <a:extLst>
                  <a:ext uri="{FF2B5EF4-FFF2-40B4-BE49-F238E27FC236}">
                    <a16:creationId xmlns:a16="http://schemas.microsoft.com/office/drawing/2014/main" id="{4A45F641-79F8-F05F-BE99-47DFC7303508}"/>
                  </a:ext>
                </a:extLst>
              </p:cNvPr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" name="TextBox 178">
                <a:extLst>
                  <a:ext uri="{FF2B5EF4-FFF2-40B4-BE49-F238E27FC236}">
                    <a16:creationId xmlns:a16="http://schemas.microsoft.com/office/drawing/2014/main" id="{95C5C67F-B1DD-28D5-1896-B36A1EC4B26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785" cy="8890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" name="Group 179">
              <a:extLst>
                <a:ext uri="{FF2B5EF4-FFF2-40B4-BE49-F238E27FC236}">
                  <a16:creationId xmlns:a16="http://schemas.microsoft.com/office/drawing/2014/main" id="{4DC6F08E-3416-A542-A642-8AC87EC2BEE1}"/>
                </a:ext>
              </a:extLst>
            </p:cNvPr>
            <p:cNvGrpSpPr/>
            <p:nvPr/>
          </p:nvGrpSpPr>
          <p:grpSpPr>
            <a:xfrm rot="1787212">
              <a:off x="114326" y="331364"/>
              <a:ext cx="245556" cy="167780"/>
              <a:chOff x="0" y="0"/>
              <a:chExt cx="294256" cy="201055"/>
            </a:xfrm>
          </p:grpSpPr>
          <p:sp>
            <p:nvSpPr>
              <p:cNvPr id="180" name="Freeform 180">
                <a:extLst>
                  <a:ext uri="{FF2B5EF4-FFF2-40B4-BE49-F238E27FC236}">
                    <a16:creationId xmlns:a16="http://schemas.microsoft.com/office/drawing/2014/main" id="{C157E031-B64B-7ECB-2310-DFE2DB2CDC78}"/>
                  </a:ext>
                </a:extLst>
              </p:cNvPr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" name="TextBox 181">
                <a:extLst>
                  <a:ext uri="{FF2B5EF4-FFF2-40B4-BE49-F238E27FC236}">
                    <a16:creationId xmlns:a16="http://schemas.microsoft.com/office/drawing/2014/main" id="{BBD5414E-C9AB-9FA6-C81F-7D2BCDFCCE7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94256" cy="24868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" name="Group 182">
              <a:extLst>
                <a:ext uri="{FF2B5EF4-FFF2-40B4-BE49-F238E27FC236}">
                  <a16:creationId xmlns:a16="http://schemas.microsoft.com/office/drawing/2014/main" id="{E06C78A8-BEC0-39B5-2BF0-F6A0713B3D8F}"/>
                </a:ext>
              </a:extLst>
            </p:cNvPr>
            <p:cNvGrpSpPr/>
            <p:nvPr/>
          </p:nvGrpSpPr>
          <p:grpSpPr>
            <a:xfrm rot="-6472851">
              <a:off x="10859" y="407640"/>
              <a:ext cx="183062" cy="58008"/>
              <a:chOff x="0" y="0"/>
              <a:chExt cx="219368" cy="69513"/>
            </a:xfrm>
          </p:grpSpPr>
          <p:sp>
            <p:nvSpPr>
              <p:cNvPr id="183" name="Freeform 183">
                <a:extLst>
                  <a:ext uri="{FF2B5EF4-FFF2-40B4-BE49-F238E27FC236}">
                    <a16:creationId xmlns:a16="http://schemas.microsoft.com/office/drawing/2014/main" id="{A0D353AE-D5F4-0A04-F429-2920E3FE805D}"/>
                  </a:ext>
                </a:extLst>
              </p:cNvPr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" name="TextBox 184">
                <a:extLst>
                  <a:ext uri="{FF2B5EF4-FFF2-40B4-BE49-F238E27FC236}">
                    <a16:creationId xmlns:a16="http://schemas.microsoft.com/office/drawing/2014/main" id="{4B817930-40E3-8EBA-021B-B9E85F7AD97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19368" cy="11713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" name="Group 185">
              <a:extLst>
                <a:ext uri="{FF2B5EF4-FFF2-40B4-BE49-F238E27FC236}">
                  <a16:creationId xmlns:a16="http://schemas.microsoft.com/office/drawing/2014/main" id="{65C83F39-31A5-C156-EAAF-56B28981C818}"/>
                </a:ext>
              </a:extLst>
            </p:cNvPr>
            <p:cNvGrpSpPr/>
            <p:nvPr/>
          </p:nvGrpSpPr>
          <p:grpSpPr>
            <a:xfrm rot="-8774296">
              <a:off x="33147" y="253495"/>
              <a:ext cx="183426" cy="74608"/>
              <a:chOff x="0" y="0"/>
              <a:chExt cx="219804" cy="89405"/>
            </a:xfrm>
          </p:grpSpPr>
          <p:sp>
            <p:nvSpPr>
              <p:cNvPr id="186" name="Freeform 186">
                <a:extLst>
                  <a:ext uri="{FF2B5EF4-FFF2-40B4-BE49-F238E27FC236}">
                    <a16:creationId xmlns:a16="http://schemas.microsoft.com/office/drawing/2014/main" id="{EF08A20F-8A0F-619B-ACF4-02F5015004E9}"/>
                  </a:ext>
                </a:extLst>
              </p:cNvPr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" name="TextBox 187">
                <a:extLst>
                  <a:ext uri="{FF2B5EF4-FFF2-40B4-BE49-F238E27FC236}">
                    <a16:creationId xmlns:a16="http://schemas.microsoft.com/office/drawing/2014/main" id="{F9F6C8BB-92C5-CC6A-486F-FF2544C0ED2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19804" cy="13703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" name="Group 188">
              <a:extLst>
                <a:ext uri="{FF2B5EF4-FFF2-40B4-BE49-F238E27FC236}">
                  <a16:creationId xmlns:a16="http://schemas.microsoft.com/office/drawing/2014/main" id="{7FDD8EBF-679E-7392-103A-49704ED9CDC3}"/>
                </a:ext>
              </a:extLst>
            </p:cNvPr>
            <p:cNvGrpSpPr/>
            <p:nvPr/>
          </p:nvGrpSpPr>
          <p:grpSpPr>
            <a:xfrm rot="-199826">
              <a:off x="52574" y="524265"/>
              <a:ext cx="73378" cy="117779"/>
              <a:chOff x="0" y="0"/>
              <a:chExt cx="801563" cy="1286579"/>
            </a:xfrm>
          </p:grpSpPr>
          <p:sp>
            <p:nvSpPr>
              <p:cNvPr id="189" name="Freeform 189">
                <a:extLst>
                  <a:ext uri="{FF2B5EF4-FFF2-40B4-BE49-F238E27FC236}">
                    <a16:creationId xmlns:a16="http://schemas.microsoft.com/office/drawing/2014/main" id="{E9919F96-3CE9-A8A9-3FBF-4C768EFE0E3E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" name="TextBox 190">
                <a:extLst>
                  <a:ext uri="{FF2B5EF4-FFF2-40B4-BE49-F238E27FC236}">
                    <a16:creationId xmlns:a16="http://schemas.microsoft.com/office/drawing/2014/main" id="{F977354A-3A98-403E-7B25-8D18633A8C61}"/>
                  </a:ext>
                </a:extLst>
              </p:cNvPr>
              <p:cNvSpPr txBox="1"/>
              <p:nvPr/>
            </p:nvSpPr>
            <p:spPr>
              <a:xfrm>
                <a:off x="75147" y="72992"/>
                <a:ext cx="651270" cy="1092971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1" name="Group 191">
              <a:extLst>
                <a:ext uri="{FF2B5EF4-FFF2-40B4-BE49-F238E27FC236}">
                  <a16:creationId xmlns:a16="http://schemas.microsoft.com/office/drawing/2014/main" id="{17A5C8EE-8E97-6A72-AF4E-0B68E039F6D1}"/>
                </a:ext>
              </a:extLst>
            </p:cNvPr>
            <p:cNvGrpSpPr/>
            <p:nvPr/>
          </p:nvGrpSpPr>
          <p:grpSpPr>
            <a:xfrm rot="-333792">
              <a:off x="64391" y="353040"/>
              <a:ext cx="73378" cy="131180"/>
              <a:chOff x="0" y="0"/>
              <a:chExt cx="801563" cy="1432970"/>
            </a:xfrm>
          </p:grpSpPr>
          <p:sp>
            <p:nvSpPr>
              <p:cNvPr id="192" name="Freeform 192">
                <a:extLst>
                  <a:ext uri="{FF2B5EF4-FFF2-40B4-BE49-F238E27FC236}">
                    <a16:creationId xmlns:a16="http://schemas.microsoft.com/office/drawing/2014/main" id="{01F15559-2454-7279-24DB-8BBF24FB43BC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" name="TextBox 193">
                <a:extLst>
                  <a:ext uri="{FF2B5EF4-FFF2-40B4-BE49-F238E27FC236}">
                    <a16:creationId xmlns:a16="http://schemas.microsoft.com/office/drawing/2014/main" id="{8196859B-A6BE-B816-1A12-C468F03898D7}"/>
                  </a:ext>
                </a:extLst>
              </p:cNvPr>
              <p:cNvSpPr txBox="1"/>
              <p:nvPr/>
            </p:nvSpPr>
            <p:spPr>
              <a:xfrm>
                <a:off x="75147" y="86716"/>
                <a:ext cx="651270" cy="1211913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4" name="Group 194">
              <a:extLst>
                <a:ext uri="{FF2B5EF4-FFF2-40B4-BE49-F238E27FC236}">
                  <a16:creationId xmlns:a16="http://schemas.microsoft.com/office/drawing/2014/main" id="{1C28CB03-2979-D99C-688C-C668C39309C1}"/>
                </a:ext>
              </a:extLst>
            </p:cNvPr>
            <p:cNvGrpSpPr/>
            <p:nvPr/>
          </p:nvGrpSpPr>
          <p:grpSpPr>
            <a:xfrm rot="-9124287">
              <a:off x="42582" y="230364"/>
              <a:ext cx="92929" cy="26984"/>
              <a:chOff x="0" y="0"/>
              <a:chExt cx="111359" cy="32335"/>
            </a:xfrm>
          </p:grpSpPr>
          <p:sp>
            <p:nvSpPr>
              <p:cNvPr id="195" name="Freeform 195">
                <a:extLst>
                  <a:ext uri="{FF2B5EF4-FFF2-40B4-BE49-F238E27FC236}">
                    <a16:creationId xmlns:a16="http://schemas.microsoft.com/office/drawing/2014/main" id="{1338CD11-0EC4-7E4B-550F-C57052ED7358}"/>
                  </a:ext>
                </a:extLst>
              </p:cNvPr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" name="TextBox 196">
                <a:extLst>
                  <a:ext uri="{FF2B5EF4-FFF2-40B4-BE49-F238E27FC236}">
                    <a16:creationId xmlns:a16="http://schemas.microsoft.com/office/drawing/2014/main" id="{7B9C7183-D7E8-98C2-62DA-953048DF523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359" cy="7996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7" name="Group 197">
              <a:extLst>
                <a:ext uri="{FF2B5EF4-FFF2-40B4-BE49-F238E27FC236}">
                  <a16:creationId xmlns:a16="http://schemas.microsoft.com/office/drawing/2014/main" id="{4A15BB62-1363-F313-2507-A53BB80AEA76}"/>
                </a:ext>
              </a:extLst>
            </p:cNvPr>
            <p:cNvGrpSpPr/>
            <p:nvPr/>
          </p:nvGrpSpPr>
          <p:grpSpPr>
            <a:xfrm rot="-535806">
              <a:off x="32056" y="211156"/>
              <a:ext cx="47127" cy="161500"/>
              <a:chOff x="0" y="0"/>
              <a:chExt cx="187091" cy="641138"/>
            </a:xfrm>
          </p:grpSpPr>
          <p:sp>
            <p:nvSpPr>
              <p:cNvPr id="198" name="Freeform 198">
                <a:extLst>
                  <a:ext uri="{FF2B5EF4-FFF2-40B4-BE49-F238E27FC236}">
                    <a16:creationId xmlns:a16="http://schemas.microsoft.com/office/drawing/2014/main" id="{AEFCF2DC-6033-D188-4B43-14F969284A8A}"/>
                  </a:ext>
                </a:extLst>
              </p:cNvPr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" name="TextBox 199">
                <a:extLst>
                  <a:ext uri="{FF2B5EF4-FFF2-40B4-BE49-F238E27FC236}">
                    <a16:creationId xmlns:a16="http://schemas.microsoft.com/office/drawing/2014/main" id="{D2BBCD60-F995-DBEE-369C-A289E0182C26}"/>
                  </a:ext>
                </a:extLst>
              </p:cNvPr>
              <p:cNvSpPr txBox="1"/>
              <p:nvPr/>
            </p:nvSpPr>
            <p:spPr>
              <a:xfrm>
                <a:off x="17540" y="12482"/>
                <a:ext cx="152012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0" name="Group 200">
              <a:extLst>
                <a:ext uri="{FF2B5EF4-FFF2-40B4-BE49-F238E27FC236}">
                  <a16:creationId xmlns:a16="http://schemas.microsoft.com/office/drawing/2014/main" id="{4D47E3AB-A9A2-2E9F-DBA6-4C5076B0E675}"/>
                </a:ext>
              </a:extLst>
            </p:cNvPr>
            <p:cNvGrpSpPr/>
            <p:nvPr/>
          </p:nvGrpSpPr>
          <p:grpSpPr>
            <a:xfrm rot="-1227287">
              <a:off x="38079" y="203533"/>
              <a:ext cx="47746" cy="161500"/>
              <a:chOff x="0" y="0"/>
              <a:chExt cx="189546" cy="641138"/>
            </a:xfrm>
          </p:grpSpPr>
          <p:sp>
            <p:nvSpPr>
              <p:cNvPr id="201" name="Freeform 201">
                <a:extLst>
                  <a:ext uri="{FF2B5EF4-FFF2-40B4-BE49-F238E27FC236}">
                    <a16:creationId xmlns:a16="http://schemas.microsoft.com/office/drawing/2014/main" id="{4B8F2797-1D60-2FC6-4EC6-42F9B6035F4B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" name="TextBox 202">
                <a:extLst>
                  <a:ext uri="{FF2B5EF4-FFF2-40B4-BE49-F238E27FC236}">
                    <a16:creationId xmlns:a16="http://schemas.microsoft.com/office/drawing/2014/main" id="{77EC42F5-5058-2915-D6B3-8F37724C4237}"/>
                  </a:ext>
                </a:extLst>
              </p:cNvPr>
              <p:cNvSpPr txBox="1"/>
              <p:nvPr/>
            </p:nvSpPr>
            <p:spPr>
              <a:xfrm>
                <a:off x="17770" y="12482"/>
                <a:ext cx="154006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3" name="Group 203">
              <a:extLst>
                <a:ext uri="{FF2B5EF4-FFF2-40B4-BE49-F238E27FC236}">
                  <a16:creationId xmlns:a16="http://schemas.microsoft.com/office/drawing/2014/main" id="{45AE7DC9-B9A8-2B47-6D62-0468096C338B}"/>
                </a:ext>
              </a:extLst>
            </p:cNvPr>
            <p:cNvGrpSpPr/>
            <p:nvPr/>
          </p:nvGrpSpPr>
          <p:grpSpPr>
            <a:xfrm rot="-2149172">
              <a:off x="39422" y="194560"/>
              <a:ext cx="47746" cy="134484"/>
              <a:chOff x="0" y="0"/>
              <a:chExt cx="189546" cy="533889"/>
            </a:xfrm>
          </p:grpSpPr>
          <p:sp>
            <p:nvSpPr>
              <p:cNvPr id="204" name="Freeform 204">
                <a:extLst>
                  <a:ext uri="{FF2B5EF4-FFF2-40B4-BE49-F238E27FC236}">
                    <a16:creationId xmlns:a16="http://schemas.microsoft.com/office/drawing/2014/main" id="{92747D1B-D5C6-AA5F-C095-77340B4B8168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" name="TextBox 205">
                <a:extLst>
                  <a:ext uri="{FF2B5EF4-FFF2-40B4-BE49-F238E27FC236}">
                    <a16:creationId xmlns:a16="http://schemas.microsoft.com/office/drawing/2014/main" id="{7F1058DA-D807-2DDA-A671-1B831DDC19A8}"/>
                  </a:ext>
                </a:extLst>
              </p:cNvPr>
              <p:cNvSpPr txBox="1"/>
              <p:nvPr/>
            </p:nvSpPr>
            <p:spPr>
              <a:xfrm>
                <a:off x="17770" y="2427"/>
                <a:ext cx="154006" cy="48140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06" name="AutoShape 206">
              <a:extLst>
                <a:ext uri="{FF2B5EF4-FFF2-40B4-BE49-F238E27FC236}">
                  <a16:creationId xmlns:a16="http://schemas.microsoft.com/office/drawing/2014/main" id="{18B3E313-1B4A-2825-6206-2A3AF1030043}"/>
                </a:ext>
              </a:extLst>
            </p:cNvPr>
            <p:cNvSpPr/>
            <p:nvPr/>
          </p:nvSpPr>
          <p:spPr>
            <a:xfrm flipV="1">
              <a:off x="197637" y="384008"/>
              <a:ext cx="144284" cy="55024"/>
            </a:xfrm>
            <a:prstGeom prst="line">
              <a:avLst/>
            </a:prstGeom>
            <a:ln w="13022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07" name="Group 207">
              <a:extLst>
                <a:ext uri="{FF2B5EF4-FFF2-40B4-BE49-F238E27FC236}">
                  <a16:creationId xmlns:a16="http://schemas.microsoft.com/office/drawing/2014/main" id="{5B1DD662-AEC5-271F-D610-05CA98F1BCD5}"/>
                </a:ext>
              </a:extLst>
            </p:cNvPr>
            <p:cNvGrpSpPr/>
            <p:nvPr/>
          </p:nvGrpSpPr>
          <p:grpSpPr>
            <a:xfrm rot="-837714">
              <a:off x="117981" y="472291"/>
              <a:ext cx="388030" cy="93838"/>
              <a:chOff x="0" y="0"/>
              <a:chExt cx="1320469" cy="319333"/>
            </a:xfrm>
          </p:grpSpPr>
          <p:sp>
            <p:nvSpPr>
              <p:cNvPr id="208" name="Freeform 208">
                <a:extLst>
                  <a:ext uri="{FF2B5EF4-FFF2-40B4-BE49-F238E27FC236}">
                    <a16:creationId xmlns:a16="http://schemas.microsoft.com/office/drawing/2014/main" id="{E5945A91-6CFE-3E06-FDD9-8FB2BBD8F864}"/>
                  </a:ext>
                </a:extLst>
              </p:cNvPr>
              <p:cNvSpPr/>
              <p:nvPr/>
            </p:nvSpPr>
            <p:spPr>
              <a:xfrm>
                <a:off x="0" y="0"/>
                <a:ext cx="1320469" cy="319333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19333">
                    <a:moveTo>
                      <a:pt x="660235" y="0"/>
                    </a:moveTo>
                    <a:cubicBezTo>
                      <a:pt x="295597" y="0"/>
                      <a:pt x="0" y="71485"/>
                      <a:pt x="0" y="159667"/>
                    </a:cubicBezTo>
                    <a:cubicBezTo>
                      <a:pt x="0" y="247848"/>
                      <a:pt x="295597" y="319333"/>
                      <a:pt x="660235" y="319333"/>
                    </a:cubicBezTo>
                    <a:cubicBezTo>
                      <a:pt x="1024872" y="319333"/>
                      <a:pt x="1320469" y="247848"/>
                      <a:pt x="1320469" y="159667"/>
                    </a:cubicBezTo>
                    <a:cubicBezTo>
                      <a:pt x="1320469" y="71485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" name="TextBox 209">
                <a:extLst>
                  <a:ext uri="{FF2B5EF4-FFF2-40B4-BE49-F238E27FC236}">
                    <a16:creationId xmlns:a16="http://schemas.microsoft.com/office/drawing/2014/main" id="{5CF32D1E-4FFA-2970-D98C-255010BC1C22}"/>
                  </a:ext>
                </a:extLst>
              </p:cNvPr>
              <p:cNvSpPr txBox="1"/>
              <p:nvPr/>
            </p:nvSpPr>
            <p:spPr>
              <a:xfrm>
                <a:off x="123794" y="-17688"/>
                <a:ext cx="1072881" cy="307083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10" name="AutoShape 210">
              <a:extLst>
                <a:ext uri="{FF2B5EF4-FFF2-40B4-BE49-F238E27FC236}">
                  <a16:creationId xmlns:a16="http://schemas.microsoft.com/office/drawing/2014/main" id="{54241ABD-3675-E407-2218-DEC520BB9AB2}"/>
                </a:ext>
              </a:extLst>
            </p:cNvPr>
            <p:cNvSpPr/>
            <p:nvPr/>
          </p:nvSpPr>
          <p:spPr>
            <a:xfrm>
              <a:off x="197637" y="330671"/>
              <a:ext cx="292817" cy="55221"/>
            </a:xfrm>
            <a:prstGeom prst="line">
              <a:avLst/>
            </a:prstGeom>
            <a:ln w="3255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11" name="Group 211">
              <a:extLst>
                <a:ext uri="{FF2B5EF4-FFF2-40B4-BE49-F238E27FC236}">
                  <a16:creationId xmlns:a16="http://schemas.microsoft.com/office/drawing/2014/main" id="{A00BDA48-4FDD-1762-9477-C4BE441795F5}"/>
                </a:ext>
              </a:extLst>
            </p:cNvPr>
            <p:cNvGrpSpPr/>
            <p:nvPr/>
          </p:nvGrpSpPr>
          <p:grpSpPr>
            <a:xfrm rot="397721">
              <a:off x="254115" y="400599"/>
              <a:ext cx="388030" cy="90483"/>
              <a:chOff x="0" y="0"/>
              <a:chExt cx="1320469" cy="307914"/>
            </a:xfrm>
          </p:grpSpPr>
          <p:sp>
            <p:nvSpPr>
              <p:cNvPr id="212" name="Freeform 212">
                <a:extLst>
                  <a:ext uri="{FF2B5EF4-FFF2-40B4-BE49-F238E27FC236}">
                    <a16:creationId xmlns:a16="http://schemas.microsoft.com/office/drawing/2014/main" id="{99910F92-D702-CAFF-0A1F-FBEAB8DB1B29}"/>
                  </a:ext>
                </a:extLst>
              </p:cNvPr>
              <p:cNvSpPr/>
              <p:nvPr/>
            </p:nvSpPr>
            <p:spPr>
              <a:xfrm>
                <a:off x="0" y="0"/>
                <a:ext cx="1320469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07914">
                    <a:moveTo>
                      <a:pt x="660235" y="0"/>
                    </a:moveTo>
                    <a:cubicBezTo>
                      <a:pt x="295597" y="0"/>
                      <a:pt x="0" y="68929"/>
                      <a:pt x="0" y="153957"/>
                    </a:cubicBezTo>
                    <a:cubicBezTo>
                      <a:pt x="0" y="238985"/>
                      <a:pt x="295597" y="307914"/>
                      <a:pt x="660235" y="307914"/>
                    </a:cubicBezTo>
                    <a:cubicBezTo>
                      <a:pt x="1024872" y="307914"/>
                      <a:pt x="1320469" y="238985"/>
                      <a:pt x="1320469" y="153957"/>
                    </a:cubicBezTo>
                    <a:cubicBezTo>
                      <a:pt x="1320469" y="68929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" name="TextBox 213">
                <a:extLst>
                  <a:ext uri="{FF2B5EF4-FFF2-40B4-BE49-F238E27FC236}">
                    <a16:creationId xmlns:a16="http://schemas.microsoft.com/office/drawing/2014/main" id="{45B38F2B-9611-0B09-71F0-D2758B65EE7E}"/>
                  </a:ext>
                </a:extLst>
              </p:cNvPr>
              <p:cNvSpPr txBox="1"/>
              <p:nvPr/>
            </p:nvSpPr>
            <p:spPr>
              <a:xfrm>
                <a:off x="123794" y="-18758"/>
                <a:ext cx="1072881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4" name="Group 214">
              <a:extLst>
                <a:ext uri="{FF2B5EF4-FFF2-40B4-BE49-F238E27FC236}">
                  <a16:creationId xmlns:a16="http://schemas.microsoft.com/office/drawing/2014/main" id="{35B02A59-347B-636F-601C-F539B26F1AF2}"/>
                </a:ext>
              </a:extLst>
            </p:cNvPr>
            <p:cNvGrpSpPr/>
            <p:nvPr/>
          </p:nvGrpSpPr>
          <p:grpSpPr>
            <a:xfrm>
              <a:off x="236355" y="380371"/>
              <a:ext cx="222465" cy="171098"/>
              <a:chOff x="0" y="0"/>
              <a:chExt cx="757050" cy="582249"/>
            </a:xfrm>
          </p:grpSpPr>
          <p:sp>
            <p:nvSpPr>
              <p:cNvPr id="215" name="Freeform 215">
                <a:extLst>
                  <a:ext uri="{FF2B5EF4-FFF2-40B4-BE49-F238E27FC236}">
                    <a16:creationId xmlns:a16="http://schemas.microsoft.com/office/drawing/2014/main" id="{12715BE7-0D61-622F-FFE2-1251E6ACC0C8}"/>
                  </a:ext>
                </a:extLst>
              </p:cNvPr>
              <p:cNvSpPr/>
              <p:nvPr/>
            </p:nvSpPr>
            <p:spPr>
              <a:xfrm>
                <a:off x="0" y="0"/>
                <a:ext cx="757050" cy="582249"/>
              </a:xfrm>
              <a:custGeom>
                <a:avLst/>
                <a:gdLst/>
                <a:ahLst/>
                <a:cxnLst/>
                <a:rect l="l" t="t" r="r" b="b"/>
                <a:pathLst>
                  <a:path w="757050" h="582249">
                    <a:moveTo>
                      <a:pt x="378525" y="0"/>
                    </a:moveTo>
                    <a:cubicBezTo>
                      <a:pt x="169471" y="0"/>
                      <a:pt x="0" y="130341"/>
                      <a:pt x="0" y="291125"/>
                    </a:cubicBezTo>
                    <a:cubicBezTo>
                      <a:pt x="0" y="451908"/>
                      <a:pt x="169471" y="582249"/>
                      <a:pt x="378525" y="582249"/>
                    </a:cubicBezTo>
                    <a:cubicBezTo>
                      <a:pt x="587579" y="582249"/>
                      <a:pt x="757050" y="451908"/>
                      <a:pt x="757050" y="291125"/>
                    </a:cubicBezTo>
                    <a:cubicBezTo>
                      <a:pt x="757050" y="130341"/>
                      <a:pt x="587579" y="0"/>
                      <a:pt x="37852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6" name="TextBox 216">
                <a:extLst>
                  <a:ext uri="{FF2B5EF4-FFF2-40B4-BE49-F238E27FC236}">
                    <a16:creationId xmlns:a16="http://schemas.microsoft.com/office/drawing/2014/main" id="{CEA08577-3871-0471-050E-DE5C2130EE30}"/>
                  </a:ext>
                </a:extLst>
              </p:cNvPr>
              <p:cNvSpPr txBox="1"/>
              <p:nvPr/>
            </p:nvSpPr>
            <p:spPr>
              <a:xfrm>
                <a:off x="70973" y="6961"/>
                <a:ext cx="615103" cy="52070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7" name="Group 217">
              <a:extLst>
                <a:ext uri="{FF2B5EF4-FFF2-40B4-BE49-F238E27FC236}">
                  <a16:creationId xmlns:a16="http://schemas.microsoft.com/office/drawing/2014/main" id="{95D08473-7E2D-646E-856A-03234C7212C0}"/>
                </a:ext>
              </a:extLst>
            </p:cNvPr>
            <p:cNvGrpSpPr/>
            <p:nvPr/>
          </p:nvGrpSpPr>
          <p:grpSpPr>
            <a:xfrm rot="397721">
              <a:off x="380825" y="451573"/>
              <a:ext cx="293558" cy="90483"/>
              <a:chOff x="0" y="0"/>
              <a:chExt cx="998981" cy="307914"/>
            </a:xfrm>
          </p:grpSpPr>
          <p:sp>
            <p:nvSpPr>
              <p:cNvPr id="218" name="Freeform 218">
                <a:extLst>
                  <a:ext uri="{FF2B5EF4-FFF2-40B4-BE49-F238E27FC236}">
                    <a16:creationId xmlns:a16="http://schemas.microsoft.com/office/drawing/2014/main" id="{0A11A2A3-13BC-45AF-C501-E8D2E8F800A3}"/>
                  </a:ext>
                </a:extLst>
              </p:cNvPr>
              <p:cNvSpPr/>
              <p:nvPr/>
            </p:nvSpPr>
            <p:spPr>
              <a:xfrm>
                <a:off x="0" y="0"/>
                <a:ext cx="998981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998981" h="307914">
                    <a:moveTo>
                      <a:pt x="499491" y="0"/>
                    </a:moveTo>
                    <a:cubicBezTo>
                      <a:pt x="223630" y="0"/>
                      <a:pt x="0" y="68929"/>
                      <a:pt x="0" y="153957"/>
                    </a:cubicBezTo>
                    <a:cubicBezTo>
                      <a:pt x="0" y="238985"/>
                      <a:pt x="223630" y="307914"/>
                      <a:pt x="499491" y="307914"/>
                    </a:cubicBezTo>
                    <a:cubicBezTo>
                      <a:pt x="775352" y="307914"/>
                      <a:pt x="998981" y="238985"/>
                      <a:pt x="998981" y="153957"/>
                    </a:cubicBezTo>
                    <a:cubicBezTo>
                      <a:pt x="998981" y="68929"/>
                      <a:pt x="775352" y="0"/>
                      <a:pt x="49949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9" name="TextBox 219">
                <a:extLst>
                  <a:ext uri="{FF2B5EF4-FFF2-40B4-BE49-F238E27FC236}">
                    <a16:creationId xmlns:a16="http://schemas.microsoft.com/office/drawing/2014/main" id="{6CBC6EAE-219D-A5D3-2574-79188AB48EF1}"/>
                  </a:ext>
                </a:extLst>
              </p:cNvPr>
              <p:cNvSpPr txBox="1"/>
              <p:nvPr/>
            </p:nvSpPr>
            <p:spPr>
              <a:xfrm>
                <a:off x="93655" y="-18758"/>
                <a:ext cx="811672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20" name="AutoShape 220">
              <a:extLst>
                <a:ext uri="{FF2B5EF4-FFF2-40B4-BE49-F238E27FC236}">
                  <a16:creationId xmlns:a16="http://schemas.microsoft.com/office/drawing/2014/main" id="{2185FDF6-6384-0B16-1280-407FA8EBF333}"/>
                </a:ext>
              </a:extLst>
            </p:cNvPr>
            <p:cNvSpPr/>
            <p:nvPr/>
          </p:nvSpPr>
          <p:spPr>
            <a:xfrm flipV="1">
              <a:off x="506533" y="482190"/>
              <a:ext cx="1327734" cy="6585"/>
            </a:xfrm>
            <a:prstGeom prst="line">
              <a:avLst/>
            </a:prstGeom>
            <a:ln w="32554" cap="flat">
              <a:solidFill>
                <a:srgbClr val="D6D4D2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21" name="Group 221">
              <a:extLst>
                <a:ext uri="{FF2B5EF4-FFF2-40B4-BE49-F238E27FC236}">
                  <a16:creationId xmlns:a16="http://schemas.microsoft.com/office/drawing/2014/main" id="{F6E4F33E-C55D-0585-2B9E-DA2F112E6E87}"/>
                </a:ext>
              </a:extLst>
            </p:cNvPr>
            <p:cNvGrpSpPr/>
            <p:nvPr/>
          </p:nvGrpSpPr>
          <p:grpSpPr>
            <a:xfrm>
              <a:off x="401537" y="332432"/>
              <a:ext cx="1414010" cy="248933"/>
              <a:chOff x="0" y="0"/>
              <a:chExt cx="1706104" cy="300355"/>
            </a:xfrm>
          </p:grpSpPr>
          <p:sp>
            <p:nvSpPr>
              <p:cNvPr id="222" name="Freeform 222">
                <a:extLst>
                  <a:ext uri="{FF2B5EF4-FFF2-40B4-BE49-F238E27FC236}">
                    <a16:creationId xmlns:a16="http://schemas.microsoft.com/office/drawing/2014/main" id="{6C6ECF0F-564C-1C5C-72F9-06D845F6E6FB}"/>
                  </a:ext>
                </a:extLst>
              </p:cNvPr>
              <p:cNvSpPr/>
              <p:nvPr/>
            </p:nvSpPr>
            <p:spPr>
              <a:xfrm>
                <a:off x="0" y="0"/>
                <a:ext cx="1706104" cy="300355"/>
              </a:xfrm>
              <a:custGeom>
                <a:avLst/>
                <a:gdLst/>
                <a:ahLst/>
                <a:cxnLst/>
                <a:rect l="l" t="t" r="r" b="b"/>
                <a:pathLst>
                  <a:path w="1706104" h="300355">
                    <a:moveTo>
                      <a:pt x="853052" y="0"/>
                    </a:moveTo>
                    <a:cubicBezTo>
                      <a:pt x="381924" y="0"/>
                      <a:pt x="0" y="67237"/>
                      <a:pt x="0" y="150178"/>
                    </a:cubicBezTo>
                    <a:cubicBezTo>
                      <a:pt x="0" y="233119"/>
                      <a:pt x="381924" y="300355"/>
                      <a:pt x="853052" y="300355"/>
                    </a:cubicBezTo>
                    <a:cubicBezTo>
                      <a:pt x="1324180" y="300355"/>
                      <a:pt x="1706104" y="233119"/>
                      <a:pt x="1706104" y="150178"/>
                    </a:cubicBezTo>
                    <a:cubicBezTo>
                      <a:pt x="1706104" y="67237"/>
                      <a:pt x="1324180" y="0"/>
                      <a:pt x="853052" y="0"/>
                    </a:cubicBezTo>
                    <a:close/>
                  </a:path>
                </a:pathLst>
              </a:custGeom>
              <a:solidFill>
                <a:srgbClr val="CACAC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3" name="TextBox 223">
                <a:extLst>
                  <a:ext uri="{FF2B5EF4-FFF2-40B4-BE49-F238E27FC236}">
                    <a16:creationId xmlns:a16="http://schemas.microsoft.com/office/drawing/2014/main" id="{46C4F5D4-78F7-E52F-9063-E66FE1ECA6F1}"/>
                  </a:ext>
                </a:extLst>
              </p:cNvPr>
              <p:cNvSpPr txBox="1"/>
              <p:nvPr/>
            </p:nvSpPr>
            <p:spPr>
              <a:xfrm>
                <a:off x="159947" y="-19467"/>
                <a:ext cx="1386210" cy="29166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4" name="Group 224">
              <a:extLst>
                <a:ext uri="{FF2B5EF4-FFF2-40B4-BE49-F238E27FC236}">
                  <a16:creationId xmlns:a16="http://schemas.microsoft.com/office/drawing/2014/main" id="{01DEC1D1-54DD-8D7A-8318-D9B3470B6080}"/>
                </a:ext>
              </a:extLst>
            </p:cNvPr>
            <p:cNvGrpSpPr/>
            <p:nvPr/>
          </p:nvGrpSpPr>
          <p:grpSpPr>
            <a:xfrm>
              <a:off x="382825" y="370075"/>
              <a:ext cx="1421827" cy="157833"/>
              <a:chOff x="0" y="0"/>
              <a:chExt cx="1715536" cy="190437"/>
            </a:xfrm>
          </p:grpSpPr>
          <p:sp>
            <p:nvSpPr>
              <p:cNvPr id="225" name="Freeform 225">
                <a:extLst>
                  <a:ext uri="{FF2B5EF4-FFF2-40B4-BE49-F238E27FC236}">
                    <a16:creationId xmlns:a16="http://schemas.microsoft.com/office/drawing/2014/main" id="{59741D27-C8C7-AE00-C98F-2859EBF89BC4}"/>
                  </a:ext>
                </a:extLst>
              </p:cNvPr>
              <p:cNvSpPr/>
              <p:nvPr/>
            </p:nvSpPr>
            <p:spPr>
              <a:xfrm>
                <a:off x="0" y="0"/>
                <a:ext cx="1715536" cy="190437"/>
              </a:xfrm>
              <a:custGeom>
                <a:avLst/>
                <a:gdLst/>
                <a:ahLst/>
                <a:cxnLst/>
                <a:rect l="l" t="t" r="r" b="b"/>
                <a:pathLst>
                  <a:path w="1715536" h="190437">
                    <a:moveTo>
                      <a:pt x="857768" y="0"/>
                    </a:moveTo>
                    <a:cubicBezTo>
                      <a:pt x="384036" y="0"/>
                      <a:pt x="0" y="42631"/>
                      <a:pt x="0" y="95219"/>
                    </a:cubicBezTo>
                    <a:cubicBezTo>
                      <a:pt x="0" y="147806"/>
                      <a:pt x="384036" y="190437"/>
                      <a:pt x="857768" y="190437"/>
                    </a:cubicBezTo>
                    <a:cubicBezTo>
                      <a:pt x="1331500" y="190437"/>
                      <a:pt x="1715536" y="147806"/>
                      <a:pt x="1715536" y="95219"/>
                    </a:cubicBezTo>
                    <a:cubicBezTo>
                      <a:pt x="1715536" y="42631"/>
                      <a:pt x="1331500" y="0"/>
                      <a:pt x="85776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" name="TextBox 226">
                <a:extLst>
                  <a:ext uri="{FF2B5EF4-FFF2-40B4-BE49-F238E27FC236}">
                    <a16:creationId xmlns:a16="http://schemas.microsoft.com/office/drawing/2014/main" id="{5083EF4F-C289-40ED-690F-CA115E56AC10}"/>
                  </a:ext>
                </a:extLst>
              </p:cNvPr>
              <p:cNvSpPr txBox="1"/>
              <p:nvPr/>
            </p:nvSpPr>
            <p:spPr>
              <a:xfrm>
                <a:off x="160831" y="-29772"/>
                <a:ext cx="1393873" cy="20235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7" name="Group 227">
              <a:extLst>
                <a:ext uri="{FF2B5EF4-FFF2-40B4-BE49-F238E27FC236}">
                  <a16:creationId xmlns:a16="http://schemas.microsoft.com/office/drawing/2014/main" id="{8C1C6CB6-0ADF-8759-6750-AA5C02E88FE3}"/>
                </a:ext>
              </a:extLst>
            </p:cNvPr>
            <p:cNvGrpSpPr/>
            <p:nvPr/>
          </p:nvGrpSpPr>
          <p:grpSpPr>
            <a:xfrm rot="751719">
              <a:off x="1326922" y="309023"/>
              <a:ext cx="576690" cy="102895"/>
              <a:chOff x="0" y="0"/>
              <a:chExt cx="1329862" cy="237279"/>
            </a:xfrm>
          </p:grpSpPr>
          <p:sp>
            <p:nvSpPr>
              <p:cNvPr id="228" name="Freeform 228">
                <a:extLst>
                  <a:ext uri="{FF2B5EF4-FFF2-40B4-BE49-F238E27FC236}">
                    <a16:creationId xmlns:a16="http://schemas.microsoft.com/office/drawing/2014/main" id="{8C49F52D-A159-BE5A-2BD7-309F4BB1627A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9" name="TextBox 229">
                <a:extLst>
                  <a:ext uri="{FF2B5EF4-FFF2-40B4-BE49-F238E27FC236}">
                    <a16:creationId xmlns:a16="http://schemas.microsoft.com/office/drawing/2014/main" id="{B808D8B1-0F32-E9A3-0180-6688303ECB99}"/>
                  </a:ext>
                </a:extLst>
              </p:cNvPr>
              <p:cNvSpPr txBox="1"/>
              <p:nvPr/>
            </p:nvSpPr>
            <p:spPr>
              <a:xfrm>
                <a:off x="124675" y="-25380"/>
                <a:ext cx="1080513" cy="24041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0" name="Group 230">
              <a:extLst>
                <a:ext uri="{FF2B5EF4-FFF2-40B4-BE49-F238E27FC236}">
                  <a16:creationId xmlns:a16="http://schemas.microsoft.com/office/drawing/2014/main" id="{9BDC1B3B-BED3-D0C9-77FE-7EA8A46122AB}"/>
                </a:ext>
              </a:extLst>
            </p:cNvPr>
            <p:cNvGrpSpPr/>
            <p:nvPr/>
          </p:nvGrpSpPr>
          <p:grpSpPr>
            <a:xfrm rot="1752864">
              <a:off x="444181" y="297297"/>
              <a:ext cx="224457" cy="81415"/>
              <a:chOff x="0" y="0"/>
              <a:chExt cx="517605" cy="187745"/>
            </a:xfrm>
          </p:grpSpPr>
          <p:sp>
            <p:nvSpPr>
              <p:cNvPr id="231" name="Freeform 231">
                <a:extLst>
                  <a:ext uri="{FF2B5EF4-FFF2-40B4-BE49-F238E27FC236}">
                    <a16:creationId xmlns:a16="http://schemas.microsoft.com/office/drawing/2014/main" id="{87349E25-E29F-A6F1-AC58-12F7D9920E8E}"/>
                  </a:ext>
                </a:extLst>
              </p:cNvPr>
              <p:cNvSpPr/>
              <p:nvPr/>
            </p:nvSpPr>
            <p:spPr>
              <a:xfrm>
                <a:off x="0" y="0"/>
                <a:ext cx="517605" cy="187745"/>
              </a:xfrm>
              <a:custGeom>
                <a:avLst/>
                <a:gdLst/>
                <a:ahLst/>
                <a:cxnLst/>
                <a:rect l="l" t="t" r="r" b="b"/>
                <a:pathLst>
                  <a:path w="517605" h="187745">
                    <a:moveTo>
                      <a:pt x="258802" y="0"/>
                    </a:moveTo>
                    <a:cubicBezTo>
                      <a:pt x="115870" y="0"/>
                      <a:pt x="0" y="42028"/>
                      <a:pt x="0" y="93872"/>
                    </a:cubicBezTo>
                    <a:cubicBezTo>
                      <a:pt x="0" y="145717"/>
                      <a:pt x="115870" y="187745"/>
                      <a:pt x="258802" y="187745"/>
                    </a:cubicBezTo>
                    <a:cubicBezTo>
                      <a:pt x="401735" y="187745"/>
                      <a:pt x="517605" y="145717"/>
                      <a:pt x="517605" y="93872"/>
                    </a:cubicBezTo>
                    <a:cubicBezTo>
                      <a:pt x="517605" y="42028"/>
                      <a:pt x="401735" y="0"/>
                      <a:pt x="258802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2" name="TextBox 232">
                <a:extLst>
                  <a:ext uri="{FF2B5EF4-FFF2-40B4-BE49-F238E27FC236}">
                    <a16:creationId xmlns:a16="http://schemas.microsoft.com/office/drawing/2014/main" id="{D9564858-80A2-DFCE-21B8-B463DCB9331E}"/>
                  </a:ext>
                </a:extLst>
              </p:cNvPr>
              <p:cNvSpPr txBox="1"/>
              <p:nvPr/>
            </p:nvSpPr>
            <p:spPr>
              <a:xfrm>
                <a:off x="48525" y="-30024"/>
                <a:ext cx="420554" cy="20016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3" name="Group 233">
              <a:extLst>
                <a:ext uri="{FF2B5EF4-FFF2-40B4-BE49-F238E27FC236}">
                  <a16:creationId xmlns:a16="http://schemas.microsoft.com/office/drawing/2014/main" id="{2F918A09-6D5B-67D3-3BCA-4982E01DE8F6}"/>
                </a:ext>
              </a:extLst>
            </p:cNvPr>
            <p:cNvGrpSpPr/>
            <p:nvPr/>
          </p:nvGrpSpPr>
          <p:grpSpPr>
            <a:xfrm>
              <a:off x="578866" y="247698"/>
              <a:ext cx="1160919" cy="249565"/>
              <a:chOff x="0" y="0"/>
              <a:chExt cx="1632284" cy="350896"/>
            </a:xfrm>
          </p:grpSpPr>
          <p:sp>
            <p:nvSpPr>
              <p:cNvPr id="234" name="Freeform 234">
                <a:extLst>
                  <a:ext uri="{FF2B5EF4-FFF2-40B4-BE49-F238E27FC236}">
                    <a16:creationId xmlns:a16="http://schemas.microsoft.com/office/drawing/2014/main" id="{2F713762-97F1-7305-1704-4B1741943AB8}"/>
                  </a:ext>
                </a:extLst>
              </p:cNvPr>
              <p:cNvSpPr/>
              <p:nvPr/>
            </p:nvSpPr>
            <p:spPr>
              <a:xfrm>
                <a:off x="0" y="0"/>
                <a:ext cx="1632284" cy="350896"/>
              </a:xfrm>
              <a:custGeom>
                <a:avLst/>
                <a:gdLst/>
                <a:ahLst/>
                <a:cxnLst/>
                <a:rect l="l" t="t" r="r" b="b"/>
                <a:pathLst>
                  <a:path w="1632284" h="350896">
                    <a:moveTo>
                      <a:pt x="816142" y="0"/>
                    </a:moveTo>
                    <a:cubicBezTo>
                      <a:pt x="365399" y="0"/>
                      <a:pt x="0" y="78551"/>
                      <a:pt x="0" y="175448"/>
                    </a:cubicBezTo>
                    <a:cubicBezTo>
                      <a:pt x="0" y="272345"/>
                      <a:pt x="365399" y="350896"/>
                      <a:pt x="816142" y="350896"/>
                    </a:cubicBezTo>
                    <a:cubicBezTo>
                      <a:pt x="1266885" y="350896"/>
                      <a:pt x="1632284" y="272345"/>
                      <a:pt x="1632284" y="175448"/>
                    </a:cubicBezTo>
                    <a:cubicBezTo>
                      <a:pt x="1632284" y="78551"/>
                      <a:pt x="1266885" y="0"/>
                      <a:pt x="816142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5" name="TextBox 235">
                <a:extLst>
                  <a:ext uri="{FF2B5EF4-FFF2-40B4-BE49-F238E27FC236}">
                    <a16:creationId xmlns:a16="http://schemas.microsoft.com/office/drawing/2014/main" id="{C9C0DF14-2930-D216-6A0D-148572DD41D1}"/>
                  </a:ext>
                </a:extLst>
              </p:cNvPr>
              <p:cNvSpPr txBox="1"/>
              <p:nvPr/>
            </p:nvSpPr>
            <p:spPr>
              <a:xfrm>
                <a:off x="153027" y="-14729"/>
                <a:ext cx="1326231" cy="33272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6" name="Group 236">
              <a:extLst>
                <a:ext uri="{FF2B5EF4-FFF2-40B4-BE49-F238E27FC236}">
                  <a16:creationId xmlns:a16="http://schemas.microsoft.com/office/drawing/2014/main" id="{F3750D48-A98B-8860-776C-62C4B01D2133}"/>
                </a:ext>
              </a:extLst>
            </p:cNvPr>
            <p:cNvGrpSpPr/>
            <p:nvPr/>
          </p:nvGrpSpPr>
          <p:grpSpPr>
            <a:xfrm rot="428276">
              <a:off x="1058601" y="232981"/>
              <a:ext cx="576690" cy="72776"/>
              <a:chOff x="0" y="0"/>
              <a:chExt cx="1329862" cy="167823"/>
            </a:xfrm>
          </p:grpSpPr>
          <p:sp>
            <p:nvSpPr>
              <p:cNvPr id="237" name="Freeform 237">
                <a:extLst>
                  <a:ext uri="{FF2B5EF4-FFF2-40B4-BE49-F238E27FC236}">
                    <a16:creationId xmlns:a16="http://schemas.microsoft.com/office/drawing/2014/main" id="{D82DB2C7-4148-30EF-4DA2-8393A8C578DB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8" name="TextBox 238">
                <a:extLst>
                  <a:ext uri="{FF2B5EF4-FFF2-40B4-BE49-F238E27FC236}">
                    <a16:creationId xmlns:a16="http://schemas.microsoft.com/office/drawing/2014/main" id="{2BDD8ACD-612C-A66B-22AA-D3E8712EC3F6}"/>
                  </a:ext>
                </a:extLst>
              </p:cNvPr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9" name="Group 239">
              <a:extLst>
                <a:ext uri="{FF2B5EF4-FFF2-40B4-BE49-F238E27FC236}">
                  <a16:creationId xmlns:a16="http://schemas.microsoft.com/office/drawing/2014/main" id="{8172A10A-9C09-E6C6-3713-C854B46706DE}"/>
                </a:ext>
              </a:extLst>
            </p:cNvPr>
            <p:cNvGrpSpPr/>
            <p:nvPr/>
          </p:nvGrpSpPr>
          <p:grpSpPr>
            <a:xfrm rot="-69683">
              <a:off x="383862" y="353540"/>
              <a:ext cx="563907" cy="108032"/>
              <a:chOff x="0" y="0"/>
              <a:chExt cx="1300385" cy="249126"/>
            </a:xfrm>
          </p:grpSpPr>
          <p:sp>
            <p:nvSpPr>
              <p:cNvPr id="240" name="Freeform 240">
                <a:extLst>
                  <a:ext uri="{FF2B5EF4-FFF2-40B4-BE49-F238E27FC236}">
                    <a16:creationId xmlns:a16="http://schemas.microsoft.com/office/drawing/2014/main" id="{43DDF68C-35AE-CA3E-231B-F2A9806E4493}"/>
                  </a:ext>
                </a:extLst>
              </p:cNvPr>
              <p:cNvSpPr/>
              <p:nvPr/>
            </p:nvSpPr>
            <p:spPr>
              <a:xfrm>
                <a:off x="0" y="0"/>
                <a:ext cx="1300385" cy="249126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249126">
                    <a:moveTo>
                      <a:pt x="650193" y="0"/>
                    </a:moveTo>
                    <a:cubicBezTo>
                      <a:pt x="291101" y="0"/>
                      <a:pt x="0" y="55769"/>
                      <a:pt x="0" y="124563"/>
                    </a:cubicBezTo>
                    <a:cubicBezTo>
                      <a:pt x="0" y="193357"/>
                      <a:pt x="291101" y="249126"/>
                      <a:pt x="650193" y="249126"/>
                    </a:cubicBezTo>
                    <a:cubicBezTo>
                      <a:pt x="1009284" y="249126"/>
                      <a:pt x="1300385" y="193357"/>
                      <a:pt x="1300385" y="124563"/>
                    </a:cubicBezTo>
                    <a:cubicBezTo>
                      <a:pt x="1300385" y="55769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1" name="TextBox 241">
                <a:extLst>
                  <a:ext uri="{FF2B5EF4-FFF2-40B4-BE49-F238E27FC236}">
                    <a16:creationId xmlns:a16="http://schemas.microsoft.com/office/drawing/2014/main" id="{4C002F0A-B841-2264-2370-D9BE25753932}"/>
                  </a:ext>
                </a:extLst>
              </p:cNvPr>
              <p:cNvSpPr txBox="1"/>
              <p:nvPr/>
            </p:nvSpPr>
            <p:spPr>
              <a:xfrm>
                <a:off x="121911" y="-24269"/>
                <a:ext cx="1056563" cy="250040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2" name="Group 242">
              <a:extLst>
                <a:ext uri="{FF2B5EF4-FFF2-40B4-BE49-F238E27FC236}">
                  <a16:creationId xmlns:a16="http://schemas.microsoft.com/office/drawing/2014/main" id="{9F12DE2E-7391-AB44-50FC-F178365897D2}"/>
                </a:ext>
              </a:extLst>
            </p:cNvPr>
            <p:cNvGrpSpPr/>
            <p:nvPr/>
          </p:nvGrpSpPr>
          <p:grpSpPr>
            <a:xfrm rot="919753">
              <a:off x="1559511" y="400070"/>
              <a:ext cx="152916" cy="55681"/>
              <a:chOff x="0" y="0"/>
              <a:chExt cx="199414" cy="72613"/>
            </a:xfrm>
          </p:grpSpPr>
          <p:sp>
            <p:nvSpPr>
              <p:cNvPr id="243" name="Freeform 243">
                <a:extLst>
                  <a:ext uri="{FF2B5EF4-FFF2-40B4-BE49-F238E27FC236}">
                    <a16:creationId xmlns:a16="http://schemas.microsoft.com/office/drawing/2014/main" id="{F7B2A931-26E7-489E-2D02-875B947B064A}"/>
                  </a:ext>
                </a:extLst>
              </p:cNvPr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4" name="TextBox 244">
                <a:extLst>
                  <a:ext uri="{FF2B5EF4-FFF2-40B4-BE49-F238E27FC236}">
                    <a16:creationId xmlns:a16="http://schemas.microsoft.com/office/drawing/2014/main" id="{DED2610D-25FC-17A0-F894-7796E23E54F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9414" cy="12023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5" name="Group 245">
              <a:extLst>
                <a:ext uri="{FF2B5EF4-FFF2-40B4-BE49-F238E27FC236}">
                  <a16:creationId xmlns:a16="http://schemas.microsoft.com/office/drawing/2014/main" id="{FA8DBEFC-619D-A03C-F24C-13F00387777E}"/>
                </a:ext>
              </a:extLst>
            </p:cNvPr>
            <p:cNvGrpSpPr/>
            <p:nvPr/>
          </p:nvGrpSpPr>
          <p:grpSpPr>
            <a:xfrm rot="-624248">
              <a:off x="1668653" y="407012"/>
              <a:ext cx="179899" cy="48470"/>
              <a:chOff x="0" y="0"/>
              <a:chExt cx="234602" cy="63208"/>
            </a:xfrm>
          </p:grpSpPr>
          <p:sp>
            <p:nvSpPr>
              <p:cNvPr id="246" name="Freeform 246">
                <a:extLst>
                  <a:ext uri="{FF2B5EF4-FFF2-40B4-BE49-F238E27FC236}">
                    <a16:creationId xmlns:a16="http://schemas.microsoft.com/office/drawing/2014/main" id="{9185A7DA-41BC-A70E-C363-A3E731E89DE4}"/>
                  </a:ext>
                </a:extLst>
              </p:cNvPr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" name="TextBox 247">
                <a:extLst>
                  <a:ext uri="{FF2B5EF4-FFF2-40B4-BE49-F238E27FC236}">
                    <a16:creationId xmlns:a16="http://schemas.microsoft.com/office/drawing/2014/main" id="{70F41087-F98B-ABEF-0E58-AD0D03EABCF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34602" cy="11083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8" name="Group 248">
              <a:extLst>
                <a:ext uri="{FF2B5EF4-FFF2-40B4-BE49-F238E27FC236}">
                  <a16:creationId xmlns:a16="http://schemas.microsoft.com/office/drawing/2014/main" id="{07636B1C-567E-F6A0-CB39-C4E39D5C7C42}"/>
                </a:ext>
              </a:extLst>
            </p:cNvPr>
            <p:cNvGrpSpPr/>
            <p:nvPr/>
          </p:nvGrpSpPr>
          <p:grpSpPr>
            <a:xfrm rot="948547">
              <a:off x="1376976" y="320725"/>
              <a:ext cx="569924" cy="106097"/>
              <a:chOff x="0" y="0"/>
              <a:chExt cx="1314260" cy="244663"/>
            </a:xfrm>
          </p:grpSpPr>
          <p:sp>
            <p:nvSpPr>
              <p:cNvPr id="249" name="Freeform 249">
                <a:extLst>
                  <a:ext uri="{FF2B5EF4-FFF2-40B4-BE49-F238E27FC236}">
                    <a16:creationId xmlns:a16="http://schemas.microsoft.com/office/drawing/2014/main" id="{25FC0244-618E-2D2A-BAFE-B0885CE9B69A}"/>
                  </a:ext>
                </a:extLst>
              </p:cNvPr>
              <p:cNvSpPr/>
              <p:nvPr/>
            </p:nvSpPr>
            <p:spPr>
              <a:xfrm>
                <a:off x="0" y="0"/>
                <a:ext cx="1314260" cy="244663"/>
              </a:xfrm>
              <a:custGeom>
                <a:avLst/>
                <a:gdLst/>
                <a:ahLst/>
                <a:cxnLst/>
                <a:rect l="l" t="t" r="r" b="b"/>
                <a:pathLst>
                  <a:path w="1314260" h="244663">
                    <a:moveTo>
                      <a:pt x="657130" y="0"/>
                    </a:moveTo>
                    <a:cubicBezTo>
                      <a:pt x="294207" y="0"/>
                      <a:pt x="0" y="54770"/>
                      <a:pt x="0" y="122331"/>
                    </a:cubicBezTo>
                    <a:cubicBezTo>
                      <a:pt x="0" y="189893"/>
                      <a:pt x="294207" y="244663"/>
                      <a:pt x="657130" y="244663"/>
                    </a:cubicBezTo>
                    <a:cubicBezTo>
                      <a:pt x="1020053" y="244663"/>
                      <a:pt x="1314260" y="189893"/>
                      <a:pt x="1314260" y="122331"/>
                    </a:cubicBezTo>
                    <a:cubicBezTo>
                      <a:pt x="1314260" y="54770"/>
                      <a:pt x="1020053" y="0"/>
                      <a:pt x="657130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0" name="TextBox 250">
                <a:extLst>
                  <a:ext uri="{FF2B5EF4-FFF2-40B4-BE49-F238E27FC236}">
                    <a16:creationId xmlns:a16="http://schemas.microsoft.com/office/drawing/2014/main" id="{77329DAD-E503-B7C9-27E6-EC98A4D0F4E4}"/>
                  </a:ext>
                </a:extLst>
              </p:cNvPr>
              <p:cNvSpPr txBox="1"/>
              <p:nvPr/>
            </p:nvSpPr>
            <p:spPr>
              <a:xfrm>
                <a:off x="123212" y="-24688"/>
                <a:ext cx="1067836" cy="24641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1" name="Group 251">
              <a:extLst>
                <a:ext uri="{FF2B5EF4-FFF2-40B4-BE49-F238E27FC236}">
                  <a16:creationId xmlns:a16="http://schemas.microsoft.com/office/drawing/2014/main" id="{C80C4E9F-D9B4-9E47-E8B6-5786BF92923D}"/>
                </a:ext>
              </a:extLst>
            </p:cNvPr>
            <p:cNvGrpSpPr/>
            <p:nvPr/>
          </p:nvGrpSpPr>
          <p:grpSpPr>
            <a:xfrm rot="1316217">
              <a:off x="1688106" y="376989"/>
              <a:ext cx="264311" cy="95169"/>
              <a:chOff x="0" y="0"/>
              <a:chExt cx="609509" cy="219461"/>
            </a:xfrm>
          </p:grpSpPr>
          <p:sp>
            <p:nvSpPr>
              <p:cNvPr id="252" name="Freeform 252">
                <a:extLst>
                  <a:ext uri="{FF2B5EF4-FFF2-40B4-BE49-F238E27FC236}">
                    <a16:creationId xmlns:a16="http://schemas.microsoft.com/office/drawing/2014/main" id="{B7281C48-D0C6-5542-8066-7974098FDC46}"/>
                  </a:ext>
                </a:extLst>
              </p:cNvPr>
              <p:cNvSpPr/>
              <p:nvPr/>
            </p:nvSpPr>
            <p:spPr>
              <a:xfrm>
                <a:off x="0" y="0"/>
                <a:ext cx="609509" cy="219461"/>
              </a:xfrm>
              <a:custGeom>
                <a:avLst/>
                <a:gdLst/>
                <a:ahLst/>
                <a:cxnLst/>
                <a:rect l="l" t="t" r="r" b="b"/>
                <a:pathLst>
                  <a:path w="609509" h="219461">
                    <a:moveTo>
                      <a:pt x="304754" y="0"/>
                    </a:moveTo>
                    <a:cubicBezTo>
                      <a:pt x="136443" y="0"/>
                      <a:pt x="0" y="49128"/>
                      <a:pt x="0" y="109731"/>
                    </a:cubicBezTo>
                    <a:cubicBezTo>
                      <a:pt x="0" y="170333"/>
                      <a:pt x="136443" y="219461"/>
                      <a:pt x="304754" y="219461"/>
                    </a:cubicBezTo>
                    <a:cubicBezTo>
                      <a:pt x="473066" y="219461"/>
                      <a:pt x="609509" y="170333"/>
                      <a:pt x="609509" y="109731"/>
                    </a:cubicBezTo>
                    <a:cubicBezTo>
                      <a:pt x="609509" y="49128"/>
                      <a:pt x="473066" y="0"/>
                      <a:pt x="304754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3" name="TextBox 253">
                <a:extLst>
                  <a:ext uri="{FF2B5EF4-FFF2-40B4-BE49-F238E27FC236}">
                    <a16:creationId xmlns:a16="http://schemas.microsoft.com/office/drawing/2014/main" id="{E8F5ABEF-7CBB-6188-C96E-2CAC21A70CCA}"/>
                  </a:ext>
                </a:extLst>
              </p:cNvPr>
              <p:cNvSpPr txBox="1"/>
              <p:nvPr/>
            </p:nvSpPr>
            <p:spPr>
              <a:xfrm>
                <a:off x="57141" y="-27050"/>
                <a:ext cx="495226" cy="225937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4" name="Group 254">
              <a:extLst>
                <a:ext uri="{FF2B5EF4-FFF2-40B4-BE49-F238E27FC236}">
                  <a16:creationId xmlns:a16="http://schemas.microsoft.com/office/drawing/2014/main" id="{FF766CE4-9971-472E-A290-0668E808928F}"/>
                </a:ext>
              </a:extLst>
            </p:cNvPr>
            <p:cNvGrpSpPr/>
            <p:nvPr/>
          </p:nvGrpSpPr>
          <p:grpSpPr>
            <a:xfrm rot="1316217">
              <a:off x="1440419" y="308392"/>
              <a:ext cx="428656" cy="150552"/>
              <a:chOff x="0" y="0"/>
              <a:chExt cx="988491" cy="347176"/>
            </a:xfrm>
          </p:grpSpPr>
          <p:sp>
            <p:nvSpPr>
              <p:cNvPr id="255" name="Freeform 255">
                <a:extLst>
                  <a:ext uri="{FF2B5EF4-FFF2-40B4-BE49-F238E27FC236}">
                    <a16:creationId xmlns:a16="http://schemas.microsoft.com/office/drawing/2014/main" id="{E375215D-7BAA-0A91-C887-6C25D060AA18}"/>
                  </a:ext>
                </a:extLst>
              </p:cNvPr>
              <p:cNvSpPr/>
              <p:nvPr/>
            </p:nvSpPr>
            <p:spPr>
              <a:xfrm>
                <a:off x="0" y="0"/>
                <a:ext cx="988491" cy="347176"/>
              </a:xfrm>
              <a:custGeom>
                <a:avLst/>
                <a:gdLst/>
                <a:ahLst/>
                <a:cxnLst/>
                <a:rect l="l" t="t" r="r" b="b"/>
                <a:pathLst>
                  <a:path w="988491" h="347176">
                    <a:moveTo>
                      <a:pt x="494245" y="0"/>
                    </a:moveTo>
                    <a:cubicBezTo>
                      <a:pt x="221281" y="0"/>
                      <a:pt x="0" y="77718"/>
                      <a:pt x="0" y="173588"/>
                    </a:cubicBezTo>
                    <a:cubicBezTo>
                      <a:pt x="0" y="269458"/>
                      <a:pt x="221281" y="347176"/>
                      <a:pt x="494245" y="347176"/>
                    </a:cubicBezTo>
                    <a:cubicBezTo>
                      <a:pt x="767210" y="347176"/>
                      <a:pt x="988491" y="269458"/>
                      <a:pt x="988491" y="173588"/>
                    </a:cubicBezTo>
                    <a:cubicBezTo>
                      <a:pt x="988491" y="77718"/>
                      <a:pt x="767210" y="0"/>
                      <a:pt x="494245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" name="TextBox 256">
                <a:extLst>
                  <a:ext uri="{FF2B5EF4-FFF2-40B4-BE49-F238E27FC236}">
                    <a16:creationId xmlns:a16="http://schemas.microsoft.com/office/drawing/2014/main" id="{A5F907AE-4377-DCEF-A6B6-3636519871E0}"/>
                  </a:ext>
                </a:extLst>
              </p:cNvPr>
              <p:cNvSpPr txBox="1"/>
              <p:nvPr/>
            </p:nvSpPr>
            <p:spPr>
              <a:xfrm>
                <a:off x="92671" y="-15077"/>
                <a:ext cx="803149" cy="329705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7" name="Group 257">
              <a:extLst>
                <a:ext uri="{FF2B5EF4-FFF2-40B4-BE49-F238E27FC236}">
                  <a16:creationId xmlns:a16="http://schemas.microsoft.com/office/drawing/2014/main" id="{909F4154-EC8B-27F6-48B0-2A12471232BD}"/>
                </a:ext>
              </a:extLst>
            </p:cNvPr>
            <p:cNvGrpSpPr/>
            <p:nvPr/>
          </p:nvGrpSpPr>
          <p:grpSpPr>
            <a:xfrm rot="-397910">
              <a:off x="698604" y="235471"/>
              <a:ext cx="576690" cy="72776"/>
              <a:chOff x="0" y="0"/>
              <a:chExt cx="1329862" cy="167823"/>
            </a:xfrm>
          </p:grpSpPr>
          <p:sp>
            <p:nvSpPr>
              <p:cNvPr id="258" name="Freeform 258">
                <a:extLst>
                  <a:ext uri="{FF2B5EF4-FFF2-40B4-BE49-F238E27FC236}">
                    <a16:creationId xmlns:a16="http://schemas.microsoft.com/office/drawing/2014/main" id="{D0B13864-0024-DE02-884E-384B49ED3DC0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9" name="TextBox 259">
                <a:extLst>
                  <a:ext uri="{FF2B5EF4-FFF2-40B4-BE49-F238E27FC236}">
                    <a16:creationId xmlns:a16="http://schemas.microsoft.com/office/drawing/2014/main" id="{E1DDC426-E20D-9FA0-8CDB-A4981D09FAB6}"/>
                  </a:ext>
                </a:extLst>
              </p:cNvPr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0" name="Group 260">
              <a:extLst>
                <a:ext uri="{FF2B5EF4-FFF2-40B4-BE49-F238E27FC236}">
                  <a16:creationId xmlns:a16="http://schemas.microsoft.com/office/drawing/2014/main" id="{23ABCADF-2A8F-1276-671E-D587D0C8819A}"/>
                </a:ext>
              </a:extLst>
            </p:cNvPr>
            <p:cNvGrpSpPr/>
            <p:nvPr/>
          </p:nvGrpSpPr>
          <p:grpSpPr>
            <a:xfrm rot="1436388">
              <a:off x="1068419" y="712958"/>
              <a:ext cx="36769" cy="53661"/>
              <a:chOff x="0" y="0"/>
              <a:chExt cx="56480" cy="82427"/>
            </a:xfrm>
          </p:grpSpPr>
          <p:sp>
            <p:nvSpPr>
              <p:cNvPr id="261" name="Freeform 261">
                <a:extLst>
                  <a:ext uri="{FF2B5EF4-FFF2-40B4-BE49-F238E27FC236}">
                    <a16:creationId xmlns:a16="http://schemas.microsoft.com/office/drawing/2014/main" id="{233E0E1F-20BA-4B3E-3CE0-A1587F443F40}"/>
                  </a:ext>
                </a:extLst>
              </p:cNvPr>
              <p:cNvSpPr/>
              <p:nvPr/>
            </p:nvSpPr>
            <p:spPr>
              <a:xfrm>
                <a:off x="0" y="0"/>
                <a:ext cx="56480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56480" h="82427">
                    <a:moveTo>
                      <a:pt x="28240" y="0"/>
                    </a:moveTo>
                    <a:lnTo>
                      <a:pt x="28240" y="0"/>
                    </a:lnTo>
                    <a:cubicBezTo>
                      <a:pt x="43837" y="0"/>
                      <a:pt x="56480" y="12644"/>
                      <a:pt x="56480" y="28240"/>
                    </a:cubicBezTo>
                    <a:lnTo>
                      <a:pt x="56480" y="54187"/>
                    </a:lnTo>
                    <a:cubicBezTo>
                      <a:pt x="56480" y="69784"/>
                      <a:pt x="43837" y="82427"/>
                      <a:pt x="28240" y="82427"/>
                    </a:cubicBezTo>
                    <a:lnTo>
                      <a:pt x="28240" y="82427"/>
                    </a:lnTo>
                    <a:cubicBezTo>
                      <a:pt x="12644" y="82427"/>
                      <a:pt x="0" y="69784"/>
                      <a:pt x="0" y="54187"/>
                    </a:cubicBezTo>
                    <a:lnTo>
                      <a:pt x="0" y="28240"/>
                    </a:lnTo>
                    <a:cubicBezTo>
                      <a:pt x="0" y="12644"/>
                      <a:pt x="12644" y="0"/>
                      <a:pt x="282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2" name="TextBox 262">
                <a:extLst>
                  <a:ext uri="{FF2B5EF4-FFF2-40B4-BE49-F238E27FC236}">
                    <a16:creationId xmlns:a16="http://schemas.microsoft.com/office/drawing/2014/main" id="{BC587294-A1AD-FD5F-FE34-BF0360064CA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6480" cy="130052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3" name="Group 263">
              <a:extLst>
                <a:ext uri="{FF2B5EF4-FFF2-40B4-BE49-F238E27FC236}">
                  <a16:creationId xmlns:a16="http://schemas.microsoft.com/office/drawing/2014/main" id="{19F5B85D-28DA-D1EB-44C2-E8821F197D42}"/>
                </a:ext>
              </a:extLst>
            </p:cNvPr>
            <p:cNvGrpSpPr/>
            <p:nvPr/>
          </p:nvGrpSpPr>
          <p:grpSpPr>
            <a:xfrm rot="3099338">
              <a:off x="1043638" y="692544"/>
              <a:ext cx="43325" cy="100271"/>
              <a:chOff x="0" y="0"/>
              <a:chExt cx="66550" cy="154025"/>
            </a:xfrm>
          </p:grpSpPr>
          <p:sp>
            <p:nvSpPr>
              <p:cNvPr id="264" name="Freeform 264">
                <a:extLst>
                  <a:ext uri="{FF2B5EF4-FFF2-40B4-BE49-F238E27FC236}">
                    <a16:creationId xmlns:a16="http://schemas.microsoft.com/office/drawing/2014/main" id="{AAE63584-ABA6-3AE2-A4B0-D13BEBF4D484}"/>
                  </a:ext>
                </a:extLst>
              </p:cNvPr>
              <p:cNvSpPr/>
              <p:nvPr/>
            </p:nvSpPr>
            <p:spPr>
              <a:xfrm>
                <a:off x="0" y="0"/>
                <a:ext cx="665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66550" h="154025">
                    <a:moveTo>
                      <a:pt x="33275" y="0"/>
                    </a:moveTo>
                    <a:lnTo>
                      <a:pt x="33275" y="0"/>
                    </a:lnTo>
                    <a:cubicBezTo>
                      <a:pt x="51653" y="0"/>
                      <a:pt x="66550" y="14898"/>
                      <a:pt x="66550" y="33275"/>
                    </a:cubicBezTo>
                    <a:lnTo>
                      <a:pt x="66550" y="120750"/>
                    </a:lnTo>
                    <a:cubicBezTo>
                      <a:pt x="66550" y="129575"/>
                      <a:pt x="63045" y="138039"/>
                      <a:pt x="56804" y="144279"/>
                    </a:cubicBezTo>
                    <a:cubicBezTo>
                      <a:pt x="50564" y="150520"/>
                      <a:pt x="42100" y="154025"/>
                      <a:pt x="33275" y="154025"/>
                    </a:cubicBezTo>
                    <a:lnTo>
                      <a:pt x="33275" y="154025"/>
                    </a:lnTo>
                    <a:cubicBezTo>
                      <a:pt x="24450" y="154025"/>
                      <a:pt x="15986" y="150520"/>
                      <a:pt x="9746" y="144279"/>
                    </a:cubicBezTo>
                    <a:cubicBezTo>
                      <a:pt x="3506" y="138039"/>
                      <a:pt x="0" y="129575"/>
                      <a:pt x="0" y="120750"/>
                    </a:cubicBezTo>
                    <a:lnTo>
                      <a:pt x="0" y="33275"/>
                    </a:lnTo>
                    <a:cubicBezTo>
                      <a:pt x="0" y="24450"/>
                      <a:pt x="3506" y="15986"/>
                      <a:pt x="9746" y="9746"/>
                    </a:cubicBezTo>
                    <a:cubicBezTo>
                      <a:pt x="15986" y="3506"/>
                      <a:pt x="24450" y="0"/>
                      <a:pt x="3327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5" name="TextBox 265">
                <a:extLst>
                  <a:ext uri="{FF2B5EF4-FFF2-40B4-BE49-F238E27FC236}">
                    <a16:creationId xmlns:a16="http://schemas.microsoft.com/office/drawing/2014/main" id="{C73B3BF0-55E4-A293-9886-09C249FA716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6550" cy="20165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6" name="Group 266">
              <a:extLst>
                <a:ext uri="{FF2B5EF4-FFF2-40B4-BE49-F238E27FC236}">
                  <a16:creationId xmlns:a16="http://schemas.microsoft.com/office/drawing/2014/main" id="{6929778B-D3DC-E70F-DCD2-D3A5DDF336E1}"/>
                </a:ext>
              </a:extLst>
            </p:cNvPr>
            <p:cNvGrpSpPr/>
            <p:nvPr/>
          </p:nvGrpSpPr>
          <p:grpSpPr>
            <a:xfrm rot="-2431160">
              <a:off x="1037949" y="642283"/>
              <a:ext cx="57604" cy="54477"/>
              <a:chOff x="0" y="0"/>
              <a:chExt cx="88484" cy="83681"/>
            </a:xfrm>
          </p:grpSpPr>
          <p:sp>
            <p:nvSpPr>
              <p:cNvPr id="267" name="Freeform 267">
                <a:extLst>
                  <a:ext uri="{FF2B5EF4-FFF2-40B4-BE49-F238E27FC236}">
                    <a16:creationId xmlns:a16="http://schemas.microsoft.com/office/drawing/2014/main" id="{0F52C96C-DCE3-5BDE-83A0-511859E1B7D6}"/>
                  </a:ext>
                </a:extLst>
              </p:cNvPr>
              <p:cNvSpPr/>
              <p:nvPr/>
            </p:nvSpPr>
            <p:spPr>
              <a:xfrm>
                <a:off x="0" y="0"/>
                <a:ext cx="88484" cy="83681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83681">
                    <a:moveTo>
                      <a:pt x="41841" y="0"/>
                    </a:moveTo>
                    <a:lnTo>
                      <a:pt x="46644" y="0"/>
                    </a:lnTo>
                    <a:cubicBezTo>
                      <a:pt x="57741" y="0"/>
                      <a:pt x="68383" y="4408"/>
                      <a:pt x="76230" y="12255"/>
                    </a:cubicBezTo>
                    <a:cubicBezTo>
                      <a:pt x="84076" y="20102"/>
                      <a:pt x="88484" y="30744"/>
                      <a:pt x="88484" y="41841"/>
                    </a:cubicBezTo>
                    <a:lnTo>
                      <a:pt x="88484" y="41841"/>
                    </a:lnTo>
                    <a:cubicBezTo>
                      <a:pt x="88484" y="64949"/>
                      <a:pt x="69752" y="83681"/>
                      <a:pt x="46644" y="83681"/>
                    </a:cubicBezTo>
                    <a:lnTo>
                      <a:pt x="41841" y="83681"/>
                    </a:lnTo>
                    <a:cubicBezTo>
                      <a:pt x="30744" y="83681"/>
                      <a:pt x="20102" y="79273"/>
                      <a:pt x="12255" y="71427"/>
                    </a:cubicBezTo>
                    <a:cubicBezTo>
                      <a:pt x="4408" y="63580"/>
                      <a:pt x="0" y="52938"/>
                      <a:pt x="0" y="41841"/>
                    </a:cubicBezTo>
                    <a:lnTo>
                      <a:pt x="0" y="41841"/>
                    </a:lnTo>
                    <a:cubicBezTo>
                      <a:pt x="0" y="30744"/>
                      <a:pt x="4408" y="20102"/>
                      <a:pt x="12255" y="12255"/>
                    </a:cubicBezTo>
                    <a:cubicBezTo>
                      <a:pt x="20102" y="4408"/>
                      <a:pt x="30744" y="0"/>
                      <a:pt x="418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8" name="TextBox 268">
                <a:extLst>
                  <a:ext uri="{FF2B5EF4-FFF2-40B4-BE49-F238E27FC236}">
                    <a16:creationId xmlns:a16="http://schemas.microsoft.com/office/drawing/2014/main" id="{D6FC2536-8FA7-CE50-29BF-4BF56E0E1A0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8484" cy="131306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9" name="Group 269">
              <a:extLst>
                <a:ext uri="{FF2B5EF4-FFF2-40B4-BE49-F238E27FC236}">
                  <a16:creationId xmlns:a16="http://schemas.microsoft.com/office/drawing/2014/main" id="{6E567A9D-CA3F-077B-5B33-0D584D002D5C}"/>
                </a:ext>
              </a:extLst>
            </p:cNvPr>
            <p:cNvGrpSpPr/>
            <p:nvPr/>
          </p:nvGrpSpPr>
          <p:grpSpPr>
            <a:xfrm rot="2911921">
              <a:off x="1053236" y="620343"/>
              <a:ext cx="34703" cy="82974"/>
              <a:chOff x="0" y="0"/>
              <a:chExt cx="53307" cy="127455"/>
            </a:xfrm>
          </p:grpSpPr>
          <p:sp>
            <p:nvSpPr>
              <p:cNvPr id="270" name="Freeform 270">
                <a:extLst>
                  <a:ext uri="{FF2B5EF4-FFF2-40B4-BE49-F238E27FC236}">
                    <a16:creationId xmlns:a16="http://schemas.microsoft.com/office/drawing/2014/main" id="{A0FAEF8D-4F96-D5A7-AEEB-5BE981B49F13}"/>
                  </a:ext>
                </a:extLst>
              </p:cNvPr>
              <p:cNvSpPr/>
              <p:nvPr/>
            </p:nvSpPr>
            <p:spPr>
              <a:xfrm>
                <a:off x="0" y="0"/>
                <a:ext cx="53307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53307" h="127455">
                    <a:moveTo>
                      <a:pt x="26654" y="0"/>
                    </a:moveTo>
                    <a:lnTo>
                      <a:pt x="26654" y="0"/>
                    </a:lnTo>
                    <a:cubicBezTo>
                      <a:pt x="41374" y="0"/>
                      <a:pt x="53307" y="11933"/>
                      <a:pt x="53307" y="26654"/>
                    </a:cubicBezTo>
                    <a:lnTo>
                      <a:pt x="53307" y="100801"/>
                    </a:lnTo>
                    <a:cubicBezTo>
                      <a:pt x="53307" y="107870"/>
                      <a:pt x="50499" y="114650"/>
                      <a:pt x="45501" y="119648"/>
                    </a:cubicBezTo>
                    <a:cubicBezTo>
                      <a:pt x="40502" y="124647"/>
                      <a:pt x="33723" y="127455"/>
                      <a:pt x="26654" y="127455"/>
                    </a:cubicBezTo>
                    <a:lnTo>
                      <a:pt x="26654" y="127455"/>
                    </a:lnTo>
                    <a:cubicBezTo>
                      <a:pt x="11933" y="127455"/>
                      <a:pt x="0" y="115522"/>
                      <a:pt x="0" y="100801"/>
                    </a:cubicBezTo>
                    <a:lnTo>
                      <a:pt x="0" y="26654"/>
                    </a:lnTo>
                    <a:cubicBezTo>
                      <a:pt x="0" y="19585"/>
                      <a:pt x="2808" y="12805"/>
                      <a:pt x="7807" y="7807"/>
                    </a:cubicBezTo>
                    <a:cubicBezTo>
                      <a:pt x="12805" y="2808"/>
                      <a:pt x="19585" y="0"/>
                      <a:pt x="2665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1" name="TextBox 271">
                <a:extLst>
                  <a:ext uri="{FF2B5EF4-FFF2-40B4-BE49-F238E27FC236}">
                    <a16:creationId xmlns:a16="http://schemas.microsoft.com/office/drawing/2014/main" id="{ECA259D4-7BE0-E9CB-C16D-FFDAD87DFF7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307" cy="17508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2" name="Group 272">
              <a:extLst>
                <a:ext uri="{FF2B5EF4-FFF2-40B4-BE49-F238E27FC236}">
                  <a16:creationId xmlns:a16="http://schemas.microsoft.com/office/drawing/2014/main" id="{6E899AED-9F08-DD66-85F4-BC2E4ECE9679}"/>
                </a:ext>
              </a:extLst>
            </p:cNvPr>
            <p:cNvGrpSpPr/>
            <p:nvPr/>
          </p:nvGrpSpPr>
          <p:grpSpPr>
            <a:xfrm rot="-87011">
              <a:off x="1064765" y="635403"/>
              <a:ext cx="49668" cy="95779"/>
              <a:chOff x="0" y="0"/>
              <a:chExt cx="76294" cy="147126"/>
            </a:xfrm>
          </p:grpSpPr>
          <p:sp>
            <p:nvSpPr>
              <p:cNvPr id="273" name="Freeform 273">
                <a:extLst>
                  <a:ext uri="{FF2B5EF4-FFF2-40B4-BE49-F238E27FC236}">
                    <a16:creationId xmlns:a16="http://schemas.microsoft.com/office/drawing/2014/main" id="{D4437CB7-79F8-70F2-4503-88729E198B89}"/>
                  </a:ext>
                </a:extLst>
              </p:cNvPr>
              <p:cNvSpPr/>
              <p:nvPr/>
            </p:nvSpPr>
            <p:spPr>
              <a:xfrm>
                <a:off x="0" y="0"/>
                <a:ext cx="76294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76294" h="147126">
                    <a:moveTo>
                      <a:pt x="38147" y="0"/>
                    </a:moveTo>
                    <a:lnTo>
                      <a:pt x="38147" y="0"/>
                    </a:lnTo>
                    <a:cubicBezTo>
                      <a:pt x="59215" y="0"/>
                      <a:pt x="76294" y="17079"/>
                      <a:pt x="76294" y="38147"/>
                    </a:cubicBezTo>
                    <a:lnTo>
                      <a:pt x="76294" y="108979"/>
                    </a:lnTo>
                    <a:cubicBezTo>
                      <a:pt x="76294" y="130047"/>
                      <a:pt x="59215" y="147126"/>
                      <a:pt x="38147" y="147126"/>
                    </a:cubicBezTo>
                    <a:lnTo>
                      <a:pt x="38147" y="147126"/>
                    </a:lnTo>
                    <a:cubicBezTo>
                      <a:pt x="17079" y="147126"/>
                      <a:pt x="0" y="130047"/>
                      <a:pt x="0" y="108979"/>
                    </a:cubicBezTo>
                    <a:lnTo>
                      <a:pt x="0" y="38147"/>
                    </a:lnTo>
                    <a:cubicBezTo>
                      <a:pt x="0" y="17079"/>
                      <a:pt x="17079" y="0"/>
                      <a:pt x="38147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4" name="TextBox 274">
                <a:extLst>
                  <a:ext uri="{FF2B5EF4-FFF2-40B4-BE49-F238E27FC236}">
                    <a16:creationId xmlns:a16="http://schemas.microsoft.com/office/drawing/2014/main" id="{854938B1-DA65-ABB3-665B-26644EC00CA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6294" cy="19475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5" name="Group 275">
              <a:extLst>
                <a:ext uri="{FF2B5EF4-FFF2-40B4-BE49-F238E27FC236}">
                  <a16:creationId xmlns:a16="http://schemas.microsoft.com/office/drawing/2014/main" id="{A0D04B13-714A-348F-1806-7E2C0441E2BD}"/>
                </a:ext>
              </a:extLst>
            </p:cNvPr>
            <p:cNvGrpSpPr/>
            <p:nvPr/>
          </p:nvGrpSpPr>
          <p:grpSpPr>
            <a:xfrm rot="1687345">
              <a:off x="981600" y="678635"/>
              <a:ext cx="58123" cy="114686"/>
              <a:chOff x="0" y="0"/>
              <a:chExt cx="89283" cy="176168"/>
            </a:xfrm>
          </p:grpSpPr>
          <p:sp>
            <p:nvSpPr>
              <p:cNvPr id="276" name="Freeform 276">
                <a:extLst>
                  <a:ext uri="{FF2B5EF4-FFF2-40B4-BE49-F238E27FC236}">
                    <a16:creationId xmlns:a16="http://schemas.microsoft.com/office/drawing/2014/main" id="{AFF88C4E-C11E-4487-73D6-2C8B14575EF4}"/>
                  </a:ext>
                </a:extLst>
              </p:cNvPr>
              <p:cNvSpPr/>
              <p:nvPr/>
            </p:nvSpPr>
            <p:spPr>
              <a:xfrm>
                <a:off x="0" y="0"/>
                <a:ext cx="8928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89283" h="176168">
                    <a:moveTo>
                      <a:pt x="44641" y="0"/>
                    </a:moveTo>
                    <a:lnTo>
                      <a:pt x="44641" y="0"/>
                    </a:lnTo>
                    <a:cubicBezTo>
                      <a:pt x="56481" y="0"/>
                      <a:pt x="67836" y="4703"/>
                      <a:pt x="76207" y="13075"/>
                    </a:cubicBezTo>
                    <a:cubicBezTo>
                      <a:pt x="84579" y="21447"/>
                      <a:pt x="89283" y="32802"/>
                      <a:pt x="89283" y="44641"/>
                    </a:cubicBezTo>
                    <a:lnTo>
                      <a:pt x="89283" y="131527"/>
                    </a:lnTo>
                    <a:cubicBezTo>
                      <a:pt x="89283" y="143366"/>
                      <a:pt x="84579" y="154721"/>
                      <a:pt x="76207" y="163093"/>
                    </a:cubicBezTo>
                    <a:cubicBezTo>
                      <a:pt x="67836" y="171465"/>
                      <a:pt x="56481" y="176168"/>
                      <a:pt x="44641" y="176168"/>
                    </a:cubicBezTo>
                    <a:lnTo>
                      <a:pt x="44641" y="176168"/>
                    </a:lnTo>
                    <a:cubicBezTo>
                      <a:pt x="19987" y="176168"/>
                      <a:pt x="0" y="156181"/>
                      <a:pt x="0" y="131527"/>
                    </a:cubicBezTo>
                    <a:lnTo>
                      <a:pt x="0" y="44641"/>
                    </a:lnTo>
                    <a:cubicBezTo>
                      <a:pt x="0" y="19987"/>
                      <a:pt x="19987" y="0"/>
                      <a:pt x="446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7" name="TextBox 277">
                <a:extLst>
                  <a:ext uri="{FF2B5EF4-FFF2-40B4-BE49-F238E27FC236}">
                    <a16:creationId xmlns:a16="http://schemas.microsoft.com/office/drawing/2014/main" id="{9EF922A2-CEDA-EDD1-849F-7DF973962E3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9283" cy="22379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8" name="Group 278">
              <a:extLst>
                <a:ext uri="{FF2B5EF4-FFF2-40B4-BE49-F238E27FC236}">
                  <a16:creationId xmlns:a16="http://schemas.microsoft.com/office/drawing/2014/main" id="{845E2019-71F3-636D-92E4-9E0B65114011}"/>
                </a:ext>
              </a:extLst>
            </p:cNvPr>
            <p:cNvGrpSpPr/>
            <p:nvPr/>
          </p:nvGrpSpPr>
          <p:grpSpPr>
            <a:xfrm rot="1580367">
              <a:off x="997783" y="673155"/>
              <a:ext cx="99097" cy="139319"/>
              <a:chOff x="0" y="0"/>
              <a:chExt cx="152222" cy="214006"/>
            </a:xfrm>
          </p:grpSpPr>
          <p:sp>
            <p:nvSpPr>
              <p:cNvPr id="279" name="Freeform 279">
                <a:extLst>
                  <a:ext uri="{FF2B5EF4-FFF2-40B4-BE49-F238E27FC236}">
                    <a16:creationId xmlns:a16="http://schemas.microsoft.com/office/drawing/2014/main" id="{9EF2EE71-9F94-E4F1-D9B8-890CDF2FA0C2}"/>
                  </a:ext>
                </a:extLst>
              </p:cNvPr>
              <p:cNvSpPr/>
              <p:nvPr/>
            </p:nvSpPr>
            <p:spPr>
              <a:xfrm>
                <a:off x="0" y="0"/>
                <a:ext cx="15222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52222" h="214006">
                    <a:moveTo>
                      <a:pt x="76111" y="0"/>
                    </a:moveTo>
                    <a:lnTo>
                      <a:pt x="76111" y="0"/>
                    </a:lnTo>
                    <a:cubicBezTo>
                      <a:pt x="118146" y="0"/>
                      <a:pt x="152222" y="34076"/>
                      <a:pt x="152222" y="76111"/>
                    </a:cubicBezTo>
                    <a:lnTo>
                      <a:pt x="152222" y="137895"/>
                    </a:lnTo>
                    <a:cubicBezTo>
                      <a:pt x="152222" y="179930"/>
                      <a:pt x="118146" y="214006"/>
                      <a:pt x="76111" y="214006"/>
                    </a:cubicBezTo>
                    <a:lnTo>
                      <a:pt x="76111" y="214006"/>
                    </a:lnTo>
                    <a:cubicBezTo>
                      <a:pt x="34076" y="214006"/>
                      <a:pt x="0" y="179930"/>
                      <a:pt x="0" y="137895"/>
                    </a:cubicBezTo>
                    <a:lnTo>
                      <a:pt x="0" y="76111"/>
                    </a:lnTo>
                    <a:cubicBezTo>
                      <a:pt x="0" y="34076"/>
                      <a:pt x="34076" y="0"/>
                      <a:pt x="7611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0" name="TextBox 280">
                <a:extLst>
                  <a:ext uri="{FF2B5EF4-FFF2-40B4-BE49-F238E27FC236}">
                    <a16:creationId xmlns:a16="http://schemas.microsoft.com/office/drawing/2014/main" id="{569D967C-9F1A-35D3-941A-EE22EFCECC0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52222" cy="26163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81" name="AutoShape 281">
              <a:extLst>
                <a:ext uri="{FF2B5EF4-FFF2-40B4-BE49-F238E27FC236}">
                  <a16:creationId xmlns:a16="http://schemas.microsoft.com/office/drawing/2014/main" id="{5E40AA86-E86F-4C47-5810-7E52343AEF12}"/>
                </a:ext>
              </a:extLst>
            </p:cNvPr>
            <p:cNvSpPr/>
            <p:nvPr/>
          </p:nvSpPr>
          <p:spPr>
            <a:xfrm flipH="1">
              <a:off x="989313" y="645176"/>
              <a:ext cx="95834" cy="90685"/>
            </a:xfrm>
            <a:prstGeom prst="line">
              <a:avLst/>
            </a:prstGeom>
            <a:ln w="9766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82" name="Group 282">
              <a:extLst>
                <a:ext uri="{FF2B5EF4-FFF2-40B4-BE49-F238E27FC236}">
                  <a16:creationId xmlns:a16="http://schemas.microsoft.com/office/drawing/2014/main" id="{F7C4A075-1F0F-C594-C78D-DCFB21C0674A}"/>
                </a:ext>
              </a:extLst>
            </p:cNvPr>
            <p:cNvGrpSpPr/>
            <p:nvPr/>
          </p:nvGrpSpPr>
          <p:grpSpPr>
            <a:xfrm rot="-1941172">
              <a:off x="1049084" y="638749"/>
              <a:ext cx="40627" cy="27334"/>
              <a:chOff x="0" y="0"/>
              <a:chExt cx="62407" cy="41988"/>
            </a:xfrm>
          </p:grpSpPr>
          <p:sp>
            <p:nvSpPr>
              <p:cNvPr id="283" name="Freeform 283">
                <a:extLst>
                  <a:ext uri="{FF2B5EF4-FFF2-40B4-BE49-F238E27FC236}">
                    <a16:creationId xmlns:a16="http://schemas.microsoft.com/office/drawing/2014/main" id="{ADD0C19C-F75E-E97C-3249-21DE07BA8EDC}"/>
                  </a:ext>
                </a:extLst>
              </p:cNvPr>
              <p:cNvSpPr/>
              <p:nvPr/>
            </p:nvSpPr>
            <p:spPr>
              <a:xfrm>
                <a:off x="0" y="0"/>
                <a:ext cx="62407" cy="41988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41988">
                    <a:moveTo>
                      <a:pt x="20994" y="0"/>
                    </a:moveTo>
                    <a:lnTo>
                      <a:pt x="41413" y="0"/>
                    </a:lnTo>
                    <a:cubicBezTo>
                      <a:pt x="46981" y="0"/>
                      <a:pt x="52320" y="2212"/>
                      <a:pt x="56258" y="6149"/>
                    </a:cubicBezTo>
                    <a:cubicBezTo>
                      <a:pt x="60195" y="10086"/>
                      <a:pt x="62407" y="15426"/>
                      <a:pt x="62407" y="20994"/>
                    </a:cubicBezTo>
                    <a:lnTo>
                      <a:pt x="62407" y="20994"/>
                    </a:lnTo>
                    <a:cubicBezTo>
                      <a:pt x="62407" y="32589"/>
                      <a:pt x="53007" y="41988"/>
                      <a:pt x="41413" y="41988"/>
                    </a:cubicBezTo>
                    <a:lnTo>
                      <a:pt x="20994" y="41988"/>
                    </a:lnTo>
                    <a:cubicBezTo>
                      <a:pt x="9399" y="41988"/>
                      <a:pt x="0" y="32589"/>
                      <a:pt x="0" y="20994"/>
                    </a:cubicBezTo>
                    <a:lnTo>
                      <a:pt x="0" y="20994"/>
                    </a:lnTo>
                    <a:cubicBezTo>
                      <a:pt x="0" y="9399"/>
                      <a:pt x="9399" y="0"/>
                      <a:pt x="209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4" name="TextBox 284">
                <a:extLst>
                  <a:ext uri="{FF2B5EF4-FFF2-40B4-BE49-F238E27FC236}">
                    <a16:creationId xmlns:a16="http://schemas.microsoft.com/office/drawing/2014/main" id="{AC23F3B6-9251-E2D8-79E1-0567A1FCDF9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407" cy="8961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5" name="Group 285">
              <a:extLst>
                <a:ext uri="{FF2B5EF4-FFF2-40B4-BE49-F238E27FC236}">
                  <a16:creationId xmlns:a16="http://schemas.microsoft.com/office/drawing/2014/main" id="{7FE7E695-DAC2-0F1F-F75A-A4E8AA738439}"/>
                </a:ext>
              </a:extLst>
            </p:cNvPr>
            <p:cNvGrpSpPr/>
            <p:nvPr/>
          </p:nvGrpSpPr>
          <p:grpSpPr>
            <a:xfrm rot="-8013893">
              <a:off x="1454429" y="630791"/>
              <a:ext cx="24925" cy="43033"/>
              <a:chOff x="0" y="0"/>
              <a:chExt cx="47742" cy="82427"/>
            </a:xfrm>
          </p:grpSpPr>
          <p:sp>
            <p:nvSpPr>
              <p:cNvPr id="286" name="Freeform 286">
                <a:extLst>
                  <a:ext uri="{FF2B5EF4-FFF2-40B4-BE49-F238E27FC236}">
                    <a16:creationId xmlns:a16="http://schemas.microsoft.com/office/drawing/2014/main" id="{311652F7-76B9-23CF-EFC8-70831DC53022}"/>
                  </a:ext>
                </a:extLst>
              </p:cNvPr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7" name="TextBox 287">
                <a:extLst>
                  <a:ext uri="{FF2B5EF4-FFF2-40B4-BE49-F238E27FC236}">
                    <a16:creationId xmlns:a16="http://schemas.microsoft.com/office/drawing/2014/main" id="{D95E5178-9CF2-163A-55C2-93B669E6844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8" name="Group 288">
              <a:extLst>
                <a:ext uri="{FF2B5EF4-FFF2-40B4-BE49-F238E27FC236}">
                  <a16:creationId xmlns:a16="http://schemas.microsoft.com/office/drawing/2014/main" id="{54F81198-DDB4-AAE3-2026-3B29736B65DF}"/>
                </a:ext>
              </a:extLst>
            </p:cNvPr>
            <p:cNvGrpSpPr/>
            <p:nvPr/>
          </p:nvGrpSpPr>
          <p:grpSpPr>
            <a:xfrm rot="-6350943">
              <a:off x="1468891" y="615307"/>
              <a:ext cx="28134" cy="80412"/>
              <a:chOff x="0" y="0"/>
              <a:chExt cx="53889" cy="154025"/>
            </a:xfrm>
          </p:grpSpPr>
          <p:sp>
            <p:nvSpPr>
              <p:cNvPr id="289" name="Freeform 289">
                <a:extLst>
                  <a:ext uri="{FF2B5EF4-FFF2-40B4-BE49-F238E27FC236}">
                    <a16:creationId xmlns:a16="http://schemas.microsoft.com/office/drawing/2014/main" id="{8F585191-F9BF-CC44-5D35-92F9F982BCC5}"/>
                  </a:ext>
                </a:extLst>
              </p:cNvPr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0" name="TextBox 290">
                <a:extLst>
                  <a:ext uri="{FF2B5EF4-FFF2-40B4-BE49-F238E27FC236}">
                    <a16:creationId xmlns:a16="http://schemas.microsoft.com/office/drawing/2014/main" id="{85076B83-CBD6-29FF-4DC3-E45140C8D01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1" name="Group 291">
              <a:extLst>
                <a:ext uri="{FF2B5EF4-FFF2-40B4-BE49-F238E27FC236}">
                  <a16:creationId xmlns:a16="http://schemas.microsoft.com/office/drawing/2014/main" id="{FDD948DD-E498-3335-0DEF-05422D40AC37}"/>
                </a:ext>
              </a:extLst>
            </p:cNvPr>
            <p:cNvGrpSpPr/>
            <p:nvPr/>
          </p:nvGrpSpPr>
          <p:grpSpPr>
            <a:xfrm rot="9718557">
              <a:off x="1434294" y="687208"/>
              <a:ext cx="46195" cy="37336"/>
              <a:chOff x="0" y="0"/>
              <a:chExt cx="88484" cy="71515"/>
            </a:xfrm>
          </p:grpSpPr>
          <p:sp>
            <p:nvSpPr>
              <p:cNvPr id="292" name="Freeform 292">
                <a:extLst>
                  <a:ext uri="{FF2B5EF4-FFF2-40B4-BE49-F238E27FC236}">
                    <a16:creationId xmlns:a16="http://schemas.microsoft.com/office/drawing/2014/main" id="{0AC20CA8-21E4-D171-3A0C-F8F5A619C1C9}"/>
                  </a:ext>
                </a:extLst>
              </p:cNvPr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3" name="TextBox 293">
                <a:extLst>
                  <a:ext uri="{FF2B5EF4-FFF2-40B4-BE49-F238E27FC236}">
                    <a16:creationId xmlns:a16="http://schemas.microsoft.com/office/drawing/2014/main" id="{2E5B4F6E-9ABD-0690-5A57-DB444B98BCB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4" name="Group 294">
              <a:extLst>
                <a:ext uri="{FF2B5EF4-FFF2-40B4-BE49-F238E27FC236}">
                  <a16:creationId xmlns:a16="http://schemas.microsoft.com/office/drawing/2014/main" id="{755DF003-C2F1-02E0-9245-35BD9F8C207B}"/>
                </a:ext>
              </a:extLst>
            </p:cNvPr>
            <p:cNvGrpSpPr/>
            <p:nvPr/>
          </p:nvGrpSpPr>
          <p:grpSpPr>
            <a:xfrm rot="-9537293">
              <a:off x="1431878" y="652389"/>
              <a:ext cx="28187" cy="76810"/>
              <a:chOff x="0" y="0"/>
              <a:chExt cx="53991" cy="147126"/>
            </a:xfrm>
          </p:grpSpPr>
          <p:sp>
            <p:nvSpPr>
              <p:cNvPr id="295" name="Freeform 295">
                <a:extLst>
                  <a:ext uri="{FF2B5EF4-FFF2-40B4-BE49-F238E27FC236}">
                    <a16:creationId xmlns:a16="http://schemas.microsoft.com/office/drawing/2014/main" id="{4C51FD08-C073-DAF1-4EA4-4AF3C7D60A7A}"/>
                  </a:ext>
                </a:extLst>
              </p:cNvPr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6" name="TextBox 296">
                <a:extLst>
                  <a:ext uri="{FF2B5EF4-FFF2-40B4-BE49-F238E27FC236}">
                    <a16:creationId xmlns:a16="http://schemas.microsoft.com/office/drawing/2014/main" id="{A72863D3-D11B-C243-93FC-A642B1F8A00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7" name="Group 297">
              <a:extLst>
                <a:ext uri="{FF2B5EF4-FFF2-40B4-BE49-F238E27FC236}">
                  <a16:creationId xmlns:a16="http://schemas.microsoft.com/office/drawing/2014/main" id="{5B9D8788-0F78-FD74-EE9B-58DD28FD3ECA}"/>
                </a:ext>
              </a:extLst>
            </p:cNvPr>
            <p:cNvGrpSpPr/>
            <p:nvPr/>
          </p:nvGrpSpPr>
          <p:grpSpPr>
            <a:xfrm rot="-7762935">
              <a:off x="1499275" y="627410"/>
              <a:ext cx="39590" cy="91972"/>
              <a:chOff x="0" y="0"/>
              <a:chExt cx="75833" cy="176168"/>
            </a:xfrm>
          </p:grpSpPr>
          <p:sp>
            <p:nvSpPr>
              <p:cNvPr id="298" name="Freeform 298">
                <a:extLst>
                  <a:ext uri="{FF2B5EF4-FFF2-40B4-BE49-F238E27FC236}">
                    <a16:creationId xmlns:a16="http://schemas.microsoft.com/office/drawing/2014/main" id="{78DFDBDC-8BB3-D4AD-59CA-2CFFC5643473}"/>
                  </a:ext>
                </a:extLst>
              </p:cNvPr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9" name="TextBox 299">
                <a:extLst>
                  <a:ext uri="{FF2B5EF4-FFF2-40B4-BE49-F238E27FC236}">
                    <a16:creationId xmlns:a16="http://schemas.microsoft.com/office/drawing/2014/main" id="{1F39C9BC-8825-3DE2-3EE3-76632D0EB2E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00" name="Group 300">
              <a:extLst>
                <a:ext uri="{FF2B5EF4-FFF2-40B4-BE49-F238E27FC236}">
                  <a16:creationId xmlns:a16="http://schemas.microsoft.com/office/drawing/2014/main" id="{73B35797-331E-0539-BC2E-20AC1425D5B1}"/>
                </a:ext>
              </a:extLst>
            </p:cNvPr>
            <p:cNvGrpSpPr/>
            <p:nvPr/>
          </p:nvGrpSpPr>
          <p:grpSpPr>
            <a:xfrm rot="-7869913">
              <a:off x="1461691" y="603910"/>
              <a:ext cx="67854" cy="111726"/>
              <a:chOff x="0" y="0"/>
              <a:chExt cx="129972" cy="214006"/>
            </a:xfrm>
          </p:grpSpPr>
          <p:sp>
            <p:nvSpPr>
              <p:cNvPr id="301" name="Freeform 301">
                <a:extLst>
                  <a:ext uri="{FF2B5EF4-FFF2-40B4-BE49-F238E27FC236}">
                    <a16:creationId xmlns:a16="http://schemas.microsoft.com/office/drawing/2014/main" id="{06D54EF0-717E-B97C-9553-EA19807CFBCE}"/>
                  </a:ext>
                </a:extLst>
              </p:cNvPr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2" name="TextBox 302">
                <a:extLst>
                  <a:ext uri="{FF2B5EF4-FFF2-40B4-BE49-F238E27FC236}">
                    <a16:creationId xmlns:a16="http://schemas.microsoft.com/office/drawing/2014/main" id="{A4F6D3F9-9A1B-28D6-6C49-18510A9164A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03" name="Group 303">
              <a:extLst>
                <a:ext uri="{FF2B5EF4-FFF2-40B4-BE49-F238E27FC236}">
                  <a16:creationId xmlns:a16="http://schemas.microsoft.com/office/drawing/2014/main" id="{42957048-66CA-0823-ECA7-C4B279E16F20}"/>
                </a:ext>
              </a:extLst>
            </p:cNvPr>
            <p:cNvGrpSpPr/>
            <p:nvPr/>
          </p:nvGrpSpPr>
          <p:grpSpPr>
            <a:xfrm rot="-6538360">
              <a:off x="1440658" y="677008"/>
              <a:ext cx="22917" cy="66540"/>
              <a:chOff x="0" y="0"/>
              <a:chExt cx="43896" cy="127455"/>
            </a:xfrm>
          </p:grpSpPr>
          <p:sp>
            <p:nvSpPr>
              <p:cNvPr id="304" name="Freeform 304">
                <a:extLst>
                  <a:ext uri="{FF2B5EF4-FFF2-40B4-BE49-F238E27FC236}">
                    <a16:creationId xmlns:a16="http://schemas.microsoft.com/office/drawing/2014/main" id="{9B672C65-8F0F-A8C9-1E57-698B365F943E}"/>
                  </a:ext>
                </a:extLst>
              </p:cNvPr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5" name="TextBox 305">
                <a:extLst>
                  <a:ext uri="{FF2B5EF4-FFF2-40B4-BE49-F238E27FC236}">
                    <a16:creationId xmlns:a16="http://schemas.microsoft.com/office/drawing/2014/main" id="{96138649-497D-C338-8B5A-B6C1DBFB38F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306" name="AutoShape 306">
              <a:extLst>
                <a:ext uri="{FF2B5EF4-FFF2-40B4-BE49-F238E27FC236}">
                  <a16:creationId xmlns:a16="http://schemas.microsoft.com/office/drawing/2014/main" id="{6453CDE8-5200-B328-F9FA-C5C9E9D5DFF7}"/>
                </a:ext>
              </a:extLst>
            </p:cNvPr>
            <p:cNvSpPr/>
            <p:nvPr/>
          </p:nvSpPr>
          <p:spPr>
            <a:xfrm flipV="1">
              <a:off x="1436307" y="678649"/>
              <a:ext cx="97711" cy="39646"/>
            </a:xfrm>
            <a:prstGeom prst="line">
              <a:avLst/>
            </a:prstGeom>
            <a:ln w="9766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307" name="Group 307">
              <a:extLst>
                <a:ext uri="{FF2B5EF4-FFF2-40B4-BE49-F238E27FC236}">
                  <a16:creationId xmlns:a16="http://schemas.microsoft.com/office/drawing/2014/main" id="{0817B26C-0A5E-4BE1-5843-B4C2F9162464}"/>
                </a:ext>
              </a:extLst>
            </p:cNvPr>
            <p:cNvGrpSpPr/>
            <p:nvPr/>
          </p:nvGrpSpPr>
          <p:grpSpPr>
            <a:xfrm rot="10208545">
              <a:off x="1433504" y="708149"/>
              <a:ext cx="32581" cy="17885"/>
              <a:chOff x="0" y="0"/>
              <a:chExt cx="62407" cy="34257"/>
            </a:xfrm>
          </p:grpSpPr>
          <p:sp>
            <p:nvSpPr>
              <p:cNvPr id="308" name="Freeform 308">
                <a:extLst>
                  <a:ext uri="{FF2B5EF4-FFF2-40B4-BE49-F238E27FC236}">
                    <a16:creationId xmlns:a16="http://schemas.microsoft.com/office/drawing/2014/main" id="{7E402865-AC01-14E6-E26C-1C5C94CA7215}"/>
                  </a:ext>
                </a:extLst>
              </p:cNvPr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9" name="TextBox 309">
                <a:extLst>
                  <a:ext uri="{FF2B5EF4-FFF2-40B4-BE49-F238E27FC236}">
                    <a16:creationId xmlns:a16="http://schemas.microsoft.com/office/drawing/2014/main" id="{0B0C3B22-5F9B-DF0F-933B-C8E15154A6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0" name="Group 310">
              <a:extLst>
                <a:ext uri="{FF2B5EF4-FFF2-40B4-BE49-F238E27FC236}">
                  <a16:creationId xmlns:a16="http://schemas.microsoft.com/office/drawing/2014/main" id="{572C6DED-B667-2354-734C-D0A0D6FFEBA8}"/>
                </a:ext>
              </a:extLst>
            </p:cNvPr>
            <p:cNvGrpSpPr/>
            <p:nvPr/>
          </p:nvGrpSpPr>
          <p:grpSpPr>
            <a:xfrm rot="8785891">
              <a:off x="1518481" y="624241"/>
              <a:ext cx="63761" cy="42889"/>
              <a:chOff x="0" y="0"/>
              <a:chExt cx="122131" cy="82153"/>
            </a:xfrm>
          </p:grpSpPr>
          <p:sp>
            <p:nvSpPr>
              <p:cNvPr id="311" name="Freeform 311">
                <a:extLst>
                  <a:ext uri="{FF2B5EF4-FFF2-40B4-BE49-F238E27FC236}">
                    <a16:creationId xmlns:a16="http://schemas.microsoft.com/office/drawing/2014/main" id="{4C4F0A1C-FFB8-773E-ABB3-7D7CAFC966AF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2" name="TextBox 312">
                <a:extLst>
                  <a:ext uri="{FF2B5EF4-FFF2-40B4-BE49-F238E27FC236}">
                    <a16:creationId xmlns:a16="http://schemas.microsoft.com/office/drawing/2014/main" id="{0A733554-B13B-FF45-173C-1A35206EF14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29778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3" name="Group 313">
              <a:extLst>
                <a:ext uri="{FF2B5EF4-FFF2-40B4-BE49-F238E27FC236}">
                  <a16:creationId xmlns:a16="http://schemas.microsoft.com/office/drawing/2014/main" id="{2769D1D7-9B15-A6A9-EE9A-0F37D5CD23C2}"/>
                </a:ext>
              </a:extLst>
            </p:cNvPr>
            <p:cNvGrpSpPr/>
            <p:nvPr/>
          </p:nvGrpSpPr>
          <p:grpSpPr>
            <a:xfrm rot="10609020">
              <a:off x="1489579" y="604014"/>
              <a:ext cx="84675" cy="34184"/>
              <a:chOff x="0" y="0"/>
              <a:chExt cx="162191" cy="65478"/>
            </a:xfrm>
          </p:grpSpPr>
          <p:sp>
            <p:nvSpPr>
              <p:cNvPr id="314" name="Freeform 314">
                <a:extLst>
                  <a:ext uri="{FF2B5EF4-FFF2-40B4-BE49-F238E27FC236}">
                    <a16:creationId xmlns:a16="http://schemas.microsoft.com/office/drawing/2014/main" id="{0C599C58-9243-59D7-CAF7-1F75DE5E64FB}"/>
                  </a:ext>
                </a:extLst>
              </p:cNvPr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5" name="TextBox 315">
                <a:extLst>
                  <a:ext uri="{FF2B5EF4-FFF2-40B4-BE49-F238E27FC236}">
                    <a16:creationId xmlns:a16="http://schemas.microsoft.com/office/drawing/2014/main" id="{150008BA-E4E3-F1DA-560B-6D721BB2F6E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62191" cy="11310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6" name="Group 316">
              <a:extLst>
                <a:ext uri="{FF2B5EF4-FFF2-40B4-BE49-F238E27FC236}">
                  <a16:creationId xmlns:a16="http://schemas.microsoft.com/office/drawing/2014/main" id="{ADF0ABBE-D1B5-929E-B142-97BDB8F899DE}"/>
                </a:ext>
              </a:extLst>
            </p:cNvPr>
            <p:cNvGrpSpPr/>
            <p:nvPr/>
          </p:nvGrpSpPr>
          <p:grpSpPr>
            <a:xfrm rot="10609020">
              <a:off x="1460564" y="604898"/>
              <a:ext cx="63761" cy="43895"/>
              <a:chOff x="0" y="0"/>
              <a:chExt cx="122131" cy="84080"/>
            </a:xfrm>
          </p:grpSpPr>
          <p:sp>
            <p:nvSpPr>
              <p:cNvPr id="317" name="Freeform 317">
                <a:extLst>
                  <a:ext uri="{FF2B5EF4-FFF2-40B4-BE49-F238E27FC236}">
                    <a16:creationId xmlns:a16="http://schemas.microsoft.com/office/drawing/2014/main" id="{A6F3DF60-A3B1-E705-A2BF-8CC266706662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8" name="TextBox 318">
                <a:extLst>
                  <a:ext uri="{FF2B5EF4-FFF2-40B4-BE49-F238E27FC236}">
                    <a16:creationId xmlns:a16="http://schemas.microsoft.com/office/drawing/2014/main" id="{3F721A3A-399A-606D-23DC-0D9932B48C7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3170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9" name="Group 319">
              <a:extLst>
                <a:ext uri="{FF2B5EF4-FFF2-40B4-BE49-F238E27FC236}">
                  <a16:creationId xmlns:a16="http://schemas.microsoft.com/office/drawing/2014/main" id="{7DB077C9-87CA-9882-24C9-35997C3A5DC0}"/>
                </a:ext>
              </a:extLst>
            </p:cNvPr>
            <p:cNvGrpSpPr/>
            <p:nvPr/>
          </p:nvGrpSpPr>
          <p:grpSpPr>
            <a:xfrm rot="10609020">
              <a:off x="1446686" y="627048"/>
              <a:ext cx="63761" cy="43180"/>
              <a:chOff x="0" y="0"/>
              <a:chExt cx="122131" cy="82710"/>
            </a:xfrm>
          </p:grpSpPr>
          <p:sp>
            <p:nvSpPr>
              <p:cNvPr id="320" name="Freeform 320">
                <a:extLst>
                  <a:ext uri="{FF2B5EF4-FFF2-40B4-BE49-F238E27FC236}">
                    <a16:creationId xmlns:a16="http://schemas.microsoft.com/office/drawing/2014/main" id="{2A5F5119-ECCC-EC62-5991-35C5957A62C2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1" name="TextBox 321">
                <a:extLst>
                  <a:ext uri="{FF2B5EF4-FFF2-40B4-BE49-F238E27FC236}">
                    <a16:creationId xmlns:a16="http://schemas.microsoft.com/office/drawing/2014/main" id="{B9A95086-2714-DED2-4206-88EAD9E7BDD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3033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2" name="Group 322">
              <a:extLst>
                <a:ext uri="{FF2B5EF4-FFF2-40B4-BE49-F238E27FC236}">
                  <a16:creationId xmlns:a16="http://schemas.microsoft.com/office/drawing/2014/main" id="{F819A05F-09A7-FD16-CE3E-29D0F611F91A}"/>
                </a:ext>
              </a:extLst>
            </p:cNvPr>
            <p:cNvGrpSpPr/>
            <p:nvPr/>
          </p:nvGrpSpPr>
          <p:grpSpPr>
            <a:xfrm>
              <a:off x="1748920" y="402409"/>
              <a:ext cx="60686" cy="60686"/>
              <a:chOff x="0" y="0"/>
              <a:chExt cx="812800" cy="812800"/>
            </a:xfrm>
          </p:grpSpPr>
          <p:sp>
            <p:nvSpPr>
              <p:cNvPr id="323" name="Freeform 323">
                <a:extLst>
                  <a:ext uri="{FF2B5EF4-FFF2-40B4-BE49-F238E27FC236}">
                    <a16:creationId xmlns:a16="http://schemas.microsoft.com/office/drawing/2014/main" id="{C391A009-15C8-5983-94F0-18591D576DA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4" name="TextBox 324">
                <a:extLst>
                  <a:ext uri="{FF2B5EF4-FFF2-40B4-BE49-F238E27FC236}">
                    <a16:creationId xmlns:a16="http://schemas.microsoft.com/office/drawing/2014/main" id="{F3DF79A0-DBEA-F023-A324-79CDDEB1022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5" name="Group 325">
              <a:extLst>
                <a:ext uri="{FF2B5EF4-FFF2-40B4-BE49-F238E27FC236}">
                  <a16:creationId xmlns:a16="http://schemas.microsoft.com/office/drawing/2014/main" id="{9B52D360-5695-D55D-C315-E659C6EF847F}"/>
                </a:ext>
              </a:extLst>
            </p:cNvPr>
            <p:cNvGrpSpPr/>
            <p:nvPr/>
          </p:nvGrpSpPr>
          <p:grpSpPr>
            <a:xfrm>
              <a:off x="1766873" y="420363"/>
              <a:ext cx="24779" cy="24779"/>
              <a:chOff x="0" y="0"/>
              <a:chExt cx="812800" cy="812800"/>
            </a:xfrm>
          </p:grpSpPr>
          <p:sp>
            <p:nvSpPr>
              <p:cNvPr id="326" name="Freeform 326">
                <a:extLst>
                  <a:ext uri="{FF2B5EF4-FFF2-40B4-BE49-F238E27FC236}">
                    <a16:creationId xmlns:a16="http://schemas.microsoft.com/office/drawing/2014/main" id="{2E690EE6-998B-5DAA-6CF7-5A4A87C0956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" name="TextBox 327">
                <a:extLst>
                  <a:ext uri="{FF2B5EF4-FFF2-40B4-BE49-F238E27FC236}">
                    <a16:creationId xmlns:a16="http://schemas.microsoft.com/office/drawing/2014/main" id="{A933387C-82AA-A07C-B7E9-599996BB1AB4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8" name="Group 328">
              <a:extLst>
                <a:ext uri="{FF2B5EF4-FFF2-40B4-BE49-F238E27FC236}">
                  <a16:creationId xmlns:a16="http://schemas.microsoft.com/office/drawing/2014/main" id="{B173188E-313D-B3DF-A410-B7220ED19808}"/>
                </a:ext>
              </a:extLst>
            </p:cNvPr>
            <p:cNvGrpSpPr/>
            <p:nvPr/>
          </p:nvGrpSpPr>
          <p:grpSpPr>
            <a:xfrm>
              <a:off x="760750" y="432630"/>
              <a:ext cx="13013" cy="13013"/>
              <a:chOff x="0" y="0"/>
              <a:chExt cx="812800" cy="812800"/>
            </a:xfrm>
          </p:grpSpPr>
          <p:sp>
            <p:nvSpPr>
              <p:cNvPr id="329" name="Freeform 329">
                <a:extLst>
                  <a:ext uri="{FF2B5EF4-FFF2-40B4-BE49-F238E27FC236}">
                    <a16:creationId xmlns:a16="http://schemas.microsoft.com/office/drawing/2014/main" id="{3C960787-8A46-2490-B40D-43886242E12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0" name="TextBox 330">
                <a:extLst>
                  <a:ext uri="{FF2B5EF4-FFF2-40B4-BE49-F238E27FC236}">
                    <a16:creationId xmlns:a16="http://schemas.microsoft.com/office/drawing/2014/main" id="{F4EAC014-24A3-8F0E-578D-235D4F974E94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1" name="Group 331">
              <a:extLst>
                <a:ext uri="{FF2B5EF4-FFF2-40B4-BE49-F238E27FC236}">
                  <a16:creationId xmlns:a16="http://schemas.microsoft.com/office/drawing/2014/main" id="{2BF9D8C3-5A40-81C8-061B-546BCD31F168}"/>
                </a:ext>
              </a:extLst>
            </p:cNvPr>
            <p:cNvGrpSpPr/>
            <p:nvPr/>
          </p:nvGrpSpPr>
          <p:grpSpPr>
            <a:xfrm>
              <a:off x="890510" y="406206"/>
              <a:ext cx="21654" cy="21654"/>
              <a:chOff x="0" y="0"/>
              <a:chExt cx="812800" cy="812800"/>
            </a:xfrm>
          </p:grpSpPr>
          <p:sp>
            <p:nvSpPr>
              <p:cNvPr id="332" name="Freeform 332">
                <a:extLst>
                  <a:ext uri="{FF2B5EF4-FFF2-40B4-BE49-F238E27FC236}">
                    <a16:creationId xmlns:a16="http://schemas.microsoft.com/office/drawing/2014/main" id="{29766008-34E5-BF14-FD47-2AEE4FB4760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3" name="TextBox 333">
                <a:extLst>
                  <a:ext uri="{FF2B5EF4-FFF2-40B4-BE49-F238E27FC236}">
                    <a16:creationId xmlns:a16="http://schemas.microsoft.com/office/drawing/2014/main" id="{6EA38639-A6A3-BB81-22EC-AC22721AF6E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4" name="Group 334">
              <a:extLst>
                <a:ext uri="{FF2B5EF4-FFF2-40B4-BE49-F238E27FC236}">
                  <a16:creationId xmlns:a16="http://schemas.microsoft.com/office/drawing/2014/main" id="{0B7E2C06-1452-EE97-52C4-B9C1AC468701}"/>
                </a:ext>
              </a:extLst>
            </p:cNvPr>
            <p:cNvGrpSpPr/>
            <p:nvPr/>
          </p:nvGrpSpPr>
          <p:grpSpPr>
            <a:xfrm>
              <a:off x="892850" y="375044"/>
              <a:ext cx="8487" cy="8487"/>
              <a:chOff x="0" y="0"/>
              <a:chExt cx="812800" cy="812800"/>
            </a:xfrm>
          </p:grpSpPr>
          <p:sp>
            <p:nvSpPr>
              <p:cNvPr id="335" name="Freeform 335">
                <a:extLst>
                  <a:ext uri="{FF2B5EF4-FFF2-40B4-BE49-F238E27FC236}">
                    <a16:creationId xmlns:a16="http://schemas.microsoft.com/office/drawing/2014/main" id="{37B03996-DF2C-0D61-A4D1-7C51C1971F6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6" name="TextBox 336">
                <a:extLst>
                  <a:ext uri="{FF2B5EF4-FFF2-40B4-BE49-F238E27FC236}">
                    <a16:creationId xmlns:a16="http://schemas.microsoft.com/office/drawing/2014/main" id="{37E7D8F0-01E4-B134-26B3-FC5B70829A2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7" name="Group 337">
              <a:extLst>
                <a:ext uri="{FF2B5EF4-FFF2-40B4-BE49-F238E27FC236}">
                  <a16:creationId xmlns:a16="http://schemas.microsoft.com/office/drawing/2014/main" id="{B607B2CF-8AF3-3C01-AF4B-1E08CAE310E5}"/>
                </a:ext>
              </a:extLst>
            </p:cNvPr>
            <p:cNvGrpSpPr/>
            <p:nvPr/>
          </p:nvGrpSpPr>
          <p:grpSpPr>
            <a:xfrm>
              <a:off x="641358" y="462840"/>
              <a:ext cx="8487" cy="8487"/>
              <a:chOff x="0" y="0"/>
              <a:chExt cx="812800" cy="812800"/>
            </a:xfrm>
          </p:grpSpPr>
          <p:sp>
            <p:nvSpPr>
              <p:cNvPr id="338" name="Freeform 338">
                <a:extLst>
                  <a:ext uri="{FF2B5EF4-FFF2-40B4-BE49-F238E27FC236}">
                    <a16:creationId xmlns:a16="http://schemas.microsoft.com/office/drawing/2014/main" id="{7151B6C8-5E37-8249-BC6E-F5BC7DEDD7D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9" name="TextBox 339">
                <a:extLst>
                  <a:ext uri="{FF2B5EF4-FFF2-40B4-BE49-F238E27FC236}">
                    <a16:creationId xmlns:a16="http://schemas.microsoft.com/office/drawing/2014/main" id="{97E712C3-F7A3-B8BF-49A2-EAD03AE80A7C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0" name="Group 340">
              <a:extLst>
                <a:ext uri="{FF2B5EF4-FFF2-40B4-BE49-F238E27FC236}">
                  <a16:creationId xmlns:a16="http://schemas.microsoft.com/office/drawing/2014/main" id="{30F591ED-CF1D-07A8-1F34-77010D4A77C4}"/>
                </a:ext>
              </a:extLst>
            </p:cNvPr>
            <p:cNvGrpSpPr/>
            <p:nvPr/>
          </p:nvGrpSpPr>
          <p:grpSpPr>
            <a:xfrm>
              <a:off x="715441" y="401963"/>
              <a:ext cx="8487" cy="8487"/>
              <a:chOff x="0" y="0"/>
              <a:chExt cx="812800" cy="812800"/>
            </a:xfrm>
          </p:grpSpPr>
          <p:sp>
            <p:nvSpPr>
              <p:cNvPr id="341" name="Freeform 341">
                <a:extLst>
                  <a:ext uri="{FF2B5EF4-FFF2-40B4-BE49-F238E27FC236}">
                    <a16:creationId xmlns:a16="http://schemas.microsoft.com/office/drawing/2014/main" id="{9CBA6AD3-6AF2-49B0-46CB-E7DE4D8CB69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2" name="TextBox 342">
                <a:extLst>
                  <a:ext uri="{FF2B5EF4-FFF2-40B4-BE49-F238E27FC236}">
                    <a16:creationId xmlns:a16="http://schemas.microsoft.com/office/drawing/2014/main" id="{3D037AB0-EABE-E8DB-96D2-61C278439F3C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3" name="Group 343">
              <a:extLst>
                <a:ext uri="{FF2B5EF4-FFF2-40B4-BE49-F238E27FC236}">
                  <a16:creationId xmlns:a16="http://schemas.microsoft.com/office/drawing/2014/main" id="{C38F8356-70D9-7CB4-4A6C-1BB897983B23}"/>
                </a:ext>
              </a:extLst>
            </p:cNvPr>
            <p:cNvGrpSpPr/>
            <p:nvPr/>
          </p:nvGrpSpPr>
          <p:grpSpPr>
            <a:xfrm>
              <a:off x="802976" y="402987"/>
              <a:ext cx="8487" cy="8487"/>
              <a:chOff x="0" y="0"/>
              <a:chExt cx="812800" cy="812800"/>
            </a:xfrm>
          </p:grpSpPr>
          <p:sp>
            <p:nvSpPr>
              <p:cNvPr id="344" name="Freeform 344">
                <a:extLst>
                  <a:ext uri="{FF2B5EF4-FFF2-40B4-BE49-F238E27FC236}">
                    <a16:creationId xmlns:a16="http://schemas.microsoft.com/office/drawing/2014/main" id="{165C7127-339A-82B8-9789-3B51630C880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5" name="TextBox 345">
                <a:extLst>
                  <a:ext uri="{FF2B5EF4-FFF2-40B4-BE49-F238E27FC236}">
                    <a16:creationId xmlns:a16="http://schemas.microsoft.com/office/drawing/2014/main" id="{528D4933-230C-63BA-99FC-CA509027DE81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6" name="Group 346">
              <a:extLst>
                <a:ext uri="{FF2B5EF4-FFF2-40B4-BE49-F238E27FC236}">
                  <a16:creationId xmlns:a16="http://schemas.microsoft.com/office/drawing/2014/main" id="{2D35949A-9E7C-72BA-D5CF-A37E09B7923A}"/>
                </a:ext>
              </a:extLst>
            </p:cNvPr>
            <p:cNvGrpSpPr/>
            <p:nvPr/>
          </p:nvGrpSpPr>
          <p:grpSpPr>
            <a:xfrm>
              <a:off x="971411" y="393476"/>
              <a:ext cx="8487" cy="8487"/>
              <a:chOff x="0" y="0"/>
              <a:chExt cx="812800" cy="812800"/>
            </a:xfrm>
          </p:grpSpPr>
          <p:sp>
            <p:nvSpPr>
              <p:cNvPr id="347" name="Freeform 347">
                <a:extLst>
                  <a:ext uri="{FF2B5EF4-FFF2-40B4-BE49-F238E27FC236}">
                    <a16:creationId xmlns:a16="http://schemas.microsoft.com/office/drawing/2014/main" id="{C33ADCD5-9E67-7BFA-BF82-9428D6FA71D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" name="TextBox 348">
                <a:extLst>
                  <a:ext uri="{FF2B5EF4-FFF2-40B4-BE49-F238E27FC236}">
                    <a16:creationId xmlns:a16="http://schemas.microsoft.com/office/drawing/2014/main" id="{2108DE5F-0D36-688C-20A5-FA39BFE699F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9" name="Group 349">
              <a:extLst>
                <a:ext uri="{FF2B5EF4-FFF2-40B4-BE49-F238E27FC236}">
                  <a16:creationId xmlns:a16="http://schemas.microsoft.com/office/drawing/2014/main" id="{F41A7C3C-8EA2-EECD-C490-F92476BC015C}"/>
                </a:ext>
              </a:extLst>
            </p:cNvPr>
            <p:cNvGrpSpPr/>
            <p:nvPr/>
          </p:nvGrpSpPr>
          <p:grpSpPr>
            <a:xfrm>
              <a:off x="1023449" y="359718"/>
              <a:ext cx="8487" cy="8487"/>
              <a:chOff x="0" y="0"/>
              <a:chExt cx="812800" cy="812800"/>
            </a:xfrm>
          </p:grpSpPr>
          <p:sp>
            <p:nvSpPr>
              <p:cNvPr id="350" name="Freeform 350">
                <a:extLst>
                  <a:ext uri="{FF2B5EF4-FFF2-40B4-BE49-F238E27FC236}">
                    <a16:creationId xmlns:a16="http://schemas.microsoft.com/office/drawing/2014/main" id="{CCC5DD38-61E7-384E-AB9E-FCBA9A98C05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1" name="TextBox 351">
                <a:extLst>
                  <a:ext uri="{FF2B5EF4-FFF2-40B4-BE49-F238E27FC236}">
                    <a16:creationId xmlns:a16="http://schemas.microsoft.com/office/drawing/2014/main" id="{2A35CFF3-15D9-D9CA-C1E3-F956BDF48CB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2" name="Group 352">
              <a:extLst>
                <a:ext uri="{FF2B5EF4-FFF2-40B4-BE49-F238E27FC236}">
                  <a16:creationId xmlns:a16="http://schemas.microsoft.com/office/drawing/2014/main" id="{629358C9-F40B-221F-14E4-001E1174A48C}"/>
                </a:ext>
              </a:extLst>
            </p:cNvPr>
            <p:cNvGrpSpPr/>
            <p:nvPr/>
          </p:nvGrpSpPr>
          <p:grpSpPr>
            <a:xfrm>
              <a:off x="576585" y="458668"/>
              <a:ext cx="8487" cy="8487"/>
              <a:chOff x="0" y="0"/>
              <a:chExt cx="812800" cy="812800"/>
            </a:xfrm>
          </p:grpSpPr>
          <p:sp>
            <p:nvSpPr>
              <p:cNvPr id="353" name="Freeform 353">
                <a:extLst>
                  <a:ext uri="{FF2B5EF4-FFF2-40B4-BE49-F238E27FC236}">
                    <a16:creationId xmlns:a16="http://schemas.microsoft.com/office/drawing/2014/main" id="{2FC2F5C1-8D58-B0D9-5FE0-52677CA6454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4" name="TextBox 354">
                <a:extLst>
                  <a:ext uri="{FF2B5EF4-FFF2-40B4-BE49-F238E27FC236}">
                    <a16:creationId xmlns:a16="http://schemas.microsoft.com/office/drawing/2014/main" id="{C846AF89-FD50-2C9D-66BA-8B771659BD7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5" name="Group 355">
              <a:extLst>
                <a:ext uri="{FF2B5EF4-FFF2-40B4-BE49-F238E27FC236}">
                  <a16:creationId xmlns:a16="http://schemas.microsoft.com/office/drawing/2014/main" id="{AA744689-E1BF-76E7-C8DC-A2E0A1F091CE}"/>
                </a:ext>
              </a:extLst>
            </p:cNvPr>
            <p:cNvGrpSpPr/>
            <p:nvPr/>
          </p:nvGrpSpPr>
          <p:grpSpPr>
            <a:xfrm>
              <a:off x="1068730" y="394500"/>
              <a:ext cx="8487" cy="8487"/>
              <a:chOff x="0" y="0"/>
              <a:chExt cx="812800" cy="812800"/>
            </a:xfrm>
          </p:grpSpPr>
          <p:sp>
            <p:nvSpPr>
              <p:cNvPr id="356" name="Freeform 356">
                <a:extLst>
                  <a:ext uri="{FF2B5EF4-FFF2-40B4-BE49-F238E27FC236}">
                    <a16:creationId xmlns:a16="http://schemas.microsoft.com/office/drawing/2014/main" id="{8190DE18-12F1-9593-C415-F9C2604D7AA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7" name="TextBox 357">
                <a:extLst>
                  <a:ext uri="{FF2B5EF4-FFF2-40B4-BE49-F238E27FC236}">
                    <a16:creationId xmlns:a16="http://schemas.microsoft.com/office/drawing/2014/main" id="{4BCD031C-1DC7-2B30-6CB4-815560A5871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8" name="Group 358">
              <a:extLst>
                <a:ext uri="{FF2B5EF4-FFF2-40B4-BE49-F238E27FC236}">
                  <a16:creationId xmlns:a16="http://schemas.microsoft.com/office/drawing/2014/main" id="{35F42587-92DD-E1C1-7297-AFC03DFA23C4}"/>
                </a:ext>
              </a:extLst>
            </p:cNvPr>
            <p:cNvGrpSpPr/>
            <p:nvPr/>
          </p:nvGrpSpPr>
          <p:grpSpPr>
            <a:xfrm>
              <a:off x="831793" y="441877"/>
              <a:ext cx="13013" cy="13013"/>
              <a:chOff x="0" y="0"/>
              <a:chExt cx="812800" cy="812800"/>
            </a:xfrm>
          </p:grpSpPr>
          <p:sp>
            <p:nvSpPr>
              <p:cNvPr id="359" name="Freeform 359">
                <a:extLst>
                  <a:ext uri="{FF2B5EF4-FFF2-40B4-BE49-F238E27FC236}">
                    <a16:creationId xmlns:a16="http://schemas.microsoft.com/office/drawing/2014/main" id="{00D380FF-20B0-7B89-74E9-94B35B8D59D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" name="TextBox 360">
                <a:extLst>
                  <a:ext uri="{FF2B5EF4-FFF2-40B4-BE49-F238E27FC236}">
                    <a16:creationId xmlns:a16="http://schemas.microsoft.com/office/drawing/2014/main" id="{F86BB6BB-BBEC-7BBF-7B9B-D6B08AE75751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1" name="Group 361">
              <a:extLst>
                <a:ext uri="{FF2B5EF4-FFF2-40B4-BE49-F238E27FC236}">
                  <a16:creationId xmlns:a16="http://schemas.microsoft.com/office/drawing/2014/main" id="{961B5807-6422-0583-E317-8DBA8651DB6C}"/>
                </a:ext>
              </a:extLst>
            </p:cNvPr>
            <p:cNvGrpSpPr/>
            <p:nvPr/>
          </p:nvGrpSpPr>
          <p:grpSpPr>
            <a:xfrm>
              <a:off x="1152833" y="366275"/>
              <a:ext cx="13013" cy="13013"/>
              <a:chOff x="0" y="0"/>
              <a:chExt cx="812800" cy="812800"/>
            </a:xfrm>
          </p:grpSpPr>
          <p:sp>
            <p:nvSpPr>
              <p:cNvPr id="362" name="Freeform 362">
                <a:extLst>
                  <a:ext uri="{FF2B5EF4-FFF2-40B4-BE49-F238E27FC236}">
                    <a16:creationId xmlns:a16="http://schemas.microsoft.com/office/drawing/2014/main" id="{CDB3F982-8A20-E7CF-8936-9E1783260EC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3" name="TextBox 363">
                <a:extLst>
                  <a:ext uri="{FF2B5EF4-FFF2-40B4-BE49-F238E27FC236}">
                    <a16:creationId xmlns:a16="http://schemas.microsoft.com/office/drawing/2014/main" id="{EFA14C68-B30D-CF8B-8D6E-8D32AD986D0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4" name="Group 364">
              <a:extLst>
                <a:ext uri="{FF2B5EF4-FFF2-40B4-BE49-F238E27FC236}">
                  <a16:creationId xmlns:a16="http://schemas.microsoft.com/office/drawing/2014/main" id="{3F9175A3-1AFA-09FE-42A3-BC4DC380F33B}"/>
                </a:ext>
              </a:extLst>
            </p:cNvPr>
            <p:cNvGrpSpPr/>
            <p:nvPr/>
          </p:nvGrpSpPr>
          <p:grpSpPr>
            <a:xfrm>
              <a:off x="1287263" y="399700"/>
              <a:ext cx="13013" cy="13013"/>
              <a:chOff x="0" y="0"/>
              <a:chExt cx="812800" cy="812800"/>
            </a:xfrm>
          </p:grpSpPr>
          <p:sp>
            <p:nvSpPr>
              <p:cNvPr id="365" name="Freeform 365">
                <a:extLst>
                  <a:ext uri="{FF2B5EF4-FFF2-40B4-BE49-F238E27FC236}">
                    <a16:creationId xmlns:a16="http://schemas.microsoft.com/office/drawing/2014/main" id="{7A9A3453-717A-3459-0DC6-B3C58ABD1C7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6" name="TextBox 366">
                <a:extLst>
                  <a:ext uri="{FF2B5EF4-FFF2-40B4-BE49-F238E27FC236}">
                    <a16:creationId xmlns:a16="http://schemas.microsoft.com/office/drawing/2014/main" id="{A563371A-0F39-3F11-6FE7-E99313490844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7" name="Group 367">
              <a:extLst>
                <a:ext uri="{FF2B5EF4-FFF2-40B4-BE49-F238E27FC236}">
                  <a16:creationId xmlns:a16="http://schemas.microsoft.com/office/drawing/2014/main" id="{9D5A043C-2EDA-B327-096C-8293202E54BF}"/>
                </a:ext>
              </a:extLst>
            </p:cNvPr>
            <p:cNvGrpSpPr/>
            <p:nvPr/>
          </p:nvGrpSpPr>
          <p:grpSpPr>
            <a:xfrm>
              <a:off x="1390852" y="328554"/>
              <a:ext cx="8487" cy="8487"/>
              <a:chOff x="0" y="0"/>
              <a:chExt cx="812800" cy="812800"/>
            </a:xfrm>
          </p:grpSpPr>
          <p:sp>
            <p:nvSpPr>
              <p:cNvPr id="368" name="Freeform 368">
                <a:extLst>
                  <a:ext uri="{FF2B5EF4-FFF2-40B4-BE49-F238E27FC236}">
                    <a16:creationId xmlns:a16="http://schemas.microsoft.com/office/drawing/2014/main" id="{FFA66E43-60CA-0448-250C-FC5863BAD3F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" name="TextBox 369">
                <a:extLst>
                  <a:ext uri="{FF2B5EF4-FFF2-40B4-BE49-F238E27FC236}">
                    <a16:creationId xmlns:a16="http://schemas.microsoft.com/office/drawing/2014/main" id="{ED12B0DB-A0CB-6AE7-160F-799B674F6D6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0" name="Group 370">
              <a:extLst>
                <a:ext uri="{FF2B5EF4-FFF2-40B4-BE49-F238E27FC236}">
                  <a16:creationId xmlns:a16="http://schemas.microsoft.com/office/drawing/2014/main" id="{D6E645C5-2960-89C9-B600-2B0288B5E255}"/>
                </a:ext>
              </a:extLst>
            </p:cNvPr>
            <p:cNvGrpSpPr/>
            <p:nvPr/>
          </p:nvGrpSpPr>
          <p:grpSpPr>
            <a:xfrm>
              <a:off x="1436132" y="373835"/>
              <a:ext cx="8487" cy="8487"/>
              <a:chOff x="0" y="0"/>
              <a:chExt cx="812800" cy="812800"/>
            </a:xfrm>
          </p:grpSpPr>
          <p:sp>
            <p:nvSpPr>
              <p:cNvPr id="371" name="Freeform 371">
                <a:extLst>
                  <a:ext uri="{FF2B5EF4-FFF2-40B4-BE49-F238E27FC236}">
                    <a16:creationId xmlns:a16="http://schemas.microsoft.com/office/drawing/2014/main" id="{4854223F-8B87-026B-F741-0E748CD6A60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2" name="TextBox 372">
                <a:extLst>
                  <a:ext uri="{FF2B5EF4-FFF2-40B4-BE49-F238E27FC236}">
                    <a16:creationId xmlns:a16="http://schemas.microsoft.com/office/drawing/2014/main" id="{8F619900-6080-561C-ABFE-5C307A41C98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3" name="Group 373">
              <a:extLst>
                <a:ext uri="{FF2B5EF4-FFF2-40B4-BE49-F238E27FC236}">
                  <a16:creationId xmlns:a16="http://schemas.microsoft.com/office/drawing/2014/main" id="{40F8CD90-4CC0-F928-13EF-0BA31430ACFB}"/>
                </a:ext>
              </a:extLst>
            </p:cNvPr>
            <p:cNvGrpSpPr/>
            <p:nvPr/>
          </p:nvGrpSpPr>
          <p:grpSpPr>
            <a:xfrm>
              <a:off x="1496363" y="349220"/>
              <a:ext cx="8487" cy="8487"/>
              <a:chOff x="0" y="0"/>
              <a:chExt cx="812800" cy="812800"/>
            </a:xfrm>
          </p:grpSpPr>
          <p:sp>
            <p:nvSpPr>
              <p:cNvPr id="374" name="Freeform 374">
                <a:extLst>
                  <a:ext uri="{FF2B5EF4-FFF2-40B4-BE49-F238E27FC236}">
                    <a16:creationId xmlns:a16="http://schemas.microsoft.com/office/drawing/2014/main" id="{46B89ADD-B845-FBC2-AD5A-71BE4C3DDAF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5" name="TextBox 375">
                <a:extLst>
                  <a:ext uri="{FF2B5EF4-FFF2-40B4-BE49-F238E27FC236}">
                    <a16:creationId xmlns:a16="http://schemas.microsoft.com/office/drawing/2014/main" id="{4155A3C4-082B-E11B-E279-5AF356705FE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6" name="Group 376">
              <a:extLst>
                <a:ext uri="{FF2B5EF4-FFF2-40B4-BE49-F238E27FC236}">
                  <a16:creationId xmlns:a16="http://schemas.microsoft.com/office/drawing/2014/main" id="{D58FA285-2E22-AFDF-F894-3CC521503C57}"/>
                </a:ext>
              </a:extLst>
            </p:cNvPr>
            <p:cNvGrpSpPr/>
            <p:nvPr/>
          </p:nvGrpSpPr>
          <p:grpSpPr>
            <a:xfrm>
              <a:off x="1596892" y="351231"/>
              <a:ext cx="8487" cy="8487"/>
              <a:chOff x="0" y="0"/>
              <a:chExt cx="812800" cy="812800"/>
            </a:xfrm>
          </p:grpSpPr>
          <p:sp>
            <p:nvSpPr>
              <p:cNvPr id="377" name="Freeform 377">
                <a:extLst>
                  <a:ext uri="{FF2B5EF4-FFF2-40B4-BE49-F238E27FC236}">
                    <a16:creationId xmlns:a16="http://schemas.microsoft.com/office/drawing/2014/main" id="{A73EB1F0-AA59-5BD3-E0F6-98BD020B842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8" name="TextBox 378">
                <a:extLst>
                  <a:ext uri="{FF2B5EF4-FFF2-40B4-BE49-F238E27FC236}">
                    <a16:creationId xmlns:a16="http://schemas.microsoft.com/office/drawing/2014/main" id="{46F72736-2897-9196-D89F-F2F616C55B0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9" name="Group 379">
              <a:extLst>
                <a:ext uri="{FF2B5EF4-FFF2-40B4-BE49-F238E27FC236}">
                  <a16:creationId xmlns:a16="http://schemas.microsoft.com/office/drawing/2014/main" id="{1862C6B7-FB87-FF80-6923-432C60ED917D}"/>
                </a:ext>
              </a:extLst>
            </p:cNvPr>
            <p:cNvGrpSpPr/>
            <p:nvPr/>
          </p:nvGrpSpPr>
          <p:grpSpPr>
            <a:xfrm>
              <a:off x="1667593" y="386013"/>
              <a:ext cx="8487" cy="8487"/>
              <a:chOff x="0" y="0"/>
              <a:chExt cx="812800" cy="812800"/>
            </a:xfrm>
          </p:grpSpPr>
          <p:sp>
            <p:nvSpPr>
              <p:cNvPr id="380" name="Freeform 380">
                <a:extLst>
                  <a:ext uri="{FF2B5EF4-FFF2-40B4-BE49-F238E27FC236}">
                    <a16:creationId xmlns:a16="http://schemas.microsoft.com/office/drawing/2014/main" id="{EB6C6F94-F925-EC85-302F-ACFBF136062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1" name="TextBox 381">
                <a:extLst>
                  <a:ext uri="{FF2B5EF4-FFF2-40B4-BE49-F238E27FC236}">
                    <a16:creationId xmlns:a16="http://schemas.microsoft.com/office/drawing/2014/main" id="{24041ED2-2FD9-2B10-666F-2D1ED0CFC21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2" name="Group 382">
              <a:extLst>
                <a:ext uri="{FF2B5EF4-FFF2-40B4-BE49-F238E27FC236}">
                  <a16:creationId xmlns:a16="http://schemas.microsoft.com/office/drawing/2014/main" id="{41070F3E-8DC6-8C39-E0B8-4EE1481D131E}"/>
                </a:ext>
              </a:extLst>
            </p:cNvPr>
            <p:cNvGrpSpPr/>
            <p:nvPr/>
          </p:nvGrpSpPr>
          <p:grpSpPr>
            <a:xfrm>
              <a:off x="1551386" y="393476"/>
              <a:ext cx="8487" cy="8487"/>
              <a:chOff x="0" y="0"/>
              <a:chExt cx="812800" cy="812800"/>
            </a:xfrm>
          </p:grpSpPr>
          <p:sp>
            <p:nvSpPr>
              <p:cNvPr id="383" name="Freeform 383">
                <a:extLst>
                  <a:ext uri="{FF2B5EF4-FFF2-40B4-BE49-F238E27FC236}">
                    <a16:creationId xmlns:a16="http://schemas.microsoft.com/office/drawing/2014/main" id="{2A19C023-6C5A-3B9A-9C7F-106EAADFFA1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4" name="TextBox 384">
                <a:extLst>
                  <a:ext uri="{FF2B5EF4-FFF2-40B4-BE49-F238E27FC236}">
                    <a16:creationId xmlns:a16="http://schemas.microsoft.com/office/drawing/2014/main" id="{6B3D52E3-43A5-14E6-2ACF-C98DB3D5B6D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5" name="Group 385">
              <a:extLst>
                <a:ext uri="{FF2B5EF4-FFF2-40B4-BE49-F238E27FC236}">
                  <a16:creationId xmlns:a16="http://schemas.microsoft.com/office/drawing/2014/main" id="{AD7CA551-888D-819A-B140-2CD6ED21852E}"/>
                </a:ext>
              </a:extLst>
            </p:cNvPr>
            <p:cNvGrpSpPr/>
            <p:nvPr/>
          </p:nvGrpSpPr>
          <p:grpSpPr>
            <a:xfrm>
              <a:off x="1247053" y="377526"/>
              <a:ext cx="8487" cy="8487"/>
              <a:chOff x="0" y="0"/>
              <a:chExt cx="812800" cy="812800"/>
            </a:xfrm>
          </p:grpSpPr>
          <p:sp>
            <p:nvSpPr>
              <p:cNvPr id="386" name="Freeform 386">
                <a:extLst>
                  <a:ext uri="{FF2B5EF4-FFF2-40B4-BE49-F238E27FC236}">
                    <a16:creationId xmlns:a16="http://schemas.microsoft.com/office/drawing/2014/main" id="{45EBBD98-76B1-BBE1-1A84-9E1018AA634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7" name="TextBox 387">
                <a:extLst>
                  <a:ext uri="{FF2B5EF4-FFF2-40B4-BE49-F238E27FC236}">
                    <a16:creationId xmlns:a16="http://schemas.microsoft.com/office/drawing/2014/main" id="{701BDEE1-8C43-9F5B-380D-B87C565064DC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8" name="Group 388">
              <a:extLst>
                <a:ext uri="{FF2B5EF4-FFF2-40B4-BE49-F238E27FC236}">
                  <a16:creationId xmlns:a16="http://schemas.microsoft.com/office/drawing/2014/main" id="{FBEFBD44-EF5B-95B3-CDB5-8188657A352C}"/>
                </a:ext>
              </a:extLst>
            </p:cNvPr>
            <p:cNvGrpSpPr/>
            <p:nvPr/>
          </p:nvGrpSpPr>
          <p:grpSpPr>
            <a:xfrm>
              <a:off x="638862" y="417033"/>
              <a:ext cx="8487" cy="8487"/>
              <a:chOff x="0" y="0"/>
              <a:chExt cx="812800" cy="812800"/>
            </a:xfrm>
          </p:grpSpPr>
          <p:sp>
            <p:nvSpPr>
              <p:cNvPr id="389" name="Freeform 389">
                <a:extLst>
                  <a:ext uri="{FF2B5EF4-FFF2-40B4-BE49-F238E27FC236}">
                    <a16:creationId xmlns:a16="http://schemas.microsoft.com/office/drawing/2014/main" id="{C6590885-81BA-57D8-9DFC-A53AC0EB2E9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0" name="TextBox 390">
                <a:extLst>
                  <a:ext uri="{FF2B5EF4-FFF2-40B4-BE49-F238E27FC236}">
                    <a16:creationId xmlns:a16="http://schemas.microsoft.com/office/drawing/2014/main" id="{54891DF2-C771-8672-855E-C17CCEA3C0E3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1" name="Group 391">
              <a:extLst>
                <a:ext uri="{FF2B5EF4-FFF2-40B4-BE49-F238E27FC236}">
                  <a16:creationId xmlns:a16="http://schemas.microsoft.com/office/drawing/2014/main" id="{2896BDCE-2A92-139A-0A43-D81FBDF2337F}"/>
                </a:ext>
              </a:extLst>
            </p:cNvPr>
            <p:cNvGrpSpPr/>
            <p:nvPr/>
          </p:nvGrpSpPr>
          <p:grpSpPr>
            <a:xfrm>
              <a:off x="502238" y="411475"/>
              <a:ext cx="8487" cy="8487"/>
              <a:chOff x="0" y="0"/>
              <a:chExt cx="812800" cy="812800"/>
            </a:xfrm>
          </p:grpSpPr>
          <p:sp>
            <p:nvSpPr>
              <p:cNvPr id="392" name="Freeform 392">
                <a:extLst>
                  <a:ext uri="{FF2B5EF4-FFF2-40B4-BE49-F238E27FC236}">
                    <a16:creationId xmlns:a16="http://schemas.microsoft.com/office/drawing/2014/main" id="{2FA7F2CF-2526-7B49-AFE8-E8BC949EFF7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3" name="TextBox 393">
                <a:extLst>
                  <a:ext uri="{FF2B5EF4-FFF2-40B4-BE49-F238E27FC236}">
                    <a16:creationId xmlns:a16="http://schemas.microsoft.com/office/drawing/2014/main" id="{B7284ECE-CBB4-3539-CFC6-F9282BBB1D8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4" name="Group 394">
              <a:extLst>
                <a:ext uri="{FF2B5EF4-FFF2-40B4-BE49-F238E27FC236}">
                  <a16:creationId xmlns:a16="http://schemas.microsoft.com/office/drawing/2014/main" id="{C2F0D568-14B2-7DB6-C270-7258E45BFF7B}"/>
                </a:ext>
              </a:extLst>
            </p:cNvPr>
            <p:cNvGrpSpPr/>
            <p:nvPr/>
          </p:nvGrpSpPr>
          <p:grpSpPr>
            <a:xfrm>
              <a:off x="1358071" y="364294"/>
              <a:ext cx="8487" cy="8487"/>
              <a:chOff x="0" y="0"/>
              <a:chExt cx="812800" cy="812800"/>
            </a:xfrm>
          </p:grpSpPr>
          <p:sp>
            <p:nvSpPr>
              <p:cNvPr id="395" name="Freeform 395">
                <a:extLst>
                  <a:ext uri="{FF2B5EF4-FFF2-40B4-BE49-F238E27FC236}">
                    <a16:creationId xmlns:a16="http://schemas.microsoft.com/office/drawing/2014/main" id="{DF2DA139-C6B9-49B7-9248-10ABDFC158C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6" name="TextBox 396">
                <a:extLst>
                  <a:ext uri="{FF2B5EF4-FFF2-40B4-BE49-F238E27FC236}">
                    <a16:creationId xmlns:a16="http://schemas.microsoft.com/office/drawing/2014/main" id="{FD072268-EE40-A69E-30B3-99E69D287E9D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7" name="Group 397">
              <a:extLst>
                <a:ext uri="{FF2B5EF4-FFF2-40B4-BE49-F238E27FC236}">
                  <a16:creationId xmlns:a16="http://schemas.microsoft.com/office/drawing/2014/main" id="{2A01F6EE-0CB9-29E6-FC4A-A7CF9EB15FD9}"/>
                </a:ext>
              </a:extLst>
            </p:cNvPr>
            <p:cNvGrpSpPr/>
            <p:nvPr/>
          </p:nvGrpSpPr>
          <p:grpSpPr>
            <a:xfrm>
              <a:off x="1768046" y="377526"/>
              <a:ext cx="8487" cy="8487"/>
              <a:chOff x="0" y="0"/>
              <a:chExt cx="812800" cy="812800"/>
            </a:xfrm>
          </p:grpSpPr>
          <p:sp>
            <p:nvSpPr>
              <p:cNvPr id="398" name="Freeform 398">
                <a:extLst>
                  <a:ext uri="{FF2B5EF4-FFF2-40B4-BE49-F238E27FC236}">
                    <a16:creationId xmlns:a16="http://schemas.microsoft.com/office/drawing/2014/main" id="{E259094F-C439-E8D1-F023-385BF05E595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9" name="TextBox 399">
                <a:extLst>
                  <a:ext uri="{FF2B5EF4-FFF2-40B4-BE49-F238E27FC236}">
                    <a16:creationId xmlns:a16="http://schemas.microsoft.com/office/drawing/2014/main" id="{F87889C1-928E-6A02-57E7-212AD127BAC1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0" name="Group 400">
              <a:extLst>
                <a:ext uri="{FF2B5EF4-FFF2-40B4-BE49-F238E27FC236}">
                  <a16:creationId xmlns:a16="http://schemas.microsoft.com/office/drawing/2014/main" id="{A25EA691-2F5B-9E88-8852-F31E99F3E849}"/>
                </a:ext>
              </a:extLst>
            </p:cNvPr>
            <p:cNvGrpSpPr/>
            <p:nvPr/>
          </p:nvGrpSpPr>
          <p:grpSpPr>
            <a:xfrm>
              <a:off x="1000313" y="412790"/>
              <a:ext cx="8487" cy="8487"/>
              <a:chOff x="0" y="0"/>
              <a:chExt cx="812800" cy="812800"/>
            </a:xfrm>
          </p:grpSpPr>
          <p:sp>
            <p:nvSpPr>
              <p:cNvPr id="401" name="Freeform 401">
                <a:extLst>
                  <a:ext uri="{FF2B5EF4-FFF2-40B4-BE49-F238E27FC236}">
                    <a16:creationId xmlns:a16="http://schemas.microsoft.com/office/drawing/2014/main" id="{5C1D1DFE-0F07-F32D-6485-3B58E686819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2" name="TextBox 402">
                <a:extLst>
                  <a:ext uri="{FF2B5EF4-FFF2-40B4-BE49-F238E27FC236}">
                    <a16:creationId xmlns:a16="http://schemas.microsoft.com/office/drawing/2014/main" id="{81254312-6AE1-F2D4-4A58-8D6B79E39AB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3" name="Group 403">
              <a:extLst>
                <a:ext uri="{FF2B5EF4-FFF2-40B4-BE49-F238E27FC236}">
                  <a16:creationId xmlns:a16="http://schemas.microsoft.com/office/drawing/2014/main" id="{ADA6E2D3-7C7F-4708-769B-41B8D7CAAD10}"/>
                </a:ext>
              </a:extLst>
            </p:cNvPr>
            <p:cNvGrpSpPr/>
            <p:nvPr/>
          </p:nvGrpSpPr>
          <p:grpSpPr>
            <a:xfrm rot="-156438">
              <a:off x="436993" y="278181"/>
              <a:ext cx="114634" cy="78345"/>
              <a:chOff x="0" y="0"/>
              <a:chExt cx="120203" cy="82151"/>
            </a:xfrm>
          </p:grpSpPr>
          <p:sp>
            <p:nvSpPr>
              <p:cNvPr id="404" name="Freeform 404">
                <a:extLst>
                  <a:ext uri="{FF2B5EF4-FFF2-40B4-BE49-F238E27FC236}">
                    <a16:creationId xmlns:a16="http://schemas.microsoft.com/office/drawing/2014/main" id="{1DF7485F-0F77-9130-6665-1354B0BE2FD9}"/>
                  </a:ext>
                </a:extLst>
              </p:cNvPr>
              <p:cNvSpPr/>
              <p:nvPr/>
            </p:nvSpPr>
            <p:spPr>
              <a:xfrm>
                <a:off x="0" y="0"/>
                <a:ext cx="120203" cy="82151"/>
              </a:xfrm>
              <a:custGeom>
                <a:avLst/>
                <a:gdLst/>
                <a:ahLst/>
                <a:cxnLst/>
                <a:rect l="l" t="t" r="r" b="b"/>
                <a:pathLst>
                  <a:path w="120203" h="82151">
                    <a:moveTo>
                      <a:pt x="41076" y="0"/>
                    </a:moveTo>
                    <a:lnTo>
                      <a:pt x="79127" y="0"/>
                    </a:lnTo>
                    <a:cubicBezTo>
                      <a:pt x="90021" y="0"/>
                      <a:pt x="100469" y="4328"/>
                      <a:pt x="108172" y="12031"/>
                    </a:cubicBezTo>
                    <a:cubicBezTo>
                      <a:pt x="115875" y="19734"/>
                      <a:pt x="120203" y="30182"/>
                      <a:pt x="120203" y="41076"/>
                    </a:cubicBezTo>
                    <a:lnTo>
                      <a:pt x="120203" y="41076"/>
                    </a:lnTo>
                    <a:cubicBezTo>
                      <a:pt x="120203" y="63761"/>
                      <a:pt x="101813" y="82151"/>
                      <a:pt x="79127" y="82151"/>
                    </a:cubicBezTo>
                    <a:lnTo>
                      <a:pt x="41076" y="82151"/>
                    </a:lnTo>
                    <a:cubicBezTo>
                      <a:pt x="18390" y="82151"/>
                      <a:pt x="0" y="63761"/>
                      <a:pt x="0" y="41076"/>
                    </a:cubicBezTo>
                    <a:lnTo>
                      <a:pt x="0" y="41076"/>
                    </a:lnTo>
                    <a:cubicBezTo>
                      <a:pt x="0" y="18390"/>
                      <a:pt x="18390" y="0"/>
                      <a:pt x="4107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5" name="TextBox 405">
                <a:extLst>
                  <a:ext uri="{FF2B5EF4-FFF2-40B4-BE49-F238E27FC236}">
                    <a16:creationId xmlns:a16="http://schemas.microsoft.com/office/drawing/2014/main" id="{DE9A035C-2967-4B5E-693B-BFDD2864D3F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0203" cy="1297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6" name="Group 406">
              <a:extLst>
                <a:ext uri="{FF2B5EF4-FFF2-40B4-BE49-F238E27FC236}">
                  <a16:creationId xmlns:a16="http://schemas.microsoft.com/office/drawing/2014/main" id="{2B60C2C7-E9C3-0392-B8C4-12E7EA0A4F12}"/>
                </a:ext>
              </a:extLst>
            </p:cNvPr>
            <p:cNvGrpSpPr/>
            <p:nvPr/>
          </p:nvGrpSpPr>
          <p:grpSpPr>
            <a:xfrm rot="-554446">
              <a:off x="446587" y="335027"/>
              <a:ext cx="72163" cy="25617"/>
              <a:chOff x="0" y="0"/>
              <a:chExt cx="166409" cy="59074"/>
            </a:xfrm>
          </p:grpSpPr>
          <p:sp>
            <p:nvSpPr>
              <p:cNvPr id="407" name="Freeform 407">
                <a:extLst>
                  <a:ext uri="{FF2B5EF4-FFF2-40B4-BE49-F238E27FC236}">
                    <a16:creationId xmlns:a16="http://schemas.microsoft.com/office/drawing/2014/main" id="{4B02FFBE-A9C7-6214-F253-D8E1C3BAE4EF}"/>
                  </a:ext>
                </a:extLst>
              </p:cNvPr>
              <p:cNvSpPr/>
              <p:nvPr/>
            </p:nvSpPr>
            <p:spPr>
              <a:xfrm>
                <a:off x="0" y="0"/>
                <a:ext cx="166409" cy="59074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59074">
                    <a:moveTo>
                      <a:pt x="83205" y="0"/>
                    </a:moveTo>
                    <a:cubicBezTo>
                      <a:pt x="37252" y="0"/>
                      <a:pt x="0" y="13224"/>
                      <a:pt x="0" y="29537"/>
                    </a:cubicBezTo>
                    <a:cubicBezTo>
                      <a:pt x="0" y="45850"/>
                      <a:pt x="37252" y="59074"/>
                      <a:pt x="83205" y="59074"/>
                    </a:cubicBezTo>
                    <a:cubicBezTo>
                      <a:pt x="129157" y="59074"/>
                      <a:pt x="166409" y="45850"/>
                      <a:pt x="166409" y="29537"/>
                    </a:cubicBezTo>
                    <a:cubicBezTo>
                      <a:pt x="166409" y="13224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8" name="TextBox 408">
                <a:extLst>
                  <a:ext uri="{FF2B5EF4-FFF2-40B4-BE49-F238E27FC236}">
                    <a16:creationId xmlns:a16="http://schemas.microsoft.com/office/drawing/2014/main" id="{D2ED8B5E-0AFA-3723-164D-3F1D230B60D6}"/>
                  </a:ext>
                </a:extLst>
              </p:cNvPr>
              <p:cNvSpPr txBox="1"/>
              <p:nvPr/>
            </p:nvSpPr>
            <p:spPr>
              <a:xfrm>
                <a:off x="15601" y="-42087"/>
                <a:ext cx="135207" cy="9562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09" name="Group 409">
              <a:extLst>
                <a:ext uri="{FF2B5EF4-FFF2-40B4-BE49-F238E27FC236}">
                  <a16:creationId xmlns:a16="http://schemas.microsoft.com/office/drawing/2014/main" id="{6C30341A-B70C-62C2-DD9C-9F9E32E98A61}"/>
                </a:ext>
              </a:extLst>
            </p:cNvPr>
            <p:cNvGrpSpPr/>
            <p:nvPr/>
          </p:nvGrpSpPr>
          <p:grpSpPr>
            <a:xfrm rot="522875">
              <a:off x="438179" y="274550"/>
              <a:ext cx="111429" cy="75915"/>
              <a:chOff x="0" y="0"/>
              <a:chExt cx="1168988" cy="796414"/>
            </a:xfrm>
          </p:grpSpPr>
          <p:sp>
            <p:nvSpPr>
              <p:cNvPr id="410" name="Freeform 410">
                <a:extLst>
                  <a:ext uri="{FF2B5EF4-FFF2-40B4-BE49-F238E27FC236}">
                    <a16:creationId xmlns:a16="http://schemas.microsoft.com/office/drawing/2014/main" id="{8B4D2F82-A4F8-2D84-7252-FE6B7285F98D}"/>
                  </a:ext>
                </a:extLst>
              </p:cNvPr>
              <p:cNvSpPr/>
              <p:nvPr/>
            </p:nvSpPr>
            <p:spPr>
              <a:xfrm>
                <a:off x="0" y="0"/>
                <a:ext cx="1168988" cy="796414"/>
              </a:xfrm>
              <a:custGeom>
                <a:avLst/>
                <a:gdLst/>
                <a:ahLst/>
                <a:cxnLst/>
                <a:rect l="l" t="t" r="r" b="b"/>
                <a:pathLst>
                  <a:path w="1168988" h="796414">
                    <a:moveTo>
                      <a:pt x="584494" y="0"/>
                    </a:moveTo>
                    <a:cubicBezTo>
                      <a:pt x="261687" y="0"/>
                      <a:pt x="0" y="178283"/>
                      <a:pt x="0" y="398207"/>
                    </a:cubicBezTo>
                    <a:cubicBezTo>
                      <a:pt x="0" y="618130"/>
                      <a:pt x="261687" y="796414"/>
                      <a:pt x="584494" y="796414"/>
                    </a:cubicBezTo>
                    <a:cubicBezTo>
                      <a:pt x="907301" y="796414"/>
                      <a:pt x="1168988" y="618130"/>
                      <a:pt x="1168988" y="398207"/>
                    </a:cubicBezTo>
                    <a:cubicBezTo>
                      <a:pt x="1168988" y="178283"/>
                      <a:pt x="907301" y="0"/>
                      <a:pt x="5844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1" name="TextBox 411">
                <a:extLst>
                  <a:ext uri="{FF2B5EF4-FFF2-40B4-BE49-F238E27FC236}">
                    <a16:creationId xmlns:a16="http://schemas.microsoft.com/office/drawing/2014/main" id="{E09FC494-D7FC-C8AC-71C6-8FD9994906EE}"/>
                  </a:ext>
                </a:extLst>
              </p:cNvPr>
              <p:cNvSpPr txBox="1"/>
              <p:nvPr/>
            </p:nvSpPr>
            <p:spPr>
              <a:xfrm>
                <a:off x="109593" y="27039"/>
                <a:ext cx="949803" cy="694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2" name="Group 412">
              <a:extLst>
                <a:ext uri="{FF2B5EF4-FFF2-40B4-BE49-F238E27FC236}">
                  <a16:creationId xmlns:a16="http://schemas.microsoft.com/office/drawing/2014/main" id="{56108B3E-7991-CD35-5527-93F1E48EEC36}"/>
                </a:ext>
              </a:extLst>
            </p:cNvPr>
            <p:cNvGrpSpPr/>
            <p:nvPr/>
          </p:nvGrpSpPr>
          <p:grpSpPr>
            <a:xfrm rot="5246704">
              <a:off x="426256" y="318332"/>
              <a:ext cx="52116" cy="28199"/>
              <a:chOff x="0" y="0"/>
              <a:chExt cx="166409" cy="90041"/>
            </a:xfrm>
          </p:grpSpPr>
          <p:sp>
            <p:nvSpPr>
              <p:cNvPr id="413" name="Freeform 413">
                <a:extLst>
                  <a:ext uri="{FF2B5EF4-FFF2-40B4-BE49-F238E27FC236}">
                    <a16:creationId xmlns:a16="http://schemas.microsoft.com/office/drawing/2014/main" id="{36E70A07-7AEA-EBE1-A57D-49F0415A95BB}"/>
                  </a:ext>
                </a:extLst>
              </p:cNvPr>
              <p:cNvSpPr/>
              <p:nvPr/>
            </p:nvSpPr>
            <p:spPr>
              <a:xfrm>
                <a:off x="0" y="0"/>
                <a:ext cx="166409" cy="90041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90041">
                    <a:moveTo>
                      <a:pt x="83205" y="0"/>
                    </a:moveTo>
                    <a:cubicBezTo>
                      <a:pt x="37252" y="0"/>
                      <a:pt x="0" y="20156"/>
                      <a:pt x="0" y="45021"/>
                    </a:cubicBezTo>
                    <a:cubicBezTo>
                      <a:pt x="0" y="69885"/>
                      <a:pt x="37252" y="90041"/>
                      <a:pt x="83205" y="90041"/>
                    </a:cubicBezTo>
                    <a:cubicBezTo>
                      <a:pt x="129157" y="90041"/>
                      <a:pt x="166409" y="69885"/>
                      <a:pt x="166409" y="45021"/>
                    </a:cubicBezTo>
                    <a:cubicBezTo>
                      <a:pt x="166409" y="20156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4" name="TextBox 414">
                <a:extLst>
                  <a:ext uri="{FF2B5EF4-FFF2-40B4-BE49-F238E27FC236}">
                    <a16:creationId xmlns:a16="http://schemas.microsoft.com/office/drawing/2014/main" id="{B5EE507C-16D8-9051-A96A-91B475D02183}"/>
                  </a:ext>
                </a:extLst>
              </p:cNvPr>
              <p:cNvSpPr txBox="1"/>
              <p:nvPr/>
            </p:nvSpPr>
            <p:spPr>
              <a:xfrm>
                <a:off x="15601" y="-39184"/>
                <a:ext cx="135207" cy="12078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5" name="Group 415">
              <a:extLst>
                <a:ext uri="{FF2B5EF4-FFF2-40B4-BE49-F238E27FC236}">
                  <a16:creationId xmlns:a16="http://schemas.microsoft.com/office/drawing/2014/main" id="{5CFBC723-7B54-E121-45A8-F7F42660116E}"/>
                </a:ext>
              </a:extLst>
            </p:cNvPr>
            <p:cNvGrpSpPr/>
            <p:nvPr/>
          </p:nvGrpSpPr>
          <p:grpSpPr>
            <a:xfrm rot="-927086">
              <a:off x="448087" y="345940"/>
              <a:ext cx="219527" cy="16277"/>
              <a:chOff x="0" y="0"/>
              <a:chExt cx="1160858" cy="86072"/>
            </a:xfrm>
          </p:grpSpPr>
          <p:sp>
            <p:nvSpPr>
              <p:cNvPr id="416" name="Freeform 416">
                <a:extLst>
                  <a:ext uri="{FF2B5EF4-FFF2-40B4-BE49-F238E27FC236}">
                    <a16:creationId xmlns:a16="http://schemas.microsoft.com/office/drawing/2014/main" id="{DD0F7A38-14D4-3180-EE8B-C94E11DD834B}"/>
                  </a:ext>
                </a:extLst>
              </p:cNvPr>
              <p:cNvSpPr/>
              <p:nvPr/>
            </p:nvSpPr>
            <p:spPr>
              <a:xfrm>
                <a:off x="0" y="0"/>
                <a:ext cx="1160858" cy="86072"/>
              </a:xfrm>
              <a:custGeom>
                <a:avLst/>
                <a:gdLst/>
                <a:ahLst/>
                <a:cxnLst/>
                <a:rect l="l" t="t" r="r" b="b"/>
                <a:pathLst>
                  <a:path w="1160858" h="86072">
                    <a:moveTo>
                      <a:pt x="580429" y="0"/>
                    </a:moveTo>
                    <a:cubicBezTo>
                      <a:pt x="259867" y="0"/>
                      <a:pt x="0" y="19268"/>
                      <a:pt x="0" y="43036"/>
                    </a:cubicBezTo>
                    <a:cubicBezTo>
                      <a:pt x="0" y="66804"/>
                      <a:pt x="259867" y="86072"/>
                      <a:pt x="580429" y="86072"/>
                    </a:cubicBezTo>
                    <a:cubicBezTo>
                      <a:pt x="900991" y="86072"/>
                      <a:pt x="1160858" y="66804"/>
                      <a:pt x="1160858" y="43036"/>
                    </a:cubicBezTo>
                    <a:cubicBezTo>
                      <a:pt x="1160858" y="19268"/>
                      <a:pt x="900991" y="0"/>
                      <a:pt x="580429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7" name="TextBox 417">
                <a:extLst>
                  <a:ext uri="{FF2B5EF4-FFF2-40B4-BE49-F238E27FC236}">
                    <a16:creationId xmlns:a16="http://schemas.microsoft.com/office/drawing/2014/main" id="{8A0BE895-4607-8513-79AC-6F693336FC02}"/>
                  </a:ext>
                </a:extLst>
              </p:cNvPr>
              <p:cNvSpPr txBox="1"/>
              <p:nvPr/>
            </p:nvSpPr>
            <p:spPr>
              <a:xfrm>
                <a:off x="108830" y="-39556"/>
                <a:ext cx="943197" cy="117559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18" name="Group 418">
              <a:extLst>
                <a:ext uri="{FF2B5EF4-FFF2-40B4-BE49-F238E27FC236}">
                  <a16:creationId xmlns:a16="http://schemas.microsoft.com/office/drawing/2014/main" id="{89AD70D0-7FE6-86EC-7402-CDCC84995705}"/>
                </a:ext>
              </a:extLst>
            </p:cNvPr>
            <p:cNvGrpSpPr/>
            <p:nvPr/>
          </p:nvGrpSpPr>
          <p:grpSpPr>
            <a:xfrm>
              <a:off x="788869" y="495987"/>
              <a:ext cx="13013" cy="16277"/>
              <a:chOff x="0" y="0"/>
              <a:chExt cx="812800" cy="1016657"/>
            </a:xfrm>
          </p:grpSpPr>
          <p:sp>
            <p:nvSpPr>
              <p:cNvPr id="419" name="Freeform 419">
                <a:extLst>
                  <a:ext uri="{FF2B5EF4-FFF2-40B4-BE49-F238E27FC236}">
                    <a16:creationId xmlns:a16="http://schemas.microsoft.com/office/drawing/2014/main" id="{FC98DF36-E062-5012-20E3-11DFCA12CB3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0" name="TextBox 420">
                <a:extLst>
                  <a:ext uri="{FF2B5EF4-FFF2-40B4-BE49-F238E27FC236}">
                    <a16:creationId xmlns:a16="http://schemas.microsoft.com/office/drawing/2014/main" id="{477825D0-FA8E-8450-FFA2-7AA4924B0EB5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1" name="Group 421">
              <a:extLst>
                <a:ext uri="{FF2B5EF4-FFF2-40B4-BE49-F238E27FC236}">
                  <a16:creationId xmlns:a16="http://schemas.microsoft.com/office/drawing/2014/main" id="{5BCB756A-2D66-16AA-B309-430DDFAFBE4A}"/>
                </a:ext>
              </a:extLst>
            </p:cNvPr>
            <p:cNvGrpSpPr/>
            <p:nvPr/>
          </p:nvGrpSpPr>
          <p:grpSpPr>
            <a:xfrm>
              <a:off x="918628" y="486278"/>
              <a:ext cx="21654" cy="16277"/>
              <a:chOff x="0" y="0"/>
              <a:chExt cx="812800" cy="610972"/>
            </a:xfrm>
          </p:grpSpPr>
          <p:sp>
            <p:nvSpPr>
              <p:cNvPr id="422" name="Freeform 422">
                <a:extLst>
                  <a:ext uri="{FF2B5EF4-FFF2-40B4-BE49-F238E27FC236}">
                    <a16:creationId xmlns:a16="http://schemas.microsoft.com/office/drawing/2014/main" id="{3C512359-AE32-36F5-CC14-DA67CF4002F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61097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10972">
                    <a:moveTo>
                      <a:pt x="406400" y="0"/>
                    </a:moveTo>
                    <a:cubicBezTo>
                      <a:pt x="181951" y="0"/>
                      <a:pt x="0" y="136771"/>
                      <a:pt x="0" y="305486"/>
                    </a:cubicBezTo>
                    <a:cubicBezTo>
                      <a:pt x="0" y="474201"/>
                      <a:pt x="181951" y="610972"/>
                      <a:pt x="406400" y="610972"/>
                    </a:cubicBezTo>
                    <a:cubicBezTo>
                      <a:pt x="630849" y="610972"/>
                      <a:pt x="812800" y="474201"/>
                      <a:pt x="812800" y="305486"/>
                    </a:cubicBezTo>
                    <a:cubicBezTo>
                      <a:pt x="812800" y="13677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3" name="TextBox 423">
                <a:extLst>
                  <a:ext uri="{FF2B5EF4-FFF2-40B4-BE49-F238E27FC236}">
                    <a16:creationId xmlns:a16="http://schemas.microsoft.com/office/drawing/2014/main" id="{D3668FF3-C86E-E579-5111-A55E18BC5188}"/>
                  </a:ext>
                </a:extLst>
              </p:cNvPr>
              <p:cNvSpPr txBox="1"/>
              <p:nvPr/>
            </p:nvSpPr>
            <p:spPr>
              <a:xfrm>
                <a:off x="76200" y="9654"/>
                <a:ext cx="660400" cy="54403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4" name="Group 424">
              <a:extLst>
                <a:ext uri="{FF2B5EF4-FFF2-40B4-BE49-F238E27FC236}">
                  <a16:creationId xmlns:a16="http://schemas.microsoft.com/office/drawing/2014/main" id="{FB392F88-0111-517B-E5C5-A067E5A84C53}"/>
                </a:ext>
              </a:extLst>
            </p:cNvPr>
            <p:cNvGrpSpPr/>
            <p:nvPr/>
          </p:nvGrpSpPr>
          <p:grpSpPr>
            <a:xfrm>
              <a:off x="920968" y="462074"/>
              <a:ext cx="8487" cy="16277"/>
              <a:chOff x="0" y="0"/>
              <a:chExt cx="812800" cy="1558836"/>
            </a:xfrm>
          </p:grpSpPr>
          <p:sp>
            <p:nvSpPr>
              <p:cNvPr id="425" name="Freeform 425">
                <a:extLst>
                  <a:ext uri="{FF2B5EF4-FFF2-40B4-BE49-F238E27FC236}">
                    <a16:creationId xmlns:a16="http://schemas.microsoft.com/office/drawing/2014/main" id="{B3016E39-594E-3D67-DE38-59C8EE16257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6" name="TextBox 426">
                <a:extLst>
                  <a:ext uri="{FF2B5EF4-FFF2-40B4-BE49-F238E27FC236}">
                    <a16:creationId xmlns:a16="http://schemas.microsoft.com/office/drawing/2014/main" id="{788F82C6-5127-8C45-AF0E-DD9D565D21CA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7" name="Group 427">
              <a:extLst>
                <a:ext uri="{FF2B5EF4-FFF2-40B4-BE49-F238E27FC236}">
                  <a16:creationId xmlns:a16="http://schemas.microsoft.com/office/drawing/2014/main" id="{F85FB91B-897D-3A46-2DDE-070D91108AC4}"/>
                </a:ext>
              </a:extLst>
            </p:cNvPr>
            <p:cNvGrpSpPr/>
            <p:nvPr/>
          </p:nvGrpSpPr>
          <p:grpSpPr>
            <a:xfrm>
              <a:off x="669477" y="505962"/>
              <a:ext cx="8487" cy="16277"/>
              <a:chOff x="0" y="0"/>
              <a:chExt cx="812800" cy="1558836"/>
            </a:xfrm>
          </p:grpSpPr>
          <p:sp>
            <p:nvSpPr>
              <p:cNvPr id="428" name="Freeform 428">
                <a:extLst>
                  <a:ext uri="{FF2B5EF4-FFF2-40B4-BE49-F238E27FC236}">
                    <a16:creationId xmlns:a16="http://schemas.microsoft.com/office/drawing/2014/main" id="{72859177-59CC-7AC4-A93B-8B0E380FFBC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9" name="TextBox 429">
                <a:extLst>
                  <a:ext uri="{FF2B5EF4-FFF2-40B4-BE49-F238E27FC236}">
                    <a16:creationId xmlns:a16="http://schemas.microsoft.com/office/drawing/2014/main" id="{5CED596F-B769-2591-FD73-A7A3DA58AE6C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0" name="Group 430">
              <a:extLst>
                <a:ext uri="{FF2B5EF4-FFF2-40B4-BE49-F238E27FC236}">
                  <a16:creationId xmlns:a16="http://schemas.microsoft.com/office/drawing/2014/main" id="{C65D1DF1-B053-5590-92B2-0F60681B2816}"/>
                </a:ext>
              </a:extLst>
            </p:cNvPr>
            <p:cNvGrpSpPr/>
            <p:nvPr/>
          </p:nvGrpSpPr>
          <p:grpSpPr>
            <a:xfrm>
              <a:off x="743560" y="476772"/>
              <a:ext cx="8487" cy="16277"/>
              <a:chOff x="0" y="0"/>
              <a:chExt cx="812800" cy="1558836"/>
            </a:xfrm>
          </p:grpSpPr>
          <p:sp>
            <p:nvSpPr>
              <p:cNvPr id="431" name="Freeform 431">
                <a:extLst>
                  <a:ext uri="{FF2B5EF4-FFF2-40B4-BE49-F238E27FC236}">
                    <a16:creationId xmlns:a16="http://schemas.microsoft.com/office/drawing/2014/main" id="{D1B74AF5-97D0-7271-C7A4-11B2A85C3B3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2" name="TextBox 432">
                <a:extLst>
                  <a:ext uri="{FF2B5EF4-FFF2-40B4-BE49-F238E27FC236}">
                    <a16:creationId xmlns:a16="http://schemas.microsoft.com/office/drawing/2014/main" id="{B5C36606-566D-9993-A48C-453DD0E4657A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3" name="Group 433">
              <a:extLst>
                <a:ext uri="{FF2B5EF4-FFF2-40B4-BE49-F238E27FC236}">
                  <a16:creationId xmlns:a16="http://schemas.microsoft.com/office/drawing/2014/main" id="{8D64D5E0-FA9C-9D11-725B-6B44463130B5}"/>
                </a:ext>
              </a:extLst>
            </p:cNvPr>
            <p:cNvGrpSpPr/>
            <p:nvPr/>
          </p:nvGrpSpPr>
          <p:grpSpPr>
            <a:xfrm>
              <a:off x="831094" y="477331"/>
              <a:ext cx="8487" cy="16277"/>
              <a:chOff x="0" y="0"/>
              <a:chExt cx="812800" cy="1558836"/>
            </a:xfrm>
          </p:grpSpPr>
          <p:sp>
            <p:nvSpPr>
              <p:cNvPr id="434" name="Freeform 434">
                <a:extLst>
                  <a:ext uri="{FF2B5EF4-FFF2-40B4-BE49-F238E27FC236}">
                    <a16:creationId xmlns:a16="http://schemas.microsoft.com/office/drawing/2014/main" id="{C1CF981F-55D2-E58A-3521-DFA64F36A69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5" name="TextBox 435">
                <a:extLst>
                  <a:ext uri="{FF2B5EF4-FFF2-40B4-BE49-F238E27FC236}">
                    <a16:creationId xmlns:a16="http://schemas.microsoft.com/office/drawing/2014/main" id="{2D46B308-1F7F-1A3E-E81A-5FFA00BC3E87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6" name="Group 436">
              <a:extLst>
                <a:ext uri="{FF2B5EF4-FFF2-40B4-BE49-F238E27FC236}">
                  <a16:creationId xmlns:a16="http://schemas.microsoft.com/office/drawing/2014/main" id="{079C6DAD-09B7-FA94-FF60-1F35F487845B}"/>
                </a:ext>
              </a:extLst>
            </p:cNvPr>
            <p:cNvGrpSpPr/>
            <p:nvPr/>
          </p:nvGrpSpPr>
          <p:grpSpPr>
            <a:xfrm>
              <a:off x="999530" y="472138"/>
              <a:ext cx="8487" cy="16277"/>
              <a:chOff x="0" y="0"/>
              <a:chExt cx="812800" cy="1558836"/>
            </a:xfrm>
          </p:grpSpPr>
          <p:sp>
            <p:nvSpPr>
              <p:cNvPr id="437" name="Freeform 437">
                <a:extLst>
                  <a:ext uri="{FF2B5EF4-FFF2-40B4-BE49-F238E27FC236}">
                    <a16:creationId xmlns:a16="http://schemas.microsoft.com/office/drawing/2014/main" id="{A1B035F1-09A7-F3B8-6457-D8305F55A19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8" name="TextBox 438">
                <a:extLst>
                  <a:ext uri="{FF2B5EF4-FFF2-40B4-BE49-F238E27FC236}">
                    <a16:creationId xmlns:a16="http://schemas.microsoft.com/office/drawing/2014/main" id="{18868F78-BE65-12D4-33E2-CA0AC2ABBDB2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39" name="Group 439">
              <a:extLst>
                <a:ext uri="{FF2B5EF4-FFF2-40B4-BE49-F238E27FC236}">
                  <a16:creationId xmlns:a16="http://schemas.microsoft.com/office/drawing/2014/main" id="{8CC8C97C-CDE3-B6E0-7E00-80DB8B10FE66}"/>
                </a:ext>
              </a:extLst>
            </p:cNvPr>
            <p:cNvGrpSpPr/>
            <p:nvPr/>
          </p:nvGrpSpPr>
          <p:grpSpPr>
            <a:xfrm>
              <a:off x="1051568" y="453707"/>
              <a:ext cx="8487" cy="16277"/>
              <a:chOff x="0" y="0"/>
              <a:chExt cx="812800" cy="1558836"/>
            </a:xfrm>
          </p:grpSpPr>
          <p:sp>
            <p:nvSpPr>
              <p:cNvPr id="440" name="Freeform 440">
                <a:extLst>
                  <a:ext uri="{FF2B5EF4-FFF2-40B4-BE49-F238E27FC236}">
                    <a16:creationId xmlns:a16="http://schemas.microsoft.com/office/drawing/2014/main" id="{9B60E81A-1FC8-D852-21F6-CF70030433B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1" name="TextBox 441">
                <a:extLst>
                  <a:ext uri="{FF2B5EF4-FFF2-40B4-BE49-F238E27FC236}">
                    <a16:creationId xmlns:a16="http://schemas.microsoft.com/office/drawing/2014/main" id="{247AEFAF-5DF7-AB55-12CF-325EF9C42234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2" name="Group 442">
              <a:extLst>
                <a:ext uri="{FF2B5EF4-FFF2-40B4-BE49-F238E27FC236}">
                  <a16:creationId xmlns:a16="http://schemas.microsoft.com/office/drawing/2014/main" id="{E603E88B-B251-6D54-2F8B-E4A0BB31389F}"/>
                </a:ext>
              </a:extLst>
            </p:cNvPr>
            <p:cNvGrpSpPr/>
            <p:nvPr/>
          </p:nvGrpSpPr>
          <p:grpSpPr>
            <a:xfrm>
              <a:off x="604703" y="505962"/>
              <a:ext cx="8487" cy="16277"/>
              <a:chOff x="0" y="0"/>
              <a:chExt cx="812800" cy="1558836"/>
            </a:xfrm>
          </p:grpSpPr>
          <p:sp>
            <p:nvSpPr>
              <p:cNvPr id="443" name="Freeform 443">
                <a:extLst>
                  <a:ext uri="{FF2B5EF4-FFF2-40B4-BE49-F238E27FC236}">
                    <a16:creationId xmlns:a16="http://schemas.microsoft.com/office/drawing/2014/main" id="{BB41DE14-E49D-8D69-A827-8F8DE59096E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" name="TextBox 444">
                <a:extLst>
                  <a:ext uri="{FF2B5EF4-FFF2-40B4-BE49-F238E27FC236}">
                    <a16:creationId xmlns:a16="http://schemas.microsoft.com/office/drawing/2014/main" id="{B94C197E-FF8C-3074-DF24-225C9DF48CD5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5" name="Group 445">
              <a:extLst>
                <a:ext uri="{FF2B5EF4-FFF2-40B4-BE49-F238E27FC236}">
                  <a16:creationId xmlns:a16="http://schemas.microsoft.com/office/drawing/2014/main" id="{026B1EC1-7756-2192-27C9-DC72322617FA}"/>
                </a:ext>
              </a:extLst>
            </p:cNvPr>
            <p:cNvGrpSpPr/>
            <p:nvPr/>
          </p:nvGrpSpPr>
          <p:grpSpPr>
            <a:xfrm>
              <a:off x="1096848" y="472698"/>
              <a:ext cx="8487" cy="16277"/>
              <a:chOff x="0" y="0"/>
              <a:chExt cx="812800" cy="1558836"/>
            </a:xfrm>
          </p:grpSpPr>
          <p:sp>
            <p:nvSpPr>
              <p:cNvPr id="446" name="Freeform 446">
                <a:extLst>
                  <a:ext uri="{FF2B5EF4-FFF2-40B4-BE49-F238E27FC236}">
                    <a16:creationId xmlns:a16="http://schemas.microsoft.com/office/drawing/2014/main" id="{4AF2F733-5231-58E3-83C7-F5E73A8B617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7" name="TextBox 447">
                <a:extLst>
                  <a:ext uri="{FF2B5EF4-FFF2-40B4-BE49-F238E27FC236}">
                    <a16:creationId xmlns:a16="http://schemas.microsoft.com/office/drawing/2014/main" id="{C920705A-CFC2-AEAD-DFD9-A436DA116AF4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48" name="Group 448">
              <a:extLst>
                <a:ext uri="{FF2B5EF4-FFF2-40B4-BE49-F238E27FC236}">
                  <a16:creationId xmlns:a16="http://schemas.microsoft.com/office/drawing/2014/main" id="{D23960E3-E383-3535-16C7-BFD1C3BC633F}"/>
                </a:ext>
              </a:extLst>
            </p:cNvPr>
            <p:cNvGrpSpPr/>
            <p:nvPr/>
          </p:nvGrpSpPr>
          <p:grpSpPr>
            <a:xfrm>
              <a:off x="859911" y="501037"/>
              <a:ext cx="13013" cy="16277"/>
              <a:chOff x="0" y="0"/>
              <a:chExt cx="812800" cy="1016657"/>
            </a:xfrm>
          </p:grpSpPr>
          <p:sp>
            <p:nvSpPr>
              <p:cNvPr id="449" name="Freeform 449">
                <a:extLst>
                  <a:ext uri="{FF2B5EF4-FFF2-40B4-BE49-F238E27FC236}">
                    <a16:creationId xmlns:a16="http://schemas.microsoft.com/office/drawing/2014/main" id="{AFFEC629-A4F5-9F46-F9A7-48DAA37AD17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0" name="TextBox 450">
                <a:extLst>
                  <a:ext uri="{FF2B5EF4-FFF2-40B4-BE49-F238E27FC236}">
                    <a16:creationId xmlns:a16="http://schemas.microsoft.com/office/drawing/2014/main" id="{C2AB89C3-0113-FA38-4F0B-ED9C5278E210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1" name="Group 451">
              <a:extLst>
                <a:ext uri="{FF2B5EF4-FFF2-40B4-BE49-F238E27FC236}">
                  <a16:creationId xmlns:a16="http://schemas.microsoft.com/office/drawing/2014/main" id="{78AD0A6A-DE7C-CF22-BCC4-D42A5C04B5A7}"/>
                </a:ext>
              </a:extLst>
            </p:cNvPr>
            <p:cNvGrpSpPr/>
            <p:nvPr/>
          </p:nvGrpSpPr>
          <p:grpSpPr>
            <a:xfrm>
              <a:off x="1180952" y="459758"/>
              <a:ext cx="13013" cy="16277"/>
              <a:chOff x="0" y="0"/>
              <a:chExt cx="812800" cy="1016657"/>
            </a:xfrm>
          </p:grpSpPr>
          <p:sp>
            <p:nvSpPr>
              <p:cNvPr id="452" name="Freeform 452">
                <a:extLst>
                  <a:ext uri="{FF2B5EF4-FFF2-40B4-BE49-F238E27FC236}">
                    <a16:creationId xmlns:a16="http://schemas.microsoft.com/office/drawing/2014/main" id="{48F3C5AF-2AA9-4129-6020-7A4F7D7C85A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3" name="TextBox 453">
                <a:extLst>
                  <a:ext uri="{FF2B5EF4-FFF2-40B4-BE49-F238E27FC236}">
                    <a16:creationId xmlns:a16="http://schemas.microsoft.com/office/drawing/2014/main" id="{67E99C43-705E-C0DC-E3F0-BF5ECA45CF1C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4" name="Group 454">
              <a:extLst>
                <a:ext uri="{FF2B5EF4-FFF2-40B4-BE49-F238E27FC236}">
                  <a16:creationId xmlns:a16="http://schemas.microsoft.com/office/drawing/2014/main" id="{8BFEFDD1-8C02-A769-A261-A87505D0E9A9}"/>
                </a:ext>
              </a:extLst>
            </p:cNvPr>
            <p:cNvGrpSpPr/>
            <p:nvPr/>
          </p:nvGrpSpPr>
          <p:grpSpPr>
            <a:xfrm>
              <a:off x="1315382" y="478008"/>
              <a:ext cx="13013" cy="16277"/>
              <a:chOff x="0" y="0"/>
              <a:chExt cx="812800" cy="1016657"/>
            </a:xfrm>
          </p:grpSpPr>
          <p:sp>
            <p:nvSpPr>
              <p:cNvPr id="455" name="Freeform 455">
                <a:extLst>
                  <a:ext uri="{FF2B5EF4-FFF2-40B4-BE49-F238E27FC236}">
                    <a16:creationId xmlns:a16="http://schemas.microsoft.com/office/drawing/2014/main" id="{A3E47EAA-353C-58B1-A20B-9273336F00B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6" name="TextBox 456">
                <a:extLst>
                  <a:ext uri="{FF2B5EF4-FFF2-40B4-BE49-F238E27FC236}">
                    <a16:creationId xmlns:a16="http://schemas.microsoft.com/office/drawing/2014/main" id="{3B58B024-5002-0370-5814-A57F4C73EAC1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7" name="Group 457">
              <a:extLst>
                <a:ext uri="{FF2B5EF4-FFF2-40B4-BE49-F238E27FC236}">
                  <a16:creationId xmlns:a16="http://schemas.microsoft.com/office/drawing/2014/main" id="{BB530B5C-BBA2-AE86-6616-7994387461AF}"/>
                </a:ext>
              </a:extLst>
            </p:cNvPr>
            <p:cNvGrpSpPr/>
            <p:nvPr/>
          </p:nvGrpSpPr>
          <p:grpSpPr>
            <a:xfrm>
              <a:off x="1418970" y="444285"/>
              <a:ext cx="8487" cy="16277"/>
              <a:chOff x="0" y="0"/>
              <a:chExt cx="812800" cy="1558836"/>
            </a:xfrm>
          </p:grpSpPr>
          <p:sp>
            <p:nvSpPr>
              <p:cNvPr id="458" name="Freeform 458">
                <a:extLst>
                  <a:ext uri="{FF2B5EF4-FFF2-40B4-BE49-F238E27FC236}">
                    <a16:creationId xmlns:a16="http://schemas.microsoft.com/office/drawing/2014/main" id="{B712856F-0C90-EFE1-D8E0-14EA9F707B5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9" name="TextBox 459">
                <a:extLst>
                  <a:ext uri="{FF2B5EF4-FFF2-40B4-BE49-F238E27FC236}">
                    <a16:creationId xmlns:a16="http://schemas.microsoft.com/office/drawing/2014/main" id="{0B55F7A4-A94A-D3A3-EA97-D04262424206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0" name="Group 460">
              <a:extLst>
                <a:ext uri="{FF2B5EF4-FFF2-40B4-BE49-F238E27FC236}">
                  <a16:creationId xmlns:a16="http://schemas.microsoft.com/office/drawing/2014/main" id="{3A5DFDD1-9A7D-196C-8129-9169E3CB80BC}"/>
                </a:ext>
              </a:extLst>
            </p:cNvPr>
            <p:cNvGrpSpPr/>
            <p:nvPr/>
          </p:nvGrpSpPr>
          <p:grpSpPr>
            <a:xfrm>
              <a:off x="1464251" y="461414"/>
              <a:ext cx="8487" cy="16277"/>
              <a:chOff x="0" y="0"/>
              <a:chExt cx="812800" cy="1558836"/>
            </a:xfrm>
          </p:grpSpPr>
          <p:sp>
            <p:nvSpPr>
              <p:cNvPr id="461" name="Freeform 461">
                <a:extLst>
                  <a:ext uri="{FF2B5EF4-FFF2-40B4-BE49-F238E27FC236}">
                    <a16:creationId xmlns:a16="http://schemas.microsoft.com/office/drawing/2014/main" id="{D183C455-18D1-A2B2-AC2C-5E675845A7E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2" name="TextBox 462">
                <a:extLst>
                  <a:ext uri="{FF2B5EF4-FFF2-40B4-BE49-F238E27FC236}">
                    <a16:creationId xmlns:a16="http://schemas.microsoft.com/office/drawing/2014/main" id="{DD2C7004-17C7-FC1E-A608-7A3CD080AA33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3" name="Group 463">
              <a:extLst>
                <a:ext uri="{FF2B5EF4-FFF2-40B4-BE49-F238E27FC236}">
                  <a16:creationId xmlns:a16="http://schemas.microsoft.com/office/drawing/2014/main" id="{BEC19300-3182-DEF0-8245-1B73B93F4398}"/>
                </a:ext>
              </a:extLst>
            </p:cNvPr>
            <p:cNvGrpSpPr/>
            <p:nvPr/>
          </p:nvGrpSpPr>
          <p:grpSpPr>
            <a:xfrm>
              <a:off x="1524481" y="447974"/>
              <a:ext cx="8487" cy="16277"/>
              <a:chOff x="0" y="0"/>
              <a:chExt cx="812800" cy="1558836"/>
            </a:xfrm>
          </p:grpSpPr>
          <p:sp>
            <p:nvSpPr>
              <p:cNvPr id="464" name="Freeform 464">
                <a:extLst>
                  <a:ext uri="{FF2B5EF4-FFF2-40B4-BE49-F238E27FC236}">
                    <a16:creationId xmlns:a16="http://schemas.microsoft.com/office/drawing/2014/main" id="{7B528EE7-BD9B-1486-FA23-D561C81F5B5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5" name="TextBox 465">
                <a:extLst>
                  <a:ext uri="{FF2B5EF4-FFF2-40B4-BE49-F238E27FC236}">
                    <a16:creationId xmlns:a16="http://schemas.microsoft.com/office/drawing/2014/main" id="{5C0FA020-FEC3-7298-9A35-038AC9980E68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6" name="Group 466">
              <a:extLst>
                <a:ext uri="{FF2B5EF4-FFF2-40B4-BE49-F238E27FC236}">
                  <a16:creationId xmlns:a16="http://schemas.microsoft.com/office/drawing/2014/main" id="{D464FC00-E6C3-BD97-784A-E4AAAED5F0C4}"/>
                </a:ext>
              </a:extLst>
            </p:cNvPr>
            <p:cNvGrpSpPr/>
            <p:nvPr/>
          </p:nvGrpSpPr>
          <p:grpSpPr>
            <a:xfrm>
              <a:off x="1625011" y="449073"/>
              <a:ext cx="8487" cy="16277"/>
              <a:chOff x="0" y="0"/>
              <a:chExt cx="812800" cy="1558836"/>
            </a:xfrm>
          </p:grpSpPr>
          <p:sp>
            <p:nvSpPr>
              <p:cNvPr id="467" name="Freeform 467">
                <a:extLst>
                  <a:ext uri="{FF2B5EF4-FFF2-40B4-BE49-F238E27FC236}">
                    <a16:creationId xmlns:a16="http://schemas.microsoft.com/office/drawing/2014/main" id="{91B3FAA9-97EE-C96C-CEF4-99C613090DB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8" name="TextBox 468">
                <a:extLst>
                  <a:ext uri="{FF2B5EF4-FFF2-40B4-BE49-F238E27FC236}">
                    <a16:creationId xmlns:a16="http://schemas.microsoft.com/office/drawing/2014/main" id="{F0EE3F0D-16ED-C1D2-F730-861529943C60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9" name="Group 469">
              <a:extLst>
                <a:ext uri="{FF2B5EF4-FFF2-40B4-BE49-F238E27FC236}">
                  <a16:creationId xmlns:a16="http://schemas.microsoft.com/office/drawing/2014/main" id="{C279EEE0-20AA-036A-52EA-DD7DFD3BF720}"/>
                </a:ext>
              </a:extLst>
            </p:cNvPr>
            <p:cNvGrpSpPr/>
            <p:nvPr/>
          </p:nvGrpSpPr>
          <p:grpSpPr>
            <a:xfrm>
              <a:off x="1695711" y="468064"/>
              <a:ext cx="8487" cy="16277"/>
              <a:chOff x="0" y="0"/>
              <a:chExt cx="812800" cy="1558836"/>
            </a:xfrm>
          </p:grpSpPr>
          <p:sp>
            <p:nvSpPr>
              <p:cNvPr id="470" name="Freeform 470">
                <a:extLst>
                  <a:ext uri="{FF2B5EF4-FFF2-40B4-BE49-F238E27FC236}">
                    <a16:creationId xmlns:a16="http://schemas.microsoft.com/office/drawing/2014/main" id="{D5045CD6-F44A-E72F-B794-48066F7351C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1" name="TextBox 471">
                <a:extLst>
                  <a:ext uri="{FF2B5EF4-FFF2-40B4-BE49-F238E27FC236}">
                    <a16:creationId xmlns:a16="http://schemas.microsoft.com/office/drawing/2014/main" id="{84A3C06C-9190-B4DB-723E-08CB5B9A25F8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2" name="Group 472">
              <a:extLst>
                <a:ext uri="{FF2B5EF4-FFF2-40B4-BE49-F238E27FC236}">
                  <a16:creationId xmlns:a16="http://schemas.microsoft.com/office/drawing/2014/main" id="{4EBC4462-DAA5-CD22-D90C-8766DF80869A}"/>
                </a:ext>
              </a:extLst>
            </p:cNvPr>
            <p:cNvGrpSpPr/>
            <p:nvPr/>
          </p:nvGrpSpPr>
          <p:grpSpPr>
            <a:xfrm>
              <a:off x="1579505" y="472138"/>
              <a:ext cx="8487" cy="16277"/>
              <a:chOff x="0" y="0"/>
              <a:chExt cx="812800" cy="1558836"/>
            </a:xfrm>
          </p:grpSpPr>
          <p:sp>
            <p:nvSpPr>
              <p:cNvPr id="473" name="Freeform 473">
                <a:extLst>
                  <a:ext uri="{FF2B5EF4-FFF2-40B4-BE49-F238E27FC236}">
                    <a16:creationId xmlns:a16="http://schemas.microsoft.com/office/drawing/2014/main" id="{189DCD58-75A3-A3A1-75FC-5D69FD54DDB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4" name="TextBox 474">
                <a:extLst>
                  <a:ext uri="{FF2B5EF4-FFF2-40B4-BE49-F238E27FC236}">
                    <a16:creationId xmlns:a16="http://schemas.microsoft.com/office/drawing/2014/main" id="{F5BE3F21-A1E8-AC8E-0620-F2B2F0445D73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5" name="Group 475">
              <a:extLst>
                <a:ext uri="{FF2B5EF4-FFF2-40B4-BE49-F238E27FC236}">
                  <a16:creationId xmlns:a16="http://schemas.microsoft.com/office/drawing/2014/main" id="{0460353F-9FB9-BC68-B427-A9E9B7B23A56}"/>
                </a:ext>
              </a:extLst>
            </p:cNvPr>
            <p:cNvGrpSpPr/>
            <p:nvPr/>
          </p:nvGrpSpPr>
          <p:grpSpPr>
            <a:xfrm>
              <a:off x="1275172" y="463430"/>
              <a:ext cx="8487" cy="16277"/>
              <a:chOff x="0" y="0"/>
              <a:chExt cx="812800" cy="1558836"/>
            </a:xfrm>
          </p:grpSpPr>
          <p:sp>
            <p:nvSpPr>
              <p:cNvPr id="476" name="Freeform 476">
                <a:extLst>
                  <a:ext uri="{FF2B5EF4-FFF2-40B4-BE49-F238E27FC236}">
                    <a16:creationId xmlns:a16="http://schemas.microsoft.com/office/drawing/2014/main" id="{68C2F996-C292-7B3A-E77C-A41D227332B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7" name="TextBox 477">
                <a:extLst>
                  <a:ext uri="{FF2B5EF4-FFF2-40B4-BE49-F238E27FC236}">
                    <a16:creationId xmlns:a16="http://schemas.microsoft.com/office/drawing/2014/main" id="{84E375F7-C977-8163-BDDB-D8D90C2F88B1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78" name="Group 478">
              <a:extLst>
                <a:ext uri="{FF2B5EF4-FFF2-40B4-BE49-F238E27FC236}">
                  <a16:creationId xmlns:a16="http://schemas.microsoft.com/office/drawing/2014/main" id="{7F950FC4-416A-B976-2027-77833181DF02}"/>
                </a:ext>
              </a:extLst>
            </p:cNvPr>
            <p:cNvGrpSpPr/>
            <p:nvPr/>
          </p:nvGrpSpPr>
          <p:grpSpPr>
            <a:xfrm>
              <a:off x="666981" y="485000"/>
              <a:ext cx="8487" cy="16277"/>
              <a:chOff x="0" y="0"/>
              <a:chExt cx="812800" cy="1558836"/>
            </a:xfrm>
          </p:grpSpPr>
          <p:sp>
            <p:nvSpPr>
              <p:cNvPr id="479" name="Freeform 479">
                <a:extLst>
                  <a:ext uri="{FF2B5EF4-FFF2-40B4-BE49-F238E27FC236}">
                    <a16:creationId xmlns:a16="http://schemas.microsoft.com/office/drawing/2014/main" id="{611FD11B-0EFF-E5C7-1261-AC7CA391F45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0" name="TextBox 480">
                <a:extLst>
                  <a:ext uri="{FF2B5EF4-FFF2-40B4-BE49-F238E27FC236}">
                    <a16:creationId xmlns:a16="http://schemas.microsoft.com/office/drawing/2014/main" id="{4EFA2323-9EBF-B920-AC9A-D5ED6EA12796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1" name="Group 481">
              <a:extLst>
                <a:ext uri="{FF2B5EF4-FFF2-40B4-BE49-F238E27FC236}">
                  <a16:creationId xmlns:a16="http://schemas.microsoft.com/office/drawing/2014/main" id="{019A3B5E-E98A-2D9E-2261-C5D7D19AFD12}"/>
                </a:ext>
              </a:extLst>
            </p:cNvPr>
            <p:cNvGrpSpPr/>
            <p:nvPr/>
          </p:nvGrpSpPr>
          <p:grpSpPr>
            <a:xfrm>
              <a:off x="530356" y="481965"/>
              <a:ext cx="8487" cy="16277"/>
              <a:chOff x="0" y="0"/>
              <a:chExt cx="812800" cy="1558836"/>
            </a:xfrm>
          </p:grpSpPr>
          <p:sp>
            <p:nvSpPr>
              <p:cNvPr id="482" name="Freeform 482">
                <a:extLst>
                  <a:ext uri="{FF2B5EF4-FFF2-40B4-BE49-F238E27FC236}">
                    <a16:creationId xmlns:a16="http://schemas.microsoft.com/office/drawing/2014/main" id="{81F23CB0-1A89-855C-589D-75A946D8FAA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3" name="TextBox 483">
                <a:extLst>
                  <a:ext uri="{FF2B5EF4-FFF2-40B4-BE49-F238E27FC236}">
                    <a16:creationId xmlns:a16="http://schemas.microsoft.com/office/drawing/2014/main" id="{AFB6D7ED-3680-2DE5-9B22-B25D9B4F3437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4" name="Group 484">
              <a:extLst>
                <a:ext uri="{FF2B5EF4-FFF2-40B4-BE49-F238E27FC236}">
                  <a16:creationId xmlns:a16="http://schemas.microsoft.com/office/drawing/2014/main" id="{AA89A86E-32F5-39DD-9D74-F754881A42CB}"/>
                </a:ext>
              </a:extLst>
            </p:cNvPr>
            <p:cNvGrpSpPr/>
            <p:nvPr/>
          </p:nvGrpSpPr>
          <p:grpSpPr>
            <a:xfrm>
              <a:off x="1386190" y="456205"/>
              <a:ext cx="8487" cy="16277"/>
              <a:chOff x="0" y="0"/>
              <a:chExt cx="812800" cy="1558836"/>
            </a:xfrm>
          </p:grpSpPr>
          <p:sp>
            <p:nvSpPr>
              <p:cNvPr id="485" name="Freeform 485">
                <a:extLst>
                  <a:ext uri="{FF2B5EF4-FFF2-40B4-BE49-F238E27FC236}">
                    <a16:creationId xmlns:a16="http://schemas.microsoft.com/office/drawing/2014/main" id="{450075CB-7A8A-EFF6-C6BF-A6F0A62FBA7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6" name="TextBox 486">
                <a:extLst>
                  <a:ext uri="{FF2B5EF4-FFF2-40B4-BE49-F238E27FC236}">
                    <a16:creationId xmlns:a16="http://schemas.microsoft.com/office/drawing/2014/main" id="{EFA062F0-CD7C-6E8F-00F8-4DC02AAA8B7E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7" name="Group 487">
              <a:extLst>
                <a:ext uri="{FF2B5EF4-FFF2-40B4-BE49-F238E27FC236}">
                  <a16:creationId xmlns:a16="http://schemas.microsoft.com/office/drawing/2014/main" id="{3074879E-E0DC-6200-F0BC-5A8114CDBE57}"/>
                </a:ext>
              </a:extLst>
            </p:cNvPr>
            <p:cNvGrpSpPr/>
            <p:nvPr/>
          </p:nvGrpSpPr>
          <p:grpSpPr>
            <a:xfrm>
              <a:off x="1796165" y="463430"/>
              <a:ext cx="8487" cy="16277"/>
              <a:chOff x="0" y="0"/>
              <a:chExt cx="812800" cy="1558836"/>
            </a:xfrm>
          </p:grpSpPr>
          <p:sp>
            <p:nvSpPr>
              <p:cNvPr id="488" name="Freeform 488">
                <a:extLst>
                  <a:ext uri="{FF2B5EF4-FFF2-40B4-BE49-F238E27FC236}">
                    <a16:creationId xmlns:a16="http://schemas.microsoft.com/office/drawing/2014/main" id="{B2FE9378-8546-8189-4229-003F3CE3639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9" name="TextBox 489">
                <a:extLst>
                  <a:ext uri="{FF2B5EF4-FFF2-40B4-BE49-F238E27FC236}">
                    <a16:creationId xmlns:a16="http://schemas.microsoft.com/office/drawing/2014/main" id="{418C5137-9666-6C76-0099-584EBDC2BD14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90" name="Group 490">
              <a:extLst>
                <a:ext uri="{FF2B5EF4-FFF2-40B4-BE49-F238E27FC236}">
                  <a16:creationId xmlns:a16="http://schemas.microsoft.com/office/drawing/2014/main" id="{26BA82A9-9E2D-516B-F65F-16DA732B6AB7}"/>
                </a:ext>
              </a:extLst>
            </p:cNvPr>
            <p:cNvGrpSpPr/>
            <p:nvPr/>
          </p:nvGrpSpPr>
          <p:grpSpPr>
            <a:xfrm>
              <a:off x="1028432" y="482683"/>
              <a:ext cx="8487" cy="16277"/>
              <a:chOff x="0" y="0"/>
              <a:chExt cx="812800" cy="1558836"/>
            </a:xfrm>
          </p:grpSpPr>
          <p:sp>
            <p:nvSpPr>
              <p:cNvPr id="491" name="Freeform 491">
                <a:extLst>
                  <a:ext uri="{FF2B5EF4-FFF2-40B4-BE49-F238E27FC236}">
                    <a16:creationId xmlns:a16="http://schemas.microsoft.com/office/drawing/2014/main" id="{CB78A348-4E1C-3789-0F0D-4796396286F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2" name="TextBox 492">
                <a:extLst>
                  <a:ext uri="{FF2B5EF4-FFF2-40B4-BE49-F238E27FC236}">
                    <a16:creationId xmlns:a16="http://schemas.microsoft.com/office/drawing/2014/main" id="{3EB78BC1-0207-C344-9804-3813E25EFD76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493" name="AutoShape 493">
              <a:extLst>
                <a:ext uri="{FF2B5EF4-FFF2-40B4-BE49-F238E27FC236}">
                  <a16:creationId xmlns:a16="http://schemas.microsoft.com/office/drawing/2014/main" id="{5B98DFC2-A446-82E8-9BB0-BA4DB5818E38}"/>
                </a:ext>
              </a:extLst>
            </p:cNvPr>
            <p:cNvSpPr/>
            <p:nvPr/>
          </p:nvSpPr>
          <p:spPr>
            <a:xfrm>
              <a:off x="875425" y="95310"/>
              <a:ext cx="231732" cy="126423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4" name="AutoShape 494">
              <a:extLst>
                <a:ext uri="{FF2B5EF4-FFF2-40B4-BE49-F238E27FC236}">
                  <a16:creationId xmlns:a16="http://schemas.microsoft.com/office/drawing/2014/main" id="{0C15254B-A80F-FC53-778C-DE90A820E710}"/>
                </a:ext>
              </a:extLst>
            </p:cNvPr>
            <p:cNvSpPr/>
            <p:nvPr/>
          </p:nvSpPr>
          <p:spPr>
            <a:xfrm>
              <a:off x="876656" y="114102"/>
              <a:ext cx="221886" cy="125458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5" name="AutoShape 495">
              <a:extLst>
                <a:ext uri="{FF2B5EF4-FFF2-40B4-BE49-F238E27FC236}">
                  <a16:creationId xmlns:a16="http://schemas.microsoft.com/office/drawing/2014/main" id="{DDE307CD-F664-461B-E5C0-D7B0D0A7229C}"/>
                </a:ext>
              </a:extLst>
            </p:cNvPr>
            <p:cNvSpPr/>
            <p:nvPr/>
          </p:nvSpPr>
          <p:spPr>
            <a:xfrm>
              <a:off x="876287" y="132894"/>
              <a:ext cx="209971" cy="116764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6" name="AutoShape 496">
              <a:extLst>
                <a:ext uri="{FF2B5EF4-FFF2-40B4-BE49-F238E27FC236}">
                  <a16:creationId xmlns:a16="http://schemas.microsoft.com/office/drawing/2014/main" id="{A3786816-E50F-D75D-D6CB-67EA53460FBF}"/>
                </a:ext>
              </a:extLst>
            </p:cNvPr>
            <p:cNvSpPr/>
            <p:nvPr/>
          </p:nvSpPr>
          <p:spPr>
            <a:xfrm>
              <a:off x="877856" y="152066"/>
              <a:ext cx="209971" cy="116764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7" name="AutoShape 497">
              <a:extLst>
                <a:ext uri="{FF2B5EF4-FFF2-40B4-BE49-F238E27FC236}">
                  <a16:creationId xmlns:a16="http://schemas.microsoft.com/office/drawing/2014/main" id="{E207AFDC-296C-874F-8C1E-8D0AB22C32A6}"/>
                </a:ext>
              </a:extLst>
            </p:cNvPr>
            <p:cNvSpPr/>
            <p:nvPr/>
          </p:nvSpPr>
          <p:spPr>
            <a:xfrm>
              <a:off x="870441" y="171238"/>
              <a:ext cx="209971" cy="116764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8" name="AutoShape 498">
              <a:extLst>
                <a:ext uri="{FF2B5EF4-FFF2-40B4-BE49-F238E27FC236}">
                  <a16:creationId xmlns:a16="http://schemas.microsoft.com/office/drawing/2014/main" id="{82485EF3-D3A1-7A3D-04D1-45479FCC4105}"/>
                </a:ext>
              </a:extLst>
            </p:cNvPr>
            <p:cNvSpPr/>
            <p:nvPr/>
          </p:nvSpPr>
          <p:spPr>
            <a:xfrm>
              <a:off x="865315" y="189964"/>
              <a:ext cx="194740" cy="98039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9" name="AutoShape 499">
              <a:extLst>
                <a:ext uri="{FF2B5EF4-FFF2-40B4-BE49-F238E27FC236}">
                  <a16:creationId xmlns:a16="http://schemas.microsoft.com/office/drawing/2014/main" id="{160E2921-475E-1FE1-61BD-4B01D0BD9FAA}"/>
                </a:ext>
              </a:extLst>
            </p:cNvPr>
            <p:cNvSpPr/>
            <p:nvPr/>
          </p:nvSpPr>
          <p:spPr>
            <a:xfrm>
              <a:off x="865315" y="202048"/>
              <a:ext cx="170330" cy="66782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0" name="AutoShape 500">
              <a:extLst>
                <a:ext uri="{FF2B5EF4-FFF2-40B4-BE49-F238E27FC236}">
                  <a16:creationId xmlns:a16="http://schemas.microsoft.com/office/drawing/2014/main" id="{D9F076EE-8517-F115-0B45-57573D8BFE34}"/>
                </a:ext>
              </a:extLst>
            </p:cNvPr>
            <p:cNvSpPr/>
            <p:nvPr/>
          </p:nvSpPr>
          <p:spPr>
            <a:xfrm>
              <a:off x="854343" y="219235"/>
              <a:ext cx="181302" cy="68768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1" name="AutoShape 501">
              <a:extLst>
                <a:ext uri="{FF2B5EF4-FFF2-40B4-BE49-F238E27FC236}">
                  <a16:creationId xmlns:a16="http://schemas.microsoft.com/office/drawing/2014/main" id="{340E5612-F689-5327-F64D-A4E0F978A6D3}"/>
                </a:ext>
              </a:extLst>
            </p:cNvPr>
            <p:cNvSpPr/>
            <p:nvPr/>
          </p:nvSpPr>
          <p:spPr>
            <a:xfrm>
              <a:off x="839111" y="228626"/>
              <a:ext cx="196534" cy="59376"/>
            </a:xfrm>
            <a:prstGeom prst="line">
              <a:avLst/>
            </a:prstGeom>
            <a:ln w="3255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2" name="AutoShape 502">
              <a:extLst>
                <a:ext uri="{FF2B5EF4-FFF2-40B4-BE49-F238E27FC236}">
                  <a16:creationId xmlns:a16="http://schemas.microsoft.com/office/drawing/2014/main" id="{183DC094-05D8-4215-493B-283E78A69500}"/>
                </a:ext>
              </a:extLst>
            </p:cNvPr>
            <p:cNvSpPr/>
            <p:nvPr/>
          </p:nvSpPr>
          <p:spPr>
            <a:xfrm flipH="1" flipV="1">
              <a:off x="1673090" y="375863"/>
              <a:ext cx="3732" cy="150742"/>
            </a:xfrm>
            <a:prstGeom prst="line">
              <a:avLst/>
            </a:prstGeom>
            <a:ln w="3255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3" name="AutoShape 503">
              <a:extLst>
                <a:ext uri="{FF2B5EF4-FFF2-40B4-BE49-F238E27FC236}">
                  <a16:creationId xmlns:a16="http://schemas.microsoft.com/office/drawing/2014/main" id="{F023971E-D7A8-E7EC-BD15-DA9091FFB5F6}"/>
                </a:ext>
              </a:extLst>
            </p:cNvPr>
            <p:cNvSpPr/>
            <p:nvPr/>
          </p:nvSpPr>
          <p:spPr>
            <a:xfrm flipH="1" flipV="1">
              <a:off x="1553379" y="365207"/>
              <a:ext cx="48762" cy="229861"/>
            </a:xfrm>
            <a:prstGeom prst="line">
              <a:avLst/>
            </a:prstGeom>
            <a:ln w="3255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4" name="AutoShape 504">
              <a:extLst>
                <a:ext uri="{FF2B5EF4-FFF2-40B4-BE49-F238E27FC236}">
                  <a16:creationId xmlns:a16="http://schemas.microsoft.com/office/drawing/2014/main" id="{B3E224BA-A38C-ADC2-30C3-62FAC3D038E9}"/>
                </a:ext>
              </a:extLst>
            </p:cNvPr>
            <p:cNvSpPr/>
            <p:nvPr/>
          </p:nvSpPr>
          <p:spPr>
            <a:xfrm flipH="1" flipV="1">
              <a:off x="252368" y="413613"/>
              <a:ext cx="20241" cy="115838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5" name="AutoShape 505">
              <a:extLst>
                <a:ext uri="{FF2B5EF4-FFF2-40B4-BE49-F238E27FC236}">
                  <a16:creationId xmlns:a16="http://schemas.microsoft.com/office/drawing/2014/main" id="{6C6BB685-55D4-E227-3639-B808CEA8E06F}"/>
                </a:ext>
              </a:extLst>
            </p:cNvPr>
            <p:cNvSpPr/>
            <p:nvPr/>
          </p:nvSpPr>
          <p:spPr>
            <a:xfrm flipH="1" flipV="1">
              <a:off x="82173" y="267991"/>
              <a:ext cx="190436" cy="117594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6" name="AutoShape 506">
              <a:extLst>
                <a:ext uri="{FF2B5EF4-FFF2-40B4-BE49-F238E27FC236}">
                  <a16:creationId xmlns:a16="http://schemas.microsoft.com/office/drawing/2014/main" id="{85F3EFDB-2A19-2418-F6DA-1B6D1C7AFD07}"/>
                </a:ext>
              </a:extLst>
            </p:cNvPr>
            <p:cNvSpPr/>
            <p:nvPr/>
          </p:nvSpPr>
          <p:spPr>
            <a:xfrm flipH="1" flipV="1">
              <a:off x="82173" y="313185"/>
              <a:ext cx="170194" cy="91759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7" name="AutoShape 507">
              <a:extLst>
                <a:ext uri="{FF2B5EF4-FFF2-40B4-BE49-F238E27FC236}">
                  <a16:creationId xmlns:a16="http://schemas.microsoft.com/office/drawing/2014/main" id="{7ED85C00-A3C1-C6F4-5C38-B98CF76426EB}"/>
                </a:ext>
              </a:extLst>
            </p:cNvPr>
            <p:cNvSpPr/>
            <p:nvPr/>
          </p:nvSpPr>
          <p:spPr>
            <a:xfrm flipV="1">
              <a:off x="54803" y="551189"/>
              <a:ext cx="217806" cy="90861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8" name="AutoShape 508">
              <a:extLst>
                <a:ext uri="{FF2B5EF4-FFF2-40B4-BE49-F238E27FC236}">
                  <a16:creationId xmlns:a16="http://schemas.microsoft.com/office/drawing/2014/main" id="{F34BB79B-9D42-2CE9-2466-038669E4C1DF}"/>
                </a:ext>
              </a:extLst>
            </p:cNvPr>
            <p:cNvSpPr/>
            <p:nvPr/>
          </p:nvSpPr>
          <p:spPr>
            <a:xfrm flipV="1">
              <a:off x="82625" y="545213"/>
              <a:ext cx="157272" cy="45478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9" name="AutoShape 509">
              <a:extLst>
                <a:ext uri="{FF2B5EF4-FFF2-40B4-BE49-F238E27FC236}">
                  <a16:creationId xmlns:a16="http://schemas.microsoft.com/office/drawing/2014/main" id="{543A3649-6E8E-BFAC-BDF8-69052193B8EB}"/>
                </a:ext>
              </a:extLst>
            </p:cNvPr>
            <p:cNvSpPr/>
            <p:nvPr/>
          </p:nvSpPr>
          <p:spPr>
            <a:xfrm flipV="1">
              <a:off x="99492" y="510627"/>
              <a:ext cx="120159" cy="21738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0" name="AutoShape 510">
              <a:extLst>
                <a:ext uri="{FF2B5EF4-FFF2-40B4-BE49-F238E27FC236}">
                  <a16:creationId xmlns:a16="http://schemas.microsoft.com/office/drawing/2014/main" id="{BBCAD7CB-F89E-6089-D6F5-B99BFDF1A9B7}"/>
                </a:ext>
              </a:extLst>
            </p:cNvPr>
            <p:cNvSpPr/>
            <p:nvPr/>
          </p:nvSpPr>
          <p:spPr>
            <a:xfrm>
              <a:off x="90993" y="476551"/>
              <a:ext cx="119060" cy="0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1" name="AutoShape 511">
              <a:extLst>
                <a:ext uri="{FF2B5EF4-FFF2-40B4-BE49-F238E27FC236}">
                  <a16:creationId xmlns:a16="http://schemas.microsoft.com/office/drawing/2014/main" id="{ED25325C-7B64-3066-3A93-756D16789C39}"/>
                </a:ext>
              </a:extLst>
            </p:cNvPr>
            <p:cNvSpPr/>
            <p:nvPr/>
          </p:nvSpPr>
          <p:spPr>
            <a:xfrm flipH="1" flipV="1">
              <a:off x="90993" y="404944"/>
              <a:ext cx="132830" cy="19804"/>
            </a:xfrm>
            <a:prstGeom prst="line">
              <a:avLst/>
            </a:prstGeom>
            <a:ln w="3255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" name="AutoShape 512">
              <a:extLst>
                <a:ext uri="{FF2B5EF4-FFF2-40B4-BE49-F238E27FC236}">
                  <a16:creationId xmlns:a16="http://schemas.microsoft.com/office/drawing/2014/main" id="{D43EBE58-F1C2-9D36-D485-ADC40FC91422}"/>
                </a:ext>
              </a:extLst>
            </p:cNvPr>
            <p:cNvSpPr/>
            <p:nvPr/>
          </p:nvSpPr>
          <p:spPr>
            <a:xfrm flipV="1">
              <a:off x="1009333" y="655962"/>
              <a:ext cx="92582" cy="149718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" name="AutoShape 513">
              <a:extLst>
                <a:ext uri="{FF2B5EF4-FFF2-40B4-BE49-F238E27FC236}">
                  <a16:creationId xmlns:a16="http://schemas.microsoft.com/office/drawing/2014/main" id="{D82A92EC-B9C8-479A-E1D1-67BBBBDA1D4E}"/>
                </a:ext>
              </a:extLst>
            </p:cNvPr>
            <p:cNvSpPr/>
            <p:nvPr/>
          </p:nvSpPr>
          <p:spPr>
            <a:xfrm flipV="1">
              <a:off x="1005351" y="646388"/>
              <a:ext cx="82585" cy="131649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4" name="AutoShape 514">
              <a:extLst>
                <a:ext uri="{FF2B5EF4-FFF2-40B4-BE49-F238E27FC236}">
                  <a16:creationId xmlns:a16="http://schemas.microsoft.com/office/drawing/2014/main" id="{A75F0C20-0BDA-B8F6-7D1A-11556A87F66F}"/>
                </a:ext>
              </a:extLst>
            </p:cNvPr>
            <p:cNvSpPr/>
            <p:nvPr/>
          </p:nvSpPr>
          <p:spPr>
            <a:xfrm flipV="1">
              <a:off x="1000917" y="649426"/>
              <a:ext cx="65932" cy="97823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5" name="AutoShape 515">
              <a:extLst>
                <a:ext uri="{FF2B5EF4-FFF2-40B4-BE49-F238E27FC236}">
                  <a16:creationId xmlns:a16="http://schemas.microsoft.com/office/drawing/2014/main" id="{EFD3040B-19A5-7437-B33E-4C4EF5ABD2EC}"/>
                </a:ext>
              </a:extLst>
            </p:cNvPr>
            <p:cNvSpPr/>
            <p:nvPr/>
          </p:nvSpPr>
          <p:spPr>
            <a:xfrm flipV="1">
              <a:off x="998132" y="651297"/>
              <a:ext cx="55725" cy="76620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6" name="AutoShape 516">
              <a:extLst>
                <a:ext uri="{FF2B5EF4-FFF2-40B4-BE49-F238E27FC236}">
                  <a16:creationId xmlns:a16="http://schemas.microsoft.com/office/drawing/2014/main" id="{B157FD39-42F8-49BE-75F2-CCBA5F2804F8}"/>
                </a:ext>
              </a:extLst>
            </p:cNvPr>
            <p:cNvSpPr/>
            <p:nvPr/>
          </p:nvSpPr>
          <p:spPr>
            <a:xfrm flipV="1">
              <a:off x="529007" y="562178"/>
              <a:ext cx="71060" cy="64261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7" name="AutoShape 517">
              <a:extLst>
                <a:ext uri="{FF2B5EF4-FFF2-40B4-BE49-F238E27FC236}">
                  <a16:creationId xmlns:a16="http://schemas.microsoft.com/office/drawing/2014/main" id="{C3DCDAE7-342C-2980-EA13-6420EED6725E}"/>
                </a:ext>
              </a:extLst>
            </p:cNvPr>
            <p:cNvSpPr/>
            <p:nvPr/>
          </p:nvSpPr>
          <p:spPr>
            <a:xfrm flipV="1">
              <a:off x="506596" y="561390"/>
              <a:ext cx="73707" cy="41006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8" name="AutoShape 518">
              <a:extLst>
                <a:ext uri="{FF2B5EF4-FFF2-40B4-BE49-F238E27FC236}">
                  <a16:creationId xmlns:a16="http://schemas.microsoft.com/office/drawing/2014/main" id="{29BBDFF6-FAB6-78F5-174B-FED87D05E61B}"/>
                </a:ext>
              </a:extLst>
            </p:cNvPr>
            <p:cNvSpPr/>
            <p:nvPr/>
          </p:nvSpPr>
          <p:spPr>
            <a:xfrm flipV="1">
              <a:off x="488863" y="550832"/>
              <a:ext cx="72361" cy="33210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9" name="AutoShape 519">
              <a:extLst>
                <a:ext uri="{FF2B5EF4-FFF2-40B4-BE49-F238E27FC236}">
                  <a16:creationId xmlns:a16="http://schemas.microsoft.com/office/drawing/2014/main" id="{A4C326C6-65C1-EE74-418C-98266D683C7B}"/>
                </a:ext>
              </a:extLst>
            </p:cNvPr>
            <p:cNvSpPr/>
            <p:nvPr/>
          </p:nvSpPr>
          <p:spPr>
            <a:xfrm flipV="1">
              <a:off x="466118" y="549146"/>
              <a:ext cx="74633" cy="5077"/>
            </a:xfrm>
            <a:prstGeom prst="line">
              <a:avLst/>
            </a:prstGeom>
            <a:ln w="3255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0" name="AutoShape 520">
              <a:extLst>
                <a:ext uri="{FF2B5EF4-FFF2-40B4-BE49-F238E27FC236}">
                  <a16:creationId xmlns:a16="http://schemas.microsoft.com/office/drawing/2014/main" id="{E30F600A-E0E4-DC25-6D7C-E918948848E9}"/>
                </a:ext>
              </a:extLst>
            </p:cNvPr>
            <p:cNvSpPr/>
            <p:nvPr/>
          </p:nvSpPr>
          <p:spPr>
            <a:xfrm flipV="1">
              <a:off x="1432833" y="619257"/>
              <a:ext cx="99785" cy="89964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1" name="AutoShape 521">
              <a:extLst>
                <a:ext uri="{FF2B5EF4-FFF2-40B4-BE49-F238E27FC236}">
                  <a16:creationId xmlns:a16="http://schemas.microsoft.com/office/drawing/2014/main" id="{CA18BB4F-81B0-589A-BA87-A8CB62E8CC8C}"/>
                </a:ext>
              </a:extLst>
            </p:cNvPr>
            <p:cNvSpPr/>
            <p:nvPr/>
          </p:nvSpPr>
          <p:spPr>
            <a:xfrm flipV="1">
              <a:off x="1444969" y="619257"/>
              <a:ext cx="87649" cy="102717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2" name="AutoShape 522">
              <a:extLst>
                <a:ext uri="{FF2B5EF4-FFF2-40B4-BE49-F238E27FC236}">
                  <a16:creationId xmlns:a16="http://schemas.microsoft.com/office/drawing/2014/main" id="{311E3BDB-FBD9-FA9B-9703-0706F42A78DC}"/>
                </a:ext>
              </a:extLst>
            </p:cNvPr>
            <p:cNvSpPr/>
            <p:nvPr/>
          </p:nvSpPr>
          <p:spPr>
            <a:xfrm flipV="1">
              <a:off x="1478324" y="618830"/>
              <a:ext cx="66114" cy="94682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3" name="AutoShape 523">
              <a:extLst>
                <a:ext uri="{FF2B5EF4-FFF2-40B4-BE49-F238E27FC236}">
                  <a16:creationId xmlns:a16="http://schemas.microsoft.com/office/drawing/2014/main" id="{0F0609F6-63D9-0103-3FFB-8C2E77131F9D}"/>
                </a:ext>
              </a:extLst>
            </p:cNvPr>
            <p:cNvSpPr/>
            <p:nvPr/>
          </p:nvSpPr>
          <p:spPr>
            <a:xfrm flipV="1">
              <a:off x="1510896" y="632779"/>
              <a:ext cx="41971" cy="63821"/>
            </a:xfrm>
            <a:prstGeom prst="line">
              <a:avLst/>
            </a:prstGeom>
            <a:ln w="3255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24" name="Group 524">
              <a:extLst>
                <a:ext uri="{FF2B5EF4-FFF2-40B4-BE49-F238E27FC236}">
                  <a16:creationId xmlns:a16="http://schemas.microsoft.com/office/drawing/2014/main" id="{C14A4363-28AB-5657-EB86-FF29062967FD}"/>
                </a:ext>
              </a:extLst>
            </p:cNvPr>
            <p:cNvGrpSpPr/>
            <p:nvPr/>
          </p:nvGrpSpPr>
          <p:grpSpPr>
            <a:xfrm>
              <a:off x="751232" y="531351"/>
              <a:ext cx="38279" cy="17943"/>
              <a:chOff x="0" y="0"/>
              <a:chExt cx="433490" cy="203199"/>
            </a:xfrm>
          </p:grpSpPr>
          <p:sp>
            <p:nvSpPr>
              <p:cNvPr id="525" name="Freeform 525">
                <a:extLst>
                  <a:ext uri="{FF2B5EF4-FFF2-40B4-BE49-F238E27FC236}">
                    <a16:creationId xmlns:a16="http://schemas.microsoft.com/office/drawing/2014/main" id="{6DB493B0-762B-E212-CC1D-CF9F981AD4C9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" name="TextBox 526">
                <a:extLst>
                  <a:ext uri="{FF2B5EF4-FFF2-40B4-BE49-F238E27FC236}">
                    <a16:creationId xmlns:a16="http://schemas.microsoft.com/office/drawing/2014/main" id="{F8054F85-38D5-33CB-1D42-502B8356C77E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27" name="Group 527">
              <a:extLst>
                <a:ext uri="{FF2B5EF4-FFF2-40B4-BE49-F238E27FC236}">
                  <a16:creationId xmlns:a16="http://schemas.microsoft.com/office/drawing/2014/main" id="{15662BA1-3625-D723-6318-B8E1EE540F34}"/>
                </a:ext>
              </a:extLst>
            </p:cNvPr>
            <p:cNvGrpSpPr/>
            <p:nvPr/>
          </p:nvGrpSpPr>
          <p:grpSpPr>
            <a:xfrm>
              <a:off x="752690" y="532034"/>
              <a:ext cx="35364" cy="16577"/>
              <a:chOff x="0" y="0"/>
              <a:chExt cx="433490" cy="203199"/>
            </a:xfrm>
          </p:grpSpPr>
          <p:sp>
            <p:nvSpPr>
              <p:cNvPr id="528" name="Freeform 528">
                <a:extLst>
                  <a:ext uri="{FF2B5EF4-FFF2-40B4-BE49-F238E27FC236}">
                    <a16:creationId xmlns:a16="http://schemas.microsoft.com/office/drawing/2014/main" id="{6943A628-14C6-D3D7-1DD0-C5AC06D52F5C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" name="TextBox 529">
                <a:extLst>
                  <a:ext uri="{FF2B5EF4-FFF2-40B4-BE49-F238E27FC236}">
                    <a16:creationId xmlns:a16="http://schemas.microsoft.com/office/drawing/2014/main" id="{4AB7C6DF-6A35-4E74-152B-0F0F635FA23A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0" name="Group 530">
              <a:extLst>
                <a:ext uri="{FF2B5EF4-FFF2-40B4-BE49-F238E27FC236}">
                  <a16:creationId xmlns:a16="http://schemas.microsoft.com/office/drawing/2014/main" id="{AA6F9A75-8E49-1E36-1BE6-BDE4501577BA}"/>
                </a:ext>
              </a:extLst>
            </p:cNvPr>
            <p:cNvGrpSpPr/>
            <p:nvPr/>
          </p:nvGrpSpPr>
          <p:grpSpPr>
            <a:xfrm>
              <a:off x="810278" y="497859"/>
              <a:ext cx="21553" cy="19532"/>
              <a:chOff x="0" y="0"/>
              <a:chExt cx="433490" cy="392853"/>
            </a:xfrm>
          </p:grpSpPr>
          <p:sp>
            <p:nvSpPr>
              <p:cNvPr id="531" name="Freeform 531">
                <a:extLst>
                  <a:ext uri="{FF2B5EF4-FFF2-40B4-BE49-F238E27FC236}">
                    <a16:creationId xmlns:a16="http://schemas.microsoft.com/office/drawing/2014/main" id="{A68E30E2-0BA6-C6A5-B5B2-9F1192561D7A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" name="TextBox 532">
                <a:extLst>
                  <a:ext uri="{FF2B5EF4-FFF2-40B4-BE49-F238E27FC236}">
                    <a16:creationId xmlns:a16="http://schemas.microsoft.com/office/drawing/2014/main" id="{33D34A8D-DC0F-0C5B-142B-273C0EBBE508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3" name="Group 533">
              <a:extLst>
                <a:ext uri="{FF2B5EF4-FFF2-40B4-BE49-F238E27FC236}">
                  <a16:creationId xmlns:a16="http://schemas.microsoft.com/office/drawing/2014/main" id="{86F3F360-08BE-E2D3-EE8C-F741F90613FD}"/>
                </a:ext>
              </a:extLst>
            </p:cNvPr>
            <p:cNvGrpSpPr/>
            <p:nvPr/>
          </p:nvGrpSpPr>
          <p:grpSpPr>
            <a:xfrm>
              <a:off x="811099" y="498603"/>
              <a:ext cx="19911" cy="18045"/>
              <a:chOff x="0" y="0"/>
              <a:chExt cx="433490" cy="392853"/>
            </a:xfrm>
          </p:grpSpPr>
          <p:sp>
            <p:nvSpPr>
              <p:cNvPr id="534" name="Freeform 534">
                <a:extLst>
                  <a:ext uri="{FF2B5EF4-FFF2-40B4-BE49-F238E27FC236}">
                    <a16:creationId xmlns:a16="http://schemas.microsoft.com/office/drawing/2014/main" id="{17FC6FCA-22D4-AD6C-662D-F60675134164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" name="TextBox 535">
                <a:extLst>
                  <a:ext uri="{FF2B5EF4-FFF2-40B4-BE49-F238E27FC236}">
                    <a16:creationId xmlns:a16="http://schemas.microsoft.com/office/drawing/2014/main" id="{524A9C30-41F2-933B-148B-02E4E55B27A0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6" name="Group 536">
              <a:extLst>
                <a:ext uri="{FF2B5EF4-FFF2-40B4-BE49-F238E27FC236}">
                  <a16:creationId xmlns:a16="http://schemas.microsoft.com/office/drawing/2014/main" id="{58DEBD3D-D755-3E72-8D6F-3B3D998C6134}"/>
                </a:ext>
              </a:extLst>
            </p:cNvPr>
            <p:cNvGrpSpPr/>
            <p:nvPr/>
          </p:nvGrpSpPr>
          <p:grpSpPr>
            <a:xfrm>
              <a:off x="851747" y="540323"/>
              <a:ext cx="24358" cy="29155"/>
              <a:chOff x="0" y="0"/>
              <a:chExt cx="328213" cy="392853"/>
            </a:xfrm>
          </p:grpSpPr>
          <p:sp>
            <p:nvSpPr>
              <p:cNvPr id="537" name="Freeform 537">
                <a:extLst>
                  <a:ext uri="{FF2B5EF4-FFF2-40B4-BE49-F238E27FC236}">
                    <a16:creationId xmlns:a16="http://schemas.microsoft.com/office/drawing/2014/main" id="{B3CB0129-82DA-8BC1-0F87-108A7A73F22E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" name="TextBox 538">
                <a:extLst>
                  <a:ext uri="{FF2B5EF4-FFF2-40B4-BE49-F238E27FC236}">
                    <a16:creationId xmlns:a16="http://schemas.microsoft.com/office/drawing/2014/main" id="{DDDBCCF1-C6DA-29D1-F557-194968863BC3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39" name="Group 539">
              <a:extLst>
                <a:ext uri="{FF2B5EF4-FFF2-40B4-BE49-F238E27FC236}">
                  <a16:creationId xmlns:a16="http://schemas.microsoft.com/office/drawing/2014/main" id="{B8A53798-8540-2FA1-0DFC-1C58FCF26ED6}"/>
                </a:ext>
              </a:extLst>
            </p:cNvPr>
            <p:cNvGrpSpPr/>
            <p:nvPr/>
          </p:nvGrpSpPr>
          <p:grpSpPr>
            <a:xfrm>
              <a:off x="852674" y="541433"/>
              <a:ext cx="22503" cy="26935"/>
              <a:chOff x="0" y="0"/>
              <a:chExt cx="328213" cy="392853"/>
            </a:xfrm>
          </p:grpSpPr>
          <p:sp>
            <p:nvSpPr>
              <p:cNvPr id="540" name="Freeform 540">
                <a:extLst>
                  <a:ext uri="{FF2B5EF4-FFF2-40B4-BE49-F238E27FC236}">
                    <a16:creationId xmlns:a16="http://schemas.microsoft.com/office/drawing/2014/main" id="{2D2DA6C2-D0F3-1194-AC26-60F42FC745BD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" name="TextBox 541">
                <a:extLst>
                  <a:ext uri="{FF2B5EF4-FFF2-40B4-BE49-F238E27FC236}">
                    <a16:creationId xmlns:a16="http://schemas.microsoft.com/office/drawing/2014/main" id="{15D4F6EA-5714-FFC5-99FE-F99F75BCE255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2" name="Group 542">
              <a:extLst>
                <a:ext uri="{FF2B5EF4-FFF2-40B4-BE49-F238E27FC236}">
                  <a16:creationId xmlns:a16="http://schemas.microsoft.com/office/drawing/2014/main" id="{B7C99A00-3087-7171-9E61-7AE476F22103}"/>
                </a:ext>
              </a:extLst>
            </p:cNvPr>
            <p:cNvGrpSpPr/>
            <p:nvPr/>
          </p:nvGrpSpPr>
          <p:grpSpPr>
            <a:xfrm>
              <a:off x="858258" y="554900"/>
              <a:ext cx="24358" cy="19135"/>
              <a:chOff x="0" y="0"/>
              <a:chExt cx="328213" cy="257837"/>
            </a:xfrm>
          </p:grpSpPr>
          <p:sp>
            <p:nvSpPr>
              <p:cNvPr id="543" name="Freeform 543">
                <a:extLst>
                  <a:ext uri="{FF2B5EF4-FFF2-40B4-BE49-F238E27FC236}">
                    <a16:creationId xmlns:a16="http://schemas.microsoft.com/office/drawing/2014/main" id="{BB36C580-2208-3632-0E5C-8FDEFF0A37EA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" name="TextBox 544">
                <a:extLst>
                  <a:ext uri="{FF2B5EF4-FFF2-40B4-BE49-F238E27FC236}">
                    <a16:creationId xmlns:a16="http://schemas.microsoft.com/office/drawing/2014/main" id="{88E8FAF1-95A0-556A-62C1-1DF536300083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5" name="Group 545">
              <a:extLst>
                <a:ext uri="{FF2B5EF4-FFF2-40B4-BE49-F238E27FC236}">
                  <a16:creationId xmlns:a16="http://schemas.microsoft.com/office/drawing/2014/main" id="{CCF8434B-2A0D-784D-E3B2-796DF87AC168}"/>
                </a:ext>
              </a:extLst>
            </p:cNvPr>
            <p:cNvGrpSpPr/>
            <p:nvPr/>
          </p:nvGrpSpPr>
          <p:grpSpPr>
            <a:xfrm>
              <a:off x="859185" y="555629"/>
              <a:ext cx="22503" cy="17678"/>
              <a:chOff x="0" y="0"/>
              <a:chExt cx="328213" cy="257837"/>
            </a:xfrm>
          </p:grpSpPr>
          <p:sp>
            <p:nvSpPr>
              <p:cNvPr id="546" name="Freeform 546">
                <a:extLst>
                  <a:ext uri="{FF2B5EF4-FFF2-40B4-BE49-F238E27FC236}">
                    <a16:creationId xmlns:a16="http://schemas.microsoft.com/office/drawing/2014/main" id="{4FA99CE3-E92E-CF09-3109-77B8C1BA25A7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" name="TextBox 547">
                <a:extLst>
                  <a:ext uri="{FF2B5EF4-FFF2-40B4-BE49-F238E27FC236}">
                    <a16:creationId xmlns:a16="http://schemas.microsoft.com/office/drawing/2014/main" id="{2A1DCED2-FB0F-E1C3-CA69-5A716B94BF1F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8" name="Group 548">
              <a:extLst>
                <a:ext uri="{FF2B5EF4-FFF2-40B4-BE49-F238E27FC236}">
                  <a16:creationId xmlns:a16="http://schemas.microsoft.com/office/drawing/2014/main" id="{C0499787-3476-822F-648B-D3792BB1194E}"/>
                </a:ext>
              </a:extLst>
            </p:cNvPr>
            <p:cNvGrpSpPr/>
            <p:nvPr/>
          </p:nvGrpSpPr>
          <p:grpSpPr>
            <a:xfrm>
              <a:off x="870436" y="464941"/>
              <a:ext cx="38279" cy="17943"/>
              <a:chOff x="0" y="0"/>
              <a:chExt cx="433490" cy="203199"/>
            </a:xfrm>
          </p:grpSpPr>
          <p:sp>
            <p:nvSpPr>
              <p:cNvPr id="549" name="Freeform 549">
                <a:extLst>
                  <a:ext uri="{FF2B5EF4-FFF2-40B4-BE49-F238E27FC236}">
                    <a16:creationId xmlns:a16="http://schemas.microsoft.com/office/drawing/2014/main" id="{0028DB32-47D9-8D62-D513-D702F90AF695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" name="TextBox 550">
                <a:extLst>
                  <a:ext uri="{FF2B5EF4-FFF2-40B4-BE49-F238E27FC236}">
                    <a16:creationId xmlns:a16="http://schemas.microsoft.com/office/drawing/2014/main" id="{CDA4BB22-F0E1-002E-4B98-2199E254DDE8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1" name="Group 551">
              <a:extLst>
                <a:ext uri="{FF2B5EF4-FFF2-40B4-BE49-F238E27FC236}">
                  <a16:creationId xmlns:a16="http://schemas.microsoft.com/office/drawing/2014/main" id="{0E83E864-F64A-78D6-5210-AC84350EC283}"/>
                </a:ext>
              </a:extLst>
            </p:cNvPr>
            <p:cNvGrpSpPr/>
            <p:nvPr/>
          </p:nvGrpSpPr>
          <p:grpSpPr>
            <a:xfrm>
              <a:off x="871894" y="465624"/>
              <a:ext cx="35364" cy="16577"/>
              <a:chOff x="0" y="0"/>
              <a:chExt cx="433490" cy="203199"/>
            </a:xfrm>
          </p:grpSpPr>
          <p:sp>
            <p:nvSpPr>
              <p:cNvPr id="552" name="Freeform 552">
                <a:extLst>
                  <a:ext uri="{FF2B5EF4-FFF2-40B4-BE49-F238E27FC236}">
                    <a16:creationId xmlns:a16="http://schemas.microsoft.com/office/drawing/2014/main" id="{BA1DF56A-B536-4DE1-F0E7-9E2D5FD151E0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" name="TextBox 553">
                <a:extLst>
                  <a:ext uri="{FF2B5EF4-FFF2-40B4-BE49-F238E27FC236}">
                    <a16:creationId xmlns:a16="http://schemas.microsoft.com/office/drawing/2014/main" id="{D3BD2F6D-E9A1-62E6-3D29-86B749F9159C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4" name="Group 554">
              <a:extLst>
                <a:ext uri="{FF2B5EF4-FFF2-40B4-BE49-F238E27FC236}">
                  <a16:creationId xmlns:a16="http://schemas.microsoft.com/office/drawing/2014/main" id="{A20B9954-DDEF-0646-A298-7C168F1B494A}"/>
                </a:ext>
              </a:extLst>
            </p:cNvPr>
            <p:cNvGrpSpPr/>
            <p:nvPr/>
          </p:nvGrpSpPr>
          <p:grpSpPr>
            <a:xfrm>
              <a:off x="929483" y="431449"/>
              <a:ext cx="21553" cy="19532"/>
              <a:chOff x="0" y="0"/>
              <a:chExt cx="433490" cy="392853"/>
            </a:xfrm>
          </p:grpSpPr>
          <p:sp>
            <p:nvSpPr>
              <p:cNvPr id="555" name="Freeform 555">
                <a:extLst>
                  <a:ext uri="{FF2B5EF4-FFF2-40B4-BE49-F238E27FC236}">
                    <a16:creationId xmlns:a16="http://schemas.microsoft.com/office/drawing/2014/main" id="{AD75857C-491F-89D4-74CA-2294B50EDEB8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" name="TextBox 556">
                <a:extLst>
                  <a:ext uri="{FF2B5EF4-FFF2-40B4-BE49-F238E27FC236}">
                    <a16:creationId xmlns:a16="http://schemas.microsoft.com/office/drawing/2014/main" id="{D6B67634-66B7-7881-EE1A-B3F43171F9EB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7" name="Group 557">
              <a:extLst>
                <a:ext uri="{FF2B5EF4-FFF2-40B4-BE49-F238E27FC236}">
                  <a16:creationId xmlns:a16="http://schemas.microsoft.com/office/drawing/2014/main" id="{6831DC5E-6540-0126-6150-075BB3AAD848}"/>
                </a:ext>
              </a:extLst>
            </p:cNvPr>
            <p:cNvGrpSpPr/>
            <p:nvPr/>
          </p:nvGrpSpPr>
          <p:grpSpPr>
            <a:xfrm>
              <a:off x="930303" y="432193"/>
              <a:ext cx="19911" cy="18045"/>
              <a:chOff x="0" y="0"/>
              <a:chExt cx="433490" cy="392853"/>
            </a:xfrm>
          </p:grpSpPr>
          <p:sp>
            <p:nvSpPr>
              <p:cNvPr id="558" name="Freeform 558">
                <a:extLst>
                  <a:ext uri="{FF2B5EF4-FFF2-40B4-BE49-F238E27FC236}">
                    <a16:creationId xmlns:a16="http://schemas.microsoft.com/office/drawing/2014/main" id="{3540F64D-8E78-7350-4EBD-17D64BC43231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" name="TextBox 559">
                <a:extLst>
                  <a:ext uri="{FF2B5EF4-FFF2-40B4-BE49-F238E27FC236}">
                    <a16:creationId xmlns:a16="http://schemas.microsoft.com/office/drawing/2014/main" id="{A95AD4A8-B82A-67E8-9981-095272A08FBD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0" name="Group 560">
              <a:extLst>
                <a:ext uri="{FF2B5EF4-FFF2-40B4-BE49-F238E27FC236}">
                  <a16:creationId xmlns:a16="http://schemas.microsoft.com/office/drawing/2014/main" id="{C93A6E90-0A29-3D87-D037-8F2EB4550995}"/>
                </a:ext>
              </a:extLst>
            </p:cNvPr>
            <p:cNvGrpSpPr/>
            <p:nvPr/>
          </p:nvGrpSpPr>
          <p:grpSpPr>
            <a:xfrm>
              <a:off x="970951" y="473913"/>
              <a:ext cx="24358" cy="29155"/>
              <a:chOff x="0" y="0"/>
              <a:chExt cx="328213" cy="392853"/>
            </a:xfrm>
          </p:grpSpPr>
          <p:sp>
            <p:nvSpPr>
              <p:cNvPr id="561" name="Freeform 561">
                <a:extLst>
                  <a:ext uri="{FF2B5EF4-FFF2-40B4-BE49-F238E27FC236}">
                    <a16:creationId xmlns:a16="http://schemas.microsoft.com/office/drawing/2014/main" id="{BE7866E1-ABC7-DBBF-B6ED-C9975A63629D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" name="TextBox 562">
                <a:extLst>
                  <a:ext uri="{FF2B5EF4-FFF2-40B4-BE49-F238E27FC236}">
                    <a16:creationId xmlns:a16="http://schemas.microsoft.com/office/drawing/2014/main" id="{ADD78135-FCDE-5C5A-3084-BE53FA3304A8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3" name="Group 563">
              <a:extLst>
                <a:ext uri="{FF2B5EF4-FFF2-40B4-BE49-F238E27FC236}">
                  <a16:creationId xmlns:a16="http://schemas.microsoft.com/office/drawing/2014/main" id="{BEB649DB-E85A-1F38-EF08-0891B616B3BE}"/>
                </a:ext>
              </a:extLst>
            </p:cNvPr>
            <p:cNvGrpSpPr/>
            <p:nvPr/>
          </p:nvGrpSpPr>
          <p:grpSpPr>
            <a:xfrm>
              <a:off x="971878" y="475023"/>
              <a:ext cx="22503" cy="26935"/>
              <a:chOff x="0" y="0"/>
              <a:chExt cx="328213" cy="392853"/>
            </a:xfrm>
          </p:grpSpPr>
          <p:sp>
            <p:nvSpPr>
              <p:cNvPr id="564" name="Freeform 564">
                <a:extLst>
                  <a:ext uri="{FF2B5EF4-FFF2-40B4-BE49-F238E27FC236}">
                    <a16:creationId xmlns:a16="http://schemas.microsoft.com/office/drawing/2014/main" id="{4F3652DA-CA05-CA01-660F-555DBA547E6D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" name="TextBox 565">
                <a:extLst>
                  <a:ext uri="{FF2B5EF4-FFF2-40B4-BE49-F238E27FC236}">
                    <a16:creationId xmlns:a16="http://schemas.microsoft.com/office/drawing/2014/main" id="{8A30E7E2-5DA1-BF21-705A-5B128784B1FD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6" name="Group 566">
              <a:extLst>
                <a:ext uri="{FF2B5EF4-FFF2-40B4-BE49-F238E27FC236}">
                  <a16:creationId xmlns:a16="http://schemas.microsoft.com/office/drawing/2014/main" id="{54DB1367-60B8-34BA-2E48-3B45E826E2D2}"/>
                </a:ext>
              </a:extLst>
            </p:cNvPr>
            <p:cNvGrpSpPr/>
            <p:nvPr/>
          </p:nvGrpSpPr>
          <p:grpSpPr>
            <a:xfrm>
              <a:off x="977462" y="488490"/>
              <a:ext cx="24358" cy="19135"/>
              <a:chOff x="0" y="0"/>
              <a:chExt cx="328213" cy="257837"/>
            </a:xfrm>
          </p:grpSpPr>
          <p:sp>
            <p:nvSpPr>
              <p:cNvPr id="567" name="Freeform 567">
                <a:extLst>
                  <a:ext uri="{FF2B5EF4-FFF2-40B4-BE49-F238E27FC236}">
                    <a16:creationId xmlns:a16="http://schemas.microsoft.com/office/drawing/2014/main" id="{BE2A2470-80A9-0887-9454-0C8C25AD50DB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8" name="TextBox 568">
                <a:extLst>
                  <a:ext uri="{FF2B5EF4-FFF2-40B4-BE49-F238E27FC236}">
                    <a16:creationId xmlns:a16="http://schemas.microsoft.com/office/drawing/2014/main" id="{964260A6-106E-FB4F-0426-D6F572CE2BBC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69" name="Group 569">
              <a:extLst>
                <a:ext uri="{FF2B5EF4-FFF2-40B4-BE49-F238E27FC236}">
                  <a16:creationId xmlns:a16="http://schemas.microsoft.com/office/drawing/2014/main" id="{7DF405DD-9A12-DC51-4C6E-D4090D39DF79}"/>
                </a:ext>
              </a:extLst>
            </p:cNvPr>
            <p:cNvGrpSpPr/>
            <p:nvPr/>
          </p:nvGrpSpPr>
          <p:grpSpPr>
            <a:xfrm>
              <a:off x="978389" y="489219"/>
              <a:ext cx="22503" cy="17678"/>
              <a:chOff x="0" y="0"/>
              <a:chExt cx="328213" cy="257837"/>
            </a:xfrm>
          </p:grpSpPr>
          <p:sp>
            <p:nvSpPr>
              <p:cNvPr id="570" name="Freeform 570">
                <a:extLst>
                  <a:ext uri="{FF2B5EF4-FFF2-40B4-BE49-F238E27FC236}">
                    <a16:creationId xmlns:a16="http://schemas.microsoft.com/office/drawing/2014/main" id="{4B859F3F-E828-524B-B05D-B7B57002B5E8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1" name="TextBox 571">
                <a:extLst>
                  <a:ext uri="{FF2B5EF4-FFF2-40B4-BE49-F238E27FC236}">
                    <a16:creationId xmlns:a16="http://schemas.microsoft.com/office/drawing/2014/main" id="{21303F18-9D4B-E601-BFAE-EC89803CFF1E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2" name="Group 572">
              <a:extLst>
                <a:ext uri="{FF2B5EF4-FFF2-40B4-BE49-F238E27FC236}">
                  <a16:creationId xmlns:a16="http://schemas.microsoft.com/office/drawing/2014/main" id="{67BA8252-E56F-87CE-144E-2BA95912C87F}"/>
                </a:ext>
              </a:extLst>
            </p:cNvPr>
            <p:cNvGrpSpPr/>
            <p:nvPr/>
          </p:nvGrpSpPr>
          <p:grpSpPr>
            <a:xfrm>
              <a:off x="587868" y="455175"/>
              <a:ext cx="38279" cy="17943"/>
              <a:chOff x="0" y="0"/>
              <a:chExt cx="433490" cy="203199"/>
            </a:xfrm>
          </p:grpSpPr>
          <p:sp>
            <p:nvSpPr>
              <p:cNvPr id="573" name="Freeform 573">
                <a:extLst>
                  <a:ext uri="{FF2B5EF4-FFF2-40B4-BE49-F238E27FC236}">
                    <a16:creationId xmlns:a16="http://schemas.microsoft.com/office/drawing/2014/main" id="{9B06AB0A-2E5A-99EB-0BBF-BFB1E30B0B36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4" name="TextBox 574">
                <a:extLst>
                  <a:ext uri="{FF2B5EF4-FFF2-40B4-BE49-F238E27FC236}">
                    <a16:creationId xmlns:a16="http://schemas.microsoft.com/office/drawing/2014/main" id="{9231DCF7-D53D-1D23-85B8-649649E0DCB2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5" name="Group 575">
              <a:extLst>
                <a:ext uri="{FF2B5EF4-FFF2-40B4-BE49-F238E27FC236}">
                  <a16:creationId xmlns:a16="http://schemas.microsoft.com/office/drawing/2014/main" id="{F768A266-39FD-5CA8-D0EE-99E45B144B5A}"/>
                </a:ext>
              </a:extLst>
            </p:cNvPr>
            <p:cNvGrpSpPr/>
            <p:nvPr/>
          </p:nvGrpSpPr>
          <p:grpSpPr>
            <a:xfrm>
              <a:off x="589325" y="455858"/>
              <a:ext cx="35364" cy="16577"/>
              <a:chOff x="0" y="0"/>
              <a:chExt cx="433490" cy="203199"/>
            </a:xfrm>
          </p:grpSpPr>
          <p:sp>
            <p:nvSpPr>
              <p:cNvPr id="576" name="Freeform 576">
                <a:extLst>
                  <a:ext uri="{FF2B5EF4-FFF2-40B4-BE49-F238E27FC236}">
                    <a16:creationId xmlns:a16="http://schemas.microsoft.com/office/drawing/2014/main" id="{FAA4B953-B19A-E275-8088-5DFA02BC201C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7" name="TextBox 577">
                <a:extLst>
                  <a:ext uri="{FF2B5EF4-FFF2-40B4-BE49-F238E27FC236}">
                    <a16:creationId xmlns:a16="http://schemas.microsoft.com/office/drawing/2014/main" id="{279D2D80-CECE-2223-FB22-C0AE4AE800E8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8" name="Group 578">
              <a:extLst>
                <a:ext uri="{FF2B5EF4-FFF2-40B4-BE49-F238E27FC236}">
                  <a16:creationId xmlns:a16="http://schemas.microsoft.com/office/drawing/2014/main" id="{A321DC7C-0427-C77C-0296-43FF06D55942}"/>
                </a:ext>
              </a:extLst>
            </p:cNvPr>
            <p:cNvGrpSpPr/>
            <p:nvPr/>
          </p:nvGrpSpPr>
          <p:grpSpPr>
            <a:xfrm>
              <a:off x="646914" y="421683"/>
              <a:ext cx="21553" cy="19532"/>
              <a:chOff x="0" y="0"/>
              <a:chExt cx="433490" cy="392853"/>
            </a:xfrm>
          </p:grpSpPr>
          <p:sp>
            <p:nvSpPr>
              <p:cNvPr id="579" name="Freeform 579">
                <a:extLst>
                  <a:ext uri="{FF2B5EF4-FFF2-40B4-BE49-F238E27FC236}">
                    <a16:creationId xmlns:a16="http://schemas.microsoft.com/office/drawing/2014/main" id="{0D704030-4F48-8BDA-F7F9-52DFE9DF5846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0" name="TextBox 580">
                <a:extLst>
                  <a:ext uri="{FF2B5EF4-FFF2-40B4-BE49-F238E27FC236}">
                    <a16:creationId xmlns:a16="http://schemas.microsoft.com/office/drawing/2014/main" id="{4DE9CBE0-0565-AE8A-9367-7296C8A4D7F5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1" name="Group 581">
              <a:extLst>
                <a:ext uri="{FF2B5EF4-FFF2-40B4-BE49-F238E27FC236}">
                  <a16:creationId xmlns:a16="http://schemas.microsoft.com/office/drawing/2014/main" id="{198D3CD0-0CF6-B57D-8FED-D4D307C79D89}"/>
                </a:ext>
              </a:extLst>
            </p:cNvPr>
            <p:cNvGrpSpPr/>
            <p:nvPr/>
          </p:nvGrpSpPr>
          <p:grpSpPr>
            <a:xfrm>
              <a:off x="647735" y="422426"/>
              <a:ext cx="19911" cy="18045"/>
              <a:chOff x="0" y="0"/>
              <a:chExt cx="433490" cy="392853"/>
            </a:xfrm>
          </p:grpSpPr>
          <p:sp>
            <p:nvSpPr>
              <p:cNvPr id="582" name="Freeform 582">
                <a:extLst>
                  <a:ext uri="{FF2B5EF4-FFF2-40B4-BE49-F238E27FC236}">
                    <a16:creationId xmlns:a16="http://schemas.microsoft.com/office/drawing/2014/main" id="{9F6615AE-87BE-3A81-3E81-1B7BC75F925B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3" name="TextBox 583">
                <a:extLst>
                  <a:ext uri="{FF2B5EF4-FFF2-40B4-BE49-F238E27FC236}">
                    <a16:creationId xmlns:a16="http://schemas.microsoft.com/office/drawing/2014/main" id="{A8CB7579-F2B1-DA74-09CD-609D485382D3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4" name="Group 584">
              <a:extLst>
                <a:ext uri="{FF2B5EF4-FFF2-40B4-BE49-F238E27FC236}">
                  <a16:creationId xmlns:a16="http://schemas.microsoft.com/office/drawing/2014/main" id="{F98C1C7F-7C21-E16B-595E-90B3A9C248A0}"/>
                </a:ext>
              </a:extLst>
            </p:cNvPr>
            <p:cNvGrpSpPr/>
            <p:nvPr/>
          </p:nvGrpSpPr>
          <p:grpSpPr>
            <a:xfrm>
              <a:off x="711821" y="440597"/>
              <a:ext cx="24358" cy="29155"/>
              <a:chOff x="0" y="0"/>
              <a:chExt cx="328213" cy="392853"/>
            </a:xfrm>
          </p:grpSpPr>
          <p:sp>
            <p:nvSpPr>
              <p:cNvPr id="585" name="Freeform 585">
                <a:extLst>
                  <a:ext uri="{FF2B5EF4-FFF2-40B4-BE49-F238E27FC236}">
                    <a16:creationId xmlns:a16="http://schemas.microsoft.com/office/drawing/2014/main" id="{B5EC93BF-33C2-D92D-0FC4-F6B2712E5DD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6" name="TextBox 586">
                <a:extLst>
                  <a:ext uri="{FF2B5EF4-FFF2-40B4-BE49-F238E27FC236}">
                    <a16:creationId xmlns:a16="http://schemas.microsoft.com/office/drawing/2014/main" id="{7686125D-19E9-C60C-FEA1-7863631A6D87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7" name="Group 587">
              <a:extLst>
                <a:ext uri="{FF2B5EF4-FFF2-40B4-BE49-F238E27FC236}">
                  <a16:creationId xmlns:a16="http://schemas.microsoft.com/office/drawing/2014/main" id="{5F02FD1F-22D4-17CF-4072-A13244627978}"/>
                </a:ext>
              </a:extLst>
            </p:cNvPr>
            <p:cNvGrpSpPr/>
            <p:nvPr/>
          </p:nvGrpSpPr>
          <p:grpSpPr>
            <a:xfrm>
              <a:off x="712749" y="441707"/>
              <a:ext cx="22503" cy="26935"/>
              <a:chOff x="0" y="0"/>
              <a:chExt cx="328213" cy="392853"/>
            </a:xfrm>
          </p:grpSpPr>
          <p:sp>
            <p:nvSpPr>
              <p:cNvPr id="588" name="Freeform 588">
                <a:extLst>
                  <a:ext uri="{FF2B5EF4-FFF2-40B4-BE49-F238E27FC236}">
                    <a16:creationId xmlns:a16="http://schemas.microsoft.com/office/drawing/2014/main" id="{161996B9-3A28-C57D-962B-9A71C3BC0884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9" name="TextBox 589">
                <a:extLst>
                  <a:ext uri="{FF2B5EF4-FFF2-40B4-BE49-F238E27FC236}">
                    <a16:creationId xmlns:a16="http://schemas.microsoft.com/office/drawing/2014/main" id="{440E2C0E-A954-5BD6-26B0-3BE6C0399A7C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0" name="Group 590">
              <a:extLst>
                <a:ext uri="{FF2B5EF4-FFF2-40B4-BE49-F238E27FC236}">
                  <a16:creationId xmlns:a16="http://schemas.microsoft.com/office/drawing/2014/main" id="{05AAAF38-5953-933D-5A95-40A667D82115}"/>
                </a:ext>
              </a:extLst>
            </p:cNvPr>
            <p:cNvGrpSpPr/>
            <p:nvPr/>
          </p:nvGrpSpPr>
          <p:grpSpPr>
            <a:xfrm>
              <a:off x="699642" y="453983"/>
              <a:ext cx="24358" cy="19135"/>
              <a:chOff x="0" y="0"/>
              <a:chExt cx="328213" cy="257837"/>
            </a:xfrm>
          </p:grpSpPr>
          <p:sp>
            <p:nvSpPr>
              <p:cNvPr id="591" name="Freeform 591">
                <a:extLst>
                  <a:ext uri="{FF2B5EF4-FFF2-40B4-BE49-F238E27FC236}">
                    <a16:creationId xmlns:a16="http://schemas.microsoft.com/office/drawing/2014/main" id="{33A2F4E7-D5A1-3432-357E-45977C531422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2" name="TextBox 592">
                <a:extLst>
                  <a:ext uri="{FF2B5EF4-FFF2-40B4-BE49-F238E27FC236}">
                    <a16:creationId xmlns:a16="http://schemas.microsoft.com/office/drawing/2014/main" id="{7C327F8D-6084-0A3C-1CEC-2108B45ED27C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3" name="Group 593">
              <a:extLst>
                <a:ext uri="{FF2B5EF4-FFF2-40B4-BE49-F238E27FC236}">
                  <a16:creationId xmlns:a16="http://schemas.microsoft.com/office/drawing/2014/main" id="{BD1DBA4F-512D-D9D1-3458-01F3A5B6AE19}"/>
                </a:ext>
              </a:extLst>
            </p:cNvPr>
            <p:cNvGrpSpPr/>
            <p:nvPr/>
          </p:nvGrpSpPr>
          <p:grpSpPr>
            <a:xfrm>
              <a:off x="700570" y="454712"/>
              <a:ext cx="22503" cy="17678"/>
              <a:chOff x="0" y="0"/>
              <a:chExt cx="328213" cy="257837"/>
            </a:xfrm>
          </p:grpSpPr>
          <p:sp>
            <p:nvSpPr>
              <p:cNvPr id="594" name="Freeform 594">
                <a:extLst>
                  <a:ext uri="{FF2B5EF4-FFF2-40B4-BE49-F238E27FC236}">
                    <a16:creationId xmlns:a16="http://schemas.microsoft.com/office/drawing/2014/main" id="{C86419E0-31AD-8100-69F0-63165B3195E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5" name="TextBox 595">
                <a:extLst>
                  <a:ext uri="{FF2B5EF4-FFF2-40B4-BE49-F238E27FC236}">
                    <a16:creationId xmlns:a16="http://schemas.microsoft.com/office/drawing/2014/main" id="{BDCE7A04-50BC-1445-772B-617AC37EE59A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6" name="Group 596">
              <a:extLst>
                <a:ext uri="{FF2B5EF4-FFF2-40B4-BE49-F238E27FC236}">
                  <a16:creationId xmlns:a16="http://schemas.microsoft.com/office/drawing/2014/main" id="{581D2E73-41EE-64EC-3C9F-82E7362AF8E2}"/>
                </a:ext>
              </a:extLst>
            </p:cNvPr>
            <p:cNvGrpSpPr/>
            <p:nvPr/>
          </p:nvGrpSpPr>
          <p:grpSpPr>
            <a:xfrm>
              <a:off x="1085081" y="460185"/>
              <a:ext cx="24358" cy="19135"/>
              <a:chOff x="0" y="0"/>
              <a:chExt cx="328213" cy="257837"/>
            </a:xfrm>
          </p:grpSpPr>
          <p:sp>
            <p:nvSpPr>
              <p:cNvPr id="597" name="Freeform 597">
                <a:extLst>
                  <a:ext uri="{FF2B5EF4-FFF2-40B4-BE49-F238E27FC236}">
                    <a16:creationId xmlns:a16="http://schemas.microsoft.com/office/drawing/2014/main" id="{7193CE45-FF48-FCA1-E729-B114D065752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8" name="TextBox 598">
                <a:extLst>
                  <a:ext uri="{FF2B5EF4-FFF2-40B4-BE49-F238E27FC236}">
                    <a16:creationId xmlns:a16="http://schemas.microsoft.com/office/drawing/2014/main" id="{1CAE9386-6BBF-B083-D8E6-437E9E7F0BB5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99" name="Group 599">
              <a:extLst>
                <a:ext uri="{FF2B5EF4-FFF2-40B4-BE49-F238E27FC236}">
                  <a16:creationId xmlns:a16="http://schemas.microsoft.com/office/drawing/2014/main" id="{DB9CC4B7-B916-74D4-1B42-B1FA79811561}"/>
                </a:ext>
              </a:extLst>
            </p:cNvPr>
            <p:cNvGrpSpPr/>
            <p:nvPr/>
          </p:nvGrpSpPr>
          <p:grpSpPr>
            <a:xfrm>
              <a:off x="1086009" y="460913"/>
              <a:ext cx="22503" cy="17678"/>
              <a:chOff x="0" y="0"/>
              <a:chExt cx="328213" cy="257837"/>
            </a:xfrm>
          </p:grpSpPr>
          <p:sp>
            <p:nvSpPr>
              <p:cNvPr id="600" name="Freeform 600">
                <a:extLst>
                  <a:ext uri="{FF2B5EF4-FFF2-40B4-BE49-F238E27FC236}">
                    <a16:creationId xmlns:a16="http://schemas.microsoft.com/office/drawing/2014/main" id="{A5C4BDFD-3F35-2632-165B-F83283B37BFD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1" name="TextBox 601">
                <a:extLst>
                  <a:ext uri="{FF2B5EF4-FFF2-40B4-BE49-F238E27FC236}">
                    <a16:creationId xmlns:a16="http://schemas.microsoft.com/office/drawing/2014/main" id="{C9A638D9-158F-F5C8-3A3C-0FB3D9F1B320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2" name="Group 602">
              <a:extLst>
                <a:ext uri="{FF2B5EF4-FFF2-40B4-BE49-F238E27FC236}">
                  <a16:creationId xmlns:a16="http://schemas.microsoft.com/office/drawing/2014/main" id="{4745F6D1-812B-1E8D-2A4C-E53BFDF5FB8C}"/>
                </a:ext>
              </a:extLst>
            </p:cNvPr>
            <p:cNvGrpSpPr/>
            <p:nvPr/>
          </p:nvGrpSpPr>
          <p:grpSpPr>
            <a:xfrm>
              <a:off x="977462" y="539727"/>
              <a:ext cx="24358" cy="19135"/>
              <a:chOff x="0" y="0"/>
              <a:chExt cx="328213" cy="257837"/>
            </a:xfrm>
          </p:grpSpPr>
          <p:sp>
            <p:nvSpPr>
              <p:cNvPr id="603" name="Freeform 603">
                <a:extLst>
                  <a:ext uri="{FF2B5EF4-FFF2-40B4-BE49-F238E27FC236}">
                    <a16:creationId xmlns:a16="http://schemas.microsoft.com/office/drawing/2014/main" id="{0A9678E1-E9A4-31AD-7BE2-936AB1C9580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4" name="TextBox 604">
                <a:extLst>
                  <a:ext uri="{FF2B5EF4-FFF2-40B4-BE49-F238E27FC236}">
                    <a16:creationId xmlns:a16="http://schemas.microsoft.com/office/drawing/2014/main" id="{7B3D38FF-9C31-DC1F-DA89-CC45A7D7A1BB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5" name="Group 605">
              <a:extLst>
                <a:ext uri="{FF2B5EF4-FFF2-40B4-BE49-F238E27FC236}">
                  <a16:creationId xmlns:a16="http://schemas.microsoft.com/office/drawing/2014/main" id="{D54560B1-6428-B13A-1FD5-2E29CA592C08}"/>
                </a:ext>
              </a:extLst>
            </p:cNvPr>
            <p:cNvGrpSpPr/>
            <p:nvPr/>
          </p:nvGrpSpPr>
          <p:grpSpPr>
            <a:xfrm>
              <a:off x="978389" y="540455"/>
              <a:ext cx="22503" cy="17678"/>
              <a:chOff x="0" y="0"/>
              <a:chExt cx="328213" cy="257837"/>
            </a:xfrm>
          </p:grpSpPr>
          <p:sp>
            <p:nvSpPr>
              <p:cNvPr id="606" name="Freeform 606">
                <a:extLst>
                  <a:ext uri="{FF2B5EF4-FFF2-40B4-BE49-F238E27FC236}">
                    <a16:creationId xmlns:a16="http://schemas.microsoft.com/office/drawing/2014/main" id="{EAAD56A5-F5A3-66EC-BFF9-E3B579FF0E4D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7" name="TextBox 607">
                <a:extLst>
                  <a:ext uri="{FF2B5EF4-FFF2-40B4-BE49-F238E27FC236}">
                    <a16:creationId xmlns:a16="http://schemas.microsoft.com/office/drawing/2014/main" id="{859AAE18-2969-5E1A-4ECE-B917FB8D7DBA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8" name="Group 608">
              <a:extLst>
                <a:ext uri="{FF2B5EF4-FFF2-40B4-BE49-F238E27FC236}">
                  <a16:creationId xmlns:a16="http://schemas.microsoft.com/office/drawing/2014/main" id="{EE2F14BD-2716-00B5-6CE6-E71307D5393C}"/>
                </a:ext>
              </a:extLst>
            </p:cNvPr>
            <p:cNvGrpSpPr/>
            <p:nvPr/>
          </p:nvGrpSpPr>
          <p:grpSpPr>
            <a:xfrm>
              <a:off x="1052144" y="502196"/>
              <a:ext cx="24358" cy="29155"/>
              <a:chOff x="0" y="0"/>
              <a:chExt cx="328213" cy="392853"/>
            </a:xfrm>
          </p:grpSpPr>
          <p:sp>
            <p:nvSpPr>
              <p:cNvPr id="609" name="Freeform 609">
                <a:extLst>
                  <a:ext uri="{FF2B5EF4-FFF2-40B4-BE49-F238E27FC236}">
                    <a16:creationId xmlns:a16="http://schemas.microsoft.com/office/drawing/2014/main" id="{8DE19A96-23EA-2580-9DFF-C2B05916A269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0" name="TextBox 610">
                <a:extLst>
                  <a:ext uri="{FF2B5EF4-FFF2-40B4-BE49-F238E27FC236}">
                    <a16:creationId xmlns:a16="http://schemas.microsoft.com/office/drawing/2014/main" id="{17FC802D-DB1C-D132-C451-9DDDBC8D06A9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1" name="Group 611">
              <a:extLst>
                <a:ext uri="{FF2B5EF4-FFF2-40B4-BE49-F238E27FC236}">
                  <a16:creationId xmlns:a16="http://schemas.microsoft.com/office/drawing/2014/main" id="{E7EE0018-C690-4E0C-7061-8DFA74D45FD8}"/>
                </a:ext>
              </a:extLst>
            </p:cNvPr>
            <p:cNvGrpSpPr/>
            <p:nvPr/>
          </p:nvGrpSpPr>
          <p:grpSpPr>
            <a:xfrm>
              <a:off x="1053072" y="503306"/>
              <a:ext cx="22503" cy="26935"/>
              <a:chOff x="0" y="0"/>
              <a:chExt cx="328213" cy="392853"/>
            </a:xfrm>
          </p:grpSpPr>
          <p:sp>
            <p:nvSpPr>
              <p:cNvPr id="612" name="Freeform 612">
                <a:extLst>
                  <a:ext uri="{FF2B5EF4-FFF2-40B4-BE49-F238E27FC236}">
                    <a16:creationId xmlns:a16="http://schemas.microsoft.com/office/drawing/2014/main" id="{FE7B6F32-ED03-F896-00B8-0217494A3F61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3" name="TextBox 613">
                <a:extLst>
                  <a:ext uri="{FF2B5EF4-FFF2-40B4-BE49-F238E27FC236}">
                    <a16:creationId xmlns:a16="http://schemas.microsoft.com/office/drawing/2014/main" id="{FC8C802F-DDFE-3AD1-D420-1CCD90F08981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4" name="Group 614">
              <a:extLst>
                <a:ext uri="{FF2B5EF4-FFF2-40B4-BE49-F238E27FC236}">
                  <a16:creationId xmlns:a16="http://schemas.microsoft.com/office/drawing/2014/main" id="{CCE260EF-0E7F-63D1-200A-127B83759051}"/>
                </a:ext>
              </a:extLst>
            </p:cNvPr>
            <p:cNvGrpSpPr/>
            <p:nvPr/>
          </p:nvGrpSpPr>
          <p:grpSpPr>
            <a:xfrm>
              <a:off x="1070834" y="426814"/>
              <a:ext cx="38279" cy="17943"/>
              <a:chOff x="0" y="0"/>
              <a:chExt cx="433490" cy="203199"/>
            </a:xfrm>
          </p:grpSpPr>
          <p:sp>
            <p:nvSpPr>
              <p:cNvPr id="615" name="Freeform 615">
                <a:extLst>
                  <a:ext uri="{FF2B5EF4-FFF2-40B4-BE49-F238E27FC236}">
                    <a16:creationId xmlns:a16="http://schemas.microsoft.com/office/drawing/2014/main" id="{DAE3F914-AA54-0675-2A37-D87AA07D6246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6" name="TextBox 616">
                <a:extLst>
                  <a:ext uri="{FF2B5EF4-FFF2-40B4-BE49-F238E27FC236}">
                    <a16:creationId xmlns:a16="http://schemas.microsoft.com/office/drawing/2014/main" id="{ACBB38C6-6CAA-655F-1D2B-917B614C42AE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7" name="Group 617">
              <a:extLst>
                <a:ext uri="{FF2B5EF4-FFF2-40B4-BE49-F238E27FC236}">
                  <a16:creationId xmlns:a16="http://schemas.microsoft.com/office/drawing/2014/main" id="{98D1B3D7-B0D5-5F42-DC21-BBCF591B7621}"/>
                </a:ext>
              </a:extLst>
            </p:cNvPr>
            <p:cNvGrpSpPr/>
            <p:nvPr/>
          </p:nvGrpSpPr>
          <p:grpSpPr>
            <a:xfrm>
              <a:off x="1072291" y="427498"/>
              <a:ext cx="35364" cy="16577"/>
              <a:chOff x="0" y="0"/>
              <a:chExt cx="433490" cy="203199"/>
            </a:xfrm>
          </p:grpSpPr>
          <p:sp>
            <p:nvSpPr>
              <p:cNvPr id="618" name="Freeform 618">
                <a:extLst>
                  <a:ext uri="{FF2B5EF4-FFF2-40B4-BE49-F238E27FC236}">
                    <a16:creationId xmlns:a16="http://schemas.microsoft.com/office/drawing/2014/main" id="{4B168049-876F-2CA3-1ED3-9325E75CB54B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9" name="TextBox 619">
                <a:extLst>
                  <a:ext uri="{FF2B5EF4-FFF2-40B4-BE49-F238E27FC236}">
                    <a16:creationId xmlns:a16="http://schemas.microsoft.com/office/drawing/2014/main" id="{3447E755-C875-144D-8D72-8DEE8776A9DB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0" name="Group 620">
              <a:extLst>
                <a:ext uri="{FF2B5EF4-FFF2-40B4-BE49-F238E27FC236}">
                  <a16:creationId xmlns:a16="http://schemas.microsoft.com/office/drawing/2014/main" id="{6482843C-0C5E-DAE4-C399-D5390B11D3B3}"/>
                </a:ext>
              </a:extLst>
            </p:cNvPr>
            <p:cNvGrpSpPr/>
            <p:nvPr/>
          </p:nvGrpSpPr>
          <p:grpSpPr>
            <a:xfrm>
              <a:off x="1177859" y="450363"/>
              <a:ext cx="24358" cy="19135"/>
              <a:chOff x="0" y="0"/>
              <a:chExt cx="328213" cy="257837"/>
            </a:xfrm>
          </p:grpSpPr>
          <p:sp>
            <p:nvSpPr>
              <p:cNvPr id="621" name="Freeform 621">
                <a:extLst>
                  <a:ext uri="{FF2B5EF4-FFF2-40B4-BE49-F238E27FC236}">
                    <a16:creationId xmlns:a16="http://schemas.microsoft.com/office/drawing/2014/main" id="{A3403449-BB19-8F21-2A16-2FC2490604D4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2" name="TextBox 622">
                <a:extLst>
                  <a:ext uri="{FF2B5EF4-FFF2-40B4-BE49-F238E27FC236}">
                    <a16:creationId xmlns:a16="http://schemas.microsoft.com/office/drawing/2014/main" id="{364980B3-CB50-84BF-4C88-020F45778DE1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3" name="Group 623">
              <a:extLst>
                <a:ext uri="{FF2B5EF4-FFF2-40B4-BE49-F238E27FC236}">
                  <a16:creationId xmlns:a16="http://schemas.microsoft.com/office/drawing/2014/main" id="{D92576CA-2252-8EEA-E750-DE3933A7BA5C}"/>
                </a:ext>
              </a:extLst>
            </p:cNvPr>
            <p:cNvGrpSpPr/>
            <p:nvPr/>
          </p:nvGrpSpPr>
          <p:grpSpPr>
            <a:xfrm>
              <a:off x="1178787" y="451092"/>
              <a:ext cx="22503" cy="17678"/>
              <a:chOff x="0" y="0"/>
              <a:chExt cx="328213" cy="257837"/>
            </a:xfrm>
          </p:grpSpPr>
          <p:sp>
            <p:nvSpPr>
              <p:cNvPr id="624" name="Freeform 624">
                <a:extLst>
                  <a:ext uri="{FF2B5EF4-FFF2-40B4-BE49-F238E27FC236}">
                    <a16:creationId xmlns:a16="http://schemas.microsoft.com/office/drawing/2014/main" id="{D5FD9CBE-87EB-779A-1354-E1431706168C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5" name="TextBox 625">
                <a:extLst>
                  <a:ext uri="{FF2B5EF4-FFF2-40B4-BE49-F238E27FC236}">
                    <a16:creationId xmlns:a16="http://schemas.microsoft.com/office/drawing/2014/main" id="{ECC14D1C-2578-FA8F-44A2-E3A17CAA373F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6" name="Group 626">
              <a:extLst>
                <a:ext uri="{FF2B5EF4-FFF2-40B4-BE49-F238E27FC236}">
                  <a16:creationId xmlns:a16="http://schemas.microsoft.com/office/drawing/2014/main" id="{427EEF14-D38F-9360-84D0-7C36FE2CAFF0}"/>
                </a:ext>
              </a:extLst>
            </p:cNvPr>
            <p:cNvGrpSpPr/>
            <p:nvPr/>
          </p:nvGrpSpPr>
          <p:grpSpPr>
            <a:xfrm>
              <a:off x="1177859" y="501600"/>
              <a:ext cx="24358" cy="19135"/>
              <a:chOff x="0" y="0"/>
              <a:chExt cx="328213" cy="257837"/>
            </a:xfrm>
          </p:grpSpPr>
          <p:sp>
            <p:nvSpPr>
              <p:cNvPr id="627" name="Freeform 627">
                <a:extLst>
                  <a:ext uri="{FF2B5EF4-FFF2-40B4-BE49-F238E27FC236}">
                    <a16:creationId xmlns:a16="http://schemas.microsoft.com/office/drawing/2014/main" id="{C37B5439-7CFC-45B5-F0CE-797C3B051CF0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8" name="TextBox 628">
                <a:extLst>
                  <a:ext uri="{FF2B5EF4-FFF2-40B4-BE49-F238E27FC236}">
                    <a16:creationId xmlns:a16="http://schemas.microsoft.com/office/drawing/2014/main" id="{0F56CF7D-A0AD-6BE4-D9F9-F3DDD97993B8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29" name="Group 629">
              <a:extLst>
                <a:ext uri="{FF2B5EF4-FFF2-40B4-BE49-F238E27FC236}">
                  <a16:creationId xmlns:a16="http://schemas.microsoft.com/office/drawing/2014/main" id="{91CACFAF-EBAB-70E6-E985-AE6421DC5B1C}"/>
                </a:ext>
              </a:extLst>
            </p:cNvPr>
            <p:cNvGrpSpPr/>
            <p:nvPr/>
          </p:nvGrpSpPr>
          <p:grpSpPr>
            <a:xfrm>
              <a:off x="1178787" y="502329"/>
              <a:ext cx="22503" cy="17678"/>
              <a:chOff x="0" y="0"/>
              <a:chExt cx="328213" cy="257837"/>
            </a:xfrm>
          </p:grpSpPr>
          <p:sp>
            <p:nvSpPr>
              <p:cNvPr id="630" name="Freeform 630">
                <a:extLst>
                  <a:ext uri="{FF2B5EF4-FFF2-40B4-BE49-F238E27FC236}">
                    <a16:creationId xmlns:a16="http://schemas.microsoft.com/office/drawing/2014/main" id="{619D31B4-2DA9-DBBD-1734-01C9A46A2F8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1" name="TextBox 631">
                <a:extLst>
                  <a:ext uri="{FF2B5EF4-FFF2-40B4-BE49-F238E27FC236}">
                    <a16:creationId xmlns:a16="http://schemas.microsoft.com/office/drawing/2014/main" id="{2827D8B8-5217-0374-9F36-A840EFA889DB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2" name="Group 632">
              <a:extLst>
                <a:ext uri="{FF2B5EF4-FFF2-40B4-BE49-F238E27FC236}">
                  <a16:creationId xmlns:a16="http://schemas.microsoft.com/office/drawing/2014/main" id="{C5362306-069B-64DF-1D29-00AF967AF7F8}"/>
                </a:ext>
              </a:extLst>
            </p:cNvPr>
            <p:cNvGrpSpPr/>
            <p:nvPr/>
          </p:nvGrpSpPr>
          <p:grpSpPr>
            <a:xfrm>
              <a:off x="1018257" y="402548"/>
              <a:ext cx="24358" cy="19135"/>
              <a:chOff x="0" y="0"/>
              <a:chExt cx="328213" cy="257837"/>
            </a:xfrm>
          </p:grpSpPr>
          <p:sp>
            <p:nvSpPr>
              <p:cNvPr id="633" name="Freeform 633">
                <a:extLst>
                  <a:ext uri="{FF2B5EF4-FFF2-40B4-BE49-F238E27FC236}">
                    <a16:creationId xmlns:a16="http://schemas.microsoft.com/office/drawing/2014/main" id="{1582A96D-A504-EDC5-BF9D-16DC985CE6D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4" name="TextBox 634">
                <a:extLst>
                  <a:ext uri="{FF2B5EF4-FFF2-40B4-BE49-F238E27FC236}">
                    <a16:creationId xmlns:a16="http://schemas.microsoft.com/office/drawing/2014/main" id="{FA079569-CEED-92A4-1769-C358AD93545D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5" name="Group 635">
              <a:extLst>
                <a:ext uri="{FF2B5EF4-FFF2-40B4-BE49-F238E27FC236}">
                  <a16:creationId xmlns:a16="http://schemas.microsoft.com/office/drawing/2014/main" id="{D58700F5-8FD3-2D6C-F8EB-CE90BEDB888A}"/>
                </a:ext>
              </a:extLst>
            </p:cNvPr>
            <p:cNvGrpSpPr/>
            <p:nvPr/>
          </p:nvGrpSpPr>
          <p:grpSpPr>
            <a:xfrm>
              <a:off x="1019185" y="403276"/>
              <a:ext cx="22503" cy="17678"/>
              <a:chOff x="0" y="0"/>
              <a:chExt cx="328213" cy="257837"/>
            </a:xfrm>
          </p:grpSpPr>
          <p:sp>
            <p:nvSpPr>
              <p:cNvPr id="636" name="Freeform 636">
                <a:extLst>
                  <a:ext uri="{FF2B5EF4-FFF2-40B4-BE49-F238E27FC236}">
                    <a16:creationId xmlns:a16="http://schemas.microsoft.com/office/drawing/2014/main" id="{3CB51126-1393-D225-811E-8316A3AAE86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7" name="TextBox 637">
                <a:extLst>
                  <a:ext uri="{FF2B5EF4-FFF2-40B4-BE49-F238E27FC236}">
                    <a16:creationId xmlns:a16="http://schemas.microsoft.com/office/drawing/2014/main" id="{88AEECE8-FC1B-1180-F8B0-1E5FF9BFC61A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8" name="Group 638">
              <a:extLst>
                <a:ext uri="{FF2B5EF4-FFF2-40B4-BE49-F238E27FC236}">
                  <a16:creationId xmlns:a16="http://schemas.microsoft.com/office/drawing/2014/main" id="{CB3D998C-F4D5-3CDA-CD2C-FD5A92ABF5C8}"/>
                </a:ext>
              </a:extLst>
            </p:cNvPr>
            <p:cNvGrpSpPr/>
            <p:nvPr/>
          </p:nvGrpSpPr>
          <p:grpSpPr>
            <a:xfrm>
              <a:off x="794277" y="444758"/>
              <a:ext cx="17169" cy="20183"/>
              <a:chOff x="0" y="0"/>
              <a:chExt cx="219327" cy="257837"/>
            </a:xfrm>
          </p:grpSpPr>
          <p:sp>
            <p:nvSpPr>
              <p:cNvPr id="639" name="Freeform 639">
                <a:extLst>
                  <a:ext uri="{FF2B5EF4-FFF2-40B4-BE49-F238E27FC236}">
                    <a16:creationId xmlns:a16="http://schemas.microsoft.com/office/drawing/2014/main" id="{943CEAD0-D44C-2DEC-804C-12C2890E315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0" name="TextBox 640">
                <a:extLst>
                  <a:ext uri="{FF2B5EF4-FFF2-40B4-BE49-F238E27FC236}">
                    <a16:creationId xmlns:a16="http://schemas.microsoft.com/office/drawing/2014/main" id="{ED3A0693-9741-218A-8FF3-D082F2E082E2}"/>
                  </a:ext>
                </a:extLst>
              </p:cNvPr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1" name="Group 641">
              <a:extLst>
                <a:ext uri="{FF2B5EF4-FFF2-40B4-BE49-F238E27FC236}">
                  <a16:creationId xmlns:a16="http://schemas.microsoft.com/office/drawing/2014/main" id="{3F30419E-D6DB-6EA7-8FE1-E6EDACFD079B}"/>
                </a:ext>
              </a:extLst>
            </p:cNvPr>
            <p:cNvGrpSpPr/>
            <p:nvPr/>
          </p:nvGrpSpPr>
          <p:grpSpPr>
            <a:xfrm>
              <a:off x="794277" y="445526"/>
              <a:ext cx="17169" cy="18646"/>
              <a:chOff x="0" y="0"/>
              <a:chExt cx="237406" cy="257837"/>
            </a:xfrm>
          </p:grpSpPr>
          <p:sp>
            <p:nvSpPr>
              <p:cNvPr id="642" name="Freeform 642">
                <a:extLst>
                  <a:ext uri="{FF2B5EF4-FFF2-40B4-BE49-F238E27FC236}">
                    <a16:creationId xmlns:a16="http://schemas.microsoft.com/office/drawing/2014/main" id="{DA7BDDB6-8713-4BBC-970E-24B7BA9F4C7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3" name="TextBox 643">
                <a:extLst>
                  <a:ext uri="{FF2B5EF4-FFF2-40B4-BE49-F238E27FC236}">
                    <a16:creationId xmlns:a16="http://schemas.microsoft.com/office/drawing/2014/main" id="{7AB2D8A7-3D15-F672-682F-34F3D88ECD8A}"/>
                  </a:ext>
                </a:extLst>
              </p:cNvPr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4" name="Group 644">
              <a:extLst>
                <a:ext uri="{FF2B5EF4-FFF2-40B4-BE49-F238E27FC236}">
                  <a16:creationId xmlns:a16="http://schemas.microsoft.com/office/drawing/2014/main" id="{6D062CD8-1D39-61CF-A0E2-EA4BD23AEB07}"/>
                </a:ext>
              </a:extLst>
            </p:cNvPr>
            <p:cNvGrpSpPr/>
            <p:nvPr/>
          </p:nvGrpSpPr>
          <p:grpSpPr>
            <a:xfrm>
              <a:off x="861852" y="396444"/>
              <a:ext cx="17169" cy="17169"/>
              <a:chOff x="0" y="0"/>
              <a:chExt cx="219327" cy="219327"/>
            </a:xfrm>
          </p:grpSpPr>
          <p:sp>
            <p:nvSpPr>
              <p:cNvPr id="645" name="Freeform 645">
                <a:extLst>
                  <a:ext uri="{FF2B5EF4-FFF2-40B4-BE49-F238E27FC236}">
                    <a16:creationId xmlns:a16="http://schemas.microsoft.com/office/drawing/2014/main" id="{B64BD35A-1FD1-C5B1-783C-5A476E06D81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6" name="TextBox 646">
                <a:extLst>
                  <a:ext uri="{FF2B5EF4-FFF2-40B4-BE49-F238E27FC236}">
                    <a16:creationId xmlns:a16="http://schemas.microsoft.com/office/drawing/2014/main" id="{C1CA3013-625C-8211-1BEB-C160D2B8763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7" name="Group 647">
              <a:extLst>
                <a:ext uri="{FF2B5EF4-FFF2-40B4-BE49-F238E27FC236}">
                  <a16:creationId xmlns:a16="http://schemas.microsoft.com/office/drawing/2014/main" id="{54B6F9D3-3277-1A44-5343-D81D6C75BB5F}"/>
                </a:ext>
              </a:extLst>
            </p:cNvPr>
            <p:cNvGrpSpPr/>
            <p:nvPr/>
          </p:nvGrpSpPr>
          <p:grpSpPr>
            <a:xfrm>
              <a:off x="861852" y="396444"/>
              <a:ext cx="17169" cy="17169"/>
              <a:chOff x="0" y="0"/>
              <a:chExt cx="237406" cy="237406"/>
            </a:xfrm>
          </p:grpSpPr>
          <p:sp>
            <p:nvSpPr>
              <p:cNvPr id="648" name="Freeform 648">
                <a:extLst>
                  <a:ext uri="{FF2B5EF4-FFF2-40B4-BE49-F238E27FC236}">
                    <a16:creationId xmlns:a16="http://schemas.microsoft.com/office/drawing/2014/main" id="{1A00B4F1-A99D-9B16-403E-F4ABF165573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9" name="TextBox 649">
                <a:extLst>
                  <a:ext uri="{FF2B5EF4-FFF2-40B4-BE49-F238E27FC236}">
                    <a16:creationId xmlns:a16="http://schemas.microsoft.com/office/drawing/2014/main" id="{13EBF686-825A-5F9A-685C-CDB6C93193D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0" name="Group 650">
              <a:extLst>
                <a:ext uri="{FF2B5EF4-FFF2-40B4-BE49-F238E27FC236}">
                  <a16:creationId xmlns:a16="http://schemas.microsoft.com/office/drawing/2014/main" id="{5CD42726-A637-4A0C-2113-4AD3786E3479}"/>
                </a:ext>
              </a:extLst>
            </p:cNvPr>
            <p:cNvGrpSpPr/>
            <p:nvPr/>
          </p:nvGrpSpPr>
          <p:grpSpPr>
            <a:xfrm>
              <a:off x="1125333" y="523154"/>
              <a:ext cx="17169" cy="17169"/>
              <a:chOff x="0" y="0"/>
              <a:chExt cx="219327" cy="219327"/>
            </a:xfrm>
          </p:grpSpPr>
          <p:sp>
            <p:nvSpPr>
              <p:cNvPr id="651" name="Freeform 651">
                <a:extLst>
                  <a:ext uri="{FF2B5EF4-FFF2-40B4-BE49-F238E27FC236}">
                    <a16:creationId xmlns:a16="http://schemas.microsoft.com/office/drawing/2014/main" id="{FF74AF22-A8DC-3528-F7CB-72B7F86C633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2" name="TextBox 652">
                <a:extLst>
                  <a:ext uri="{FF2B5EF4-FFF2-40B4-BE49-F238E27FC236}">
                    <a16:creationId xmlns:a16="http://schemas.microsoft.com/office/drawing/2014/main" id="{45276AEC-603D-EA08-624C-2FFA4BB9389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3" name="Group 653">
              <a:extLst>
                <a:ext uri="{FF2B5EF4-FFF2-40B4-BE49-F238E27FC236}">
                  <a16:creationId xmlns:a16="http://schemas.microsoft.com/office/drawing/2014/main" id="{FF949CA9-C470-0F67-5648-A6902630DBF1}"/>
                </a:ext>
              </a:extLst>
            </p:cNvPr>
            <p:cNvGrpSpPr/>
            <p:nvPr/>
          </p:nvGrpSpPr>
          <p:grpSpPr>
            <a:xfrm>
              <a:off x="1125333" y="523154"/>
              <a:ext cx="17169" cy="17169"/>
              <a:chOff x="0" y="0"/>
              <a:chExt cx="237406" cy="237406"/>
            </a:xfrm>
          </p:grpSpPr>
          <p:sp>
            <p:nvSpPr>
              <p:cNvPr id="654" name="Freeform 654">
                <a:extLst>
                  <a:ext uri="{FF2B5EF4-FFF2-40B4-BE49-F238E27FC236}">
                    <a16:creationId xmlns:a16="http://schemas.microsoft.com/office/drawing/2014/main" id="{A75A36B5-397C-C89E-C6A6-35496D209DC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5" name="TextBox 655">
                <a:extLst>
                  <a:ext uri="{FF2B5EF4-FFF2-40B4-BE49-F238E27FC236}">
                    <a16:creationId xmlns:a16="http://schemas.microsoft.com/office/drawing/2014/main" id="{35E3544C-0865-2B92-BB1A-138C5D93936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6" name="Group 656">
              <a:extLst>
                <a:ext uri="{FF2B5EF4-FFF2-40B4-BE49-F238E27FC236}">
                  <a16:creationId xmlns:a16="http://schemas.microsoft.com/office/drawing/2014/main" id="{1A7FFF13-1101-7001-3528-289D9225B056}"/>
                </a:ext>
              </a:extLst>
            </p:cNvPr>
            <p:cNvGrpSpPr/>
            <p:nvPr/>
          </p:nvGrpSpPr>
          <p:grpSpPr>
            <a:xfrm>
              <a:off x="1288697" y="525431"/>
              <a:ext cx="38279" cy="17943"/>
              <a:chOff x="0" y="0"/>
              <a:chExt cx="433490" cy="203199"/>
            </a:xfrm>
          </p:grpSpPr>
          <p:sp>
            <p:nvSpPr>
              <p:cNvPr id="657" name="Freeform 657">
                <a:extLst>
                  <a:ext uri="{FF2B5EF4-FFF2-40B4-BE49-F238E27FC236}">
                    <a16:creationId xmlns:a16="http://schemas.microsoft.com/office/drawing/2014/main" id="{99EDAA48-24A9-1460-AA49-CE443EB530AB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8" name="TextBox 658">
                <a:extLst>
                  <a:ext uri="{FF2B5EF4-FFF2-40B4-BE49-F238E27FC236}">
                    <a16:creationId xmlns:a16="http://schemas.microsoft.com/office/drawing/2014/main" id="{0741F975-0FCC-8ADE-6B84-8DDBAF3FF07E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59" name="Group 659">
              <a:extLst>
                <a:ext uri="{FF2B5EF4-FFF2-40B4-BE49-F238E27FC236}">
                  <a16:creationId xmlns:a16="http://schemas.microsoft.com/office/drawing/2014/main" id="{2183D3E8-C2A3-302B-A182-57AE7D25D519}"/>
                </a:ext>
              </a:extLst>
            </p:cNvPr>
            <p:cNvGrpSpPr/>
            <p:nvPr/>
          </p:nvGrpSpPr>
          <p:grpSpPr>
            <a:xfrm>
              <a:off x="1290155" y="526114"/>
              <a:ext cx="35364" cy="16577"/>
              <a:chOff x="0" y="0"/>
              <a:chExt cx="433490" cy="203199"/>
            </a:xfrm>
          </p:grpSpPr>
          <p:sp>
            <p:nvSpPr>
              <p:cNvPr id="660" name="Freeform 660">
                <a:extLst>
                  <a:ext uri="{FF2B5EF4-FFF2-40B4-BE49-F238E27FC236}">
                    <a16:creationId xmlns:a16="http://schemas.microsoft.com/office/drawing/2014/main" id="{11AD6E03-6D50-5459-049C-08F0A315EF2E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1" name="TextBox 661">
                <a:extLst>
                  <a:ext uri="{FF2B5EF4-FFF2-40B4-BE49-F238E27FC236}">
                    <a16:creationId xmlns:a16="http://schemas.microsoft.com/office/drawing/2014/main" id="{DE177627-1970-323A-6DF2-ACF0E0519614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2" name="Group 662">
              <a:extLst>
                <a:ext uri="{FF2B5EF4-FFF2-40B4-BE49-F238E27FC236}">
                  <a16:creationId xmlns:a16="http://schemas.microsoft.com/office/drawing/2014/main" id="{46F64225-710E-D33A-8487-4B7F60CD1221}"/>
                </a:ext>
              </a:extLst>
            </p:cNvPr>
            <p:cNvGrpSpPr/>
            <p:nvPr/>
          </p:nvGrpSpPr>
          <p:grpSpPr>
            <a:xfrm>
              <a:off x="1347744" y="491939"/>
              <a:ext cx="21553" cy="19532"/>
              <a:chOff x="0" y="0"/>
              <a:chExt cx="433490" cy="392853"/>
            </a:xfrm>
          </p:grpSpPr>
          <p:sp>
            <p:nvSpPr>
              <p:cNvPr id="663" name="Freeform 663">
                <a:extLst>
                  <a:ext uri="{FF2B5EF4-FFF2-40B4-BE49-F238E27FC236}">
                    <a16:creationId xmlns:a16="http://schemas.microsoft.com/office/drawing/2014/main" id="{4B184A32-7CBB-3AE3-59D9-17F95669A0AC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4" name="TextBox 664">
                <a:extLst>
                  <a:ext uri="{FF2B5EF4-FFF2-40B4-BE49-F238E27FC236}">
                    <a16:creationId xmlns:a16="http://schemas.microsoft.com/office/drawing/2014/main" id="{A534CA76-F269-9837-CB7C-C7223A51DB32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5" name="Group 665">
              <a:extLst>
                <a:ext uri="{FF2B5EF4-FFF2-40B4-BE49-F238E27FC236}">
                  <a16:creationId xmlns:a16="http://schemas.microsoft.com/office/drawing/2014/main" id="{D9EFACFA-AA9C-BF3A-5152-3E791E4956D0}"/>
                </a:ext>
              </a:extLst>
            </p:cNvPr>
            <p:cNvGrpSpPr/>
            <p:nvPr/>
          </p:nvGrpSpPr>
          <p:grpSpPr>
            <a:xfrm>
              <a:off x="1348564" y="492683"/>
              <a:ext cx="19911" cy="18045"/>
              <a:chOff x="0" y="0"/>
              <a:chExt cx="433490" cy="392853"/>
            </a:xfrm>
          </p:grpSpPr>
          <p:sp>
            <p:nvSpPr>
              <p:cNvPr id="666" name="Freeform 666">
                <a:extLst>
                  <a:ext uri="{FF2B5EF4-FFF2-40B4-BE49-F238E27FC236}">
                    <a16:creationId xmlns:a16="http://schemas.microsoft.com/office/drawing/2014/main" id="{9814C927-A795-FA46-11E6-8B4F025C98E1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7" name="TextBox 667">
                <a:extLst>
                  <a:ext uri="{FF2B5EF4-FFF2-40B4-BE49-F238E27FC236}">
                    <a16:creationId xmlns:a16="http://schemas.microsoft.com/office/drawing/2014/main" id="{FDDA7950-A40C-D338-E89F-FBF9883ED377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8" name="Group 668">
              <a:extLst>
                <a:ext uri="{FF2B5EF4-FFF2-40B4-BE49-F238E27FC236}">
                  <a16:creationId xmlns:a16="http://schemas.microsoft.com/office/drawing/2014/main" id="{81039309-D0AA-7095-7A04-361C7D2A2D70}"/>
                </a:ext>
              </a:extLst>
            </p:cNvPr>
            <p:cNvGrpSpPr/>
            <p:nvPr/>
          </p:nvGrpSpPr>
          <p:grpSpPr>
            <a:xfrm>
              <a:off x="1395723" y="548980"/>
              <a:ext cx="24358" cy="19135"/>
              <a:chOff x="0" y="0"/>
              <a:chExt cx="328213" cy="257837"/>
            </a:xfrm>
          </p:grpSpPr>
          <p:sp>
            <p:nvSpPr>
              <p:cNvPr id="669" name="Freeform 669">
                <a:extLst>
                  <a:ext uri="{FF2B5EF4-FFF2-40B4-BE49-F238E27FC236}">
                    <a16:creationId xmlns:a16="http://schemas.microsoft.com/office/drawing/2014/main" id="{1A8A8054-DBFC-1F74-9023-41C8C47AA58A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0" name="TextBox 670">
                <a:extLst>
                  <a:ext uri="{FF2B5EF4-FFF2-40B4-BE49-F238E27FC236}">
                    <a16:creationId xmlns:a16="http://schemas.microsoft.com/office/drawing/2014/main" id="{E169557F-A3EF-EC9B-84E2-22761283539E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1" name="Group 671">
              <a:extLst>
                <a:ext uri="{FF2B5EF4-FFF2-40B4-BE49-F238E27FC236}">
                  <a16:creationId xmlns:a16="http://schemas.microsoft.com/office/drawing/2014/main" id="{5CDBC2E2-D37B-85ED-A92B-1C5B9086A3F1}"/>
                </a:ext>
              </a:extLst>
            </p:cNvPr>
            <p:cNvGrpSpPr/>
            <p:nvPr/>
          </p:nvGrpSpPr>
          <p:grpSpPr>
            <a:xfrm>
              <a:off x="1396650" y="549709"/>
              <a:ext cx="22503" cy="17678"/>
              <a:chOff x="0" y="0"/>
              <a:chExt cx="328213" cy="257837"/>
            </a:xfrm>
          </p:grpSpPr>
          <p:sp>
            <p:nvSpPr>
              <p:cNvPr id="672" name="Freeform 672">
                <a:extLst>
                  <a:ext uri="{FF2B5EF4-FFF2-40B4-BE49-F238E27FC236}">
                    <a16:creationId xmlns:a16="http://schemas.microsoft.com/office/drawing/2014/main" id="{9EFA1B3C-2115-B54A-EF0B-D1C6A6470BAD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3" name="TextBox 673">
                <a:extLst>
                  <a:ext uri="{FF2B5EF4-FFF2-40B4-BE49-F238E27FC236}">
                    <a16:creationId xmlns:a16="http://schemas.microsoft.com/office/drawing/2014/main" id="{6BD349FD-9389-D1FB-A52A-A59D816E7EF3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4" name="Group 674">
              <a:extLst>
                <a:ext uri="{FF2B5EF4-FFF2-40B4-BE49-F238E27FC236}">
                  <a16:creationId xmlns:a16="http://schemas.microsoft.com/office/drawing/2014/main" id="{96D413B1-CB61-A088-26F5-F9587BA8559E}"/>
                </a:ext>
              </a:extLst>
            </p:cNvPr>
            <p:cNvGrpSpPr/>
            <p:nvPr/>
          </p:nvGrpSpPr>
          <p:grpSpPr>
            <a:xfrm>
              <a:off x="1407902" y="459021"/>
              <a:ext cx="38279" cy="17943"/>
              <a:chOff x="0" y="0"/>
              <a:chExt cx="433490" cy="203199"/>
            </a:xfrm>
          </p:grpSpPr>
          <p:sp>
            <p:nvSpPr>
              <p:cNvPr id="675" name="Freeform 675">
                <a:extLst>
                  <a:ext uri="{FF2B5EF4-FFF2-40B4-BE49-F238E27FC236}">
                    <a16:creationId xmlns:a16="http://schemas.microsoft.com/office/drawing/2014/main" id="{CCCDD288-C642-4B17-54C7-C62A8F0EEB22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6" name="TextBox 676">
                <a:extLst>
                  <a:ext uri="{FF2B5EF4-FFF2-40B4-BE49-F238E27FC236}">
                    <a16:creationId xmlns:a16="http://schemas.microsoft.com/office/drawing/2014/main" id="{D4BC19FB-7442-0FC1-088C-293B2C10FD13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7" name="Group 677">
              <a:extLst>
                <a:ext uri="{FF2B5EF4-FFF2-40B4-BE49-F238E27FC236}">
                  <a16:creationId xmlns:a16="http://schemas.microsoft.com/office/drawing/2014/main" id="{BF7CE535-379A-45F7-382C-B92D010E3044}"/>
                </a:ext>
              </a:extLst>
            </p:cNvPr>
            <p:cNvGrpSpPr/>
            <p:nvPr/>
          </p:nvGrpSpPr>
          <p:grpSpPr>
            <a:xfrm>
              <a:off x="1409359" y="459704"/>
              <a:ext cx="35364" cy="16577"/>
              <a:chOff x="0" y="0"/>
              <a:chExt cx="433490" cy="203199"/>
            </a:xfrm>
          </p:grpSpPr>
          <p:sp>
            <p:nvSpPr>
              <p:cNvPr id="678" name="Freeform 678">
                <a:extLst>
                  <a:ext uri="{FF2B5EF4-FFF2-40B4-BE49-F238E27FC236}">
                    <a16:creationId xmlns:a16="http://schemas.microsoft.com/office/drawing/2014/main" id="{658AF627-7962-B27B-7E34-2F93AF942A8B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9" name="TextBox 679">
                <a:extLst>
                  <a:ext uri="{FF2B5EF4-FFF2-40B4-BE49-F238E27FC236}">
                    <a16:creationId xmlns:a16="http://schemas.microsoft.com/office/drawing/2014/main" id="{F7907DA3-580C-D5CF-44AE-E7943085CF1D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80" name="Group 680">
              <a:extLst>
                <a:ext uri="{FF2B5EF4-FFF2-40B4-BE49-F238E27FC236}">
                  <a16:creationId xmlns:a16="http://schemas.microsoft.com/office/drawing/2014/main" id="{B64B9720-8B22-FFA3-1D42-2E208BDB2C8A}"/>
                </a:ext>
              </a:extLst>
            </p:cNvPr>
            <p:cNvGrpSpPr/>
            <p:nvPr/>
          </p:nvGrpSpPr>
          <p:grpSpPr>
            <a:xfrm>
              <a:off x="1466948" y="425529"/>
              <a:ext cx="21553" cy="19532"/>
              <a:chOff x="0" y="0"/>
              <a:chExt cx="433490" cy="392853"/>
            </a:xfrm>
          </p:grpSpPr>
          <p:sp>
            <p:nvSpPr>
              <p:cNvPr id="681" name="Freeform 681">
                <a:extLst>
                  <a:ext uri="{FF2B5EF4-FFF2-40B4-BE49-F238E27FC236}">
                    <a16:creationId xmlns:a16="http://schemas.microsoft.com/office/drawing/2014/main" id="{052683EE-E943-D685-C90E-174F5F3AAB1B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2" name="TextBox 682">
                <a:extLst>
                  <a:ext uri="{FF2B5EF4-FFF2-40B4-BE49-F238E27FC236}">
                    <a16:creationId xmlns:a16="http://schemas.microsoft.com/office/drawing/2014/main" id="{902953D9-4922-577B-9678-DC0AF42145DC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83" name="Group 683">
              <a:extLst>
                <a:ext uri="{FF2B5EF4-FFF2-40B4-BE49-F238E27FC236}">
                  <a16:creationId xmlns:a16="http://schemas.microsoft.com/office/drawing/2014/main" id="{DD99D64C-896F-8EA6-29E2-183BE79687FD}"/>
                </a:ext>
              </a:extLst>
            </p:cNvPr>
            <p:cNvGrpSpPr/>
            <p:nvPr/>
          </p:nvGrpSpPr>
          <p:grpSpPr>
            <a:xfrm>
              <a:off x="1467768" y="426273"/>
              <a:ext cx="19911" cy="18045"/>
              <a:chOff x="0" y="0"/>
              <a:chExt cx="433490" cy="392853"/>
            </a:xfrm>
          </p:grpSpPr>
          <p:sp>
            <p:nvSpPr>
              <p:cNvPr id="684" name="Freeform 684">
                <a:extLst>
                  <a:ext uri="{FF2B5EF4-FFF2-40B4-BE49-F238E27FC236}">
                    <a16:creationId xmlns:a16="http://schemas.microsoft.com/office/drawing/2014/main" id="{FA84D489-C248-7EB0-1449-685075145A8D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5" name="TextBox 685">
                <a:extLst>
                  <a:ext uri="{FF2B5EF4-FFF2-40B4-BE49-F238E27FC236}">
                    <a16:creationId xmlns:a16="http://schemas.microsoft.com/office/drawing/2014/main" id="{99779F88-7863-BA93-36F0-F7E95E335F94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86" name="Group 686">
              <a:extLst>
                <a:ext uri="{FF2B5EF4-FFF2-40B4-BE49-F238E27FC236}">
                  <a16:creationId xmlns:a16="http://schemas.microsoft.com/office/drawing/2014/main" id="{DCA6128B-453F-88FA-BA19-281C0C5A9010}"/>
                </a:ext>
              </a:extLst>
            </p:cNvPr>
            <p:cNvGrpSpPr/>
            <p:nvPr/>
          </p:nvGrpSpPr>
          <p:grpSpPr>
            <a:xfrm>
              <a:off x="1508416" y="467993"/>
              <a:ext cx="24358" cy="29155"/>
              <a:chOff x="0" y="0"/>
              <a:chExt cx="328213" cy="392853"/>
            </a:xfrm>
          </p:grpSpPr>
          <p:sp>
            <p:nvSpPr>
              <p:cNvPr id="687" name="Freeform 687">
                <a:extLst>
                  <a:ext uri="{FF2B5EF4-FFF2-40B4-BE49-F238E27FC236}">
                    <a16:creationId xmlns:a16="http://schemas.microsoft.com/office/drawing/2014/main" id="{3565D18E-963F-3652-8FBF-BF8A1D5A44F4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8" name="TextBox 688">
                <a:extLst>
                  <a:ext uri="{FF2B5EF4-FFF2-40B4-BE49-F238E27FC236}">
                    <a16:creationId xmlns:a16="http://schemas.microsoft.com/office/drawing/2014/main" id="{F1816579-44F9-0ED9-4D77-0EA81D627432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89" name="Group 689">
              <a:extLst>
                <a:ext uri="{FF2B5EF4-FFF2-40B4-BE49-F238E27FC236}">
                  <a16:creationId xmlns:a16="http://schemas.microsoft.com/office/drawing/2014/main" id="{9C39244B-A8BA-B80B-F917-CCC114141052}"/>
                </a:ext>
              </a:extLst>
            </p:cNvPr>
            <p:cNvGrpSpPr/>
            <p:nvPr/>
          </p:nvGrpSpPr>
          <p:grpSpPr>
            <a:xfrm>
              <a:off x="1509344" y="469103"/>
              <a:ext cx="22503" cy="26935"/>
              <a:chOff x="0" y="0"/>
              <a:chExt cx="328213" cy="392853"/>
            </a:xfrm>
          </p:grpSpPr>
          <p:sp>
            <p:nvSpPr>
              <p:cNvPr id="690" name="Freeform 690">
                <a:extLst>
                  <a:ext uri="{FF2B5EF4-FFF2-40B4-BE49-F238E27FC236}">
                    <a16:creationId xmlns:a16="http://schemas.microsoft.com/office/drawing/2014/main" id="{B347AC89-41D1-AB2A-4320-7D7E994C1D84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1" name="TextBox 691">
                <a:extLst>
                  <a:ext uri="{FF2B5EF4-FFF2-40B4-BE49-F238E27FC236}">
                    <a16:creationId xmlns:a16="http://schemas.microsoft.com/office/drawing/2014/main" id="{8E53224A-69ED-972B-52A7-897BD0B32F0F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2" name="Group 692">
              <a:extLst>
                <a:ext uri="{FF2B5EF4-FFF2-40B4-BE49-F238E27FC236}">
                  <a16:creationId xmlns:a16="http://schemas.microsoft.com/office/drawing/2014/main" id="{0D444599-9B9F-383C-8B8F-1B5A483D0788}"/>
                </a:ext>
              </a:extLst>
            </p:cNvPr>
            <p:cNvGrpSpPr/>
            <p:nvPr/>
          </p:nvGrpSpPr>
          <p:grpSpPr>
            <a:xfrm>
              <a:off x="1125333" y="449255"/>
              <a:ext cx="38279" cy="17943"/>
              <a:chOff x="0" y="0"/>
              <a:chExt cx="433490" cy="203199"/>
            </a:xfrm>
          </p:grpSpPr>
          <p:sp>
            <p:nvSpPr>
              <p:cNvPr id="693" name="Freeform 693">
                <a:extLst>
                  <a:ext uri="{FF2B5EF4-FFF2-40B4-BE49-F238E27FC236}">
                    <a16:creationId xmlns:a16="http://schemas.microsoft.com/office/drawing/2014/main" id="{4F743F71-6E91-B56A-EAB0-54E2130BEDA1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4" name="TextBox 694">
                <a:extLst>
                  <a:ext uri="{FF2B5EF4-FFF2-40B4-BE49-F238E27FC236}">
                    <a16:creationId xmlns:a16="http://schemas.microsoft.com/office/drawing/2014/main" id="{F2E0D11A-6BC2-BBC8-C4E6-FD7845691738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5" name="Group 695">
              <a:extLst>
                <a:ext uri="{FF2B5EF4-FFF2-40B4-BE49-F238E27FC236}">
                  <a16:creationId xmlns:a16="http://schemas.microsoft.com/office/drawing/2014/main" id="{55C0DFD4-7412-FE92-26DA-F012E8CF1799}"/>
                </a:ext>
              </a:extLst>
            </p:cNvPr>
            <p:cNvGrpSpPr/>
            <p:nvPr/>
          </p:nvGrpSpPr>
          <p:grpSpPr>
            <a:xfrm>
              <a:off x="1126791" y="449938"/>
              <a:ext cx="35364" cy="16577"/>
              <a:chOff x="0" y="0"/>
              <a:chExt cx="433490" cy="203199"/>
            </a:xfrm>
          </p:grpSpPr>
          <p:sp>
            <p:nvSpPr>
              <p:cNvPr id="696" name="Freeform 696">
                <a:extLst>
                  <a:ext uri="{FF2B5EF4-FFF2-40B4-BE49-F238E27FC236}">
                    <a16:creationId xmlns:a16="http://schemas.microsoft.com/office/drawing/2014/main" id="{B07C633A-8A9C-1E31-2064-17BBBD1071FC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7" name="TextBox 697">
                <a:extLst>
                  <a:ext uri="{FF2B5EF4-FFF2-40B4-BE49-F238E27FC236}">
                    <a16:creationId xmlns:a16="http://schemas.microsoft.com/office/drawing/2014/main" id="{59EC8C05-B761-EA60-6BD0-B8C7F9A96DF7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8" name="Group 698">
              <a:extLst>
                <a:ext uri="{FF2B5EF4-FFF2-40B4-BE49-F238E27FC236}">
                  <a16:creationId xmlns:a16="http://schemas.microsoft.com/office/drawing/2014/main" id="{737607BF-2E01-D364-ABBE-E721D243C8CF}"/>
                </a:ext>
              </a:extLst>
            </p:cNvPr>
            <p:cNvGrpSpPr/>
            <p:nvPr/>
          </p:nvGrpSpPr>
          <p:grpSpPr>
            <a:xfrm>
              <a:off x="1184379" y="415763"/>
              <a:ext cx="21553" cy="19532"/>
              <a:chOff x="0" y="0"/>
              <a:chExt cx="433490" cy="392853"/>
            </a:xfrm>
          </p:grpSpPr>
          <p:sp>
            <p:nvSpPr>
              <p:cNvPr id="699" name="Freeform 699">
                <a:extLst>
                  <a:ext uri="{FF2B5EF4-FFF2-40B4-BE49-F238E27FC236}">
                    <a16:creationId xmlns:a16="http://schemas.microsoft.com/office/drawing/2014/main" id="{2C7CBC1A-70B8-BB14-4078-8442200FF559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0" name="TextBox 700">
                <a:extLst>
                  <a:ext uri="{FF2B5EF4-FFF2-40B4-BE49-F238E27FC236}">
                    <a16:creationId xmlns:a16="http://schemas.microsoft.com/office/drawing/2014/main" id="{FF1F674C-FA23-2554-5D9F-871E301067AA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1" name="Group 701">
              <a:extLst>
                <a:ext uri="{FF2B5EF4-FFF2-40B4-BE49-F238E27FC236}">
                  <a16:creationId xmlns:a16="http://schemas.microsoft.com/office/drawing/2014/main" id="{C2860BEF-42A1-455B-3360-79C5556FE3AD}"/>
                </a:ext>
              </a:extLst>
            </p:cNvPr>
            <p:cNvGrpSpPr/>
            <p:nvPr/>
          </p:nvGrpSpPr>
          <p:grpSpPr>
            <a:xfrm>
              <a:off x="1185200" y="416506"/>
              <a:ext cx="19911" cy="18045"/>
              <a:chOff x="0" y="0"/>
              <a:chExt cx="433490" cy="392853"/>
            </a:xfrm>
          </p:grpSpPr>
          <p:sp>
            <p:nvSpPr>
              <p:cNvPr id="702" name="Freeform 702">
                <a:extLst>
                  <a:ext uri="{FF2B5EF4-FFF2-40B4-BE49-F238E27FC236}">
                    <a16:creationId xmlns:a16="http://schemas.microsoft.com/office/drawing/2014/main" id="{419BC972-7F98-19D8-8F43-2C43F79A2436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3" name="TextBox 703">
                <a:extLst>
                  <a:ext uri="{FF2B5EF4-FFF2-40B4-BE49-F238E27FC236}">
                    <a16:creationId xmlns:a16="http://schemas.microsoft.com/office/drawing/2014/main" id="{122C6194-28DD-8270-8E4E-0F88F801C78E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4" name="Group 704">
              <a:extLst>
                <a:ext uri="{FF2B5EF4-FFF2-40B4-BE49-F238E27FC236}">
                  <a16:creationId xmlns:a16="http://schemas.microsoft.com/office/drawing/2014/main" id="{EF1501B0-D542-03FB-80DF-1960DF8E50E5}"/>
                </a:ext>
              </a:extLst>
            </p:cNvPr>
            <p:cNvGrpSpPr/>
            <p:nvPr/>
          </p:nvGrpSpPr>
          <p:grpSpPr>
            <a:xfrm>
              <a:off x="1249286" y="434677"/>
              <a:ext cx="24358" cy="29155"/>
              <a:chOff x="0" y="0"/>
              <a:chExt cx="328213" cy="392853"/>
            </a:xfrm>
          </p:grpSpPr>
          <p:sp>
            <p:nvSpPr>
              <p:cNvPr id="705" name="Freeform 705">
                <a:extLst>
                  <a:ext uri="{FF2B5EF4-FFF2-40B4-BE49-F238E27FC236}">
                    <a16:creationId xmlns:a16="http://schemas.microsoft.com/office/drawing/2014/main" id="{ED56C57E-265E-FE0A-0841-47C24BD9C729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6" name="TextBox 706">
                <a:extLst>
                  <a:ext uri="{FF2B5EF4-FFF2-40B4-BE49-F238E27FC236}">
                    <a16:creationId xmlns:a16="http://schemas.microsoft.com/office/drawing/2014/main" id="{16B96D6F-23CF-9024-17C6-0BA1839AA787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7" name="Group 707">
              <a:extLst>
                <a:ext uri="{FF2B5EF4-FFF2-40B4-BE49-F238E27FC236}">
                  <a16:creationId xmlns:a16="http://schemas.microsoft.com/office/drawing/2014/main" id="{1B261CB8-BA52-9331-6C5A-408CFB040896}"/>
                </a:ext>
              </a:extLst>
            </p:cNvPr>
            <p:cNvGrpSpPr/>
            <p:nvPr/>
          </p:nvGrpSpPr>
          <p:grpSpPr>
            <a:xfrm>
              <a:off x="1250214" y="435787"/>
              <a:ext cx="22503" cy="26935"/>
              <a:chOff x="0" y="0"/>
              <a:chExt cx="328213" cy="392853"/>
            </a:xfrm>
          </p:grpSpPr>
          <p:sp>
            <p:nvSpPr>
              <p:cNvPr id="708" name="Freeform 708">
                <a:extLst>
                  <a:ext uri="{FF2B5EF4-FFF2-40B4-BE49-F238E27FC236}">
                    <a16:creationId xmlns:a16="http://schemas.microsoft.com/office/drawing/2014/main" id="{773704EC-07B7-A0AD-CDAC-CB7BCF54D0CD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9" name="TextBox 709">
                <a:extLst>
                  <a:ext uri="{FF2B5EF4-FFF2-40B4-BE49-F238E27FC236}">
                    <a16:creationId xmlns:a16="http://schemas.microsoft.com/office/drawing/2014/main" id="{B67794DC-B1D5-AAE8-73AE-D6D6C8C73C5E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0" name="Group 710">
              <a:extLst>
                <a:ext uri="{FF2B5EF4-FFF2-40B4-BE49-F238E27FC236}">
                  <a16:creationId xmlns:a16="http://schemas.microsoft.com/office/drawing/2014/main" id="{067E5E0F-E887-4B9F-1CD4-B77B07DBE172}"/>
                </a:ext>
              </a:extLst>
            </p:cNvPr>
            <p:cNvGrpSpPr/>
            <p:nvPr/>
          </p:nvGrpSpPr>
          <p:grpSpPr>
            <a:xfrm>
              <a:off x="1237107" y="448063"/>
              <a:ext cx="24358" cy="19135"/>
              <a:chOff x="0" y="0"/>
              <a:chExt cx="328213" cy="257837"/>
            </a:xfrm>
          </p:grpSpPr>
          <p:sp>
            <p:nvSpPr>
              <p:cNvPr id="711" name="Freeform 711">
                <a:extLst>
                  <a:ext uri="{FF2B5EF4-FFF2-40B4-BE49-F238E27FC236}">
                    <a16:creationId xmlns:a16="http://schemas.microsoft.com/office/drawing/2014/main" id="{DF2FB0D1-DBA3-E7B1-00F8-F4F9C63FD56D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2" name="TextBox 712">
                <a:extLst>
                  <a:ext uri="{FF2B5EF4-FFF2-40B4-BE49-F238E27FC236}">
                    <a16:creationId xmlns:a16="http://schemas.microsoft.com/office/drawing/2014/main" id="{6CC0E900-71B2-71D0-C245-B877B90FA354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3" name="Group 713">
              <a:extLst>
                <a:ext uri="{FF2B5EF4-FFF2-40B4-BE49-F238E27FC236}">
                  <a16:creationId xmlns:a16="http://schemas.microsoft.com/office/drawing/2014/main" id="{D798FE50-6AF6-972F-8A0C-5DA027EDF20E}"/>
                </a:ext>
              </a:extLst>
            </p:cNvPr>
            <p:cNvGrpSpPr/>
            <p:nvPr/>
          </p:nvGrpSpPr>
          <p:grpSpPr>
            <a:xfrm>
              <a:off x="1238035" y="448792"/>
              <a:ext cx="22503" cy="17678"/>
              <a:chOff x="0" y="0"/>
              <a:chExt cx="328213" cy="257837"/>
            </a:xfrm>
          </p:grpSpPr>
          <p:sp>
            <p:nvSpPr>
              <p:cNvPr id="714" name="Freeform 714">
                <a:extLst>
                  <a:ext uri="{FF2B5EF4-FFF2-40B4-BE49-F238E27FC236}">
                    <a16:creationId xmlns:a16="http://schemas.microsoft.com/office/drawing/2014/main" id="{65705259-AF91-41A0-64A5-A7B8D12B6C57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5" name="TextBox 715">
                <a:extLst>
                  <a:ext uri="{FF2B5EF4-FFF2-40B4-BE49-F238E27FC236}">
                    <a16:creationId xmlns:a16="http://schemas.microsoft.com/office/drawing/2014/main" id="{AD4301B4-F14A-98DA-08D8-EF70C60A5775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6" name="Group 716">
              <a:extLst>
                <a:ext uri="{FF2B5EF4-FFF2-40B4-BE49-F238E27FC236}">
                  <a16:creationId xmlns:a16="http://schemas.microsoft.com/office/drawing/2014/main" id="{82E27517-38BE-015F-2F9D-FB2A903248BC}"/>
                </a:ext>
              </a:extLst>
            </p:cNvPr>
            <p:cNvGrpSpPr/>
            <p:nvPr/>
          </p:nvGrpSpPr>
          <p:grpSpPr>
            <a:xfrm>
              <a:off x="1622547" y="454265"/>
              <a:ext cx="24358" cy="19135"/>
              <a:chOff x="0" y="0"/>
              <a:chExt cx="328213" cy="257837"/>
            </a:xfrm>
          </p:grpSpPr>
          <p:sp>
            <p:nvSpPr>
              <p:cNvPr id="717" name="Freeform 717">
                <a:extLst>
                  <a:ext uri="{FF2B5EF4-FFF2-40B4-BE49-F238E27FC236}">
                    <a16:creationId xmlns:a16="http://schemas.microsoft.com/office/drawing/2014/main" id="{13613CD2-C85E-D954-DE6C-DB28DA8F12A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8" name="TextBox 718">
                <a:extLst>
                  <a:ext uri="{FF2B5EF4-FFF2-40B4-BE49-F238E27FC236}">
                    <a16:creationId xmlns:a16="http://schemas.microsoft.com/office/drawing/2014/main" id="{6D92D0CF-5A0B-5DBF-EA41-937DAD8FD90D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19" name="Group 719">
              <a:extLst>
                <a:ext uri="{FF2B5EF4-FFF2-40B4-BE49-F238E27FC236}">
                  <a16:creationId xmlns:a16="http://schemas.microsoft.com/office/drawing/2014/main" id="{169CA1DD-8C57-9A80-190B-0B3F2A1EC6D8}"/>
                </a:ext>
              </a:extLst>
            </p:cNvPr>
            <p:cNvGrpSpPr/>
            <p:nvPr/>
          </p:nvGrpSpPr>
          <p:grpSpPr>
            <a:xfrm>
              <a:off x="1623474" y="454993"/>
              <a:ext cx="22503" cy="17678"/>
              <a:chOff x="0" y="0"/>
              <a:chExt cx="328213" cy="257837"/>
            </a:xfrm>
          </p:grpSpPr>
          <p:sp>
            <p:nvSpPr>
              <p:cNvPr id="720" name="Freeform 720">
                <a:extLst>
                  <a:ext uri="{FF2B5EF4-FFF2-40B4-BE49-F238E27FC236}">
                    <a16:creationId xmlns:a16="http://schemas.microsoft.com/office/drawing/2014/main" id="{AB0267B8-A45A-57C0-4E81-64048E29DCDC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1" name="TextBox 721">
                <a:extLst>
                  <a:ext uri="{FF2B5EF4-FFF2-40B4-BE49-F238E27FC236}">
                    <a16:creationId xmlns:a16="http://schemas.microsoft.com/office/drawing/2014/main" id="{C61AB503-FFC2-9C06-244B-18B7188948A4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2" name="Group 722">
              <a:extLst>
                <a:ext uri="{FF2B5EF4-FFF2-40B4-BE49-F238E27FC236}">
                  <a16:creationId xmlns:a16="http://schemas.microsoft.com/office/drawing/2014/main" id="{826BC6CF-C7B5-114B-6D51-4DCD55208B4F}"/>
                </a:ext>
              </a:extLst>
            </p:cNvPr>
            <p:cNvGrpSpPr/>
            <p:nvPr/>
          </p:nvGrpSpPr>
          <p:grpSpPr>
            <a:xfrm>
              <a:off x="1514927" y="533807"/>
              <a:ext cx="24358" cy="19135"/>
              <a:chOff x="0" y="0"/>
              <a:chExt cx="328213" cy="257837"/>
            </a:xfrm>
          </p:grpSpPr>
          <p:sp>
            <p:nvSpPr>
              <p:cNvPr id="723" name="Freeform 723">
                <a:extLst>
                  <a:ext uri="{FF2B5EF4-FFF2-40B4-BE49-F238E27FC236}">
                    <a16:creationId xmlns:a16="http://schemas.microsoft.com/office/drawing/2014/main" id="{87466C6E-3690-54FE-600D-D5D4B75A97A8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4" name="TextBox 724">
                <a:extLst>
                  <a:ext uri="{FF2B5EF4-FFF2-40B4-BE49-F238E27FC236}">
                    <a16:creationId xmlns:a16="http://schemas.microsoft.com/office/drawing/2014/main" id="{F8B7ADA8-D98D-5B4B-7174-C7EDF155ACF0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5" name="Group 725">
              <a:extLst>
                <a:ext uri="{FF2B5EF4-FFF2-40B4-BE49-F238E27FC236}">
                  <a16:creationId xmlns:a16="http://schemas.microsoft.com/office/drawing/2014/main" id="{61DDC5FB-23AD-B26D-687B-C9E06AB69827}"/>
                </a:ext>
              </a:extLst>
            </p:cNvPr>
            <p:cNvGrpSpPr/>
            <p:nvPr/>
          </p:nvGrpSpPr>
          <p:grpSpPr>
            <a:xfrm>
              <a:off x="1515854" y="534535"/>
              <a:ext cx="22503" cy="17678"/>
              <a:chOff x="0" y="0"/>
              <a:chExt cx="328213" cy="257837"/>
            </a:xfrm>
          </p:grpSpPr>
          <p:sp>
            <p:nvSpPr>
              <p:cNvPr id="726" name="Freeform 726">
                <a:extLst>
                  <a:ext uri="{FF2B5EF4-FFF2-40B4-BE49-F238E27FC236}">
                    <a16:creationId xmlns:a16="http://schemas.microsoft.com/office/drawing/2014/main" id="{EEC72129-F3FE-752A-3E8D-540012C0842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7" name="TextBox 727">
                <a:extLst>
                  <a:ext uri="{FF2B5EF4-FFF2-40B4-BE49-F238E27FC236}">
                    <a16:creationId xmlns:a16="http://schemas.microsoft.com/office/drawing/2014/main" id="{2F5954C2-2F68-863A-A323-2BF829C769C2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8" name="Group 728">
              <a:extLst>
                <a:ext uri="{FF2B5EF4-FFF2-40B4-BE49-F238E27FC236}">
                  <a16:creationId xmlns:a16="http://schemas.microsoft.com/office/drawing/2014/main" id="{60F2495E-9DCF-16F7-510C-1360C5161FAD}"/>
                </a:ext>
              </a:extLst>
            </p:cNvPr>
            <p:cNvGrpSpPr/>
            <p:nvPr/>
          </p:nvGrpSpPr>
          <p:grpSpPr>
            <a:xfrm>
              <a:off x="1589609" y="496276"/>
              <a:ext cx="24358" cy="29155"/>
              <a:chOff x="0" y="0"/>
              <a:chExt cx="328213" cy="392853"/>
            </a:xfrm>
          </p:grpSpPr>
          <p:sp>
            <p:nvSpPr>
              <p:cNvPr id="729" name="Freeform 729">
                <a:extLst>
                  <a:ext uri="{FF2B5EF4-FFF2-40B4-BE49-F238E27FC236}">
                    <a16:creationId xmlns:a16="http://schemas.microsoft.com/office/drawing/2014/main" id="{3B8D6351-D594-C0BA-E33F-4C7EC382DE22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0" name="TextBox 730">
                <a:extLst>
                  <a:ext uri="{FF2B5EF4-FFF2-40B4-BE49-F238E27FC236}">
                    <a16:creationId xmlns:a16="http://schemas.microsoft.com/office/drawing/2014/main" id="{5E462EBE-2C74-E21A-9FCA-E1989330DFFC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1" name="Group 731">
              <a:extLst>
                <a:ext uri="{FF2B5EF4-FFF2-40B4-BE49-F238E27FC236}">
                  <a16:creationId xmlns:a16="http://schemas.microsoft.com/office/drawing/2014/main" id="{08E58D3E-28BF-0D54-D0C2-FCC188883CAB}"/>
                </a:ext>
              </a:extLst>
            </p:cNvPr>
            <p:cNvGrpSpPr/>
            <p:nvPr/>
          </p:nvGrpSpPr>
          <p:grpSpPr>
            <a:xfrm>
              <a:off x="1590537" y="497386"/>
              <a:ext cx="22503" cy="26935"/>
              <a:chOff x="0" y="0"/>
              <a:chExt cx="328213" cy="392853"/>
            </a:xfrm>
          </p:grpSpPr>
          <p:sp>
            <p:nvSpPr>
              <p:cNvPr id="732" name="Freeform 732">
                <a:extLst>
                  <a:ext uri="{FF2B5EF4-FFF2-40B4-BE49-F238E27FC236}">
                    <a16:creationId xmlns:a16="http://schemas.microsoft.com/office/drawing/2014/main" id="{92F0D9C2-BC14-30F7-8B17-B1E378CA9797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3" name="TextBox 733">
                <a:extLst>
                  <a:ext uri="{FF2B5EF4-FFF2-40B4-BE49-F238E27FC236}">
                    <a16:creationId xmlns:a16="http://schemas.microsoft.com/office/drawing/2014/main" id="{15A753A7-186F-E4A3-3B3F-30C0BBA81A69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4" name="Group 734">
              <a:extLst>
                <a:ext uri="{FF2B5EF4-FFF2-40B4-BE49-F238E27FC236}">
                  <a16:creationId xmlns:a16="http://schemas.microsoft.com/office/drawing/2014/main" id="{2B622790-9717-A71B-4A09-E7CD5842A33C}"/>
                </a:ext>
              </a:extLst>
            </p:cNvPr>
            <p:cNvGrpSpPr/>
            <p:nvPr/>
          </p:nvGrpSpPr>
          <p:grpSpPr>
            <a:xfrm>
              <a:off x="1608299" y="420894"/>
              <a:ext cx="38279" cy="17943"/>
              <a:chOff x="0" y="0"/>
              <a:chExt cx="433490" cy="203199"/>
            </a:xfrm>
          </p:grpSpPr>
          <p:sp>
            <p:nvSpPr>
              <p:cNvPr id="735" name="Freeform 735">
                <a:extLst>
                  <a:ext uri="{FF2B5EF4-FFF2-40B4-BE49-F238E27FC236}">
                    <a16:creationId xmlns:a16="http://schemas.microsoft.com/office/drawing/2014/main" id="{33CB6FB5-2371-E130-ED92-5E0526B1A62E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6" name="TextBox 736">
                <a:extLst>
                  <a:ext uri="{FF2B5EF4-FFF2-40B4-BE49-F238E27FC236}">
                    <a16:creationId xmlns:a16="http://schemas.microsoft.com/office/drawing/2014/main" id="{23BB02CE-AD5E-23F7-7A7C-304865A67C02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7" name="Group 737">
              <a:extLst>
                <a:ext uri="{FF2B5EF4-FFF2-40B4-BE49-F238E27FC236}">
                  <a16:creationId xmlns:a16="http://schemas.microsoft.com/office/drawing/2014/main" id="{A29C6A4F-0BFB-723A-0A8B-E17B8D311583}"/>
                </a:ext>
              </a:extLst>
            </p:cNvPr>
            <p:cNvGrpSpPr/>
            <p:nvPr/>
          </p:nvGrpSpPr>
          <p:grpSpPr>
            <a:xfrm>
              <a:off x="1609757" y="421578"/>
              <a:ext cx="35364" cy="16577"/>
              <a:chOff x="0" y="0"/>
              <a:chExt cx="433490" cy="203199"/>
            </a:xfrm>
          </p:grpSpPr>
          <p:sp>
            <p:nvSpPr>
              <p:cNvPr id="738" name="Freeform 738">
                <a:extLst>
                  <a:ext uri="{FF2B5EF4-FFF2-40B4-BE49-F238E27FC236}">
                    <a16:creationId xmlns:a16="http://schemas.microsoft.com/office/drawing/2014/main" id="{F54B3B3C-96E0-61EB-8D60-CFBE2A7AADBE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9" name="TextBox 739">
                <a:extLst>
                  <a:ext uri="{FF2B5EF4-FFF2-40B4-BE49-F238E27FC236}">
                    <a16:creationId xmlns:a16="http://schemas.microsoft.com/office/drawing/2014/main" id="{7CE51DE6-D6A7-FB52-4667-1F1D750DA2C3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0" name="Group 740">
              <a:extLst>
                <a:ext uri="{FF2B5EF4-FFF2-40B4-BE49-F238E27FC236}">
                  <a16:creationId xmlns:a16="http://schemas.microsoft.com/office/drawing/2014/main" id="{BB0CEC72-F78D-A02A-4613-88140AD2C5D0}"/>
                </a:ext>
              </a:extLst>
            </p:cNvPr>
            <p:cNvGrpSpPr/>
            <p:nvPr/>
          </p:nvGrpSpPr>
          <p:grpSpPr>
            <a:xfrm>
              <a:off x="1715324" y="444443"/>
              <a:ext cx="24358" cy="19135"/>
              <a:chOff x="0" y="0"/>
              <a:chExt cx="328213" cy="257837"/>
            </a:xfrm>
          </p:grpSpPr>
          <p:sp>
            <p:nvSpPr>
              <p:cNvPr id="741" name="Freeform 741">
                <a:extLst>
                  <a:ext uri="{FF2B5EF4-FFF2-40B4-BE49-F238E27FC236}">
                    <a16:creationId xmlns:a16="http://schemas.microsoft.com/office/drawing/2014/main" id="{15288546-A3A9-513F-90C5-59A09DCA6E48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2" name="TextBox 742">
                <a:extLst>
                  <a:ext uri="{FF2B5EF4-FFF2-40B4-BE49-F238E27FC236}">
                    <a16:creationId xmlns:a16="http://schemas.microsoft.com/office/drawing/2014/main" id="{20E62AD2-0A22-0B90-8686-AD56357A7B0C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3" name="Group 743">
              <a:extLst>
                <a:ext uri="{FF2B5EF4-FFF2-40B4-BE49-F238E27FC236}">
                  <a16:creationId xmlns:a16="http://schemas.microsoft.com/office/drawing/2014/main" id="{8F698A82-0C0C-37CE-5F31-63FE93DAD800}"/>
                </a:ext>
              </a:extLst>
            </p:cNvPr>
            <p:cNvGrpSpPr/>
            <p:nvPr/>
          </p:nvGrpSpPr>
          <p:grpSpPr>
            <a:xfrm>
              <a:off x="1716252" y="445172"/>
              <a:ext cx="22503" cy="17678"/>
              <a:chOff x="0" y="0"/>
              <a:chExt cx="328213" cy="257837"/>
            </a:xfrm>
          </p:grpSpPr>
          <p:sp>
            <p:nvSpPr>
              <p:cNvPr id="744" name="Freeform 744">
                <a:extLst>
                  <a:ext uri="{FF2B5EF4-FFF2-40B4-BE49-F238E27FC236}">
                    <a16:creationId xmlns:a16="http://schemas.microsoft.com/office/drawing/2014/main" id="{8803D918-D751-A67B-4E5F-46EE0B7B5828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5" name="TextBox 745">
                <a:extLst>
                  <a:ext uri="{FF2B5EF4-FFF2-40B4-BE49-F238E27FC236}">
                    <a16:creationId xmlns:a16="http://schemas.microsoft.com/office/drawing/2014/main" id="{E08A5AE1-9E6A-3B29-3484-6C3518B91A29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6" name="Group 746">
              <a:extLst>
                <a:ext uri="{FF2B5EF4-FFF2-40B4-BE49-F238E27FC236}">
                  <a16:creationId xmlns:a16="http://schemas.microsoft.com/office/drawing/2014/main" id="{EA9BFB3F-8880-04E9-2FFE-EDC02C3043CD}"/>
                </a:ext>
              </a:extLst>
            </p:cNvPr>
            <p:cNvGrpSpPr/>
            <p:nvPr/>
          </p:nvGrpSpPr>
          <p:grpSpPr>
            <a:xfrm>
              <a:off x="1715324" y="495680"/>
              <a:ext cx="24358" cy="19135"/>
              <a:chOff x="0" y="0"/>
              <a:chExt cx="328213" cy="257837"/>
            </a:xfrm>
          </p:grpSpPr>
          <p:sp>
            <p:nvSpPr>
              <p:cNvPr id="747" name="Freeform 747">
                <a:extLst>
                  <a:ext uri="{FF2B5EF4-FFF2-40B4-BE49-F238E27FC236}">
                    <a16:creationId xmlns:a16="http://schemas.microsoft.com/office/drawing/2014/main" id="{079BEC31-CE83-D2E2-46A6-5470E617E670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8" name="TextBox 748">
                <a:extLst>
                  <a:ext uri="{FF2B5EF4-FFF2-40B4-BE49-F238E27FC236}">
                    <a16:creationId xmlns:a16="http://schemas.microsoft.com/office/drawing/2014/main" id="{AE3A9CF1-1072-A86B-CCCA-0DA6B770F536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49" name="Group 749">
              <a:extLst>
                <a:ext uri="{FF2B5EF4-FFF2-40B4-BE49-F238E27FC236}">
                  <a16:creationId xmlns:a16="http://schemas.microsoft.com/office/drawing/2014/main" id="{D895276C-5D3F-F0CD-97CB-11E602AFDEF0}"/>
                </a:ext>
              </a:extLst>
            </p:cNvPr>
            <p:cNvGrpSpPr/>
            <p:nvPr/>
          </p:nvGrpSpPr>
          <p:grpSpPr>
            <a:xfrm>
              <a:off x="1716252" y="496409"/>
              <a:ext cx="22503" cy="17678"/>
              <a:chOff x="0" y="0"/>
              <a:chExt cx="328213" cy="257837"/>
            </a:xfrm>
          </p:grpSpPr>
          <p:sp>
            <p:nvSpPr>
              <p:cNvPr id="750" name="Freeform 750">
                <a:extLst>
                  <a:ext uri="{FF2B5EF4-FFF2-40B4-BE49-F238E27FC236}">
                    <a16:creationId xmlns:a16="http://schemas.microsoft.com/office/drawing/2014/main" id="{7F0C1F97-9215-A1CF-682F-8A94FBA9EE71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1" name="TextBox 751">
                <a:extLst>
                  <a:ext uri="{FF2B5EF4-FFF2-40B4-BE49-F238E27FC236}">
                    <a16:creationId xmlns:a16="http://schemas.microsoft.com/office/drawing/2014/main" id="{A27EC0B5-B462-1B2D-52B9-FF65FBCBE516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2" name="Group 752">
              <a:extLst>
                <a:ext uri="{FF2B5EF4-FFF2-40B4-BE49-F238E27FC236}">
                  <a16:creationId xmlns:a16="http://schemas.microsoft.com/office/drawing/2014/main" id="{DFB15440-970E-5C56-A8DC-73BBD6566461}"/>
                </a:ext>
              </a:extLst>
            </p:cNvPr>
            <p:cNvGrpSpPr/>
            <p:nvPr/>
          </p:nvGrpSpPr>
          <p:grpSpPr>
            <a:xfrm>
              <a:off x="1555722" y="396628"/>
              <a:ext cx="24358" cy="19135"/>
              <a:chOff x="0" y="0"/>
              <a:chExt cx="328213" cy="257837"/>
            </a:xfrm>
          </p:grpSpPr>
          <p:sp>
            <p:nvSpPr>
              <p:cNvPr id="753" name="Freeform 753">
                <a:extLst>
                  <a:ext uri="{FF2B5EF4-FFF2-40B4-BE49-F238E27FC236}">
                    <a16:creationId xmlns:a16="http://schemas.microsoft.com/office/drawing/2014/main" id="{E2B93B75-180F-9FB0-295F-D689C6E9EB84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4" name="TextBox 754">
                <a:extLst>
                  <a:ext uri="{FF2B5EF4-FFF2-40B4-BE49-F238E27FC236}">
                    <a16:creationId xmlns:a16="http://schemas.microsoft.com/office/drawing/2014/main" id="{2E918D4A-A978-655B-61F8-91C99C0FFBF4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5" name="Group 755">
              <a:extLst>
                <a:ext uri="{FF2B5EF4-FFF2-40B4-BE49-F238E27FC236}">
                  <a16:creationId xmlns:a16="http://schemas.microsoft.com/office/drawing/2014/main" id="{4D702029-5DFD-7946-DDD1-4CC386F9C766}"/>
                </a:ext>
              </a:extLst>
            </p:cNvPr>
            <p:cNvGrpSpPr/>
            <p:nvPr/>
          </p:nvGrpSpPr>
          <p:grpSpPr>
            <a:xfrm>
              <a:off x="1556650" y="397356"/>
              <a:ext cx="22503" cy="17678"/>
              <a:chOff x="0" y="0"/>
              <a:chExt cx="328213" cy="257837"/>
            </a:xfrm>
          </p:grpSpPr>
          <p:sp>
            <p:nvSpPr>
              <p:cNvPr id="756" name="Freeform 756">
                <a:extLst>
                  <a:ext uri="{FF2B5EF4-FFF2-40B4-BE49-F238E27FC236}">
                    <a16:creationId xmlns:a16="http://schemas.microsoft.com/office/drawing/2014/main" id="{F274F15B-AE95-51F9-6501-677306CB5649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7" name="TextBox 757">
                <a:extLst>
                  <a:ext uri="{FF2B5EF4-FFF2-40B4-BE49-F238E27FC236}">
                    <a16:creationId xmlns:a16="http://schemas.microsoft.com/office/drawing/2014/main" id="{16CC8962-CA48-1575-B090-4A3D9CFB1513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58" name="Group 758">
              <a:extLst>
                <a:ext uri="{FF2B5EF4-FFF2-40B4-BE49-F238E27FC236}">
                  <a16:creationId xmlns:a16="http://schemas.microsoft.com/office/drawing/2014/main" id="{A62D48E3-658F-D795-D7CE-3F4D0C021059}"/>
                </a:ext>
              </a:extLst>
            </p:cNvPr>
            <p:cNvGrpSpPr/>
            <p:nvPr/>
          </p:nvGrpSpPr>
          <p:grpSpPr>
            <a:xfrm>
              <a:off x="1331743" y="438838"/>
              <a:ext cx="17169" cy="20183"/>
              <a:chOff x="0" y="0"/>
              <a:chExt cx="219327" cy="257837"/>
            </a:xfrm>
          </p:grpSpPr>
          <p:sp>
            <p:nvSpPr>
              <p:cNvPr id="759" name="Freeform 759">
                <a:extLst>
                  <a:ext uri="{FF2B5EF4-FFF2-40B4-BE49-F238E27FC236}">
                    <a16:creationId xmlns:a16="http://schemas.microsoft.com/office/drawing/2014/main" id="{75AA728F-8B38-F25A-F0F9-C709BE47541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0" name="TextBox 760">
                <a:extLst>
                  <a:ext uri="{FF2B5EF4-FFF2-40B4-BE49-F238E27FC236}">
                    <a16:creationId xmlns:a16="http://schemas.microsoft.com/office/drawing/2014/main" id="{4986F9E1-2905-F962-22EC-A9D91CD53E31}"/>
                  </a:ext>
                </a:extLst>
              </p:cNvPr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1" name="Group 761">
              <a:extLst>
                <a:ext uri="{FF2B5EF4-FFF2-40B4-BE49-F238E27FC236}">
                  <a16:creationId xmlns:a16="http://schemas.microsoft.com/office/drawing/2014/main" id="{3B306F80-9C2D-D8D3-4D70-55092DFC338D}"/>
                </a:ext>
              </a:extLst>
            </p:cNvPr>
            <p:cNvGrpSpPr/>
            <p:nvPr/>
          </p:nvGrpSpPr>
          <p:grpSpPr>
            <a:xfrm>
              <a:off x="1331743" y="439606"/>
              <a:ext cx="17169" cy="18646"/>
              <a:chOff x="0" y="0"/>
              <a:chExt cx="237406" cy="257837"/>
            </a:xfrm>
          </p:grpSpPr>
          <p:sp>
            <p:nvSpPr>
              <p:cNvPr id="762" name="Freeform 762">
                <a:extLst>
                  <a:ext uri="{FF2B5EF4-FFF2-40B4-BE49-F238E27FC236}">
                    <a16:creationId xmlns:a16="http://schemas.microsoft.com/office/drawing/2014/main" id="{2DFF5B7A-5899-785A-454D-B211D06E58D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3" name="TextBox 763">
                <a:extLst>
                  <a:ext uri="{FF2B5EF4-FFF2-40B4-BE49-F238E27FC236}">
                    <a16:creationId xmlns:a16="http://schemas.microsoft.com/office/drawing/2014/main" id="{69E494FF-A18B-A6BB-5565-9381792C66F6}"/>
                  </a:ext>
                </a:extLst>
              </p:cNvPr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4" name="Group 764">
              <a:extLst>
                <a:ext uri="{FF2B5EF4-FFF2-40B4-BE49-F238E27FC236}">
                  <a16:creationId xmlns:a16="http://schemas.microsoft.com/office/drawing/2014/main" id="{602A99CE-7CCD-B794-EF5E-656E87460C59}"/>
                </a:ext>
              </a:extLst>
            </p:cNvPr>
            <p:cNvGrpSpPr/>
            <p:nvPr/>
          </p:nvGrpSpPr>
          <p:grpSpPr>
            <a:xfrm>
              <a:off x="1399317" y="390524"/>
              <a:ext cx="17169" cy="17169"/>
              <a:chOff x="0" y="0"/>
              <a:chExt cx="219327" cy="219327"/>
            </a:xfrm>
          </p:grpSpPr>
          <p:sp>
            <p:nvSpPr>
              <p:cNvPr id="765" name="Freeform 765">
                <a:extLst>
                  <a:ext uri="{FF2B5EF4-FFF2-40B4-BE49-F238E27FC236}">
                    <a16:creationId xmlns:a16="http://schemas.microsoft.com/office/drawing/2014/main" id="{70915F38-4A12-48F1-ECB6-B702CD25356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6" name="TextBox 766">
                <a:extLst>
                  <a:ext uri="{FF2B5EF4-FFF2-40B4-BE49-F238E27FC236}">
                    <a16:creationId xmlns:a16="http://schemas.microsoft.com/office/drawing/2014/main" id="{3CA71C04-6AC5-F7C7-8489-D04E5B507DE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7" name="Group 767">
              <a:extLst>
                <a:ext uri="{FF2B5EF4-FFF2-40B4-BE49-F238E27FC236}">
                  <a16:creationId xmlns:a16="http://schemas.microsoft.com/office/drawing/2014/main" id="{5991F50C-B8C3-2373-3FE7-D4BB753E8F0E}"/>
                </a:ext>
              </a:extLst>
            </p:cNvPr>
            <p:cNvGrpSpPr/>
            <p:nvPr/>
          </p:nvGrpSpPr>
          <p:grpSpPr>
            <a:xfrm>
              <a:off x="1399317" y="390524"/>
              <a:ext cx="17169" cy="17169"/>
              <a:chOff x="0" y="0"/>
              <a:chExt cx="237406" cy="237406"/>
            </a:xfrm>
          </p:grpSpPr>
          <p:sp>
            <p:nvSpPr>
              <p:cNvPr id="768" name="Freeform 768">
                <a:extLst>
                  <a:ext uri="{FF2B5EF4-FFF2-40B4-BE49-F238E27FC236}">
                    <a16:creationId xmlns:a16="http://schemas.microsoft.com/office/drawing/2014/main" id="{646D2487-DEF4-94CB-7E30-ECFF0B0DDE5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9" name="TextBox 769">
                <a:extLst>
                  <a:ext uri="{FF2B5EF4-FFF2-40B4-BE49-F238E27FC236}">
                    <a16:creationId xmlns:a16="http://schemas.microsoft.com/office/drawing/2014/main" id="{0D0C8AD6-1848-DEB8-B0FF-8D3BF62B2F6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0" name="Group 770">
              <a:extLst>
                <a:ext uri="{FF2B5EF4-FFF2-40B4-BE49-F238E27FC236}">
                  <a16:creationId xmlns:a16="http://schemas.microsoft.com/office/drawing/2014/main" id="{5C2ADCDD-D368-B603-6E62-2055C99DDD3F}"/>
                </a:ext>
              </a:extLst>
            </p:cNvPr>
            <p:cNvGrpSpPr/>
            <p:nvPr/>
          </p:nvGrpSpPr>
          <p:grpSpPr>
            <a:xfrm>
              <a:off x="1662798" y="517234"/>
              <a:ext cx="17169" cy="17169"/>
              <a:chOff x="0" y="0"/>
              <a:chExt cx="219327" cy="219327"/>
            </a:xfrm>
          </p:grpSpPr>
          <p:sp>
            <p:nvSpPr>
              <p:cNvPr id="771" name="Freeform 771">
                <a:extLst>
                  <a:ext uri="{FF2B5EF4-FFF2-40B4-BE49-F238E27FC236}">
                    <a16:creationId xmlns:a16="http://schemas.microsoft.com/office/drawing/2014/main" id="{86973A77-5BB0-ED03-DDB9-E83130EC707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2" name="TextBox 772">
                <a:extLst>
                  <a:ext uri="{FF2B5EF4-FFF2-40B4-BE49-F238E27FC236}">
                    <a16:creationId xmlns:a16="http://schemas.microsoft.com/office/drawing/2014/main" id="{E58947E8-7372-0ED8-BD2A-14513BBB737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3" name="Group 773">
              <a:extLst>
                <a:ext uri="{FF2B5EF4-FFF2-40B4-BE49-F238E27FC236}">
                  <a16:creationId xmlns:a16="http://schemas.microsoft.com/office/drawing/2014/main" id="{125B349A-FC3F-817B-2B6C-52D5FDAE3D86}"/>
                </a:ext>
              </a:extLst>
            </p:cNvPr>
            <p:cNvGrpSpPr/>
            <p:nvPr/>
          </p:nvGrpSpPr>
          <p:grpSpPr>
            <a:xfrm>
              <a:off x="1662798" y="517234"/>
              <a:ext cx="17169" cy="17169"/>
              <a:chOff x="0" y="0"/>
              <a:chExt cx="237406" cy="237406"/>
            </a:xfrm>
          </p:grpSpPr>
          <p:sp>
            <p:nvSpPr>
              <p:cNvPr id="774" name="Freeform 774">
                <a:extLst>
                  <a:ext uri="{FF2B5EF4-FFF2-40B4-BE49-F238E27FC236}">
                    <a16:creationId xmlns:a16="http://schemas.microsoft.com/office/drawing/2014/main" id="{A1AB6A98-C871-9061-9E42-4F9F5C1E37D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5" name="TextBox 775">
                <a:extLst>
                  <a:ext uri="{FF2B5EF4-FFF2-40B4-BE49-F238E27FC236}">
                    <a16:creationId xmlns:a16="http://schemas.microsoft.com/office/drawing/2014/main" id="{DC39AE5A-8106-894A-684D-6FE7A03477C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6" name="Group 776">
              <a:extLst>
                <a:ext uri="{FF2B5EF4-FFF2-40B4-BE49-F238E27FC236}">
                  <a16:creationId xmlns:a16="http://schemas.microsoft.com/office/drawing/2014/main" id="{D5E5A871-F135-1B99-6C94-35925F1522F2}"/>
                </a:ext>
              </a:extLst>
            </p:cNvPr>
            <p:cNvGrpSpPr/>
            <p:nvPr/>
          </p:nvGrpSpPr>
          <p:grpSpPr>
            <a:xfrm>
              <a:off x="452296" y="429270"/>
              <a:ext cx="24358" cy="19135"/>
              <a:chOff x="0" y="0"/>
              <a:chExt cx="328213" cy="257837"/>
            </a:xfrm>
          </p:grpSpPr>
          <p:sp>
            <p:nvSpPr>
              <p:cNvPr id="777" name="Freeform 777">
                <a:extLst>
                  <a:ext uri="{FF2B5EF4-FFF2-40B4-BE49-F238E27FC236}">
                    <a16:creationId xmlns:a16="http://schemas.microsoft.com/office/drawing/2014/main" id="{CA9CD0F2-3016-9BCE-CB84-F3A356D202FE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8" name="TextBox 778">
                <a:extLst>
                  <a:ext uri="{FF2B5EF4-FFF2-40B4-BE49-F238E27FC236}">
                    <a16:creationId xmlns:a16="http://schemas.microsoft.com/office/drawing/2014/main" id="{AFDEB305-7D6E-52AA-6FEE-024FF9704D5E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79" name="Group 779">
              <a:extLst>
                <a:ext uri="{FF2B5EF4-FFF2-40B4-BE49-F238E27FC236}">
                  <a16:creationId xmlns:a16="http://schemas.microsoft.com/office/drawing/2014/main" id="{0F00E576-8F2E-694E-9928-089C8662B8F4}"/>
                </a:ext>
              </a:extLst>
            </p:cNvPr>
            <p:cNvGrpSpPr/>
            <p:nvPr/>
          </p:nvGrpSpPr>
          <p:grpSpPr>
            <a:xfrm>
              <a:off x="453223" y="429999"/>
              <a:ext cx="22503" cy="17678"/>
              <a:chOff x="0" y="0"/>
              <a:chExt cx="328213" cy="257837"/>
            </a:xfrm>
          </p:grpSpPr>
          <p:sp>
            <p:nvSpPr>
              <p:cNvPr id="780" name="Freeform 780">
                <a:extLst>
                  <a:ext uri="{FF2B5EF4-FFF2-40B4-BE49-F238E27FC236}">
                    <a16:creationId xmlns:a16="http://schemas.microsoft.com/office/drawing/2014/main" id="{C7E3E108-EA5C-3EE1-BB27-62C27446A0C1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1" name="TextBox 781">
                <a:extLst>
                  <a:ext uri="{FF2B5EF4-FFF2-40B4-BE49-F238E27FC236}">
                    <a16:creationId xmlns:a16="http://schemas.microsoft.com/office/drawing/2014/main" id="{B022ABD5-9E78-93B2-8A12-95F0570AF2FF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2" name="Group 782">
              <a:extLst>
                <a:ext uri="{FF2B5EF4-FFF2-40B4-BE49-F238E27FC236}">
                  <a16:creationId xmlns:a16="http://schemas.microsoft.com/office/drawing/2014/main" id="{0C5729AE-6F38-BB36-8FC7-397F5C6D1A3D}"/>
                </a:ext>
              </a:extLst>
            </p:cNvPr>
            <p:cNvGrpSpPr/>
            <p:nvPr/>
          </p:nvGrpSpPr>
          <p:grpSpPr>
            <a:xfrm>
              <a:off x="547682" y="426814"/>
              <a:ext cx="24358" cy="19135"/>
              <a:chOff x="0" y="0"/>
              <a:chExt cx="328213" cy="257837"/>
            </a:xfrm>
          </p:grpSpPr>
          <p:sp>
            <p:nvSpPr>
              <p:cNvPr id="783" name="Freeform 783">
                <a:extLst>
                  <a:ext uri="{FF2B5EF4-FFF2-40B4-BE49-F238E27FC236}">
                    <a16:creationId xmlns:a16="http://schemas.microsoft.com/office/drawing/2014/main" id="{7C4BA499-446D-3ADF-E858-1F3BDA7E1084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4" name="TextBox 784">
                <a:extLst>
                  <a:ext uri="{FF2B5EF4-FFF2-40B4-BE49-F238E27FC236}">
                    <a16:creationId xmlns:a16="http://schemas.microsoft.com/office/drawing/2014/main" id="{2004037F-ECA3-246B-9DFF-FE336C8BBD42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5" name="Group 785">
              <a:extLst>
                <a:ext uri="{FF2B5EF4-FFF2-40B4-BE49-F238E27FC236}">
                  <a16:creationId xmlns:a16="http://schemas.microsoft.com/office/drawing/2014/main" id="{BC44C681-4045-C11B-630A-CB4B3B00DB58}"/>
                </a:ext>
              </a:extLst>
            </p:cNvPr>
            <p:cNvGrpSpPr/>
            <p:nvPr/>
          </p:nvGrpSpPr>
          <p:grpSpPr>
            <a:xfrm>
              <a:off x="548610" y="427543"/>
              <a:ext cx="22503" cy="17678"/>
              <a:chOff x="0" y="0"/>
              <a:chExt cx="328213" cy="257837"/>
            </a:xfrm>
          </p:grpSpPr>
          <p:sp>
            <p:nvSpPr>
              <p:cNvPr id="786" name="Freeform 786">
                <a:extLst>
                  <a:ext uri="{FF2B5EF4-FFF2-40B4-BE49-F238E27FC236}">
                    <a16:creationId xmlns:a16="http://schemas.microsoft.com/office/drawing/2014/main" id="{FEEAA2D5-003C-35BE-ECC8-4C8C7A3405D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7" name="TextBox 787">
                <a:extLst>
                  <a:ext uri="{FF2B5EF4-FFF2-40B4-BE49-F238E27FC236}">
                    <a16:creationId xmlns:a16="http://schemas.microsoft.com/office/drawing/2014/main" id="{BC8F78E1-CEC9-331F-8DA3-6E4F3113FCD6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88" name="Group 788">
              <a:extLst>
                <a:ext uri="{FF2B5EF4-FFF2-40B4-BE49-F238E27FC236}">
                  <a16:creationId xmlns:a16="http://schemas.microsoft.com/office/drawing/2014/main" id="{050BD425-7549-C04B-DA9F-BF9446323E69}"/>
                </a:ext>
              </a:extLst>
            </p:cNvPr>
            <p:cNvGrpSpPr/>
            <p:nvPr/>
          </p:nvGrpSpPr>
          <p:grpSpPr>
            <a:xfrm>
              <a:off x="638330" y="373356"/>
              <a:ext cx="17169" cy="17169"/>
              <a:chOff x="0" y="0"/>
              <a:chExt cx="219327" cy="219327"/>
            </a:xfrm>
          </p:grpSpPr>
          <p:sp>
            <p:nvSpPr>
              <p:cNvPr id="789" name="Freeform 789">
                <a:extLst>
                  <a:ext uri="{FF2B5EF4-FFF2-40B4-BE49-F238E27FC236}">
                    <a16:creationId xmlns:a16="http://schemas.microsoft.com/office/drawing/2014/main" id="{5C73D289-0C6A-2E1B-B430-682126DC983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0" name="TextBox 790">
                <a:extLst>
                  <a:ext uri="{FF2B5EF4-FFF2-40B4-BE49-F238E27FC236}">
                    <a16:creationId xmlns:a16="http://schemas.microsoft.com/office/drawing/2014/main" id="{98E30F97-9258-4368-07FD-DA9B7932CD3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1" name="Group 791">
              <a:extLst>
                <a:ext uri="{FF2B5EF4-FFF2-40B4-BE49-F238E27FC236}">
                  <a16:creationId xmlns:a16="http://schemas.microsoft.com/office/drawing/2014/main" id="{F0E93EC4-E37E-E014-C566-702B41128F3D}"/>
                </a:ext>
              </a:extLst>
            </p:cNvPr>
            <p:cNvGrpSpPr/>
            <p:nvPr/>
          </p:nvGrpSpPr>
          <p:grpSpPr>
            <a:xfrm>
              <a:off x="638330" y="373356"/>
              <a:ext cx="17169" cy="17169"/>
              <a:chOff x="0" y="0"/>
              <a:chExt cx="237406" cy="237406"/>
            </a:xfrm>
          </p:grpSpPr>
          <p:sp>
            <p:nvSpPr>
              <p:cNvPr id="792" name="Freeform 792">
                <a:extLst>
                  <a:ext uri="{FF2B5EF4-FFF2-40B4-BE49-F238E27FC236}">
                    <a16:creationId xmlns:a16="http://schemas.microsoft.com/office/drawing/2014/main" id="{6EE77E66-052E-5D0A-991D-636D0B9DE32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3" name="TextBox 793">
                <a:extLst>
                  <a:ext uri="{FF2B5EF4-FFF2-40B4-BE49-F238E27FC236}">
                    <a16:creationId xmlns:a16="http://schemas.microsoft.com/office/drawing/2014/main" id="{84B3339E-F84C-58EB-AFC2-1B46A1D6F8E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4" name="Group 794">
              <a:extLst>
                <a:ext uri="{FF2B5EF4-FFF2-40B4-BE49-F238E27FC236}">
                  <a16:creationId xmlns:a16="http://schemas.microsoft.com/office/drawing/2014/main" id="{C31B01FD-0A8B-61D8-3082-8EA429BD1921}"/>
                </a:ext>
              </a:extLst>
            </p:cNvPr>
            <p:cNvGrpSpPr/>
            <p:nvPr/>
          </p:nvGrpSpPr>
          <p:grpSpPr>
            <a:xfrm>
              <a:off x="1081389" y="338072"/>
              <a:ext cx="17169" cy="17169"/>
              <a:chOff x="0" y="0"/>
              <a:chExt cx="219327" cy="219327"/>
            </a:xfrm>
          </p:grpSpPr>
          <p:sp>
            <p:nvSpPr>
              <p:cNvPr id="795" name="Freeform 795">
                <a:extLst>
                  <a:ext uri="{FF2B5EF4-FFF2-40B4-BE49-F238E27FC236}">
                    <a16:creationId xmlns:a16="http://schemas.microsoft.com/office/drawing/2014/main" id="{6DC32B16-EB56-A325-6B6C-D6D1E0B1A5A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6" name="TextBox 796">
                <a:extLst>
                  <a:ext uri="{FF2B5EF4-FFF2-40B4-BE49-F238E27FC236}">
                    <a16:creationId xmlns:a16="http://schemas.microsoft.com/office/drawing/2014/main" id="{E8BF1673-87F6-0895-1C7C-1E70C0E2339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7" name="Group 797">
              <a:extLst>
                <a:ext uri="{FF2B5EF4-FFF2-40B4-BE49-F238E27FC236}">
                  <a16:creationId xmlns:a16="http://schemas.microsoft.com/office/drawing/2014/main" id="{31151F3C-6E59-BB0F-5312-A4698406BEB0}"/>
                </a:ext>
              </a:extLst>
            </p:cNvPr>
            <p:cNvGrpSpPr/>
            <p:nvPr/>
          </p:nvGrpSpPr>
          <p:grpSpPr>
            <a:xfrm>
              <a:off x="1081389" y="338072"/>
              <a:ext cx="17169" cy="17169"/>
              <a:chOff x="0" y="0"/>
              <a:chExt cx="237406" cy="237406"/>
            </a:xfrm>
          </p:grpSpPr>
          <p:sp>
            <p:nvSpPr>
              <p:cNvPr id="798" name="Freeform 798">
                <a:extLst>
                  <a:ext uri="{FF2B5EF4-FFF2-40B4-BE49-F238E27FC236}">
                    <a16:creationId xmlns:a16="http://schemas.microsoft.com/office/drawing/2014/main" id="{E3C4B832-781A-B3B2-D960-98E9D66A09D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9" name="TextBox 799">
                <a:extLst>
                  <a:ext uri="{FF2B5EF4-FFF2-40B4-BE49-F238E27FC236}">
                    <a16:creationId xmlns:a16="http://schemas.microsoft.com/office/drawing/2014/main" id="{041E8704-C9C2-51B8-C123-DA245129AE2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0" name="Group 800">
              <a:extLst>
                <a:ext uri="{FF2B5EF4-FFF2-40B4-BE49-F238E27FC236}">
                  <a16:creationId xmlns:a16="http://schemas.microsoft.com/office/drawing/2014/main" id="{78A76E09-3B6E-A6C9-7AFB-9763AF1B166F}"/>
                </a:ext>
              </a:extLst>
            </p:cNvPr>
            <p:cNvGrpSpPr/>
            <p:nvPr/>
          </p:nvGrpSpPr>
          <p:grpSpPr>
            <a:xfrm>
              <a:off x="1169275" y="338072"/>
              <a:ext cx="17169" cy="17169"/>
              <a:chOff x="0" y="0"/>
              <a:chExt cx="219327" cy="219327"/>
            </a:xfrm>
          </p:grpSpPr>
          <p:sp>
            <p:nvSpPr>
              <p:cNvPr id="801" name="Freeform 801">
                <a:extLst>
                  <a:ext uri="{FF2B5EF4-FFF2-40B4-BE49-F238E27FC236}">
                    <a16:creationId xmlns:a16="http://schemas.microsoft.com/office/drawing/2014/main" id="{2475CB02-9C24-554B-6C26-3A30630F761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2" name="TextBox 802">
                <a:extLst>
                  <a:ext uri="{FF2B5EF4-FFF2-40B4-BE49-F238E27FC236}">
                    <a16:creationId xmlns:a16="http://schemas.microsoft.com/office/drawing/2014/main" id="{58333043-A193-87DB-DBE2-F6C5165A1AE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3" name="Group 803">
              <a:extLst>
                <a:ext uri="{FF2B5EF4-FFF2-40B4-BE49-F238E27FC236}">
                  <a16:creationId xmlns:a16="http://schemas.microsoft.com/office/drawing/2014/main" id="{B2870AAC-B89F-F388-1CEE-A940791F2886}"/>
                </a:ext>
              </a:extLst>
            </p:cNvPr>
            <p:cNvGrpSpPr/>
            <p:nvPr/>
          </p:nvGrpSpPr>
          <p:grpSpPr>
            <a:xfrm>
              <a:off x="1169275" y="338072"/>
              <a:ext cx="17169" cy="17169"/>
              <a:chOff x="0" y="0"/>
              <a:chExt cx="237406" cy="237406"/>
            </a:xfrm>
          </p:grpSpPr>
          <p:sp>
            <p:nvSpPr>
              <p:cNvPr id="804" name="Freeform 804">
                <a:extLst>
                  <a:ext uri="{FF2B5EF4-FFF2-40B4-BE49-F238E27FC236}">
                    <a16:creationId xmlns:a16="http://schemas.microsoft.com/office/drawing/2014/main" id="{125823E5-A589-3EBD-41BF-596CBCAC0DE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5" name="TextBox 805">
                <a:extLst>
                  <a:ext uri="{FF2B5EF4-FFF2-40B4-BE49-F238E27FC236}">
                    <a16:creationId xmlns:a16="http://schemas.microsoft.com/office/drawing/2014/main" id="{7726BAEE-A600-1D81-42A8-4794629C5B4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6" name="Group 806">
              <a:extLst>
                <a:ext uri="{FF2B5EF4-FFF2-40B4-BE49-F238E27FC236}">
                  <a16:creationId xmlns:a16="http://schemas.microsoft.com/office/drawing/2014/main" id="{4F72A427-34BF-D153-D58D-037050328183}"/>
                </a:ext>
              </a:extLst>
            </p:cNvPr>
            <p:cNvGrpSpPr/>
            <p:nvPr/>
          </p:nvGrpSpPr>
          <p:grpSpPr>
            <a:xfrm>
              <a:off x="1133475" y="390159"/>
              <a:ext cx="17169" cy="17169"/>
              <a:chOff x="0" y="0"/>
              <a:chExt cx="219327" cy="219327"/>
            </a:xfrm>
          </p:grpSpPr>
          <p:sp>
            <p:nvSpPr>
              <p:cNvPr id="807" name="Freeform 807">
                <a:extLst>
                  <a:ext uri="{FF2B5EF4-FFF2-40B4-BE49-F238E27FC236}">
                    <a16:creationId xmlns:a16="http://schemas.microsoft.com/office/drawing/2014/main" id="{BE5BC429-CA45-4DFA-557B-5AA9DE594B2A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8" name="TextBox 808">
                <a:extLst>
                  <a:ext uri="{FF2B5EF4-FFF2-40B4-BE49-F238E27FC236}">
                    <a16:creationId xmlns:a16="http://schemas.microsoft.com/office/drawing/2014/main" id="{D5FC3919-B33B-6CC3-40C5-559515F9D4D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09" name="Group 809">
              <a:extLst>
                <a:ext uri="{FF2B5EF4-FFF2-40B4-BE49-F238E27FC236}">
                  <a16:creationId xmlns:a16="http://schemas.microsoft.com/office/drawing/2014/main" id="{6C97EA99-21D4-353C-490F-9B7BA6AE9E0F}"/>
                </a:ext>
              </a:extLst>
            </p:cNvPr>
            <p:cNvGrpSpPr/>
            <p:nvPr/>
          </p:nvGrpSpPr>
          <p:grpSpPr>
            <a:xfrm>
              <a:off x="1133475" y="390159"/>
              <a:ext cx="17169" cy="17169"/>
              <a:chOff x="0" y="0"/>
              <a:chExt cx="237406" cy="237406"/>
            </a:xfrm>
          </p:grpSpPr>
          <p:sp>
            <p:nvSpPr>
              <p:cNvPr id="810" name="Freeform 810">
                <a:extLst>
                  <a:ext uri="{FF2B5EF4-FFF2-40B4-BE49-F238E27FC236}">
                    <a16:creationId xmlns:a16="http://schemas.microsoft.com/office/drawing/2014/main" id="{68147CD1-4297-4D3F-E0CC-52CD7915571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1" name="TextBox 811">
                <a:extLst>
                  <a:ext uri="{FF2B5EF4-FFF2-40B4-BE49-F238E27FC236}">
                    <a16:creationId xmlns:a16="http://schemas.microsoft.com/office/drawing/2014/main" id="{6F8386D4-79C1-6F8C-A6BA-9CD741A09E0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2" name="Group 812">
              <a:extLst>
                <a:ext uri="{FF2B5EF4-FFF2-40B4-BE49-F238E27FC236}">
                  <a16:creationId xmlns:a16="http://schemas.microsoft.com/office/drawing/2014/main" id="{AFB91974-794D-3F3B-40BD-7FD6F8366B63}"/>
                </a:ext>
              </a:extLst>
            </p:cNvPr>
            <p:cNvGrpSpPr/>
            <p:nvPr/>
          </p:nvGrpSpPr>
          <p:grpSpPr>
            <a:xfrm>
              <a:off x="1232118" y="320903"/>
              <a:ext cx="17169" cy="17169"/>
              <a:chOff x="0" y="0"/>
              <a:chExt cx="219327" cy="219327"/>
            </a:xfrm>
          </p:grpSpPr>
          <p:sp>
            <p:nvSpPr>
              <p:cNvPr id="813" name="Freeform 813">
                <a:extLst>
                  <a:ext uri="{FF2B5EF4-FFF2-40B4-BE49-F238E27FC236}">
                    <a16:creationId xmlns:a16="http://schemas.microsoft.com/office/drawing/2014/main" id="{E2F0AB47-AB3D-9837-E07E-4BABE580D00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4" name="TextBox 814">
                <a:extLst>
                  <a:ext uri="{FF2B5EF4-FFF2-40B4-BE49-F238E27FC236}">
                    <a16:creationId xmlns:a16="http://schemas.microsoft.com/office/drawing/2014/main" id="{727C462B-F2A4-1682-44F7-48A4489301B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5" name="Group 815">
              <a:extLst>
                <a:ext uri="{FF2B5EF4-FFF2-40B4-BE49-F238E27FC236}">
                  <a16:creationId xmlns:a16="http://schemas.microsoft.com/office/drawing/2014/main" id="{C1B43F1E-AE5D-D83B-65EA-1002D95521EB}"/>
                </a:ext>
              </a:extLst>
            </p:cNvPr>
            <p:cNvGrpSpPr/>
            <p:nvPr/>
          </p:nvGrpSpPr>
          <p:grpSpPr>
            <a:xfrm>
              <a:off x="1232118" y="320903"/>
              <a:ext cx="17169" cy="17169"/>
              <a:chOff x="0" y="0"/>
              <a:chExt cx="237406" cy="237406"/>
            </a:xfrm>
          </p:grpSpPr>
          <p:sp>
            <p:nvSpPr>
              <p:cNvPr id="816" name="Freeform 816">
                <a:extLst>
                  <a:ext uri="{FF2B5EF4-FFF2-40B4-BE49-F238E27FC236}">
                    <a16:creationId xmlns:a16="http://schemas.microsoft.com/office/drawing/2014/main" id="{8223D5D0-CBE0-ED6D-3819-6DD2BEB5D28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7" name="TextBox 817">
                <a:extLst>
                  <a:ext uri="{FF2B5EF4-FFF2-40B4-BE49-F238E27FC236}">
                    <a16:creationId xmlns:a16="http://schemas.microsoft.com/office/drawing/2014/main" id="{76D3F264-CDAF-4A95-4769-FA37F689C38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18" name="Group 818">
              <a:extLst>
                <a:ext uri="{FF2B5EF4-FFF2-40B4-BE49-F238E27FC236}">
                  <a16:creationId xmlns:a16="http://schemas.microsoft.com/office/drawing/2014/main" id="{21B190CD-6454-CF79-F141-4312AF172D31}"/>
                </a:ext>
              </a:extLst>
            </p:cNvPr>
            <p:cNvGrpSpPr/>
            <p:nvPr/>
          </p:nvGrpSpPr>
          <p:grpSpPr>
            <a:xfrm>
              <a:off x="1339159" y="393963"/>
              <a:ext cx="17169" cy="17169"/>
              <a:chOff x="0" y="0"/>
              <a:chExt cx="219327" cy="219327"/>
            </a:xfrm>
          </p:grpSpPr>
          <p:sp>
            <p:nvSpPr>
              <p:cNvPr id="819" name="Freeform 819">
                <a:extLst>
                  <a:ext uri="{FF2B5EF4-FFF2-40B4-BE49-F238E27FC236}">
                    <a16:creationId xmlns:a16="http://schemas.microsoft.com/office/drawing/2014/main" id="{D8A188C4-E2D2-B2F5-03C0-09FC2AF8DA2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0" name="TextBox 820">
                <a:extLst>
                  <a:ext uri="{FF2B5EF4-FFF2-40B4-BE49-F238E27FC236}">
                    <a16:creationId xmlns:a16="http://schemas.microsoft.com/office/drawing/2014/main" id="{25CCABE8-FF16-8855-1766-99D45431A3F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1" name="Group 821">
              <a:extLst>
                <a:ext uri="{FF2B5EF4-FFF2-40B4-BE49-F238E27FC236}">
                  <a16:creationId xmlns:a16="http://schemas.microsoft.com/office/drawing/2014/main" id="{6F4C5D93-8D77-E9B7-DD77-D705048531E1}"/>
                </a:ext>
              </a:extLst>
            </p:cNvPr>
            <p:cNvGrpSpPr/>
            <p:nvPr/>
          </p:nvGrpSpPr>
          <p:grpSpPr>
            <a:xfrm>
              <a:off x="1339159" y="393963"/>
              <a:ext cx="17169" cy="17169"/>
              <a:chOff x="0" y="0"/>
              <a:chExt cx="237406" cy="237406"/>
            </a:xfrm>
          </p:grpSpPr>
          <p:sp>
            <p:nvSpPr>
              <p:cNvPr id="822" name="Freeform 822">
                <a:extLst>
                  <a:ext uri="{FF2B5EF4-FFF2-40B4-BE49-F238E27FC236}">
                    <a16:creationId xmlns:a16="http://schemas.microsoft.com/office/drawing/2014/main" id="{172DD515-E07D-2060-6924-80E507F0ACF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3" name="TextBox 823">
                <a:extLst>
                  <a:ext uri="{FF2B5EF4-FFF2-40B4-BE49-F238E27FC236}">
                    <a16:creationId xmlns:a16="http://schemas.microsoft.com/office/drawing/2014/main" id="{59F5EBF4-06ED-9153-3DFA-A292454790E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4" name="Group 824">
              <a:extLst>
                <a:ext uri="{FF2B5EF4-FFF2-40B4-BE49-F238E27FC236}">
                  <a16:creationId xmlns:a16="http://schemas.microsoft.com/office/drawing/2014/main" id="{A75B3429-0E17-CD39-C1FD-7E763EAF399E}"/>
                </a:ext>
              </a:extLst>
            </p:cNvPr>
            <p:cNvGrpSpPr/>
            <p:nvPr/>
          </p:nvGrpSpPr>
          <p:grpSpPr>
            <a:xfrm>
              <a:off x="831831" y="280348"/>
              <a:ext cx="17169" cy="17169"/>
              <a:chOff x="0" y="0"/>
              <a:chExt cx="219327" cy="219327"/>
            </a:xfrm>
          </p:grpSpPr>
          <p:sp>
            <p:nvSpPr>
              <p:cNvPr id="825" name="Freeform 825">
                <a:extLst>
                  <a:ext uri="{FF2B5EF4-FFF2-40B4-BE49-F238E27FC236}">
                    <a16:creationId xmlns:a16="http://schemas.microsoft.com/office/drawing/2014/main" id="{E00B284D-8BF0-55B8-5E3F-6A69956EE6F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6" name="TextBox 826">
                <a:extLst>
                  <a:ext uri="{FF2B5EF4-FFF2-40B4-BE49-F238E27FC236}">
                    <a16:creationId xmlns:a16="http://schemas.microsoft.com/office/drawing/2014/main" id="{9945E1D3-C97C-0B54-948E-D37B458F44C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7" name="Group 827">
              <a:extLst>
                <a:ext uri="{FF2B5EF4-FFF2-40B4-BE49-F238E27FC236}">
                  <a16:creationId xmlns:a16="http://schemas.microsoft.com/office/drawing/2014/main" id="{EEC92976-9BAE-F6D1-E410-3B19959091C6}"/>
                </a:ext>
              </a:extLst>
            </p:cNvPr>
            <p:cNvGrpSpPr/>
            <p:nvPr/>
          </p:nvGrpSpPr>
          <p:grpSpPr>
            <a:xfrm>
              <a:off x="831831" y="280348"/>
              <a:ext cx="17169" cy="17169"/>
              <a:chOff x="0" y="0"/>
              <a:chExt cx="237406" cy="237406"/>
            </a:xfrm>
          </p:grpSpPr>
          <p:sp>
            <p:nvSpPr>
              <p:cNvPr id="828" name="Freeform 828">
                <a:extLst>
                  <a:ext uri="{FF2B5EF4-FFF2-40B4-BE49-F238E27FC236}">
                    <a16:creationId xmlns:a16="http://schemas.microsoft.com/office/drawing/2014/main" id="{ACE9621C-3E38-676E-240F-2CFECD8D145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9" name="TextBox 829">
                <a:extLst>
                  <a:ext uri="{FF2B5EF4-FFF2-40B4-BE49-F238E27FC236}">
                    <a16:creationId xmlns:a16="http://schemas.microsoft.com/office/drawing/2014/main" id="{E92D9976-1B03-E1F7-1661-88A717F2AEC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0" name="Group 830">
              <a:extLst>
                <a:ext uri="{FF2B5EF4-FFF2-40B4-BE49-F238E27FC236}">
                  <a16:creationId xmlns:a16="http://schemas.microsoft.com/office/drawing/2014/main" id="{AD19897D-0651-154E-1DDB-440DCF56D444}"/>
                </a:ext>
              </a:extLst>
            </p:cNvPr>
            <p:cNvGrpSpPr/>
            <p:nvPr/>
          </p:nvGrpSpPr>
          <p:grpSpPr>
            <a:xfrm>
              <a:off x="960293" y="329488"/>
              <a:ext cx="17169" cy="17169"/>
              <a:chOff x="0" y="0"/>
              <a:chExt cx="219327" cy="219327"/>
            </a:xfrm>
          </p:grpSpPr>
          <p:sp>
            <p:nvSpPr>
              <p:cNvPr id="831" name="Freeform 831">
                <a:extLst>
                  <a:ext uri="{FF2B5EF4-FFF2-40B4-BE49-F238E27FC236}">
                    <a16:creationId xmlns:a16="http://schemas.microsoft.com/office/drawing/2014/main" id="{EA9E902D-83F7-B7BD-A0C0-B97B80139B9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2" name="TextBox 832">
                <a:extLst>
                  <a:ext uri="{FF2B5EF4-FFF2-40B4-BE49-F238E27FC236}">
                    <a16:creationId xmlns:a16="http://schemas.microsoft.com/office/drawing/2014/main" id="{25F6301E-C3F6-CB27-291E-DFCC8C230E1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3" name="Group 833">
              <a:extLst>
                <a:ext uri="{FF2B5EF4-FFF2-40B4-BE49-F238E27FC236}">
                  <a16:creationId xmlns:a16="http://schemas.microsoft.com/office/drawing/2014/main" id="{2EE5FFD5-DE29-D8E9-11F9-09B8FC204874}"/>
                </a:ext>
              </a:extLst>
            </p:cNvPr>
            <p:cNvGrpSpPr/>
            <p:nvPr/>
          </p:nvGrpSpPr>
          <p:grpSpPr>
            <a:xfrm>
              <a:off x="960293" y="329488"/>
              <a:ext cx="17169" cy="17169"/>
              <a:chOff x="0" y="0"/>
              <a:chExt cx="237406" cy="237406"/>
            </a:xfrm>
          </p:grpSpPr>
          <p:sp>
            <p:nvSpPr>
              <p:cNvPr id="834" name="Freeform 834">
                <a:extLst>
                  <a:ext uri="{FF2B5EF4-FFF2-40B4-BE49-F238E27FC236}">
                    <a16:creationId xmlns:a16="http://schemas.microsoft.com/office/drawing/2014/main" id="{55FC75E4-73E4-BD2E-AFC6-345C113EFDF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5" name="TextBox 835">
                <a:extLst>
                  <a:ext uri="{FF2B5EF4-FFF2-40B4-BE49-F238E27FC236}">
                    <a16:creationId xmlns:a16="http://schemas.microsoft.com/office/drawing/2014/main" id="{3CAF1269-99E6-6B44-708D-302C5AA5B39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6" name="Group 836">
              <a:extLst>
                <a:ext uri="{FF2B5EF4-FFF2-40B4-BE49-F238E27FC236}">
                  <a16:creationId xmlns:a16="http://schemas.microsoft.com/office/drawing/2014/main" id="{DC030F74-4282-B593-89FB-D862A069BE08}"/>
                </a:ext>
              </a:extLst>
            </p:cNvPr>
            <p:cNvGrpSpPr/>
            <p:nvPr/>
          </p:nvGrpSpPr>
          <p:grpSpPr>
            <a:xfrm>
              <a:off x="855341" y="329488"/>
              <a:ext cx="17169" cy="17169"/>
              <a:chOff x="0" y="0"/>
              <a:chExt cx="219327" cy="219327"/>
            </a:xfrm>
          </p:grpSpPr>
          <p:sp>
            <p:nvSpPr>
              <p:cNvPr id="837" name="Freeform 837">
                <a:extLst>
                  <a:ext uri="{FF2B5EF4-FFF2-40B4-BE49-F238E27FC236}">
                    <a16:creationId xmlns:a16="http://schemas.microsoft.com/office/drawing/2014/main" id="{10A50E08-1056-8C33-13C2-A1674E8590F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8" name="TextBox 838">
                <a:extLst>
                  <a:ext uri="{FF2B5EF4-FFF2-40B4-BE49-F238E27FC236}">
                    <a16:creationId xmlns:a16="http://schemas.microsoft.com/office/drawing/2014/main" id="{3DA55F3E-301E-5B6E-91A0-33D8581F95D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9" name="Group 839">
              <a:extLst>
                <a:ext uri="{FF2B5EF4-FFF2-40B4-BE49-F238E27FC236}">
                  <a16:creationId xmlns:a16="http://schemas.microsoft.com/office/drawing/2014/main" id="{88D233AF-8A02-1996-7198-AE0EB0E39D08}"/>
                </a:ext>
              </a:extLst>
            </p:cNvPr>
            <p:cNvGrpSpPr/>
            <p:nvPr/>
          </p:nvGrpSpPr>
          <p:grpSpPr>
            <a:xfrm>
              <a:off x="855341" y="329488"/>
              <a:ext cx="17169" cy="17169"/>
              <a:chOff x="0" y="0"/>
              <a:chExt cx="237406" cy="237406"/>
            </a:xfrm>
          </p:grpSpPr>
          <p:sp>
            <p:nvSpPr>
              <p:cNvPr id="840" name="Freeform 840">
                <a:extLst>
                  <a:ext uri="{FF2B5EF4-FFF2-40B4-BE49-F238E27FC236}">
                    <a16:creationId xmlns:a16="http://schemas.microsoft.com/office/drawing/2014/main" id="{527436CE-C462-76AB-6841-00BCE244BA5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1" name="TextBox 841">
                <a:extLst>
                  <a:ext uri="{FF2B5EF4-FFF2-40B4-BE49-F238E27FC236}">
                    <a16:creationId xmlns:a16="http://schemas.microsoft.com/office/drawing/2014/main" id="{07C9CE40-4CBD-9603-8DD3-0C85851F839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2" name="Group 842">
              <a:extLst>
                <a:ext uri="{FF2B5EF4-FFF2-40B4-BE49-F238E27FC236}">
                  <a16:creationId xmlns:a16="http://schemas.microsoft.com/office/drawing/2014/main" id="{E751F99B-5D02-4670-80BF-C775CCA78280}"/>
                </a:ext>
              </a:extLst>
            </p:cNvPr>
            <p:cNvGrpSpPr/>
            <p:nvPr/>
          </p:nvGrpSpPr>
          <p:grpSpPr>
            <a:xfrm>
              <a:off x="908715" y="262961"/>
              <a:ext cx="9004" cy="9004"/>
              <a:chOff x="0" y="0"/>
              <a:chExt cx="219327" cy="219327"/>
            </a:xfrm>
          </p:grpSpPr>
          <p:sp>
            <p:nvSpPr>
              <p:cNvPr id="843" name="Freeform 843">
                <a:extLst>
                  <a:ext uri="{FF2B5EF4-FFF2-40B4-BE49-F238E27FC236}">
                    <a16:creationId xmlns:a16="http://schemas.microsoft.com/office/drawing/2014/main" id="{3AAD5620-0A86-F281-3243-D73BEB8BD6B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4" name="TextBox 844">
                <a:extLst>
                  <a:ext uri="{FF2B5EF4-FFF2-40B4-BE49-F238E27FC236}">
                    <a16:creationId xmlns:a16="http://schemas.microsoft.com/office/drawing/2014/main" id="{16226E01-43C1-C7AC-7430-76C02972FCE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5" name="Group 845">
              <a:extLst>
                <a:ext uri="{FF2B5EF4-FFF2-40B4-BE49-F238E27FC236}">
                  <a16:creationId xmlns:a16="http://schemas.microsoft.com/office/drawing/2014/main" id="{5D37E160-6FF9-08B4-345D-11A8B9B3C1FF}"/>
                </a:ext>
              </a:extLst>
            </p:cNvPr>
            <p:cNvGrpSpPr/>
            <p:nvPr/>
          </p:nvGrpSpPr>
          <p:grpSpPr>
            <a:xfrm>
              <a:off x="908715" y="262961"/>
              <a:ext cx="9004" cy="9004"/>
              <a:chOff x="0" y="0"/>
              <a:chExt cx="237406" cy="237406"/>
            </a:xfrm>
          </p:grpSpPr>
          <p:sp>
            <p:nvSpPr>
              <p:cNvPr id="846" name="Freeform 846">
                <a:extLst>
                  <a:ext uri="{FF2B5EF4-FFF2-40B4-BE49-F238E27FC236}">
                    <a16:creationId xmlns:a16="http://schemas.microsoft.com/office/drawing/2014/main" id="{E0E1C3E4-608E-B6F5-3DC7-6DDD38D45A6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7" name="TextBox 847">
                <a:extLst>
                  <a:ext uri="{FF2B5EF4-FFF2-40B4-BE49-F238E27FC236}">
                    <a16:creationId xmlns:a16="http://schemas.microsoft.com/office/drawing/2014/main" id="{2E171504-B837-B689-98C5-E70F1C5CA1E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8" name="Group 848">
              <a:extLst>
                <a:ext uri="{FF2B5EF4-FFF2-40B4-BE49-F238E27FC236}">
                  <a16:creationId xmlns:a16="http://schemas.microsoft.com/office/drawing/2014/main" id="{C141F99D-C821-BC33-28B4-20FDF2964845}"/>
                </a:ext>
              </a:extLst>
            </p:cNvPr>
            <p:cNvGrpSpPr/>
            <p:nvPr/>
          </p:nvGrpSpPr>
          <p:grpSpPr>
            <a:xfrm>
              <a:off x="976086" y="288732"/>
              <a:ext cx="9004" cy="9004"/>
              <a:chOff x="0" y="0"/>
              <a:chExt cx="219327" cy="219327"/>
            </a:xfrm>
          </p:grpSpPr>
          <p:sp>
            <p:nvSpPr>
              <p:cNvPr id="849" name="Freeform 849">
                <a:extLst>
                  <a:ext uri="{FF2B5EF4-FFF2-40B4-BE49-F238E27FC236}">
                    <a16:creationId xmlns:a16="http://schemas.microsoft.com/office/drawing/2014/main" id="{39295D12-67D1-FB6B-03A1-EF44E156386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0" name="TextBox 850">
                <a:extLst>
                  <a:ext uri="{FF2B5EF4-FFF2-40B4-BE49-F238E27FC236}">
                    <a16:creationId xmlns:a16="http://schemas.microsoft.com/office/drawing/2014/main" id="{0DDE9E12-6842-7030-4D65-FC7F4C813D1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1" name="Group 851">
              <a:extLst>
                <a:ext uri="{FF2B5EF4-FFF2-40B4-BE49-F238E27FC236}">
                  <a16:creationId xmlns:a16="http://schemas.microsoft.com/office/drawing/2014/main" id="{FFAEFBC8-934D-CD9E-242F-DD5CF1C2C1FB}"/>
                </a:ext>
              </a:extLst>
            </p:cNvPr>
            <p:cNvGrpSpPr/>
            <p:nvPr/>
          </p:nvGrpSpPr>
          <p:grpSpPr>
            <a:xfrm>
              <a:off x="976086" y="288732"/>
              <a:ext cx="9004" cy="9004"/>
              <a:chOff x="0" y="0"/>
              <a:chExt cx="237406" cy="237406"/>
            </a:xfrm>
          </p:grpSpPr>
          <p:sp>
            <p:nvSpPr>
              <p:cNvPr id="852" name="Freeform 852">
                <a:extLst>
                  <a:ext uri="{FF2B5EF4-FFF2-40B4-BE49-F238E27FC236}">
                    <a16:creationId xmlns:a16="http://schemas.microsoft.com/office/drawing/2014/main" id="{C1388082-0257-21B0-F2CB-204E46181C4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3" name="TextBox 853">
                <a:extLst>
                  <a:ext uri="{FF2B5EF4-FFF2-40B4-BE49-F238E27FC236}">
                    <a16:creationId xmlns:a16="http://schemas.microsoft.com/office/drawing/2014/main" id="{0B6D151B-1DDC-5C6B-8F15-C22395282B0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4" name="Group 854">
              <a:extLst>
                <a:ext uri="{FF2B5EF4-FFF2-40B4-BE49-F238E27FC236}">
                  <a16:creationId xmlns:a16="http://schemas.microsoft.com/office/drawing/2014/main" id="{0E2F2A87-1270-BBF1-261A-A01C17B0E2EC}"/>
                </a:ext>
              </a:extLst>
            </p:cNvPr>
            <p:cNvGrpSpPr/>
            <p:nvPr/>
          </p:nvGrpSpPr>
          <p:grpSpPr>
            <a:xfrm>
              <a:off x="921045" y="288732"/>
              <a:ext cx="9004" cy="9004"/>
              <a:chOff x="0" y="0"/>
              <a:chExt cx="219327" cy="219327"/>
            </a:xfrm>
          </p:grpSpPr>
          <p:sp>
            <p:nvSpPr>
              <p:cNvPr id="855" name="Freeform 855">
                <a:extLst>
                  <a:ext uri="{FF2B5EF4-FFF2-40B4-BE49-F238E27FC236}">
                    <a16:creationId xmlns:a16="http://schemas.microsoft.com/office/drawing/2014/main" id="{7EB3881E-764D-2C7E-A3DD-AB1CBE8D5A8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6" name="TextBox 856">
                <a:extLst>
                  <a:ext uri="{FF2B5EF4-FFF2-40B4-BE49-F238E27FC236}">
                    <a16:creationId xmlns:a16="http://schemas.microsoft.com/office/drawing/2014/main" id="{D7557141-2FFA-1CBE-0757-757384267C4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7" name="Group 857">
              <a:extLst>
                <a:ext uri="{FF2B5EF4-FFF2-40B4-BE49-F238E27FC236}">
                  <a16:creationId xmlns:a16="http://schemas.microsoft.com/office/drawing/2014/main" id="{E5B88357-98CD-40EC-21A3-688032740E95}"/>
                </a:ext>
              </a:extLst>
            </p:cNvPr>
            <p:cNvGrpSpPr/>
            <p:nvPr/>
          </p:nvGrpSpPr>
          <p:grpSpPr>
            <a:xfrm>
              <a:off x="921045" y="288732"/>
              <a:ext cx="9004" cy="9004"/>
              <a:chOff x="0" y="0"/>
              <a:chExt cx="237406" cy="237406"/>
            </a:xfrm>
          </p:grpSpPr>
          <p:sp>
            <p:nvSpPr>
              <p:cNvPr id="858" name="Freeform 858">
                <a:extLst>
                  <a:ext uri="{FF2B5EF4-FFF2-40B4-BE49-F238E27FC236}">
                    <a16:creationId xmlns:a16="http://schemas.microsoft.com/office/drawing/2014/main" id="{B9A7B395-99EF-1474-13F2-38C919F2C38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9" name="TextBox 859">
                <a:extLst>
                  <a:ext uri="{FF2B5EF4-FFF2-40B4-BE49-F238E27FC236}">
                    <a16:creationId xmlns:a16="http://schemas.microsoft.com/office/drawing/2014/main" id="{907977BD-616E-AC86-5BA9-662DF943960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0" name="Group 860">
              <a:extLst>
                <a:ext uri="{FF2B5EF4-FFF2-40B4-BE49-F238E27FC236}">
                  <a16:creationId xmlns:a16="http://schemas.microsoft.com/office/drawing/2014/main" id="{B937BE24-BA5A-9620-7E88-BDFDE4F4E04F}"/>
                </a:ext>
              </a:extLst>
            </p:cNvPr>
            <p:cNvGrpSpPr/>
            <p:nvPr/>
          </p:nvGrpSpPr>
          <p:grpSpPr>
            <a:xfrm>
              <a:off x="736179" y="311881"/>
              <a:ext cx="9004" cy="9004"/>
              <a:chOff x="0" y="0"/>
              <a:chExt cx="219327" cy="219327"/>
            </a:xfrm>
          </p:grpSpPr>
          <p:sp>
            <p:nvSpPr>
              <p:cNvPr id="861" name="Freeform 861">
                <a:extLst>
                  <a:ext uri="{FF2B5EF4-FFF2-40B4-BE49-F238E27FC236}">
                    <a16:creationId xmlns:a16="http://schemas.microsoft.com/office/drawing/2014/main" id="{9FD71CB9-A11C-8E3F-F3D6-5A51BB48390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2" name="TextBox 862">
                <a:extLst>
                  <a:ext uri="{FF2B5EF4-FFF2-40B4-BE49-F238E27FC236}">
                    <a16:creationId xmlns:a16="http://schemas.microsoft.com/office/drawing/2014/main" id="{3688DB74-E5F6-6FA7-67D5-44C1D94D6B4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3" name="Group 863">
              <a:extLst>
                <a:ext uri="{FF2B5EF4-FFF2-40B4-BE49-F238E27FC236}">
                  <a16:creationId xmlns:a16="http://schemas.microsoft.com/office/drawing/2014/main" id="{DBB2F846-AC14-34FF-4811-0A6C38796CE3}"/>
                </a:ext>
              </a:extLst>
            </p:cNvPr>
            <p:cNvGrpSpPr/>
            <p:nvPr/>
          </p:nvGrpSpPr>
          <p:grpSpPr>
            <a:xfrm>
              <a:off x="736179" y="311881"/>
              <a:ext cx="9004" cy="9004"/>
              <a:chOff x="0" y="0"/>
              <a:chExt cx="237406" cy="237406"/>
            </a:xfrm>
          </p:grpSpPr>
          <p:sp>
            <p:nvSpPr>
              <p:cNvPr id="864" name="Freeform 864">
                <a:extLst>
                  <a:ext uri="{FF2B5EF4-FFF2-40B4-BE49-F238E27FC236}">
                    <a16:creationId xmlns:a16="http://schemas.microsoft.com/office/drawing/2014/main" id="{54874271-FE0E-13B9-4196-C4176986AED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5" name="TextBox 865">
                <a:extLst>
                  <a:ext uri="{FF2B5EF4-FFF2-40B4-BE49-F238E27FC236}">
                    <a16:creationId xmlns:a16="http://schemas.microsoft.com/office/drawing/2014/main" id="{61BCC1A2-DC39-F352-3E89-3AEBBC8BC94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6" name="Group 866">
              <a:extLst>
                <a:ext uri="{FF2B5EF4-FFF2-40B4-BE49-F238E27FC236}">
                  <a16:creationId xmlns:a16="http://schemas.microsoft.com/office/drawing/2014/main" id="{18017C4D-B963-76C8-799C-B850D730E183}"/>
                </a:ext>
              </a:extLst>
            </p:cNvPr>
            <p:cNvGrpSpPr/>
            <p:nvPr/>
          </p:nvGrpSpPr>
          <p:grpSpPr>
            <a:xfrm>
              <a:off x="803550" y="337652"/>
              <a:ext cx="9004" cy="9004"/>
              <a:chOff x="0" y="0"/>
              <a:chExt cx="219327" cy="219327"/>
            </a:xfrm>
          </p:grpSpPr>
          <p:sp>
            <p:nvSpPr>
              <p:cNvPr id="867" name="Freeform 867">
                <a:extLst>
                  <a:ext uri="{FF2B5EF4-FFF2-40B4-BE49-F238E27FC236}">
                    <a16:creationId xmlns:a16="http://schemas.microsoft.com/office/drawing/2014/main" id="{5C61B7D2-38A7-74E4-4ECA-93E9DC53D65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8" name="TextBox 868">
                <a:extLst>
                  <a:ext uri="{FF2B5EF4-FFF2-40B4-BE49-F238E27FC236}">
                    <a16:creationId xmlns:a16="http://schemas.microsoft.com/office/drawing/2014/main" id="{E42550BC-F511-DA61-626F-37CDD104055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9" name="Group 869">
              <a:extLst>
                <a:ext uri="{FF2B5EF4-FFF2-40B4-BE49-F238E27FC236}">
                  <a16:creationId xmlns:a16="http://schemas.microsoft.com/office/drawing/2014/main" id="{BA462F29-8AEF-2A7E-157F-2668E60699CB}"/>
                </a:ext>
              </a:extLst>
            </p:cNvPr>
            <p:cNvGrpSpPr/>
            <p:nvPr/>
          </p:nvGrpSpPr>
          <p:grpSpPr>
            <a:xfrm>
              <a:off x="803550" y="337652"/>
              <a:ext cx="9004" cy="9004"/>
              <a:chOff x="0" y="0"/>
              <a:chExt cx="237406" cy="237406"/>
            </a:xfrm>
          </p:grpSpPr>
          <p:sp>
            <p:nvSpPr>
              <p:cNvPr id="870" name="Freeform 870">
                <a:extLst>
                  <a:ext uri="{FF2B5EF4-FFF2-40B4-BE49-F238E27FC236}">
                    <a16:creationId xmlns:a16="http://schemas.microsoft.com/office/drawing/2014/main" id="{3804195F-A675-AF15-0A63-EFDB256960B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1" name="TextBox 871">
                <a:extLst>
                  <a:ext uri="{FF2B5EF4-FFF2-40B4-BE49-F238E27FC236}">
                    <a16:creationId xmlns:a16="http://schemas.microsoft.com/office/drawing/2014/main" id="{52BC51F1-D883-17C2-139E-10C776ECC08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2" name="Group 872">
              <a:extLst>
                <a:ext uri="{FF2B5EF4-FFF2-40B4-BE49-F238E27FC236}">
                  <a16:creationId xmlns:a16="http://schemas.microsoft.com/office/drawing/2014/main" id="{F1606A32-42AF-A516-F0FA-B819C6AAB781}"/>
                </a:ext>
              </a:extLst>
            </p:cNvPr>
            <p:cNvGrpSpPr/>
            <p:nvPr/>
          </p:nvGrpSpPr>
          <p:grpSpPr>
            <a:xfrm>
              <a:off x="748509" y="337652"/>
              <a:ext cx="9004" cy="9004"/>
              <a:chOff x="0" y="0"/>
              <a:chExt cx="219327" cy="219327"/>
            </a:xfrm>
          </p:grpSpPr>
          <p:sp>
            <p:nvSpPr>
              <p:cNvPr id="873" name="Freeform 873">
                <a:extLst>
                  <a:ext uri="{FF2B5EF4-FFF2-40B4-BE49-F238E27FC236}">
                    <a16:creationId xmlns:a16="http://schemas.microsoft.com/office/drawing/2014/main" id="{651DD86C-B744-67F4-1684-DE5E1D0EBFD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4" name="TextBox 874">
                <a:extLst>
                  <a:ext uri="{FF2B5EF4-FFF2-40B4-BE49-F238E27FC236}">
                    <a16:creationId xmlns:a16="http://schemas.microsoft.com/office/drawing/2014/main" id="{E4E50839-F14C-023C-C5F0-FF6823439A3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5" name="Group 875">
              <a:extLst>
                <a:ext uri="{FF2B5EF4-FFF2-40B4-BE49-F238E27FC236}">
                  <a16:creationId xmlns:a16="http://schemas.microsoft.com/office/drawing/2014/main" id="{80462D11-522B-4F87-E927-418BDC7246DA}"/>
                </a:ext>
              </a:extLst>
            </p:cNvPr>
            <p:cNvGrpSpPr/>
            <p:nvPr/>
          </p:nvGrpSpPr>
          <p:grpSpPr>
            <a:xfrm>
              <a:off x="748509" y="337652"/>
              <a:ext cx="9004" cy="9004"/>
              <a:chOff x="0" y="0"/>
              <a:chExt cx="237406" cy="237406"/>
            </a:xfrm>
          </p:grpSpPr>
          <p:sp>
            <p:nvSpPr>
              <p:cNvPr id="876" name="Freeform 876">
                <a:extLst>
                  <a:ext uri="{FF2B5EF4-FFF2-40B4-BE49-F238E27FC236}">
                    <a16:creationId xmlns:a16="http://schemas.microsoft.com/office/drawing/2014/main" id="{4725A254-B9C7-7B6F-FD37-EF5A1524C76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7" name="TextBox 877">
                <a:extLst>
                  <a:ext uri="{FF2B5EF4-FFF2-40B4-BE49-F238E27FC236}">
                    <a16:creationId xmlns:a16="http://schemas.microsoft.com/office/drawing/2014/main" id="{F743C1DD-72A8-1587-8CA4-DE025EFE245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8" name="Group 878">
              <a:extLst>
                <a:ext uri="{FF2B5EF4-FFF2-40B4-BE49-F238E27FC236}">
                  <a16:creationId xmlns:a16="http://schemas.microsoft.com/office/drawing/2014/main" id="{48CF84BF-3AC5-EAEE-0FCB-610BA3A84A33}"/>
                </a:ext>
              </a:extLst>
            </p:cNvPr>
            <p:cNvGrpSpPr/>
            <p:nvPr/>
          </p:nvGrpSpPr>
          <p:grpSpPr>
            <a:xfrm>
              <a:off x="785273" y="275846"/>
              <a:ext cx="9004" cy="9004"/>
              <a:chOff x="0" y="0"/>
              <a:chExt cx="219327" cy="219327"/>
            </a:xfrm>
          </p:grpSpPr>
          <p:sp>
            <p:nvSpPr>
              <p:cNvPr id="879" name="Freeform 879">
                <a:extLst>
                  <a:ext uri="{FF2B5EF4-FFF2-40B4-BE49-F238E27FC236}">
                    <a16:creationId xmlns:a16="http://schemas.microsoft.com/office/drawing/2014/main" id="{761707FB-9269-7636-963D-13EF8B26272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0" name="TextBox 880">
                <a:extLst>
                  <a:ext uri="{FF2B5EF4-FFF2-40B4-BE49-F238E27FC236}">
                    <a16:creationId xmlns:a16="http://schemas.microsoft.com/office/drawing/2014/main" id="{8CFCDB3E-DBC5-0DFA-67F8-768C07596E1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1" name="Group 881">
              <a:extLst>
                <a:ext uri="{FF2B5EF4-FFF2-40B4-BE49-F238E27FC236}">
                  <a16:creationId xmlns:a16="http://schemas.microsoft.com/office/drawing/2014/main" id="{E20450B4-8143-E560-AE8B-B09CF06CEB05}"/>
                </a:ext>
              </a:extLst>
            </p:cNvPr>
            <p:cNvGrpSpPr/>
            <p:nvPr/>
          </p:nvGrpSpPr>
          <p:grpSpPr>
            <a:xfrm>
              <a:off x="785273" y="275846"/>
              <a:ext cx="9004" cy="9004"/>
              <a:chOff x="0" y="0"/>
              <a:chExt cx="237406" cy="237406"/>
            </a:xfrm>
          </p:grpSpPr>
          <p:sp>
            <p:nvSpPr>
              <p:cNvPr id="882" name="Freeform 882">
                <a:extLst>
                  <a:ext uri="{FF2B5EF4-FFF2-40B4-BE49-F238E27FC236}">
                    <a16:creationId xmlns:a16="http://schemas.microsoft.com/office/drawing/2014/main" id="{965F91EA-3BBA-AAF9-C2E0-DADAEC2A9B3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3" name="TextBox 883">
                <a:extLst>
                  <a:ext uri="{FF2B5EF4-FFF2-40B4-BE49-F238E27FC236}">
                    <a16:creationId xmlns:a16="http://schemas.microsoft.com/office/drawing/2014/main" id="{3869C01C-E7EC-50AE-9D8F-D7C2327CFF3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4" name="Group 884">
              <a:extLst>
                <a:ext uri="{FF2B5EF4-FFF2-40B4-BE49-F238E27FC236}">
                  <a16:creationId xmlns:a16="http://schemas.microsoft.com/office/drawing/2014/main" id="{DA782F9C-DF5F-ECF8-9FDE-A62A148EE285}"/>
                </a:ext>
              </a:extLst>
            </p:cNvPr>
            <p:cNvGrpSpPr/>
            <p:nvPr/>
          </p:nvGrpSpPr>
          <p:grpSpPr>
            <a:xfrm>
              <a:off x="1041896" y="251386"/>
              <a:ext cx="17169" cy="17169"/>
              <a:chOff x="0" y="0"/>
              <a:chExt cx="219327" cy="219327"/>
            </a:xfrm>
          </p:grpSpPr>
          <p:sp>
            <p:nvSpPr>
              <p:cNvPr id="885" name="Freeform 885">
                <a:extLst>
                  <a:ext uri="{FF2B5EF4-FFF2-40B4-BE49-F238E27FC236}">
                    <a16:creationId xmlns:a16="http://schemas.microsoft.com/office/drawing/2014/main" id="{41C47837-66CA-42CF-88A4-C86A7380AFE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6" name="TextBox 886">
                <a:extLst>
                  <a:ext uri="{FF2B5EF4-FFF2-40B4-BE49-F238E27FC236}">
                    <a16:creationId xmlns:a16="http://schemas.microsoft.com/office/drawing/2014/main" id="{170A125F-B27D-9EED-8FB2-E68D34E5DF0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7" name="Group 887">
              <a:extLst>
                <a:ext uri="{FF2B5EF4-FFF2-40B4-BE49-F238E27FC236}">
                  <a16:creationId xmlns:a16="http://schemas.microsoft.com/office/drawing/2014/main" id="{AF281033-34A8-E5E9-8365-7E302F87D0CB}"/>
                </a:ext>
              </a:extLst>
            </p:cNvPr>
            <p:cNvGrpSpPr/>
            <p:nvPr/>
          </p:nvGrpSpPr>
          <p:grpSpPr>
            <a:xfrm>
              <a:off x="1041896" y="251386"/>
              <a:ext cx="17169" cy="17169"/>
              <a:chOff x="0" y="0"/>
              <a:chExt cx="237406" cy="237406"/>
            </a:xfrm>
          </p:grpSpPr>
          <p:sp>
            <p:nvSpPr>
              <p:cNvPr id="888" name="Freeform 888">
                <a:extLst>
                  <a:ext uri="{FF2B5EF4-FFF2-40B4-BE49-F238E27FC236}">
                    <a16:creationId xmlns:a16="http://schemas.microsoft.com/office/drawing/2014/main" id="{623B869E-5A58-0F93-1F30-0F5D5B75571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9" name="TextBox 889">
                <a:extLst>
                  <a:ext uri="{FF2B5EF4-FFF2-40B4-BE49-F238E27FC236}">
                    <a16:creationId xmlns:a16="http://schemas.microsoft.com/office/drawing/2014/main" id="{621055DA-4E4C-9A0A-B835-D5AE13F9CFE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0" name="Group 890">
              <a:extLst>
                <a:ext uri="{FF2B5EF4-FFF2-40B4-BE49-F238E27FC236}">
                  <a16:creationId xmlns:a16="http://schemas.microsoft.com/office/drawing/2014/main" id="{9376E49B-0A74-26B6-5402-E1AC21D1B0A8}"/>
                </a:ext>
              </a:extLst>
            </p:cNvPr>
            <p:cNvGrpSpPr/>
            <p:nvPr/>
          </p:nvGrpSpPr>
          <p:grpSpPr>
            <a:xfrm>
              <a:off x="1170358" y="300525"/>
              <a:ext cx="17169" cy="17169"/>
              <a:chOff x="0" y="0"/>
              <a:chExt cx="219327" cy="219327"/>
            </a:xfrm>
          </p:grpSpPr>
          <p:sp>
            <p:nvSpPr>
              <p:cNvPr id="891" name="Freeform 891">
                <a:extLst>
                  <a:ext uri="{FF2B5EF4-FFF2-40B4-BE49-F238E27FC236}">
                    <a16:creationId xmlns:a16="http://schemas.microsoft.com/office/drawing/2014/main" id="{9E2070BA-B8B1-1C29-05D3-D19533A7B7E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2" name="TextBox 892">
                <a:extLst>
                  <a:ext uri="{FF2B5EF4-FFF2-40B4-BE49-F238E27FC236}">
                    <a16:creationId xmlns:a16="http://schemas.microsoft.com/office/drawing/2014/main" id="{0BDDA553-21FF-AF03-AA74-1ECD297FDA8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3" name="Group 893">
              <a:extLst>
                <a:ext uri="{FF2B5EF4-FFF2-40B4-BE49-F238E27FC236}">
                  <a16:creationId xmlns:a16="http://schemas.microsoft.com/office/drawing/2014/main" id="{8A40EAED-545E-D76C-AAEA-B7FBC634AAEC}"/>
                </a:ext>
              </a:extLst>
            </p:cNvPr>
            <p:cNvGrpSpPr/>
            <p:nvPr/>
          </p:nvGrpSpPr>
          <p:grpSpPr>
            <a:xfrm>
              <a:off x="1170358" y="300525"/>
              <a:ext cx="17169" cy="17169"/>
              <a:chOff x="0" y="0"/>
              <a:chExt cx="237406" cy="237406"/>
            </a:xfrm>
          </p:grpSpPr>
          <p:sp>
            <p:nvSpPr>
              <p:cNvPr id="894" name="Freeform 894">
                <a:extLst>
                  <a:ext uri="{FF2B5EF4-FFF2-40B4-BE49-F238E27FC236}">
                    <a16:creationId xmlns:a16="http://schemas.microsoft.com/office/drawing/2014/main" id="{7B7E37A6-0190-9585-3BF1-65B8AB99DEA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" name="TextBox 895">
                <a:extLst>
                  <a:ext uri="{FF2B5EF4-FFF2-40B4-BE49-F238E27FC236}">
                    <a16:creationId xmlns:a16="http://schemas.microsoft.com/office/drawing/2014/main" id="{33F3497A-ED0B-425C-52C9-F8DD3083DD1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6" name="Group 896">
              <a:extLst>
                <a:ext uri="{FF2B5EF4-FFF2-40B4-BE49-F238E27FC236}">
                  <a16:creationId xmlns:a16="http://schemas.microsoft.com/office/drawing/2014/main" id="{4572E14F-1FD3-8A7F-6AA7-67C856BEB1C5}"/>
                </a:ext>
              </a:extLst>
            </p:cNvPr>
            <p:cNvGrpSpPr/>
            <p:nvPr/>
          </p:nvGrpSpPr>
          <p:grpSpPr>
            <a:xfrm>
              <a:off x="1065406" y="300525"/>
              <a:ext cx="17169" cy="17169"/>
              <a:chOff x="0" y="0"/>
              <a:chExt cx="219327" cy="219327"/>
            </a:xfrm>
          </p:grpSpPr>
          <p:sp>
            <p:nvSpPr>
              <p:cNvPr id="897" name="Freeform 897">
                <a:extLst>
                  <a:ext uri="{FF2B5EF4-FFF2-40B4-BE49-F238E27FC236}">
                    <a16:creationId xmlns:a16="http://schemas.microsoft.com/office/drawing/2014/main" id="{E9D2221B-ECAC-D2CB-083B-C79E6D9CD55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" name="TextBox 898">
                <a:extLst>
                  <a:ext uri="{FF2B5EF4-FFF2-40B4-BE49-F238E27FC236}">
                    <a16:creationId xmlns:a16="http://schemas.microsoft.com/office/drawing/2014/main" id="{D935B92C-C42A-DB9F-0E56-EE2DA1DA8E2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9" name="Group 899">
              <a:extLst>
                <a:ext uri="{FF2B5EF4-FFF2-40B4-BE49-F238E27FC236}">
                  <a16:creationId xmlns:a16="http://schemas.microsoft.com/office/drawing/2014/main" id="{2BD8FB20-4876-0499-29F1-A6A7A4E697A3}"/>
                </a:ext>
              </a:extLst>
            </p:cNvPr>
            <p:cNvGrpSpPr/>
            <p:nvPr/>
          </p:nvGrpSpPr>
          <p:grpSpPr>
            <a:xfrm>
              <a:off x="1065406" y="300525"/>
              <a:ext cx="17169" cy="17169"/>
              <a:chOff x="0" y="0"/>
              <a:chExt cx="237406" cy="237406"/>
            </a:xfrm>
          </p:grpSpPr>
          <p:sp>
            <p:nvSpPr>
              <p:cNvPr id="900" name="Freeform 900">
                <a:extLst>
                  <a:ext uri="{FF2B5EF4-FFF2-40B4-BE49-F238E27FC236}">
                    <a16:creationId xmlns:a16="http://schemas.microsoft.com/office/drawing/2014/main" id="{868A4B3D-B5E1-F9FB-0D87-B3DEE387EA5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" name="TextBox 901">
                <a:extLst>
                  <a:ext uri="{FF2B5EF4-FFF2-40B4-BE49-F238E27FC236}">
                    <a16:creationId xmlns:a16="http://schemas.microsoft.com/office/drawing/2014/main" id="{EC21A0B4-0ADB-DC21-F0D9-93D6CF474F3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2" name="Group 902">
              <a:extLst>
                <a:ext uri="{FF2B5EF4-FFF2-40B4-BE49-F238E27FC236}">
                  <a16:creationId xmlns:a16="http://schemas.microsoft.com/office/drawing/2014/main" id="{C580DA8D-7C3F-F3B7-97F4-D6D876C1334A}"/>
                </a:ext>
              </a:extLst>
            </p:cNvPr>
            <p:cNvGrpSpPr/>
            <p:nvPr/>
          </p:nvGrpSpPr>
          <p:grpSpPr>
            <a:xfrm>
              <a:off x="1118780" y="233998"/>
              <a:ext cx="9004" cy="9004"/>
              <a:chOff x="0" y="0"/>
              <a:chExt cx="219327" cy="219327"/>
            </a:xfrm>
          </p:grpSpPr>
          <p:sp>
            <p:nvSpPr>
              <p:cNvPr id="903" name="Freeform 903">
                <a:extLst>
                  <a:ext uri="{FF2B5EF4-FFF2-40B4-BE49-F238E27FC236}">
                    <a16:creationId xmlns:a16="http://schemas.microsoft.com/office/drawing/2014/main" id="{79BAC732-674F-7269-FE4C-A62985470F8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4" name="TextBox 904">
                <a:extLst>
                  <a:ext uri="{FF2B5EF4-FFF2-40B4-BE49-F238E27FC236}">
                    <a16:creationId xmlns:a16="http://schemas.microsoft.com/office/drawing/2014/main" id="{75AF0B47-BEA1-3875-93EB-82947B0725C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5" name="Group 905">
              <a:extLst>
                <a:ext uri="{FF2B5EF4-FFF2-40B4-BE49-F238E27FC236}">
                  <a16:creationId xmlns:a16="http://schemas.microsoft.com/office/drawing/2014/main" id="{EE1D7B28-A869-C3B7-CD69-D3A4643D1490}"/>
                </a:ext>
              </a:extLst>
            </p:cNvPr>
            <p:cNvGrpSpPr/>
            <p:nvPr/>
          </p:nvGrpSpPr>
          <p:grpSpPr>
            <a:xfrm>
              <a:off x="1118780" y="233998"/>
              <a:ext cx="9004" cy="9004"/>
              <a:chOff x="0" y="0"/>
              <a:chExt cx="237406" cy="237406"/>
            </a:xfrm>
          </p:grpSpPr>
          <p:sp>
            <p:nvSpPr>
              <p:cNvPr id="906" name="Freeform 906">
                <a:extLst>
                  <a:ext uri="{FF2B5EF4-FFF2-40B4-BE49-F238E27FC236}">
                    <a16:creationId xmlns:a16="http://schemas.microsoft.com/office/drawing/2014/main" id="{C90E71D6-A8E6-B72E-325C-ACDEA4C2003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7" name="TextBox 907">
                <a:extLst>
                  <a:ext uri="{FF2B5EF4-FFF2-40B4-BE49-F238E27FC236}">
                    <a16:creationId xmlns:a16="http://schemas.microsoft.com/office/drawing/2014/main" id="{E2894ED9-1B94-DA54-D197-BA02F14EB6A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8" name="Group 908">
              <a:extLst>
                <a:ext uri="{FF2B5EF4-FFF2-40B4-BE49-F238E27FC236}">
                  <a16:creationId xmlns:a16="http://schemas.microsoft.com/office/drawing/2014/main" id="{D4FF22D2-5632-629B-97E5-8C2228F7BD66}"/>
                </a:ext>
              </a:extLst>
            </p:cNvPr>
            <p:cNvGrpSpPr/>
            <p:nvPr/>
          </p:nvGrpSpPr>
          <p:grpSpPr>
            <a:xfrm>
              <a:off x="1186151" y="259769"/>
              <a:ext cx="9004" cy="9004"/>
              <a:chOff x="0" y="0"/>
              <a:chExt cx="219327" cy="219327"/>
            </a:xfrm>
          </p:grpSpPr>
          <p:sp>
            <p:nvSpPr>
              <p:cNvPr id="909" name="Freeform 909">
                <a:extLst>
                  <a:ext uri="{FF2B5EF4-FFF2-40B4-BE49-F238E27FC236}">
                    <a16:creationId xmlns:a16="http://schemas.microsoft.com/office/drawing/2014/main" id="{C964B934-D201-1944-0DF4-9F3B6D96FFB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0" name="TextBox 910">
                <a:extLst>
                  <a:ext uri="{FF2B5EF4-FFF2-40B4-BE49-F238E27FC236}">
                    <a16:creationId xmlns:a16="http://schemas.microsoft.com/office/drawing/2014/main" id="{4736C456-73FF-CD10-0FA3-86D099BD7CA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1" name="Group 911">
              <a:extLst>
                <a:ext uri="{FF2B5EF4-FFF2-40B4-BE49-F238E27FC236}">
                  <a16:creationId xmlns:a16="http://schemas.microsoft.com/office/drawing/2014/main" id="{E28BD1E3-8315-613A-2CC2-67481FE526B2}"/>
                </a:ext>
              </a:extLst>
            </p:cNvPr>
            <p:cNvGrpSpPr/>
            <p:nvPr/>
          </p:nvGrpSpPr>
          <p:grpSpPr>
            <a:xfrm>
              <a:off x="1186151" y="259769"/>
              <a:ext cx="9004" cy="9004"/>
              <a:chOff x="0" y="0"/>
              <a:chExt cx="237406" cy="237406"/>
            </a:xfrm>
          </p:grpSpPr>
          <p:sp>
            <p:nvSpPr>
              <p:cNvPr id="912" name="Freeform 912">
                <a:extLst>
                  <a:ext uri="{FF2B5EF4-FFF2-40B4-BE49-F238E27FC236}">
                    <a16:creationId xmlns:a16="http://schemas.microsoft.com/office/drawing/2014/main" id="{205F7919-FC14-A723-72BC-49EA7B46CA9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3" name="TextBox 913">
                <a:extLst>
                  <a:ext uri="{FF2B5EF4-FFF2-40B4-BE49-F238E27FC236}">
                    <a16:creationId xmlns:a16="http://schemas.microsoft.com/office/drawing/2014/main" id="{84D75636-969B-A9D7-CDD6-EE2C1F15CEA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4" name="Group 914">
              <a:extLst>
                <a:ext uri="{FF2B5EF4-FFF2-40B4-BE49-F238E27FC236}">
                  <a16:creationId xmlns:a16="http://schemas.microsoft.com/office/drawing/2014/main" id="{7E203223-2631-6F0F-AE40-C56484228ACA}"/>
                </a:ext>
              </a:extLst>
            </p:cNvPr>
            <p:cNvGrpSpPr/>
            <p:nvPr/>
          </p:nvGrpSpPr>
          <p:grpSpPr>
            <a:xfrm>
              <a:off x="1131110" y="259769"/>
              <a:ext cx="9004" cy="9004"/>
              <a:chOff x="0" y="0"/>
              <a:chExt cx="219327" cy="219327"/>
            </a:xfrm>
          </p:grpSpPr>
          <p:sp>
            <p:nvSpPr>
              <p:cNvPr id="915" name="Freeform 915">
                <a:extLst>
                  <a:ext uri="{FF2B5EF4-FFF2-40B4-BE49-F238E27FC236}">
                    <a16:creationId xmlns:a16="http://schemas.microsoft.com/office/drawing/2014/main" id="{914D8284-FFC9-102D-2C12-BB111981798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6" name="TextBox 916">
                <a:extLst>
                  <a:ext uri="{FF2B5EF4-FFF2-40B4-BE49-F238E27FC236}">
                    <a16:creationId xmlns:a16="http://schemas.microsoft.com/office/drawing/2014/main" id="{81F6D7A9-90D0-12A8-8E26-47676165354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7" name="Group 917">
              <a:extLst>
                <a:ext uri="{FF2B5EF4-FFF2-40B4-BE49-F238E27FC236}">
                  <a16:creationId xmlns:a16="http://schemas.microsoft.com/office/drawing/2014/main" id="{79657F5C-3926-1E96-8DBD-C55E0C2E2A0A}"/>
                </a:ext>
              </a:extLst>
            </p:cNvPr>
            <p:cNvGrpSpPr/>
            <p:nvPr/>
          </p:nvGrpSpPr>
          <p:grpSpPr>
            <a:xfrm>
              <a:off x="1131110" y="259769"/>
              <a:ext cx="9004" cy="9004"/>
              <a:chOff x="0" y="0"/>
              <a:chExt cx="237406" cy="237406"/>
            </a:xfrm>
          </p:grpSpPr>
          <p:sp>
            <p:nvSpPr>
              <p:cNvPr id="918" name="Freeform 918">
                <a:extLst>
                  <a:ext uri="{FF2B5EF4-FFF2-40B4-BE49-F238E27FC236}">
                    <a16:creationId xmlns:a16="http://schemas.microsoft.com/office/drawing/2014/main" id="{2D086F08-EF84-7A7C-8EA4-7E3F0815B25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9" name="TextBox 919">
                <a:extLst>
                  <a:ext uri="{FF2B5EF4-FFF2-40B4-BE49-F238E27FC236}">
                    <a16:creationId xmlns:a16="http://schemas.microsoft.com/office/drawing/2014/main" id="{513FCC92-2C74-8708-A23E-785459274CD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0" name="Group 920">
              <a:extLst>
                <a:ext uri="{FF2B5EF4-FFF2-40B4-BE49-F238E27FC236}">
                  <a16:creationId xmlns:a16="http://schemas.microsoft.com/office/drawing/2014/main" id="{1D29D367-C729-F6B6-89F8-89BCBDC22BA4}"/>
                </a:ext>
              </a:extLst>
            </p:cNvPr>
            <p:cNvGrpSpPr/>
            <p:nvPr/>
          </p:nvGrpSpPr>
          <p:grpSpPr>
            <a:xfrm>
              <a:off x="946244" y="282919"/>
              <a:ext cx="9004" cy="9004"/>
              <a:chOff x="0" y="0"/>
              <a:chExt cx="219327" cy="219327"/>
            </a:xfrm>
          </p:grpSpPr>
          <p:sp>
            <p:nvSpPr>
              <p:cNvPr id="921" name="Freeform 921">
                <a:extLst>
                  <a:ext uri="{FF2B5EF4-FFF2-40B4-BE49-F238E27FC236}">
                    <a16:creationId xmlns:a16="http://schemas.microsoft.com/office/drawing/2014/main" id="{D1FD6047-C97A-25B7-3300-B4205ED6CBD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2" name="TextBox 922">
                <a:extLst>
                  <a:ext uri="{FF2B5EF4-FFF2-40B4-BE49-F238E27FC236}">
                    <a16:creationId xmlns:a16="http://schemas.microsoft.com/office/drawing/2014/main" id="{2E1D7103-80F3-9526-D7A5-4EF7E80AEE5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3" name="Group 923">
              <a:extLst>
                <a:ext uri="{FF2B5EF4-FFF2-40B4-BE49-F238E27FC236}">
                  <a16:creationId xmlns:a16="http://schemas.microsoft.com/office/drawing/2014/main" id="{D70F25F3-630B-7433-AA21-A76744641B0F}"/>
                </a:ext>
              </a:extLst>
            </p:cNvPr>
            <p:cNvGrpSpPr/>
            <p:nvPr/>
          </p:nvGrpSpPr>
          <p:grpSpPr>
            <a:xfrm>
              <a:off x="946244" y="282919"/>
              <a:ext cx="9004" cy="9004"/>
              <a:chOff x="0" y="0"/>
              <a:chExt cx="237406" cy="237406"/>
            </a:xfrm>
          </p:grpSpPr>
          <p:sp>
            <p:nvSpPr>
              <p:cNvPr id="924" name="Freeform 924">
                <a:extLst>
                  <a:ext uri="{FF2B5EF4-FFF2-40B4-BE49-F238E27FC236}">
                    <a16:creationId xmlns:a16="http://schemas.microsoft.com/office/drawing/2014/main" id="{C8B8AADC-D4E1-D55E-6DEC-AA84985E092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5" name="TextBox 925">
                <a:extLst>
                  <a:ext uri="{FF2B5EF4-FFF2-40B4-BE49-F238E27FC236}">
                    <a16:creationId xmlns:a16="http://schemas.microsoft.com/office/drawing/2014/main" id="{717AD413-ED19-9F8E-766C-9CBAECCCE25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6" name="Group 926">
              <a:extLst>
                <a:ext uri="{FF2B5EF4-FFF2-40B4-BE49-F238E27FC236}">
                  <a16:creationId xmlns:a16="http://schemas.microsoft.com/office/drawing/2014/main" id="{2604A00E-A54B-9A27-8BA2-CD7592295E1B}"/>
                </a:ext>
              </a:extLst>
            </p:cNvPr>
            <p:cNvGrpSpPr/>
            <p:nvPr/>
          </p:nvGrpSpPr>
          <p:grpSpPr>
            <a:xfrm>
              <a:off x="1013615" y="308690"/>
              <a:ext cx="9004" cy="9004"/>
              <a:chOff x="0" y="0"/>
              <a:chExt cx="219327" cy="219327"/>
            </a:xfrm>
          </p:grpSpPr>
          <p:sp>
            <p:nvSpPr>
              <p:cNvPr id="927" name="Freeform 927">
                <a:extLst>
                  <a:ext uri="{FF2B5EF4-FFF2-40B4-BE49-F238E27FC236}">
                    <a16:creationId xmlns:a16="http://schemas.microsoft.com/office/drawing/2014/main" id="{FF91A101-1C4E-978D-C754-2AC12280276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8" name="TextBox 928">
                <a:extLst>
                  <a:ext uri="{FF2B5EF4-FFF2-40B4-BE49-F238E27FC236}">
                    <a16:creationId xmlns:a16="http://schemas.microsoft.com/office/drawing/2014/main" id="{1209626B-48EC-2662-5DFB-D79EE81BA88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9" name="Group 929">
              <a:extLst>
                <a:ext uri="{FF2B5EF4-FFF2-40B4-BE49-F238E27FC236}">
                  <a16:creationId xmlns:a16="http://schemas.microsoft.com/office/drawing/2014/main" id="{D4DB2432-018A-CA2B-9C5B-3CE80EA55D60}"/>
                </a:ext>
              </a:extLst>
            </p:cNvPr>
            <p:cNvGrpSpPr/>
            <p:nvPr/>
          </p:nvGrpSpPr>
          <p:grpSpPr>
            <a:xfrm>
              <a:off x="1013615" y="308690"/>
              <a:ext cx="9004" cy="9004"/>
              <a:chOff x="0" y="0"/>
              <a:chExt cx="237406" cy="237406"/>
            </a:xfrm>
          </p:grpSpPr>
          <p:sp>
            <p:nvSpPr>
              <p:cNvPr id="930" name="Freeform 930">
                <a:extLst>
                  <a:ext uri="{FF2B5EF4-FFF2-40B4-BE49-F238E27FC236}">
                    <a16:creationId xmlns:a16="http://schemas.microsoft.com/office/drawing/2014/main" id="{B0B63AD0-9BC0-AA28-197B-0BF161AC02F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1" name="TextBox 931">
                <a:extLst>
                  <a:ext uri="{FF2B5EF4-FFF2-40B4-BE49-F238E27FC236}">
                    <a16:creationId xmlns:a16="http://schemas.microsoft.com/office/drawing/2014/main" id="{2252369A-1FFD-E936-8018-D2CE3CCE82B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2" name="Group 932">
              <a:extLst>
                <a:ext uri="{FF2B5EF4-FFF2-40B4-BE49-F238E27FC236}">
                  <a16:creationId xmlns:a16="http://schemas.microsoft.com/office/drawing/2014/main" id="{5C805EC8-1D93-D76D-A4C2-A2E215C464DD}"/>
                </a:ext>
              </a:extLst>
            </p:cNvPr>
            <p:cNvGrpSpPr/>
            <p:nvPr/>
          </p:nvGrpSpPr>
          <p:grpSpPr>
            <a:xfrm>
              <a:off x="958574" y="308690"/>
              <a:ext cx="9004" cy="9004"/>
              <a:chOff x="0" y="0"/>
              <a:chExt cx="219327" cy="219327"/>
            </a:xfrm>
          </p:grpSpPr>
          <p:sp>
            <p:nvSpPr>
              <p:cNvPr id="933" name="Freeform 933">
                <a:extLst>
                  <a:ext uri="{FF2B5EF4-FFF2-40B4-BE49-F238E27FC236}">
                    <a16:creationId xmlns:a16="http://schemas.microsoft.com/office/drawing/2014/main" id="{658ACD63-5724-51DA-AF4A-B9DA45A5297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4" name="TextBox 934">
                <a:extLst>
                  <a:ext uri="{FF2B5EF4-FFF2-40B4-BE49-F238E27FC236}">
                    <a16:creationId xmlns:a16="http://schemas.microsoft.com/office/drawing/2014/main" id="{207A81B7-F30F-0544-9831-15F925D6DEA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5" name="Group 935">
              <a:extLst>
                <a:ext uri="{FF2B5EF4-FFF2-40B4-BE49-F238E27FC236}">
                  <a16:creationId xmlns:a16="http://schemas.microsoft.com/office/drawing/2014/main" id="{02BE122D-6C74-3636-864A-3556F22F8BC4}"/>
                </a:ext>
              </a:extLst>
            </p:cNvPr>
            <p:cNvGrpSpPr/>
            <p:nvPr/>
          </p:nvGrpSpPr>
          <p:grpSpPr>
            <a:xfrm>
              <a:off x="958574" y="308690"/>
              <a:ext cx="9004" cy="9004"/>
              <a:chOff x="0" y="0"/>
              <a:chExt cx="237406" cy="237406"/>
            </a:xfrm>
          </p:grpSpPr>
          <p:sp>
            <p:nvSpPr>
              <p:cNvPr id="936" name="Freeform 936">
                <a:extLst>
                  <a:ext uri="{FF2B5EF4-FFF2-40B4-BE49-F238E27FC236}">
                    <a16:creationId xmlns:a16="http://schemas.microsoft.com/office/drawing/2014/main" id="{F448D652-267D-3991-95DF-A0DA177C04E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7" name="TextBox 937">
                <a:extLst>
                  <a:ext uri="{FF2B5EF4-FFF2-40B4-BE49-F238E27FC236}">
                    <a16:creationId xmlns:a16="http://schemas.microsoft.com/office/drawing/2014/main" id="{8D47FB7C-4EB9-4C9C-5DDF-0DDE56280C0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8" name="Group 938">
              <a:extLst>
                <a:ext uri="{FF2B5EF4-FFF2-40B4-BE49-F238E27FC236}">
                  <a16:creationId xmlns:a16="http://schemas.microsoft.com/office/drawing/2014/main" id="{98056D8D-25E9-53A7-E5C5-9F3D06B0122B}"/>
                </a:ext>
              </a:extLst>
            </p:cNvPr>
            <p:cNvGrpSpPr/>
            <p:nvPr/>
          </p:nvGrpSpPr>
          <p:grpSpPr>
            <a:xfrm>
              <a:off x="995338" y="246884"/>
              <a:ext cx="9004" cy="9004"/>
              <a:chOff x="0" y="0"/>
              <a:chExt cx="219327" cy="219327"/>
            </a:xfrm>
          </p:grpSpPr>
          <p:sp>
            <p:nvSpPr>
              <p:cNvPr id="939" name="Freeform 939">
                <a:extLst>
                  <a:ext uri="{FF2B5EF4-FFF2-40B4-BE49-F238E27FC236}">
                    <a16:creationId xmlns:a16="http://schemas.microsoft.com/office/drawing/2014/main" id="{B6B51A88-8F8A-80CF-CEC5-723ED1200DC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0" name="TextBox 940">
                <a:extLst>
                  <a:ext uri="{FF2B5EF4-FFF2-40B4-BE49-F238E27FC236}">
                    <a16:creationId xmlns:a16="http://schemas.microsoft.com/office/drawing/2014/main" id="{5F9271EA-B267-0213-ABDF-A5340656AD7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1" name="Group 941">
              <a:extLst>
                <a:ext uri="{FF2B5EF4-FFF2-40B4-BE49-F238E27FC236}">
                  <a16:creationId xmlns:a16="http://schemas.microsoft.com/office/drawing/2014/main" id="{73DBD810-9782-A892-CEBB-939FB04930E7}"/>
                </a:ext>
              </a:extLst>
            </p:cNvPr>
            <p:cNvGrpSpPr/>
            <p:nvPr/>
          </p:nvGrpSpPr>
          <p:grpSpPr>
            <a:xfrm>
              <a:off x="995338" y="246884"/>
              <a:ext cx="9004" cy="9004"/>
              <a:chOff x="0" y="0"/>
              <a:chExt cx="237406" cy="237406"/>
            </a:xfrm>
          </p:grpSpPr>
          <p:sp>
            <p:nvSpPr>
              <p:cNvPr id="942" name="Freeform 942">
                <a:extLst>
                  <a:ext uri="{FF2B5EF4-FFF2-40B4-BE49-F238E27FC236}">
                    <a16:creationId xmlns:a16="http://schemas.microsoft.com/office/drawing/2014/main" id="{1F0E0EC7-6EA9-5F43-3345-ED74C5E4381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3" name="TextBox 943">
                <a:extLst>
                  <a:ext uri="{FF2B5EF4-FFF2-40B4-BE49-F238E27FC236}">
                    <a16:creationId xmlns:a16="http://schemas.microsoft.com/office/drawing/2014/main" id="{0FC56284-20F6-A701-E30A-062DD1A00BB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4" name="Group 944">
              <a:extLst>
                <a:ext uri="{FF2B5EF4-FFF2-40B4-BE49-F238E27FC236}">
                  <a16:creationId xmlns:a16="http://schemas.microsoft.com/office/drawing/2014/main" id="{9E4D8AA1-00AF-2D52-1E29-469BCB946BEC}"/>
                </a:ext>
              </a:extLst>
            </p:cNvPr>
            <p:cNvGrpSpPr/>
            <p:nvPr/>
          </p:nvGrpSpPr>
          <p:grpSpPr>
            <a:xfrm rot="581655">
              <a:off x="1311381" y="256811"/>
              <a:ext cx="17169" cy="17169"/>
              <a:chOff x="0" y="0"/>
              <a:chExt cx="219327" cy="219327"/>
            </a:xfrm>
          </p:grpSpPr>
          <p:sp>
            <p:nvSpPr>
              <p:cNvPr id="945" name="Freeform 945">
                <a:extLst>
                  <a:ext uri="{FF2B5EF4-FFF2-40B4-BE49-F238E27FC236}">
                    <a16:creationId xmlns:a16="http://schemas.microsoft.com/office/drawing/2014/main" id="{E62113D6-3748-CEC7-A2C4-7BC0C53DFA5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6" name="TextBox 946">
                <a:extLst>
                  <a:ext uri="{FF2B5EF4-FFF2-40B4-BE49-F238E27FC236}">
                    <a16:creationId xmlns:a16="http://schemas.microsoft.com/office/drawing/2014/main" id="{7285A038-A3C9-6D44-D924-CB763D4E40A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7" name="Group 947">
              <a:extLst>
                <a:ext uri="{FF2B5EF4-FFF2-40B4-BE49-F238E27FC236}">
                  <a16:creationId xmlns:a16="http://schemas.microsoft.com/office/drawing/2014/main" id="{E8CF4315-EDB6-7A7D-6210-E2F8951F8213}"/>
                </a:ext>
              </a:extLst>
            </p:cNvPr>
            <p:cNvGrpSpPr/>
            <p:nvPr/>
          </p:nvGrpSpPr>
          <p:grpSpPr>
            <a:xfrm rot="581655">
              <a:off x="1311381" y="256811"/>
              <a:ext cx="17169" cy="17169"/>
              <a:chOff x="0" y="0"/>
              <a:chExt cx="237406" cy="237406"/>
            </a:xfrm>
          </p:grpSpPr>
          <p:sp>
            <p:nvSpPr>
              <p:cNvPr id="948" name="Freeform 948">
                <a:extLst>
                  <a:ext uri="{FF2B5EF4-FFF2-40B4-BE49-F238E27FC236}">
                    <a16:creationId xmlns:a16="http://schemas.microsoft.com/office/drawing/2014/main" id="{2FA8E4B9-A863-EC99-6DAA-308720CBE0C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9" name="TextBox 949">
                <a:extLst>
                  <a:ext uri="{FF2B5EF4-FFF2-40B4-BE49-F238E27FC236}">
                    <a16:creationId xmlns:a16="http://schemas.microsoft.com/office/drawing/2014/main" id="{AA157950-4E39-EE63-72F3-25EB187D629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0" name="Group 950">
              <a:extLst>
                <a:ext uri="{FF2B5EF4-FFF2-40B4-BE49-F238E27FC236}">
                  <a16:creationId xmlns:a16="http://schemas.microsoft.com/office/drawing/2014/main" id="{D3E3B8FF-6F8E-F426-2021-B74476136790}"/>
                </a:ext>
              </a:extLst>
            </p:cNvPr>
            <p:cNvGrpSpPr/>
            <p:nvPr/>
          </p:nvGrpSpPr>
          <p:grpSpPr>
            <a:xfrm rot="581655">
              <a:off x="1429734" y="326880"/>
              <a:ext cx="17169" cy="17169"/>
              <a:chOff x="0" y="0"/>
              <a:chExt cx="219327" cy="219327"/>
            </a:xfrm>
          </p:grpSpPr>
          <p:sp>
            <p:nvSpPr>
              <p:cNvPr id="951" name="Freeform 951">
                <a:extLst>
                  <a:ext uri="{FF2B5EF4-FFF2-40B4-BE49-F238E27FC236}">
                    <a16:creationId xmlns:a16="http://schemas.microsoft.com/office/drawing/2014/main" id="{30789B5C-1996-F750-75D7-8DAF419C0C6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2" name="TextBox 952">
                <a:extLst>
                  <a:ext uri="{FF2B5EF4-FFF2-40B4-BE49-F238E27FC236}">
                    <a16:creationId xmlns:a16="http://schemas.microsoft.com/office/drawing/2014/main" id="{59BE27A9-1391-EB7F-FACD-9C48FECF181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3" name="Group 953">
              <a:extLst>
                <a:ext uri="{FF2B5EF4-FFF2-40B4-BE49-F238E27FC236}">
                  <a16:creationId xmlns:a16="http://schemas.microsoft.com/office/drawing/2014/main" id="{1F8F8F5C-E32B-C5CF-986E-47A2584C3714}"/>
                </a:ext>
              </a:extLst>
            </p:cNvPr>
            <p:cNvGrpSpPr/>
            <p:nvPr/>
          </p:nvGrpSpPr>
          <p:grpSpPr>
            <a:xfrm rot="581655">
              <a:off x="1429734" y="326880"/>
              <a:ext cx="17169" cy="17169"/>
              <a:chOff x="0" y="0"/>
              <a:chExt cx="237406" cy="237406"/>
            </a:xfrm>
          </p:grpSpPr>
          <p:sp>
            <p:nvSpPr>
              <p:cNvPr id="954" name="Freeform 954">
                <a:extLst>
                  <a:ext uri="{FF2B5EF4-FFF2-40B4-BE49-F238E27FC236}">
                    <a16:creationId xmlns:a16="http://schemas.microsoft.com/office/drawing/2014/main" id="{58D0D2FA-C390-3EFE-8240-E01BB50E67B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5" name="TextBox 955">
                <a:extLst>
                  <a:ext uri="{FF2B5EF4-FFF2-40B4-BE49-F238E27FC236}">
                    <a16:creationId xmlns:a16="http://schemas.microsoft.com/office/drawing/2014/main" id="{C58725DD-FC6E-A44B-D878-E844EBDE88C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6" name="Group 956">
              <a:extLst>
                <a:ext uri="{FF2B5EF4-FFF2-40B4-BE49-F238E27FC236}">
                  <a16:creationId xmlns:a16="http://schemas.microsoft.com/office/drawing/2014/main" id="{ED94ED73-9559-F177-EE6C-E03B9398BC1D}"/>
                </a:ext>
              </a:extLst>
            </p:cNvPr>
            <p:cNvGrpSpPr/>
            <p:nvPr/>
          </p:nvGrpSpPr>
          <p:grpSpPr>
            <a:xfrm rot="581655">
              <a:off x="1326281" y="309207"/>
              <a:ext cx="17169" cy="17169"/>
              <a:chOff x="0" y="0"/>
              <a:chExt cx="219327" cy="219327"/>
            </a:xfrm>
          </p:grpSpPr>
          <p:sp>
            <p:nvSpPr>
              <p:cNvPr id="957" name="Freeform 957">
                <a:extLst>
                  <a:ext uri="{FF2B5EF4-FFF2-40B4-BE49-F238E27FC236}">
                    <a16:creationId xmlns:a16="http://schemas.microsoft.com/office/drawing/2014/main" id="{E8179AD9-6443-9F9F-ABA0-4CA64AD07F4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8" name="TextBox 958">
                <a:extLst>
                  <a:ext uri="{FF2B5EF4-FFF2-40B4-BE49-F238E27FC236}">
                    <a16:creationId xmlns:a16="http://schemas.microsoft.com/office/drawing/2014/main" id="{76F77006-3B1F-0824-A426-F4826EDD301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9" name="Group 959">
              <a:extLst>
                <a:ext uri="{FF2B5EF4-FFF2-40B4-BE49-F238E27FC236}">
                  <a16:creationId xmlns:a16="http://schemas.microsoft.com/office/drawing/2014/main" id="{E3AC369D-DEA1-A64F-FF3D-898DC6840CCC}"/>
                </a:ext>
              </a:extLst>
            </p:cNvPr>
            <p:cNvGrpSpPr/>
            <p:nvPr/>
          </p:nvGrpSpPr>
          <p:grpSpPr>
            <a:xfrm rot="581655">
              <a:off x="1326281" y="309207"/>
              <a:ext cx="17169" cy="17169"/>
              <a:chOff x="0" y="0"/>
              <a:chExt cx="237406" cy="237406"/>
            </a:xfrm>
          </p:grpSpPr>
          <p:sp>
            <p:nvSpPr>
              <p:cNvPr id="960" name="Freeform 960">
                <a:extLst>
                  <a:ext uri="{FF2B5EF4-FFF2-40B4-BE49-F238E27FC236}">
                    <a16:creationId xmlns:a16="http://schemas.microsoft.com/office/drawing/2014/main" id="{A7A55CC8-66B1-396C-8A1E-58F8E3BD14B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1" name="TextBox 961">
                <a:extLst>
                  <a:ext uri="{FF2B5EF4-FFF2-40B4-BE49-F238E27FC236}">
                    <a16:creationId xmlns:a16="http://schemas.microsoft.com/office/drawing/2014/main" id="{91FB6A16-E5F7-D221-891B-823284B54AB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2" name="Group 962">
              <a:extLst>
                <a:ext uri="{FF2B5EF4-FFF2-40B4-BE49-F238E27FC236}">
                  <a16:creationId xmlns:a16="http://schemas.microsoft.com/office/drawing/2014/main" id="{2826FDC9-D8FC-216D-CEE7-C2F11DD16233}"/>
                </a:ext>
              </a:extLst>
            </p:cNvPr>
            <p:cNvGrpSpPr/>
            <p:nvPr/>
          </p:nvGrpSpPr>
          <p:grpSpPr>
            <a:xfrm rot="581655">
              <a:off x="1390841" y="251989"/>
              <a:ext cx="9004" cy="9004"/>
              <a:chOff x="0" y="0"/>
              <a:chExt cx="219327" cy="219327"/>
            </a:xfrm>
          </p:grpSpPr>
          <p:sp>
            <p:nvSpPr>
              <p:cNvPr id="963" name="Freeform 963">
                <a:extLst>
                  <a:ext uri="{FF2B5EF4-FFF2-40B4-BE49-F238E27FC236}">
                    <a16:creationId xmlns:a16="http://schemas.microsoft.com/office/drawing/2014/main" id="{48CE41D1-DF95-F118-330C-CF97C9BCC5E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4" name="TextBox 964">
                <a:extLst>
                  <a:ext uri="{FF2B5EF4-FFF2-40B4-BE49-F238E27FC236}">
                    <a16:creationId xmlns:a16="http://schemas.microsoft.com/office/drawing/2014/main" id="{D3B0E3CE-00A2-C8E9-C249-9137717735F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5" name="Group 965">
              <a:extLst>
                <a:ext uri="{FF2B5EF4-FFF2-40B4-BE49-F238E27FC236}">
                  <a16:creationId xmlns:a16="http://schemas.microsoft.com/office/drawing/2014/main" id="{C29D545E-281A-2AE4-9339-09B7667F9C89}"/>
                </a:ext>
              </a:extLst>
            </p:cNvPr>
            <p:cNvGrpSpPr/>
            <p:nvPr/>
          </p:nvGrpSpPr>
          <p:grpSpPr>
            <a:xfrm rot="581655">
              <a:off x="1390841" y="251989"/>
              <a:ext cx="9004" cy="9004"/>
              <a:chOff x="0" y="0"/>
              <a:chExt cx="237406" cy="237406"/>
            </a:xfrm>
          </p:grpSpPr>
          <p:sp>
            <p:nvSpPr>
              <p:cNvPr id="966" name="Freeform 966">
                <a:extLst>
                  <a:ext uri="{FF2B5EF4-FFF2-40B4-BE49-F238E27FC236}">
                    <a16:creationId xmlns:a16="http://schemas.microsoft.com/office/drawing/2014/main" id="{903B6B1E-6E3D-C41F-A045-3E65B805227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7" name="TextBox 967">
                <a:extLst>
                  <a:ext uri="{FF2B5EF4-FFF2-40B4-BE49-F238E27FC236}">
                    <a16:creationId xmlns:a16="http://schemas.microsoft.com/office/drawing/2014/main" id="{CBFCF102-170D-27C7-2349-8A81E166018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8" name="Group 968">
              <a:extLst>
                <a:ext uri="{FF2B5EF4-FFF2-40B4-BE49-F238E27FC236}">
                  <a16:creationId xmlns:a16="http://schemas.microsoft.com/office/drawing/2014/main" id="{B42E2659-A91D-83BA-2FD7-729C3925FB06}"/>
                </a:ext>
              </a:extLst>
            </p:cNvPr>
            <p:cNvGrpSpPr/>
            <p:nvPr/>
          </p:nvGrpSpPr>
          <p:grpSpPr>
            <a:xfrm rot="581655">
              <a:off x="1452910" y="288737"/>
              <a:ext cx="9004" cy="9004"/>
              <a:chOff x="0" y="0"/>
              <a:chExt cx="219327" cy="219327"/>
            </a:xfrm>
          </p:grpSpPr>
          <p:sp>
            <p:nvSpPr>
              <p:cNvPr id="969" name="Freeform 969">
                <a:extLst>
                  <a:ext uri="{FF2B5EF4-FFF2-40B4-BE49-F238E27FC236}">
                    <a16:creationId xmlns:a16="http://schemas.microsoft.com/office/drawing/2014/main" id="{ACC74CC3-FC84-79AB-DD24-3899748493E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0" name="TextBox 970">
                <a:extLst>
                  <a:ext uri="{FF2B5EF4-FFF2-40B4-BE49-F238E27FC236}">
                    <a16:creationId xmlns:a16="http://schemas.microsoft.com/office/drawing/2014/main" id="{F3CB92E3-4079-8033-8905-0A85FED92F8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1" name="Group 971">
              <a:extLst>
                <a:ext uri="{FF2B5EF4-FFF2-40B4-BE49-F238E27FC236}">
                  <a16:creationId xmlns:a16="http://schemas.microsoft.com/office/drawing/2014/main" id="{4AB21279-40A1-60EC-3BC0-CEF73801A362}"/>
                </a:ext>
              </a:extLst>
            </p:cNvPr>
            <p:cNvGrpSpPr/>
            <p:nvPr/>
          </p:nvGrpSpPr>
          <p:grpSpPr>
            <a:xfrm rot="581655">
              <a:off x="1452910" y="288737"/>
              <a:ext cx="9004" cy="9004"/>
              <a:chOff x="0" y="0"/>
              <a:chExt cx="237406" cy="237406"/>
            </a:xfrm>
          </p:grpSpPr>
          <p:sp>
            <p:nvSpPr>
              <p:cNvPr id="972" name="Freeform 972">
                <a:extLst>
                  <a:ext uri="{FF2B5EF4-FFF2-40B4-BE49-F238E27FC236}">
                    <a16:creationId xmlns:a16="http://schemas.microsoft.com/office/drawing/2014/main" id="{B408BD03-46CD-8A0E-8B17-E1250CE84E1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3" name="TextBox 973">
                <a:extLst>
                  <a:ext uri="{FF2B5EF4-FFF2-40B4-BE49-F238E27FC236}">
                    <a16:creationId xmlns:a16="http://schemas.microsoft.com/office/drawing/2014/main" id="{7B6D0431-A722-B668-7772-6B18BF24ECA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4" name="Group 974">
              <a:extLst>
                <a:ext uri="{FF2B5EF4-FFF2-40B4-BE49-F238E27FC236}">
                  <a16:creationId xmlns:a16="http://schemas.microsoft.com/office/drawing/2014/main" id="{299F74E9-F871-6DBD-76D2-4A037A8A45B7}"/>
                </a:ext>
              </a:extLst>
            </p:cNvPr>
            <p:cNvGrpSpPr/>
            <p:nvPr/>
          </p:nvGrpSpPr>
          <p:grpSpPr>
            <a:xfrm rot="581655">
              <a:off x="1398655" y="279468"/>
              <a:ext cx="9004" cy="9004"/>
              <a:chOff x="0" y="0"/>
              <a:chExt cx="219327" cy="219327"/>
            </a:xfrm>
          </p:grpSpPr>
          <p:sp>
            <p:nvSpPr>
              <p:cNvPr id="975" name="Freeform 975">
                <a:extLst>
                  <a:ext uri="{FF2B5EF4-FFF2-40B4-BE49-F238E27FC236}">
                    <a16:creationId xmlns:a16="http://schemas.microsoft.com/office/drawing/2014/main" id="{CD3DC7DA-C2E6-C927-A3BC-827F635C469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6" name="TextBox 976">
                <a:extLst>
                  <a:ext uri="{FF2B5EF4-FFF2-40B4-BE49-F238E27FC236}">
                    <a16:creationId xmlns:a16="http://schemas.microsoft.com/office/drawing/2014/main" id="{5F94E5F2-9278-FEB6-C4D6-45D5C7F5D3F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7" name="Group 977">
              <a:extLst>
                <a:ext uri="{FF2B5EF4-FFF2-40B4-BE49-F238E27FC236}">
                  <a16:creationId xmlns:a16="http://schemas.microsoft.com/office/drawing/2014/main" id="{E4D78C19-6E0C-CFE0-BC11-D68B142C6892}"/>
                </a:ext>
              </a:extLst>
            </p:cNvPr>
            <p:cNvGrpSpPr/>
            <p:nvPr/>
          </p:nvGrpSpPr>
          <p:grpSpPr>
            <a:xfrm rot="581655">
              <a:off x="1398655" y="279468"/>
              <a:ext cx="9004" cy="9004"/>
              <a:chOff x="0" y="0"/>
              <a:chExt cx="237406" cy="237406"/>
            </a:xfrm>
          </p:grpSpPr>
          <p:sp>
            <p:nvSpPr>
              <p:cNvPr id="978" name="Freeform 978">
                <a:extLst>
                  <a:ext uri="{FF2B5EF4-FFF2-40B4-BE49-F238E27FC236}">
                    <a16:creationId xmlns:a16="http://schemas.microsoft.com/office/drawing/2014/main" id="{9533A5D5-0303-F3A3-2710-60D70F6E8EE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9" name="TextBox 979">
                <a:extLst>
                  <a:ext uri="{FF2B5EF4-FFF2-40B4-BE49-F238E27FC236}">
                    <a16:creationId xmlns:a16="http://schemas.microsoft.com/office/drawing/2014/main" id="{7E03F367-A802-77C3-2AB9-8213C791635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0" name="Group 980">
              <a:extLst>
                <a:ext uri="{FF2B5EF4-FFF2-40B4-BE49-F238E27FC236}">
                  <a16:creationId xmlns:a16="http://schemas.microsoft.com/office/drawing/2014/main" id="{5848EF30-A5D8-E81D-6774-FABB4436FD24}"/>
                </a:ext>
              </a:extLst>
            </p:cNvPr>
            <p:cNvGrpSpPr/>
            <p:nvPr/>
          </p:nvGrpSpPr>
          <p:grpSpPr>
            <a:xfrm rot="581655">
              <a:off x="1212530" y="271157"/>
              <a:ext cx="9004" cy="9004"/>
              <a:chOff x="0" y="0"/>
              <a:chExt cx="219327" cy="219327"/>
            </a:xfrm>
          </p:grpSpPr>
          <p:sp>
            <p:nvSpPr>
              <p:cNvPr id="981" name="Freeform 981">
                <a:extLst>
                  <a:ext uri="{FF2B5EF4-FFF2-40B4-BE49-F238E27FC236}">
                    <a16:creationId xmlns:a16="http://schemas.microsoft.com/office/drawing/2014/main" id="{C924B55A-3239-4FD9-BE85-F9457464D48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2" name="TextBox 982">
                <a:extLst>
                  <a:ext uri="{FF2B5EF4-FFF2-40B4-BE49-F238E27FC236}">
                    <a16:creationId xmlns:a16="http://schemas.microsoft.com/office/drawing/2014/main" id="{3ECEF2C0-4A1A-DBC5-8D3F-14D94093179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3" name="Group 983">
              <a:extLst>
                <a:ext uri="{FF2B5EF4-FFF2-40B4-BE49-F238E27FC236}">
                  <a16:creationId xmlns:a16="http://schemas.microsoft.com/office/drawing/2014/main" id="{44675FEF-95A0-1082-3998-23D4E92B92AA}"/>
                </a:ext>
              </a:extLst>
            </p:cNvPr>
            <p:cNvGrpSpPr/>
            <p:nvPr/>
          </p:nvGrpSpPr>
          <p:grpSpPr>
            <a:xfrm rot="581655">
              <a:off x="1212530" y="271157"/>
              <a:ext cx="9004" cy="9004"/>
              <a:chOff x="0" y="0"/>
              <a:chExt cx="237406" cy="237406"/>
            </a:xfrm>
          </p:grpSpPr>
          <p:sp>
            <p:nvSpPr>
              <p:cNvPr id="984" name="Freeform 984">
                <a:extLst>
                  <a:ext uri="{FF2B5EF4-FFF2-40B4-BE49-F238E27FC236}">
                    <a16:creationId xmlns:a16="http://schemas.microsoft.com/office/drawing/2014/main" id="{F9184D1E-9DA3-7662-5916-AC415918671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5" name="TextBox 985">
                <a:extLst>
                  <a:ext uri="{FF2B5EF4-FFF2-40B4-BE49-F238E27FC236}">
                    <a16:creationId xmlns:a16="http://schemas.microsoft.com/office/drawing/2014/main" id="{E40FE29E-9E33-8668-4597-0EBDA27B1AD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6" name="Group 986">
              <a:extLst>
                <a:ext uri="{FF2B5EF4-FFF2-40B4-BE49-F238E27FC236}">
                  <a16:creationId xmlns:a16="http://schemas.microsoft.com/office/drawing/2014/main" id="{C48A0168-BEFA-86BE-AE01-9596D455ECA8}"/>
                </a:ext>
              </a:extLst>
            </p:cNvPr>
            <p:cNvGrpSpPr/>
            <p:nvPr/>
          </p:nvGrpSpPr>
          <p:grpSpPr>
            <a:xfrm rot="581655">
              <a:off x="1274600" y="307905"/>
              <a:ext cx="9004" cy="9004"/>
              <a:chOff x="0" y="0"/>
              <a:chExt cx="219327" cy="219327"/>
            </a:xfrm>
          </p:grpSpPr>
          <p:sp>
            <p:nvSpPr>
              <p:cNvPr id="987" name="Freeform 987">
                <a:extLst>
                  <a:ext uri="{FF2B5EF4-FFF2-40B4-BE49-F238E27FC236}">
                    <a16:creationId xmlns:a16="http://schemas.microsoft.com/office/drawing/2014/main" id="{0368D5A2-DC56-B87B-5DDB-E89026232A8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8" name="TextBox 988">
                <a:extLst>
                  <a:ext uri="{FF2B5EF4-FFF2-40B4-BE49-F238E27FC236}">
                    <a16:creationId xmlns:a16="http://schemas.microsoft.com/office/drawing/2014/main" id="{04A1BF35-868D-4B99-E87D-10B1075B90F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9" name="Group 989">
              <a:extLst>
                <a:ext uri="{FF2B5EF4-FFF2-40B4-BE49-F238E27FC236}">
                  <a16:creationId xmlns:a16="http://schemas.microsoft.com/office/drawing/2014/main" id="{0F40649E-C4C9-D00C-F568-FD1B349CAF85}"/>
                </a:ext>
              </a:extLst>
            </p:cNvPr>
            <p:cNvGrpSpPr/>
            <p:nvPr/>
          </p:nvGrpSpPr>
          <p:grpSpPr>
            <a:xfrm rot="581655">
              <a:off x="1274600" y="307905"/>
              <a:ext cx="9004" cy="9004"/>
              <a:chOff x="0" y="0"/>
              <a:chExt cx="237406" cy="237406"/>
            </a:xfrm>
          </p:grpSpPr>
          <p:sp>
            <p:nvSpPr>
              <p:cNvPr id="990" name="Freeform 990">
                <a:extLst>
                  <a:ext uri="{FF2B5EF4-FFF2-40B4-BE49-F238E27FC236}">
                    <a16:creationId xmlns:a16="http://schemas.microsoft.com/office/drawing/2014/main" id="{D9347599-269B-7426-F8D1-8D569216BAB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1" name="TextBox 991">
                <a:extLst>
                  <a:ext uri="{FF2B5EF4-FFF2-40B4-BE49-F238E27FC236}">
                    <a16:creationId xmlns:a16="http://schemas.microsoft.com/office/drawing/2014/main" id="{8F56C85D-4EDF-D4D5-6454-FAB738FA1E7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2" name="Group 992">
              <a:extLst>
                <a:ext uri="{FF2B5EF4-FFF2-40B4-BE49-F238E27FC236}">
                  <a16:creationId xmlns:a16="http://schemas.microsoft.com/office/drawing/2014/main" id="{EE55C4DF-902D-52FB-CE42-90D63480AE2E}"/>
                </a:ext>
              </a:extLst>
            </p:cNvPr>
            <p:cNvGrpSpPr/>
            <p:nvPr/>
          </p:nvGrpSpPr>
          <p:grpSpPr>
            <a:xfrm rot="581655">
              <a:off x="1220344" y="298637"/>
              <a:ext cx="9004" cy="9004"/>
              <a:chOff x="0" y="0"/>
              <a:chExt cx="219327" cy="219327"/>
            </a:xfrm>
          </p:grpSpPr>
          <p:sp>
            <p:nvSpPr>
              <p:cNvPr id="993" name="Freeform 993">
                <a:extLst>
                  <a:ext uri="{FF2B5EF4-FFF2-40B4-BE49-F238E27FC236}">
                    <a16:creationId xmlns:a16="http://schemas.microsoft.com/office/drawing/2014/main" id="{75CC6793-F1F7-D9D7-4B0B-524014A5CB7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4" name="TextBox 994">
                <a:extLst>
                  <a:ext uri="{FF2B5EF4-FFF2-40B4-BE49-F238E27FC236}">
                    <a16:creationId xmlns:a16="http://schemas.microsoft.com/office/drawing/2014/main" id="{FB7EA8B8-F964-7D36-A806-894750D298D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5" name="Group 995">
              <a:extLst>
                <a:ext uri="{FF2B5EF4-FFF2-40B4-BE49-F238E27FC236}">
                  <a16:creationId xmlns:a16="http://schemas.microsoft.com/office/drawing/2014/main" id="{FB7BFF32-60C9-7477-742E-D4781EB9BC2B}"/>
                </a:ext>
              </a:extLst>
            </p:cNvPr>
            <p:cNvGrpSpPr/>
            <p:nvPr/>
          </p:nvGrpSpPr>
          <p:grpSpPr>
            <a:xfrm rot="581655">
              <a:off x="1220344" y="298637"/>
              <a:ext cx="9004" cy="9004"/>
              <a:chOff x="0" y="0"/>
              <a:chExt cx="237406" cy="237406"/>
            </a:xfrm>
          </p:grpSpPr>
          <p:sp>
            <p:nvSpPr>
              <p:cNvPr id="996" name="Freeform 996">
                <a:extLst>
                  <a:ext uri="{FF2B5EF4-FFF2-40B4-BE49-F238E27FC236}">
                    <a16:creationId xmlns:a16="http://schemas.microsoft.com/office/drawing/2014/main" id="{651C0741-1D96-B7C5-1A35-9636BC9ED75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7" name="TextBox 997">
                <a:extLst>
                  <a:ext uri="{FF2B5EF4-FFF2-40B4-BE49-F238E27FC236}">
                    <a16:creationId xmlns:a16="http://schemas.microsoft.com/office/drawing/2014/main" id="{66082C63-C090-B372-FC1A-DF22D125B96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8" name="Group 998">
              <a:extLst>
                <a:ext uri="{FF2B5EF4-FFF2-40B4-BE49-F238E27FC236}">
                  <a16:creationId xmlns:a16="http://schemas.microsoft.com/office/drawing/2014/main" id="{15BACAF7-05B0-AED0-EDFF-1DA410D218B9}"/>
                </a:ext>
              </a:extLst>
            </p:cNvPr>
            <p:cNvGrpSpPr/>
            <p:nvPr/>
          </p:nvGrpSpPr>
          <p:grpSpPr>
            <a:xfrm rot="581655">
              <a:off x="1266992" y="243904"/>
              <a:ext cx="9004" cy="9004"/>
              <a:chOff x="0" y="0"/>
              <a:chExt cx="219327" cy="219327"/>
            </a:xfrm>
          </p:grpSpPr>
          <p:sp>
            <p:nvSpPr>
              <p:cNvPr id="999" name="Freeform 999">
                <a:extLst>
                  <a:ext uri="{FF2B5EF4-FFF2-40B4-BE49-F238E27FC236}">
                    <a16:creationId xmlns:a16="http://schemas.microsoft.com/office/drawing/2014/main" id="{5BB5F253-06DF-CC6E-2059-4998AADEF0B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0" name="TextBox 1000">
                <a:extLst>
                  <a:ext uri="{FF2B5EF4-FFF2-40B4-BE49-F238E27FC236}">
                    <a16:creationId xmlns:a16="http://schemas.microsoft.com/office/drawing/2014/main" id="{050C668B-BD62-6C61-AF2A-60FE8726559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1" name="Group 1001">
              <a:extLst>
                <a:ext uri="{FF2B5EF4-FFF2-40B4-BE49-F238E27FC236}">
                  <a16:creationId xmlns:a16="http://schemas.microsoft.com/office/drawing/2014/main" id="{A1B19546-9C5D-3AEE-DA7C-CFC8AA3CD770}"/>
                </a:ext>
              </a:extLst>
            </p:cNvPr>
            <p:cNvGrpSpPr/>
            <p:nvPr/>
          </p:nvGrpSpPr>
          <p:grpSpPr>
            <a:xfrm rot="581655">
              <a:off x="1266992" y="243904"/>
              <a:ext cx="9004" cy="9004"/>
              <a:chOff x="0" y="0"/>
              <a:chExt cx="237406" cy="237406"/>
            </a:xfrm>
          </p:grpSpPr>
          <p:sp>
            <p:nvSpPr>
              <p:cNvPr id="1002" name="Freeform 1002">
                <a:extLst>
                  <a:ext uri="{FF2B5EF4-FFF2-40B4-BE49-F238E27FC236}">
                    <a16:creationId xmlns:a16="http://schemas.microsoft.com/office/drawing/2014/main" id="{6DD8A007-5C30-DA10-E40B-BEEC80E9B0F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3" name="TextBox 1003">
                <a:extLst>
                  <a:ext uri="{FF2B5EF4-FFF2-40B4-BE49-F238E27FC236}">
                    <a16:creationId xmlns:a16="http://schemas.microsoft.com/office/drawing/2014/main" id="{DE04F326-7908-5C6A-991B-EA3B9198419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4" name="Group 1004">
              <a:extLst>
                <a:ext uri="{FF2B5EF4-FFF2-40B4-BE49-F238E27FC236}">
                  <a16:creationId xmlns:a16="http://schemas.microsoft.com/office/drawing/2014/main" id="{DB63D1BE-3D76-C70B-062F-39460908E01F}"/>
                </a:ext>
              </a:extLst>
            </p:cNvPr>
            <p:cNvGrpSpPr/>
            <p:nvPr/>
          </p:nvGrpSpPr>
          <p:grpSpPr>
            <a:xfrm rot="2169327">
              <a:off x="1586462" y="313887"/>
              <a:ext cx="17169" cy="17169"/>
              <a:chOff x="0" y="0"/>
              <a:chExt cx="219327" cy="219327"/>
            </a:xfrm>
          </p:grpSpPr>
          <p:sp>
            <p:nvSpPr>
              <p:cNvPr id="1005" name="Freeform 1005">
                <a:extLst>
                  <a:ext uri="{FF2B5EF4-FFF2-40B4-BE49-F238E27FC236}">
                    <a16:creationId xmlns:a16="http://schemas.microsoft.com/office/drawing/2014/main" id="{209EF72C-F683-4EE5-E8D0-5BDD89E449D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6" name="TextBox 1006">
                <a:extLst>
                  <a:ext uri="{FF2B5EF4-FFF2-40B4-BE49-F238E27FC236}">
                    <a16:creationId xmlns:a16="http://schemas.microsoft.com/office/drawing/2014/main" id="{244050A1-864D-F2E9-C2A2-AF0263F762C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7" name="Group 1007">
              <a:extLst>
                <a:ext uri="{FF2B5EF4-FFF2-40B4-BE49-F238E27FC236}">
                  <a16:creationId xmlns:a16="http://schemas.microsoft.com/office/drawing/2014/main" id="{1030A416-1EE3-9CE6-4C04-EEC09ACC08E1}"/>
                </a:ext>
              </a:extLst>
            </p:cNvPr>
            <p:cNvGrpSpPr/>
            <p:nvPr/>
          </p:nvGrpSpPr>
          <p:grpSpPr>
            <a:xfrm rot="2169327">
              <a:off x="1586462" y="313887"/>
              <a:ext cx="17169" cy="17169"/>
              <a:chOff x="0" y="0"/>
              <a:chExt cx="237406" cy="237406"/>
            </a:xfrm>
          </p:grpSpPr>
          <p:sp>
            <p:nvSpPr>
              <p:cNvPr id="1008" name="Freeform 1008">
                <a:extLst>
                  <a:ext uri="{FF2B5EF4-FFF2-40B4-BE49-F238E27FC236}">
                    <a16:creationId xmlns:a16="http://schemas.microsoft.com/office/drawing/2014/main" id="{5D79D64A-78B7-0777-CC0D-E85FF35340D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9" name="TextBox 1009">
                <a:extLst>
                  <a:ext uri="{FF2B5EF4-FFF2-40B4-BE49-F238E27FC236}">
                    <a16:creationId xmlns:a16="http://schemas.microsoft.com/office/drawing/2014/main" id="{181656A9-F8C6-FB1D-AA51-70AC81CA579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0" name="Group 1010">
              <a:extLst>
                <a:ext uri="{FF2B5EF4-FFF2-40B4-BE49-F238E27FC236}">
                  <a16:creationId xmlns:a16="http://schemas.microsoft.com/office/drawing/2014/main" id="{403CA844-0613-8840-B26C-7AF17B3735D9}"/>
                </a:ext>
              </a:extLst>
            </p:cNvPr>
            <p:cNvGrpSpPr/>
            <p:nvPr/>
          </p:nvGrpSpPr>
          <p:grpSpPr>
            <a:xfrm rot="2169327">
              <a:off x="1661193" y="429353"/>
              <a:ext cx="17169" cy="17169"/>
              <a:chOff x="0" y="0"/>
              <a:chExt cx="219327" cy="219327"/>
            </a:xfrm>
          </p:grpSpPr>
          <p:sp>
            <p:nvSpPr>
              <p:cNvPr id="1011" name="Freeform 1011">
                <a:extLst>
                  <a:ext uri="{FF2B5EF4-FFF2-40B4-BE49-F238E27FC236}">
                    <a16:creationId xmlns:a16="http://schemas.microsoft.com/office/drawing/2014/main" id="{1456053D-A98A-6C69-C0E6-539016CEF35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2" name="TextBox 1012">
                <a:extLst>
                  <a:ext uri="{FF2B5EF4-FFF2-40B4-BE49-F238E27FC236}">
                    <a16:creationId xmlns:a16="http://schemas.microsoft.com/office/drawing/2014/main" id="{97AF66DA-972A-B90A-472F-10F019B1E32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3" name="Group 1013">
              <a:extLst>
                <a:ext uri="{FF2B5EF4-FFF2-40B4-BE49-F238E27FC236}">
                  <a16:creationId xmlns:a16="http://schemas.microsoft.com/office/drawing/2014/main" id="{ABEF4D24-817C-E54C-0B2F-C779269A28C2}"/>
                </a:ext>
              </a:extLst>
            </p:cNvPr>
            <p:cNvGrpSpPr/>
            <p:nvPr/>
          </p:nvGrpSpPr>
          <p:grpSpPr>
            <a:xfrm rot="2169327">
              <a:off x="1661193" y="429353"/>
              <a:ext cx="17169" cy="17169"/>
              <a:chOff x="0" y="0"/>
              <a:chExt cx="237406" cy="237406"/>
            </a:xfrm>
          </p:grpSpPr>
          <p:sp>
            <p:nvSpPr>
              <p:cNvPr id="1014" name="Freeform 1014">
                <a:extLst>
                  <a:ext uri="{FF2B5EF4-FFF2-40B4-BE49-F238E27FC236}">
                    <a16:creationId xmlns:a16="http://schemas.microsoft.com/office/drawing/2014/main" id="{884F0D7C-276E-97E1-09A8-6E0202AD77E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5" name="TextBox 1015">
                <a:extLst>
                  <a:ext uri="{FF2B5EF4-FFF2-40B4-BE49-F238E27FC236}">
                    <a16:creationId xmlns:a16="http://schemas.microsoft.com/office/drawing/2014/main" id="{86348D3F-6A9E-4AD4-7736-980194B4F20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6" name="Group 1016">
              <a:extLst>
                <a:ext uri="{FF2B5EF4-FFF2-40B4-BE49-F238E27FC236}">
                  <a16:creationId xmlns:a16="http://schemas.microsoft.com/office/drawing/2014/main" id="{E7DE63D3-81D6-B45B-F61A-722E6C9EA1AB}"/>
                </a:ext>
              </a:extLst>
            </p:cNvPr>
            <p:cNvGrpSpPr/>
            <p:nvPr/>
          </p:nvGrpSpPr>
          <p:grpSpPr>
            <a:xfrm rot="2169327">
              <a:off x="1576453" y="367434"/>
              <a:ext cx="17169" cy="17169"/>
              <a:chOff x="0" y="0"/>
              <a:chExt cx="219327" cy="219327"/>
            </a:xfrm>
          </p:grpSpPr>
          <p:sp>
            <p:nvSpPr>
              <p:cNvPr id="1017" name="Freeform 1017">
                <a:extLst>
                  <a:ext uri="{FF2B5EF4-FFF2-40B4-BE49-F238E27FC236}">
                    <a16:creationId xmlns:a16="http://schemas.microsoft.com/office/drawing/2014/main" id="{34961F07-5EF7-C8C1-5B83-8265F4EF90A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8" name="TextBox 1018">
                <a:extLst>
                  <a:ext uri="{FF2B5EF4-FFF2-40B4-BE49-F238E27FC236}">
                    <a16:creationId xmlns:a16="http://schemas.microsoft.com/office/drawing/2014/main" id="{60485660-F3B4-0321-41BB-0FDE3F0B898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9" name="Group 1019">
              <a:extLst>
                <a:ext uri="{FF2B5EF4-FFF2-40B4-BE49-F238E27FC236}">
                  <a16:creationId xmlns:a16="http://schemas.microsoft.com/office/drawing/2014/main" id="{11480E92-02BE-2F4D-5A68-FD3D10AD17E9}"/>
                </a:ext>
              </a:extLst>
            </p:cNvPr>
            <p:cNvGrpSpPr/>
            <p:nvPr/>
          </p:nvGrpSpPr>
          <p:grpSpPr>
            <a:xfrm rot="2169327">
              <a:off x="1576453" y="367434"/>
              <a:ext cx="17169" cy="17169"/>
              <a:chOff x="0" y="0"/>
              <a:chExt cx="237406" cy="237406"/>
            </a:xfrm>
          </p:grpSpPr>
          <p:sp>
            <p:nvSpPr>
              <p:cNvPr id="1020" name="Freeform 1020">
                <a:extLst>
                  <a:ext uri="{FF2B5EF4-FFF2-40B4-BE49-F238E27FC236}">
                    <a16:creationId xmlns:a16="http://schemas.microsoft.com/office/drawing/2014/main" id="{F8C10169-A56A-8D92-A955-F60EE15898A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1" name="TextBox 1021">
                <a:extLst>
                  <a:ext uri="{FF2B5EF4-FFF2-40B4-BE49-F238E27FC236}">
                    <a16:creationId xmlns:a16="http://schemas.microsoft.com/office/drawing/2014/main" id="{CE8A9C36-D10A-5EFA-1EAC-91F147D3392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2" name="Group 1022">
              <a:extLst>
                <a:ext uri="{FF2B5EF4-FFF2-40B4-BE49-F238E27FC236}">
                  <a16:creationId xmlns:a16="http://schemas.microsoft.com/office/drawing/2014/main" id="{B8BA2CCE-8C62-7AE3-FF6C-47CA3C669B1C}"/>
                </a:ext>
              </a:extLst>
            </p:cNvPr>
            <p:cNvGrpSpPr/>
            <p:nvPr/>
          </p:nvGrpSpPr>
          <p:grpSpPr>
            <a:xfrm rot="2169327">
              <a:off x="1661992" y="343586"/>
              <a:ext cx="9004" cy="9004"/>
              <a:chOff x="0" y="0"/>
              <a:chExt cx="219327" cy="219327"/>
            </a:xfrm>
          </p:grpSpPr>
          <p:sp>
            <p:nvSpPr>
              <p:cNvPr id="1023" name="Freeform 1023">
                <a:extLst>
                  <a:ext uri="{FF2B5EF4-FFF2-40B4-BE49-F238E27FC236}">
                    <a16:creationId xmlns:a16="http://schemas.microsoft.com/office/drawing/2014/main" id="{13B451EB-3106-D86F-9A67-B73DB8AFAF8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4" name="TextBox 1024">
                <a:extLst>
                  <a:ext uri="{FF2B5EF4-FFF2-40B4-BE49-F238E27FC236}">
                    <a16:creationId xmlns:a16="http://schemas.microsoft.com/office/drawing/2014/main" id="{FEF97BDF-5BA3-DE94-0937-2FCDC99109C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5" name="Group 1025">
              <a:extLst>
                <a:ext uri="{FF2B5EF4-FFF2-40B4-BE49-F238E27FC236}">
                  <a16:creationId xmlns:a16="http://schemas.microsoft.com/office/drawing/2014/main" id="{031DFF35-10A8-60FE-5920-C7A99B1E99BB}"/>
                </a:ext>
              </a:extLst>
            </p:cNvPr>
            <p:cNvGrpSpPr/>
            <p:nvPr/>
          </p:nvGrpSpPr>
          <p:grpSpPr>
            <a:xfrm rot="2169327">
              <a:off x="1661992" y="343586"/>
              <a:ext cx="9004" cy="9004"/>
              <a:chOff x="0" y="0"/>
              <a:chExt cx="237406" cy="237406"/>
            </a:xfrm>
          </p:grpSpPr>
          <p:sp>
            <p:nvSpPr>
              <p:cNvPr id="1026" name="Freeform 1026">
                <a:extLst>
                  <a:ext uri="{FF2B5EF4-FFF2-40B4-BE49-F238E27FC236}">
                    <a16:creationId xmlns:a16="http://schemas.microsoft.com/office/drawing/2014/main" id="{3FA2FDFA-DA93-19F8-4B47-0558BEF7BAD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7" name="TextBox 1027">
                <a:extLst>
                  <a:ext uri="{FF2B5EF4-FFF2-40B4-BE49-F238E27FC236}">
                    <a16:creationId xmlns:a16="http://schemas.microsoft.com/office/drawing/2014/main" id="{CB8EF601-2026-8E89-0473-177BF0813D7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8" name="Group 1028">
              <a:extLst>
                <a:ext uri="{FF2B5EF4-FFF2-40B4-BE49-F238E27FC236}">
                  <a16:creationId xmlns:a16="http://schemas.microsoft.com/office/drawing/2014/main" id="{F32B65F6-843D-0167-F8C7-630B4F83DEC3}"/>
                </a:ext>
              </a:extLst>
            </p:cNvPr>
            <p:cNvGrpSpPr/>
            <p:nvPr/>
          </p:nvGrpSpPr>
          <p:grpSpPr>
            <a:xfrm rot="2169327">
              <a:off x="1701185" y="404142"/>
              <a:ext cx="9004" cy="9004"/>
              <a:chOff x="0" y="0"/>
              <a:chExt cx="219327" cy="219327"/>
            </a:xfrm>
          </p:grpSpPr>
          <p:sp>
            <p:nvSpPr>
              <p:cNvPr id="1029" name="Freeform 1029">
                <a:extLst>
                  <a:ext uri="{FF2B5EF4-FFF2-40B4-BE49-F238E27FC236}">
                    <a16:creationId xmlns:a16="http://schemas.microsoft.com/office/drawing/2014/main" id="{CC98586B-0217-AF01-CA25-875256C5168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0" name="TextBox 1030">
                <a:extLst>
                  <a:ext uri="{FF2B5EF4-FFF2-40B4-BE49-F238E27FC236}">
                    <a16:creationId xmlns:a16="http://schemas.microsoft.com/office/drawing/2014/main" id="{D1684116-1091-C9B8-739C-9E138F3650B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1" name="Group 1031">
              <a:extLst>
                <a:ext uri="{FF2B5EF4-FFF2-40B4-BE49-F238E27FC236}">
                  <a16:creationId xmlns:a16="http://schemas.microsoft.com/office/drawing/2014/main" id="{AAC62D2B-F8C3-B1EC-0A09-5B4358A3D5FD}"/>
                </a:ext>
              </a:extLst>
            </p:cNvPr>
            <p:cNvGrpSpPr/>
            <p:nvPr/>
          </p:nvGrpSpPr>
          <p:grpSpPr>
            <a:xfrm rot="2169327">
              <a:off x="1701185" y="404142"/>
              <a:ext cx="9004" cy="9004"/>
              <a:chOff x="0" y="0"/>
              <a:chExt cx="237406" cy="237406"/>
            </a:xfrm>
          </p:grpSpPr>
          <p:sp>
            <p:nvSpPr>
              <p:cNvPr id="1032" name="Freeform 1032">
                <a:extLst>
                  <a:ext uri="{FF2B5EF4-FFF2-40B4-BE49-F238E27FC236}">
                    <a16:creationId xmlns:a16="http://schemas.microsoft.com/office/drawing/2014/main" id="{6153CF45-8A5F-9CFC-0A07-3C92ED0503D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3" name="TextBox 1033">
                <a:extLst>
                  <a:ext uri="{FF2B5EF4-FFF2-40B4-BE49-F238E27FC236}">
                    <a16:creationId xmlns:a16="http://schemas.microsoft.com/office/drawing/2014/main" id="{A0A7BD5A-9EAC-F358-D16A-F57FC86DBC80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4" name="Group 1034">
              <a:extLst>
                <a:ext uri="{FF2B5EF4-FFF2-40B4-BE49-F238E27FC236}">
                  <a16:creationId xmlns:a16="http://schemas.microsoft.com/office/drawing/2014/main" id="{3675F34D-5C99-A7F0-35C1-5F816F5CB7D6}"/>
                </a:ext>
              </a:extLst>
            </p:cNvPr>
            <p:cNvGrpSpPr/>
            <p:nvPr/>
          </p:nvGrpSpPr>
          <p:grpSpPr>
            <a:xfrm rot="2169327">
              <a:off x="1656743" y="371668"/>
              <a:ext cx="9004" cy="9004"/>
              <a:chOff x="0" y="0"/>
              <a:chExt cx="219327" cy="219327"/>
            </a:xfrm>
          </p:grpSpPr>
          <p:sp>
            <p:nvSpPr>
              <p:cNvPr id="1035" name="Freeform 1035">
                <a:extLst>
                  <a:ext uri="{FF2B5EF4-FFF2-40B4-BE49-F238E27FC236}">
                    <a16:creationId xmlns:a16="http://schemas.microsoft.com/office/drawing/2014/main" id="{A12B44AB-6F5F-F8CF-AE46-CA1E794CEA2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6" name="TextBox 1036">
                <a:extLst>
                  <a:ext uri="{FF2B5EF4-FFF2-40B4-BE49-F238E27FC236}">
                    <a16:creationId xmlns:a16="http://schemas.microsoft.com/office/drawing/2014/main" id="{B041989E-FD3E-ECD5-CAF2-707642A4CE0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7" name="Group 1037">
              <a:extLst>
                <a:ext uri="{FF2B5EF4-FFF2-40B4-BE49-F238E27FC236}">
                  <a16:creationId xmlns:a16="http://schemas.microsoft.com/office/drawing/2014/main" id="{A08C7BC9-6491-00F7-1725-154889729EAC}"/>
                </a:ext>
              </a:extLst>
            </p:cNvPr>
            <p:cNvGrpSpPr/>
            <p:nvPr/>
          </p:nvGrpSpPr>
          <p:grpSpPr>
            <a:xfrm rot="2169327">
              <a:off x="1656743" y="371668"/>
              <a:ext cx="9004" cy="9004"/>
              <a:chOff x="0" y="0"/>
              <a:chExt cx="237406" cy="237406"/>
            </a:xfrm>
          </p:grpSpPr>
          <p:sp>
            <p:nvSpPr>
              <p:cNvPr id="1038" name="Freeform 1038">
                <a:extLst>
                  <a:ext uri="{FF2B5EF4-FFF2-40B4-BE49-F238E27FC236}">
                    <a16:creationId xmlns:a16="http://schemas.microsoft.com/office/drawing/2014/main" id="{A6656741-9B0E-9752-0478-412F720F465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" name="TextBox 1039">
                <a:extLst>
                  <a:ext uri="{FF2B5EF4-FFF2-40B4-BE49-F238E27FC236}">
                    <a16:creationId xmlns:a16="http://schemas.microsoft.com/office/drawing/2014/main" id="{5DDF27BB-2C3C-208A-220E-8033B9FC684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0" name="Group 1040">
              <a:extLst>
                <a:ext uri="{FF2B5EF4-FFF2-40B4-BE49-F238E27FC236}">
                  <a16:creationId xmlns:a16="http://schemas.microsoft.com/office/drawing/2014/main" id="{33AB5B4C-484C-3D6C-3D35-99076AE4B539}"/>
                </a:ext>
              </a:extLst>
            </p:cNvPr>
            <p:cNvGrpSpPr/>
            <p:nvPr/>
          </p:nvGrpSpPr>
          <p:grpSpPr>
            <a:xfrm rot="2169327">
              <a:off x="1493821" y="281293"/>
              <a:ext cx="9004" cy="9004"/>
              <a:chOff x="0" y="0"/>
              <a:chExt cx="219327" cy="219327"/>
            </a:xfrm>
          </p:grpSpPr>
          <p:sp>
            <p:nvSpPr>
              <p:cNvPr id="1041" name="Freeform 1041">
                <a:extLst>
                  <a:ext uri="{FF2B5EF4-FFF2-40B4-BE49-F238E27FC236}">
                    <a16:creationId xmlns:a16="http://schemas.microsoft.com/office/drawing/2014/main" id="{38868B99-08F2-C56B-8A2B-5D9008A9F1F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" name="TextBox 1042">
                <a:extLst>
                  <a:ext uri="{FF2B5EF4-FFF2-40B4-BE49-F238E27FC236}">
                    <a16:creationId xmlns:a16="http://schemas.microsoft.com/office/drawing/2014/main" id="{9A476D87-E6D0-34A3-5FB0-E7C8C1451AD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3" name="Group 1043">
              <a:extLst>
                <a:ext uri="{FF2B5EF4-FFF2-40B4-BE49-F238E27FC236}">
                  <a16:creationId xmlns:a16="http://schemas.microsoft.com/office/drawing/2014/main" id="{301A7B9C-4272-528D-DCA6-BD3FD9AE04F5}"/>
                </a:ext>
              </a:extLst>
            </p:cNvPr>
            <p:cNvGrpSpPr/>
            <p:nvPr/>
          </p:nvGrpSpPr>
          <p:grpSpPr>
            <a:xfrm rot="2169327">
              <a:off x="1493821" y="281293"/>
              <a:ext cx="9004" cy="9004"/>
              <a:chOff x="0" y="0"/>
              <a:chExt cx="237406" cy="237406"/>
            </a:xfrm>
          </p:grpSpPr>
          <p:sp>
            <p:nvSpPr>
              <p:cNvPr id="1044" name="Freeform 1044">
                <a:extLst>
                  <a:ext uri="{FF2B5EF4-FFF2-40B4-BE49-F238E27FC236}">
                    <a16:creationId xmlns:a16="http://schemas.microsoft.com/office/drawing/2014/main" id="{2BB69554-66D1-4B7D-00DC-947F863634A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5" name="TextBox 1045">
                <a:extLst>
                  <a:ext uri="{FF2B5EF4-FFF2-40B4-BE49-F238E27FC236}">
                    <a16:creationId xmlns:a16="http://schemas.microsoft.com/office/drawing/2014/main" id="{DAF37C91-55F1-5B86-5E79-3FA394C12EF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6" name="Group 1046">
              <a:extLst>
                <a:ext uri="{FF2B5EF4-FFF2-40B4-BE49-F238E27FC236}">
                  <a16:creationId xmlns:a16="http://schemas.microsoft.com/office/drawing/2014/main" id="{63B0F610-3B47-86B7-1176-98E16155BB78}"/>
                </a:ext>
              </a:extLst>
            </p:cNvPr>
            <p:cNvGrpSpPr/>
            <p:nvPr/>
          </p:nvGrpSpPr>
          <p:grpSpPr>
            <a:xfrm rot="2169327">
              <a:off x="1533013" y="341848"/>
              <a:ext cx="9004" cy="9004"/>
              <a:chOff x="0" y="0"/>
              <a:chExt cx="219327" cy="219327"/>
            </a:xfrm>
          </p:grpSpPr>
          <p:sp>
            <p:nvSpPr>
              <p:cNvPr id="1047" name="Freeform 1047">
                <a:extLst>
                  <a:ext uri="{FF2B5EF4-FFF2-40B4-BE49-F238E27FC236}">
                    <a16:creationId xmlns:a16="http://schemas.microsoft.com/office/drawing/2014/main" id="{BAC7B1B9-50DE-CB85-4FA5-B02A1D6608F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8" name="TextBox 1048">
                <a:extLst>
                  <a:ext uri="{FF2B5EF4-FFF2-40B4-BE49-F238E27FC236}">
                    <a16:creationId xmlns:a16="http://schemas.microsoft.com/office/drawing/2014/main" id="{ABCE142B-1EBE-F004-1EBA-B104B2BD94A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9" name="Group 1049">
              <a:extLst>
                <a:ext uri="{FF2B5EF4-FFF2-40B4-BE49-F238E27FC236}">
                  <a16:creationId xmlns:a16="http://schemas.microsoft.com/office/drawing/2014/main" id="{DC679316-9162-AF9B-4F09-D6F5A73D6E0F}"/>
                </a:ext>
              </a:extLst>
            </p:cNvPr>
            <p:cNvGrpSpPr/>
            <p:nvPr/>
          </p:nvGrpSpPr>
          <p:grpSpPr>
            <a:xfrm rot="2169327">
              <a:off x="1533013" y="341848"/>
              <a:ext cx="9004" cy="9004"/>
              <a:chOff x="0" y="0"/>
              <a:chExt cx="237406" cy="237406"/>
            </a:xfrm>
          </p:grpSpPr>
          <p:sp>
            <p:nvSpPr>
              <p:cNvPr id="1050" name="Freeform 1050">
                <a:extLst>
                  <a:ext uri="{FF2B5EF4-FFF2-40B4-BE49-F238E27FC236}">
                    <a16:creationId xmlns:a16="http://schemas.microsoft.com/office/drawing/2014/main" id="{E8BD706B-A7F6-AB12-DABC-72408C49CF9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1" name="TextBox 1051">
                <a:extLst>
                  <a:ext uri="{FF2B5EF4-FFF2-40B4-BE49-F238E27FC236}">
                    <a16:creationId xmlns:a16="http://schemas.microsoft.com/office/drawing/2014/main" id="{DC4031EA-E3A2-BDD0-4C2A-BFE3675AF45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2" name="Group 1052">
              <a:extLst>
                <a:ext uri="{FF2B5EF4-FFF2-40B4-BE49-F238E27FC236}">
                  <a16:creationId xmlns:a16="http://schemas.microsoft.com/office/drawing/2014/main" id="{750DE1E8-AB19-1E51-C1D0-7747C518C5C6}"/>
                </a:ext>
              </a:extLst>
            </p:cNvPr>
            <p:cNvGrpSpPr/>
            <p:nvPr/>
          </p:nvGrpSpPr>
          <p:grpSpPr>
            <a:xfrm rot="2169327">
              <a:off x="1488572" y="309375"/>
              <a:ext cx="9004" cy="9004"/>
              <a:chOff x="0" y="0"/>
              <a:chExt cx="219327" cy="219327"/>
            </a:xfrm>
          </p:grpSpPr>
          <p:sp>
            <p:nvSpPr>
              <p:cNvPr id="1053" name="Freeform 1053">
                <a:extLst>
                  <a:ext uri="{FF2B5EF4-FFF2-40B4-BE49-F238E27FC236}">
                    <a16:creationId xmlns:a16="http://schemas.microsoft.com/office/drawing/2014/main" id="{DE28D5F5-F0D3-3552-A027-4E6BC44C91A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4" name="TextBox 1054">
                <a:extLst>
                  <a:ext uri="{FF2B5EF4-FFF2-40B4-BE49-F238E27FC236}">
                    <a16:creationId xmlns:a16="http://schemas.microsoft.com/office/drawing/2014/main" id="{85804CB7-9FEA-C6FC-700D-2758440F485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5" name="Group 1055">
              <a:extLst>
                <a:ext uri="{FF2B5EF4-FFF2-40B4-BE49-F238E27FC236}">
                  <a16:creationId xmlns:a16="http://schemas.microsoft.com/office/drawing/2014/main" id="{8C9E3811-BBA8-5C73-58C5-FBEA8EA14622}"/>
                </a:ext>
              </a:extLst>
            </p:cNvPr>
            <p:cNvGrpSpPr/>
            <p:nvPr/>
          </p:nvGrpSpPr>
          <p:grpSpPr>
            <a:xfrm rot="2169327">
              <a:off x="1488572" y="309375"/>
              <a:ext cx="9004" cy="9004"/>
              <a:chOff x="0" y="0"/>
              <a:chExt cx="237406" cy="237406"/>
            </a:xfrm>
          </p:grpSpPr>
          <p:sp>
            <p:nvSpPr>
              <p:cNvPr id="1056" name="Freeform 1056">
                <a:extLst>
                  <a:ext uri="{FF2B5EF4-FFF2-40B4-BE49-F238E27FC236}">
                    <a16:creationId xmlns:a16="http://schemas.microsoft.com/office/drawing/2014/main" id="{B5A22384-81ED-0889-D3EF-E4A498CFE17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7" name="TextBox 1057">
                <a:extLst>
                  <a:ext uri="{FF2B5EF4-FFF2-40B4-BE49-F238E27FC236}">
                    <a16:creationId xmlns:a16="http://schemas.microsoft.com/office/drawing/2014/main" id="{0D0C7B12-E219-D365-8E1C-C1D66D12997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8" name="Group 1058">
              <a:extLst>
                <a:ext uri="{FF2B5EF4-FFF2-40B4-BE49-F238E27FC236}">
                  <a16:creationId xmlns:a16="http://schemas.microsoft.com/office/drawing/2014/main" id="{4615952A-D0B5-CA27-F89C-58375F7FCE79}"/>
                </a:ext>
              </a:extLst>
            </p:cNvPr>
            <p:cNvGrpSpPr/>
            <p:nvPr/>
          </p:nvGrpSpPr>
          <p:grpSpPr>
            <a:xfrm rot="2169327">
              <a:off x="1554721" y="281162"/>
              <a:ext cx="9004" cy="9004"/>
              <a:chOff x="0" y="0"/>
              <a:chExt cx="219327" cy="219327"/>
            </a:xfrm>
          </p:grpSpPr>
          <p:sp>
            <p:nvSpPr>
              <p:cNvPr id="1059" name="Freeform 1059">
                <a:extLst>
                  <a:ext uri="{FF2B5EF4-FFF2-40B4-BE49-F238E27FC236}">
                    <a16:creationId xmlns:a16="http://schemas.microsoft.com/office/drawing/2014/main" id="{A2CEFAE3-D9D4-5597-36B8-04ED73AC613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0" name="TextBox 1060">
                <a:extLst>
                  <a:ext uri="{FF2B5EF4-FFF2-40B4-BE49-F238E27FC236}">
                    <a16:creationId xmlns:a16="http://schemas.microsoft.com/office/drawing/2014/main" id="{F937181B-E225-3FE0-480F-9E4362D47CA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1" name="Group 1061">
              <a:extLst>
                <a:ext uri="{FF2B5EF4-FFF2-40B4-BE49-F238E27FC236}">
                  <a16:creationId xmlns:a16="http://schemas.microsoft.com/office/drawing/2014/main" id="{560F9E2C-BBF8-217B-64B8-98C69AC4813F}"/>
                </a:ext>
              </a:extLst>
            </p:cNvPr>
            <p:cNvGrpSpPr/>
            <p:nvPr/>
          </p:nvGrpSpPr>
          <p:grpSpPr>
            <a:xfrm rot="2169327">
              <a:off x="1554721" y="281162"/>
              <a:ext cx="9004" cy="9004"/>
              <a:chOff x="0" y="0"/>
              <a:chExt cx="237406" cy="237406"/>
            </a:xfrm>
          </p:grpSpPr>
          <p:sp>
            <p:nvSpPr>
              <p:cNvPr id="1062" name="Freeform 1062">
                <a:extLst>
                  <a:ext uri="{FF2B5EF4-FFF2-40B4-BE49-F238E27FC236}">
                    <a16:creationId xmlns:a16="http://schemas.microsoft.com/office/drawing/2014/main" id="{B794EB7F-154D-0B23-449B-69CF10717F4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3" name="TextBox 1063">
                <a:extLst>
                  <a:ext uri="{FF2B5EF4-FFF2-40B4-BE49-F238E27FC236}">
                    <a16:creationId xmlns:a16="http://schemas.microsoft.com/office/drawing/2014/main" id="{82AD5B14-7746-2679-FB98-72A7ABC37D3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4" name="Group 1064">
              <a:extLst>
                <a:ext uri="{FF2B5EF4-FFF2-40B4-BE49-F238E27FC236}">
                  <a16:creationId xmlns:a16="http://schemas.microsoft.com/office/drawing/2014/main" id="{F767C975-EE51-B7C0-90DB-0105C7537B76}"/>
                </a:ext>
              </a:extLst>
            </p:cNvPr>
            <p:cNvGrpSpPr/>
            <p:nvPr/>
          </p:nvGrpSpPr>
          <p:grpSpPr>
            <a:xfrm rot="2169327">
              <a:off x="1729292" y="385835"/>
              <a:ext cx="9004" cy="9004"/>
              <a:chOff x="0" y="0"/>
              <a:chExt cx="219327" cy="219327"/>
            </a:xfrm>
          </p:grpSpPr>
          <p:sp>
            <p:nvSpPr>
              <p:cNvPr id="1065" name="Freeform 1065">
                <a:extLst>
                  <a:ext uri="{FF2B5EF4-FFF2-40B4-BE49-F238E27FC236}">
                    <a16:creationId xmlns:a16="http://schemas.microsoft.com/office/drawing/2014/main" id="{995676F3-3251-8BB4-39DD-39239E1877C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6" name="TextBox 1066">
                <a:extLst>
                  <a:ext uri="{FF2B5EF4-FFF2-40B4-BE49-F238E27FC236}">
                    <a16:creationId xmlns:a16="http://schemas.microsoft.com/office/drawing/2014/main" id="{CCE1B24C-4812-4EFF-C76B-8D256A012A6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7" name="Group 1067">
              <a:extLst>
                <a:ext uri="{FF2B5EF4-FFF2-40B4-BE49-F238E27FC236}">
                  <a16:creationId xmlns:a16="http://schemas.microsoft.com/office/drawing/2014/main" id="{FEFDCD2E-61A2-7BE6-774F-E2254D768060}"/>
                </a:ext>
              </a:extLst>
            </p:cNvPr>
            <p:cNvGrpSpPr/>
            <p:nvPr/>
          </p:nvGrpSpPr>
          <p:grpSpPr>
            <a:xfrm rot="2169327">
              <a:off x="1729292" y="385835"/>
              <a:ext cx="9004" cy="9004"/>
              <a:chOff x="0" y="0"/>
              <a:chExt cx="237406" cy="237406"/>
            </a:xfrm>
          </p:grpSpPr>
          <p:sp>
            <p:nvSpPr>
              <p:cNvPr id="1068" name="Freeform 1068">
                <a:extLst>
                  <a:ext uri="{FF2B5EF4-FFF2-40B4-BE49-F238E27FC236}">
                    <a16:creationId xmlns:a16="http://schemas.microsoft.com/office/drawing/2014/main" id="{114BE898-C36E-39EB-3BA8-DA09A57E10D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9" name="TextBox 1069">
                <a:extLst>
                  <a:ext uri="{FF2B5EF4-FFF2-40B4-BE49-F238E27FC236}">
                    <a16:creationId xmlns:a16="http://schemas.microsoft.com/office/drawing/2014/main" id="{6409D2F2-90B5-1255-7EAF-66B2D72AF58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0" name="Group 1070">
              <a:extLst>
                <a:ext uri="{FF2B5EF4-FFF2-40B4-BE49-F238E27FC236}">
                  <a16:creationId xmlns:a16="http://schemas.microsoft.com/office/drawing/2014/main" id="{880A76A4-E115-7F27-8388-63DE9E64282B}"/>
                </a:ext>
              </a:extLst>
            </p:cNvPr>
            <p:cNvGrpSpPr/>
            <p:nvPr/>
          </p:nvGrpSpPr>
          <p:grpSpPr>
            <a:xfrm rot="2169327">
              <a:off x="707319" y="356168"/>
              <a:ext cx="9004" cy="9004"/>
              <a:chOff x="0" y="0"/>
              <a:chExt cx="219327" cy="219327"/>
            </a:xfrm>
          </p:grpSpPr>
          <p:sp>
            <p:nvSpPr>
              <p:cNvPr id="1071" name="Freeform 1071">
                <a:extLst>
                  <a:ext uri="{FF2B5EF4-FFF2-40B4-BE49-F238E27FC236}">
                    <a16:creationId xmlns:a16="http://schemas.microsoft.com/office/drawing/2014/main" id="{916629DB-3000-AC1C-3D52-75237400D5D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2" name="TextBox 1072">
                <a:extLst>
                  <a:ext uri="{FF2B5EF4-FFF2-40B4-BE49-F238E27FC236}">
                    <a16:creationId xmlns:a16="http://schemas.microsoft.com/office/drawing/2014/main" id="{49B4C2BE-E58B-4EF5-526F-77C9CBF983A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3" name="Group 1073">
              <a:extLst>
                <a:ext uri="{FF2B5EF4-FFF2-40B4-BE49-F238E27FC236}">
                  <a16:creationId xmlns:a16="http://schemas.microsoft.com/office/drawing/2014/main" id="{6F93B869-DBDB-3E2F-8D80-1AE3182FDDCB}"/>
                </a:ext>
              </a:extLst>
            </p:cNvPr>
            <p:cNvGrpSpPr/>
            <p:nvPr/>
          </p:nvGrpSpPr>
          <p:grpSpPr>
            <a:xfrm rot="2169327">
              <a:off x="707319" y="356168"/>
              <a:ext cx="9004" cy="9004"/>
              <a:chOff x="0" y="0"/>
              <a:chExt cx="237406" cy="237406"/>
            </a:xfrm>
          </p:grpSpPr>
          <p:sp>
            <p:nvSpPr>
              <p:cNvPr id="1074" name="Freeform 1074">
                <a:extLst>
                  <a:ext uri="{FF2B5EF4-FFF2-40B4-BE49-F238E27FC236}">
                    <a16:creationId xmlns:a16="http://schemas.microsoft.com/office/drawing/2014/main" id="{7918F34C-E844-9435-7F45-8843643C97F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5" name="TextBox 1075">
                <a:extLst>
                  <a:ext uri="{FF2B5EF4-FFF2-40B4-BE49-F238E27FC236}">
                    <a16:creationId xmlns:a16="http://schemas.microsoft.com/office/drawing/2014/main" id="{1405DCFA-01D0-9327-63E2-721E779A84C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6" name="Group 1076">
              <a:extLst>
                <a:ext uri="{FF2B5EF4-FFF2-40B4-BE49-F238E27FC236}">
                  <a16:creationId xmlns:a16="http://schemas.microsoft.com/office/drawing/2014/main" id="{F4BC266D-6185-D6EF-8DCD-F6755659BAA4}"/>
                </a:ext>
              </a:extLst>
            </p:cNvPr>
            <p:cNvGrpSpPr/>
            <p:nvPr/>
          </p:nvGrpSpPr>
          <p:grpSpPr>
            <a:xfrm rot="2169327">
              <a:off x="636121" y="340870"/>
              <a:ext cx="9004" cy="9004"/>
              <a:chOff x="0" y="0"/>
              <a:chExt cx="219327" cy="219327"/>
            </a:xfrm>
          </p:grpSpPr>
          <p:sp>
            <p:nvSpPr>
              <p:cNvPr id="1077" name="Freeform 1077">
                <a:extLst>
                  <a:ext uri="{FF2B5EF4-FFF2-40B4-BE49-F238E27FC236}">
                    <a16:creationId xmlns:a16="http://schemas.microsoft.com/office/drawing/2014/main" id="{80857B5A-9E6E-B661-D132-589BFC8D3C9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8" name="TextBox 1078">
                <a:extLst>
                  <a:ext uri="{FF2B5EF4-FFF2-40B4-BE49-F238E27FC236}">
                    <a16:creationId xmlns:a16="http://schemas.microsoft.com/office/drawing/2014/main" id="{B78B4F99-8CBA-EA41-7B1D-9C17573D1E2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9" name="Group 1079">
              <a:extLst>
                <a:ext uri="{FF2B5EF4-FFF2-40B4-BE49-F238E27FC236}">
                  <a16:creationId xmlns:a16="http://schemas.microsoft.com/office/drawing/2014/main" id="{30D72AFC-9229-E994-AF40-CDFB363BD580}"/>
                </a:ext>
              </a:extLst>
            </p:cNvPr>
            <p:cNvGrpSpPr/>
            <p:nvPr/>
          </p:nvGrpSpPr>
          <p:grpSpPr>
            <a:xfrm rot="2169327">
              <a:off x="636121" y="340870"/>
              <a:ext cx="9004" cy="9004"/>
              <a:chOff x="0" y="0"/>
              <a:chExt cx="237406" cy="237406"/>
            </a:xfrm>
          </p:grpSpPr>
          <p:sp>
            <p:nvSpPr>
              <p:cNvPr id="1080" name="Freeform 1080">
                <a:extLst>
                  <a:ext uri="{FF2B5EF4-FFF2-40B4-BE49-F238E27FC236}">
                    <a16:creationId xmlns:a16="http://schemas.microsoft.com/office/drawing/2014/main" id="{CA81AB87-77DC-D90D-A270-32B6752C0FF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1" name="TextBox 1081">
                <a:extLst>
                  <a:ext uri="{FF2B5EF4-FFF2-40B4-BE49-F238E27FC236}">
                    <a16:creationId xmlns:a16="http://schemas.microsoft.com/office/drawing/2014/main" id="{A81B1642-3C32-C21C-B7EA-C5E1D43A50B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2" name="Group 1082">
              <a:extLst>
                <a:ext uri="{FF2B5EF4-FFF2-40B4-BE49-F238E27FC236}">
                  <a16:creationId xmlns:a16="http://schemas.microsoft.com/office/drawing/2014/main" id="{C4FCBA2F-2547-20FB-2297-7579C35AF26C}"/>
                </a:ext>
              </a:extLst>
            </p:cNvPr>
            <p:cNvGrpSpPr/>
            <p:nvPr/>
          </p:nvGrpSpPr>
          <p:grpSpPr>
            <a:xfrm rot="2169327">
              <a:off x="688207" y="392956"/>
              <a:ext cx="9004" cy="9004"/>
              <a:chOff x="0" y="0"/>
              <a:chExt cx="219327" cy="219327"/>
            </a:xfrm>
          </p:grpSpPr>
          <p:sp>
            <p:nvSpPr>
              <p:cNvPr id="1083" name="Freeform 1083">
                <a:extLst>
                  <a:ext uri="{FF2B5EF4-FFF2-40B4-BE49-F238E27FC236}">
                    <a16:creationId xmlns:a16="http://schemas.microsoft.com/office/drawing/2014/main" id="{F579E459-3D4B-72AD-3A01-B438EBB4223A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4" name="TextBox 1084">
                <a:extLst>
                  <a:ext uri="{FF2B5EF4-FFF2-40B4-BE49-F238E27FC236}">
                    <a16:creationId xmlns:a16="http://schemas.microsoft.com/office/drawing/2014/main" id="{A4611C38-D91F-91BE-9455-86DDD1D0B0D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5" name="Group 1085">
              <a:extLst>
                <a:ext uri="{FF2B5EF4-FFF2-40B4-BE49-F238E27FC236}">
                  <a16:creationId xmlns:a16="http://schemas.microsoft.com/office/drawing/2014/main" id="{21CDEB28-5B47-D951-A38D-108CCACB6347}"/>
                </a:ext>
              </a:extLst>
            </p:cNvPr>
            <p:cNvGrpSpPr/>
            <p:nvPr/>
          </p:nvGrpSpPr>
          <p:grpSpPr>
            <a:xfrm rot="2169327">
              <a:off x="688207" y="392956"/>
              <a:ext cx="9004" cy="9004"/>
              <a:chOff x="0" y="0"/>
              <a:chExt cx="237406" cy="237406"/>
            </a:xfrm>
          </p:grpSpPr>
          <p:sp>
            <p:nvSpPr>
              <p:cNvPr id="1086" name="Freeform 1086">
                <a:extLst>
                  <a:ext uri="{FF2B5EF4-FFF2-40B4-BE49-F238E27FC236}">
                    <a16:creationId xmlns:a16="http://schemas.microsoft.com/office/drawing/2014/main" id="{8129BA00-4F52-C468-5FDC-8EC1798697B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7" name="TextBox 1087">
                <a:extLst>
                  <a:ext uri="{FF2B5EF4-FFF2-40B4-BE49-F238E27FC236}">
                    <a16:creationId xmlns:a16="http://schemas.microsoft.com/office/drawing/2014/main" id="{4B8E4AAD-54D9-22A3-3CE1-4D54347A1470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8" name="Group 1088">
              <a:extLst>
                <a:ext uri="{FF2B5EF4-FFF2-40B4-BE49-F238E27FC236}">
                  <a16:creationId xmlns:a16="http://schemas.microsoft.com/office/drawing/2014/main" id="{518BFEAA-EC48-53D8-0ECC-BBE338B6719B}"/>
                </a:ext>
              </a:extLst>
            </p:cNvPr>
            <p:cNvGrpSpPr/>
            <p:nvPr/>
          </p:nvGrpSpPr>
          <p:grpSpPr>
            <a:xfrm rot="-1281463">
              <a:off x="437354" y="462290"/>
              <a:ext cx="9004" cy="9004"/>
              <a:chOff x="0" y="0"/>
              <a:chExt cx="219327" cy="219327"/>
            </a:xfrm>
          </p:grpSpPr>
          <p:sp>
            <p:nvSpPr>
              <p:cNvPr id="1089" name="Freeform 1089">
                <a:extLst>
                  <a:ext uri="{FF2B5EF4-FFF2-40B4-BE49-F238E27FC236}">
                    <a16:creationId xmlns:a16="http://schemas.microsoft.com/office/drawing/2014/main" id="{06BC11F0-2D82-3A44-20A7-3C207D757D4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0" name="TextBox 1090">
                <a:extLst>
                  <a:ext uri="{FF2B5EF4-FFF2-40B4-BE49-F238E27FC236}">
                    <a16:creationId xmlns:a16="http://schemas.microsoft.com/office/drawing/2014/main" id="{7F48B9FB-9C59-EBDF-4F50-5C12B255BAE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1" name="Group 1091">
              <a:extLst>
                <a:ext uri="{FF2B5EF4-FFF2-40B4-BE49-F238E27FC236}">
                  <a16:creationId xmlns:a16="http://schemas.microsoft.com/office/drawing/2014/main" id="{C201AF70-E564-16A8-FB2D-8D1B81EF1E04}"/>
                </a:ext>
              </a:extLst>
            </p:cNvPr>
            <p:cNvGrpSpPr/>
            <p:nvPr/>
          </p:nvGrpSpPr>
          <p:grpSpPr>
            <a:xfrm rot="-1281463">
              <a:off x="437354" y="462290"/>
              <a:ext cx="9004" cy="9004"/>
              <a:chOff x="0" y="0"/>
              <a:chExt cx="237406" cy="237406"/>
            </a:xfrm>
          </p:grpSpPr>
          <p:sp>
            <p:nvSpPr>
              <p:cNvPr id="1092" name="Freeform 1092">
                <a:extLst>
                  <a:ext uri="{FF2B5EF4-FFF2-40B4-BE49-F238E27FC236}">
                    <a16:creationId xmlns:a16="http://schemas.microsoft.com/office/drawing/2014/main" id="{32E0209E-B73B-7D05-8513-DA2FED3BF41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3" name="TextBox 1093">
                <a:extLst>
                  <a:ext uri="{FF2B5EF4-FFF2-40B4-BE49-F238E27FC236}">
                    <a16:creationId xmlns:a16="http://schemas.microsoft.com/office/drawing/2014/main" id="{133F2899-1649-D51C-E3FA-4B90F019F91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4" name="Group 1094">
              <a:extLst>
                <a:ext uri="{FF2B5EF4-FFF2-40B4-BE49-F238E27FC236}">
                  <a16:creationId xmlns:a16="http://schemas.microsoft.com/office/drawing/2014/main" id="{2F982FA7-73FE-6EED-3208-83CBB86EECDF}"/>
                </a:ext>
              </a:extLst>
            </p:cNvPr>
            <p:cNvGrpSpPr/>
            <p:nvPr/>
          </p:nvGrpSpPr>
          <p:grpSpPr>
            <a:xfrm rot="-1281463">
              <a:off x="668651" y="344283"/>
              <a:ext cx="17169" cy="17169"/>
              <a:chOff x="0" y="0"/>
              <a:chExt cx="219327" cy="219327"/>
            </a:xfrm>
          </p:grpSpPr>
          <p:sp>
            <p:nvSpPr>
              <p:cNvPr id="1095" name="Freeform 1095">
                <a:extLst>
                  <a:ext uri="{FF2B5EF4-FFF2-40B4-BE49-F238E27FC236}">
                    <a16:creationId xmlns:a16="http://schemas.microsoft.com/office/drawing/2014/main" id="{CF5C3253-14D8-E145-F50E-BEFA4256FF8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6" name="TextBox 1096">
                <a:extLst>
                  <a:ext uri="{FF2B5EF4-FFF2-40B4-BE49-F238E27FC236}">
                    <a16:creationId xmlns:a16="http://schemas.microsoft.com/office/drawing/2014/main" id="{E0C97903-5ED9-8419-680D-C1628D80D12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7" name="Group 1097">
              <a:extLst>
                <a:ext uri="{FF2B5EF4-FFF2-40B4-BE49-F238E27FC236}">
                  <a16:creationId xmlns:a16="http://schemas.microsoft.com/office/drawing/2014/main" id="{3F17306E-88B8-E778-BF13-C9293511E768}"/>
                </a:ext>
              </a:extLst>
            </p:cNvPr>
            <p:cNvGrpSpPr/>
            <p:nvPr/>
          </p:nvGrpSpPr>
          <p:grpSpPr>
            <a:xfrm rot="-1281463">
              <a:off x="668651" y="344283"/>
              <a:ext cx="17169" cy="17169"/>
              <a:chOff x="0" y="0"/>
              <a:chExt cx="237406" cy="237406"/>
            </a:xfrm>
          </p:grpSpPr>
          <p:sp>
            <p:nvSpPr>
              <p:cNvPr id="1098" name="Freeform 1098">
                <a:extLst>
                  <a:ext uri="{FF2B5EF4-FFF2-40B4-BE49-F238E27FC236}">
                    <a16:creationId xmlns:a16="http://schemas.microsoft.com/office/drawing/2014/main" id="{BCA544C0-D295-B80E-6769-872E0632ACE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9" name="TextBox 1099">
                <a:extLst>
                  <a:ext uri="{FF2B5EF4-FFF2-40B4-BE49-F238E27FC236}">
                    <a16:creationId xmlns:a16="http://schemas.microsoft.com/office/drawing/2014/main" id="{7F51FCD4-B517-322F-009A-A6A3D9BC7AE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0" name="Group 1100">
              <a:extLst>
                <a:ext uri="{FF2B5EF4-FFF2-40B4-BE49-F238E27FC236}">
                  <a16:creationId xmlns:a16="http://schemas.microsoft.com/office/drawing/2014/main" id="{AB734BD0-97F0-08BB-EDFF-66CC3F7B4AB7}"/>
                </a:ext>
              </a:extLst>
            </p:cNvPr>
            <p:cNvGrpSpPr/>
            <p:nvPr/>
          </p:nvGrpSpPr>
          <p:grpSpPr>
            <a:xfrm rot="-1281463">
              <a:off x="806187" y="343263"/>
              <a:ext cx="17169" cy="17169"/>
              <a:chOff x="0" y="0"/>
              <a:chExt cx="219327" cy="219327"/>
            </a:xfrm>
          </p:grpSpPr>
          <p:sp>
            <p:nvSpPr>
              <p:cNvPr id="1101" name="Freeform 1101">
                <a:extLst>
                  <a:ext uri="{FF2B5EF4-FFF2-40B4-BE49-F238E27FC236}">
                    <a16:creationId xmlns:a16="http://schemas.microsoft.com/office/drawing/2014/main" id="{86059CDB-A4EB-BB07-0868-33501ABCC03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2" name="TextBox 1102">
                <a:extLst>
                  <a:ext uri="{FF2B5EF4-FFF2-40B4-BE49-F238E27FC236}">
                    <a16:creationId xmlns:a16="http://schemas.microsoft.com/office/drawing/2014/main" id="{D451A0FB-BF1F-1514-4780-053C597658F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3" name="Group 1103">
              <a:extLst>
                <a:ext uri="{FF2B5EF4-FFF2-40B4-BE49-F238E27FC236}">
                  <a16:creationId xmlns:a16="http://schemas.microsoft.com/office/drawing/2014/main" id="{DB9C1737-1E13-606A-817B-991CFCDD75D4}"/>
                </a:ext>
              </a:extLst>
            </p:cNvPr>
            <p:cNvGrpSpPr/>
            <p:nvPr/>
          </p:nvGrpSpPr>
          <p:grpSpPr>
            <a:xfrm rot="-1281463">
              <a:off x="806187" y="343263"/>
              <a:ext cx="17169" cy="17169"/>
              <a:chOff x="0" y="0"/>
              <a:chExt cx="237406" cy="237406"/>
            </a:xfrm>
          </p:grpSpPr>
          <p:sp>
            <p:nvSpPr>
              <p:cNvPr id="1104" name="Freeform 1104">
                <a:extLst>
                  <a:ext uri="{FF2B5EF4-FFF2-40B4-BE49-F238E27FC236}">
                    <a16:creationId xmlns:a16="http://schemas.microsoft.com/office/drawing/2014/main" id="{1A43D7AA-1375-27B9-66F2-4EDC07B3D5B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5" name="TextBox 1105">
                <a:extLst>
                  <a:ext uri="{FF2B5EF4-FFF2-40B4-BE49-F238E27FC236}">
                    <a16:creationId xmlns:a16="http://schemas.microsoft.com/office/drawing/2014/main" id="{006C3E38-519E-8418-F041-743CCFA790C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6" name="Group 1106">
              <a:extLst>
                <a:ext uri="{FF2B5EF4-FFF2-40B4-BE49-F238E27FC236}">
                  <a16:creationId xmlns:a16="http://schemas.microsoft.com/office/drawing/2014/main" id="{4A5D8122-8832-9872-0B61-31E0655F65BD}"/>
                </a:ext>
              </a:extLst>
            </p:cNvPr>
            <p:cNvGrpSpPr/>
            <p:nvPr/>
          </p:nvGrpSpPr>
          <p:grpSpPr>
            <a:xfrm rot="-1281463">
              <a:off x="708443" y="381485"/>
              <a:ext cx="17169" cy="17169"/>
              <a:chOff x="0" y="0"/>
              <a:chExt cx="219327" cy="219327"/>
            </a:xfrm>
          </p:grpSpPr>
          <p:sp>
            <p:nvSpPr>
              <p:cNvPr id="1107" name="Freeform 1107">
                <a:extLst>
                  <a:ext uri="{FF2B5EF4-FFF2-40B4-BE49-F238E27FC236}">
                    <a16:creationId xmlns:a16="http://schemas.microsoft.com/office/drawing/2014/main" id="{6D70609F-BF7C-B91A-38E0-7671CF26117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8" name="TextBox 1108">
                <a:extLst>
                  <a:ext uri="{FF2B5EF4-FFF2-40B4-BE49-F238E27FC236}">
                    <a16:creationId xmlns:a16="http://schemas.microsoft.com/office/drawing/2014/main" id="{A25F7832-00E5-D29D-43D4-F775449C09D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9" name="Group 1109">
              <a:extLst>
                <a:ext uri="{FF2B5EF4-FFF2-40B4-BE49-F238E27FC236}">
                  <a16:creationId xmlns:a16="http://schemas.microsoft.com/office/drawing/2014/main" id="{936119BF-8A51-65FB-53B5-82F836015588}"/>
                </a:ext>
              </a:extLst>
            </p:cNvPr>
            <p:cNvGrpSpPr/>
            <p:nvPr/>
          </p:nvGrpSpPr>
          <p:grpSpPr>
            <a:xfrm rot="-1281463">
              <a:off x="708443" y="381485"/>
              <a:ext cx="17169" cy="17169"/>
              <a:chOff x="0" y="0"/>
              <a:chExt cx="237406" cy="237406"/>
            </a:xfrm>
          </p:grpSpPr>
          <p:sp>
            <p:nvSpPr>
              <p:cNvPr id="1110" name="Freeform 1110">
                <a:extLst>
                  <a:ext uri="{FF2B5EF4-FFF2-40B4-BE49-F238E27FC236}">
                    <a16:creationId xmlns:a16="http://schemas.microsoft.com/office/drawing/2014/main" id="{48BECD1E-7922-A3FF-7CFD-A5DBCCE6F65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1" name="TextBox 1111">
                <a:extLst>
                  <a:ext uri="{FF2B5EF4-FFF2-40B4-BE49-F238E27FC236}">
                    <a16:creationId xmlns:a16="http://schemas.microsoft.com/office/drawing/2014/main" id="{19DFB881-8559-E9BA-BF51-3D3156FAA69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2" name="Group 1112">
              <a:extLst>
                <a:ext uri="{FF2B5EF4-FFF2-40B4-BE49-F238E27FC236}">
                  <a16:creationId xmlns:a16="http://schemas.microsoft.com/office/drawing/2014/main" id="{0D866C80-5DA0-D781-9809-6A553ABEEE03}"/>
                </a:ext>
              </a:extLst>
            </p:cNvPr>
            <p:cNvGrpSpPr/>
            <p:nvPr/>
          </p:nvGrpSpPr>
          <p:grpSpPr>
            <a:xfrm rot="-1281463">
              <a:off x="732716" y="301856"/>
              <a:ext cx="9004" cy="9004"/>
              <a:chOff x="0" y="0"/>
              <a:chExt cx="219327" cy="219327"/>
            </a:xfrm>
          </p:grpSpPr>
          <p:sp>
            <p:nvSpPr>
              <p:cNvPr id="1113" name="Freeform 1113">
                <a:extLst>
                  <a:ext uri="{FF2B5EF4-FFF2-40B4-BE49-F238E27FC236}">
                    <a16:creationId xmlns:a16="http://schemas.microsoft.com/office/drawing/2014/main" id="{AD03A417-06D1-7B90-FB69-357F4B61D74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4" name="TextBox 1114">
                <a:extLst>
                  <a:ext uri="{FF2B5EF4-FFF2-40B4-BE49-F238E27FC236}">
                    <a16:creationId xmlns:a16="http://schemas.microsoft.com/office/drawing/2014/main" id="{84C0F825-AB58-E1C3-7EEE-20AEF3D5DD9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5" name="Group 1115">
              <a:extLst>
                <a:ext uri="{FF2B5EF4-FFF2-40B4-BE49-F238E27FC236}">
                  <a16:creationId xmlns:a16="http://schemas.microsoft.com/office/drawing/2014/main" id="{39F915B6-D04C-37BE-4438-DDF32D4D1C0E}"/>
                </a:ext>
              </a:extLst>
            </p:cNvPr>
            <p:cNvGrpSpPr/>
            <p:nvPr/>
          </p:nvGrpSpPr>
          <p:grpSpPr>
            <a:xfrm rot="-1281463">
              <a:off x="732716" y="301856"/>
              <a:ext cx="9004" cy="9004"/>
              <a:chOff x="0" y="0"/>
              <a:chExt cx="237406" cy="237406"/>
            </a:xfrm>
          </p:grpSpPr>
          <p:sp>
            <p:nvSpPr>
              <p:cNvPr id="1116" name="Freeform 1116">
                <a:extLst>
                  <a:ext uri="{FF2B5EF4-FFF2-40B4-BE49-F238E27FC236}">
                    <a16:creationId xmlns:a16="http://schemas.microsoft.com/office/drawing/2014/main" id="{62714626-F387-AD6B-A4F8-80CA8745F24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7" name="TextBox 1117">
                <a:extLst>
                  <a:ext uri="{FF2B5EF4-FFF2-40B4-BE49-F238E27FC236}">
                    <a16:creationId xmlns:a16="http://schemas.microsoft.com/office/drawing/2014/main" id="{C3340ACE-17AD-6F78-1172-64C8F56E79E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8" name="Group 1118">
              <a:extLst>
                <a:ext uri="{FF2B5EF4-FFF2-40B4-BE49-F238E27FC236}">
                  <a16:creationId xmlns:a16="http://schemas.microsoft.com/office/drawing/2014/main" id="{E2D5ED86-D9CA-0FB1-5CAB-330BF0002276}"/>
                </a:ext>
              </a:extLst>
            </p:cNvPr>
            <p:cNvGrpSpPr/>
            <p:nvPr/>
          </p:nvGrpSpPr>
          <p:grpSpPr>
            <a:xfrm rot="-1281463">
              <a:off x="804846" y="301321"/>
              <a:ext cx="9004" cy="9004"/>
              <a:chOff x="0" y="0"/>
              <a:chExt cx="219327" cy="219327"/>
            </a:xfrm>
          </p:grpSpPr>
          <p:sp>
            <p:nvSpPr>
              <p:cNvPr id="1119" name="Freeform 1119">
                <a:extLst>
                  <a:ext uri="{FF2B5EF4-FFF2-40B4-BE49-F238E27FC236}">
                    <a16:creationId xmlns:a16="http://schemas.microsoft.com/office/drawing/2014/main" id="{3F9DC9D2-A53D-ACE8-D6EB-ECA857959B3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0" name="TextBox 1120">
                <a:extLst>
                  <a:ext uri="{FF2B5EF4-FFF2-40B4-BE49-F238E27FC236}">
                    <a16:creationId xmlns:a16="http://schemas.microsoft.com/office/drawing/2014/main" id="{745CC697-0F17-CAE0-3FE2-26C21E073B2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1" name="Group 1121">
              <a:extLst>
                <a:ext uri="{FF2B5EF4-FFF2-40B4-BE49-F238E27FC236}">
                  <a16:creationId xmlns:a16="http://schemas.microsoft.com/office/drawing/2014/main" id="{76205F36-2B7F-089D-3357-54D95F817A3A}"/>
                </a:ext>
              </a:extLst>
            </p:cNvPr>
            <p:cNvGrpSpPr/>
            <p:nvPr/>
          </p:nvGrpSpPr>
          <p:grpSpPr>
            <a:xfrm rot="-1281463">
              <a:off x="804846" y="301321"/>
              <a:ext cx="9004" cy="9004"/>
              <a:chOff x="0" y="0"/>
              <a:chExt cx="237406" cy="237406"/>
            </a:xfrm>
          </p:grpSpPr>
          <p:sp>
            <p:nvSpPr>
              <p:cNvPr id="1122" name="Freeform 1122">
                <a:extLst>
                  <a:ext uri="{FF2B5EF4-FFF2-40B4-BE49-F238E27FC236}">
                    <a16:creationId xmlns:a16="http://schemas.microsoft.com/office/drawing/2014/main" id="{516BA521-5FE7-2C65-792D-872B4B846A6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3" name="TextBox 1123">
                <a:extLst>
                  <a:ext uri="{FF2B5EF4-FFF2-40B4-BE49-F238E27FC236}">
                    <a16:creationId xmlns:a16="http://schemas.microsoft.com/office/drawing/2014/main" id="{3792DA85-BD0C-CD08-C7E0-F3F13778A83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4" name="Group 1124">
              <a:extLst>
                <a:ext uri="{FF2B5EF4-FFF2-40B4-BE49-F238E27FC236}">
                  <a16:creationId xmlns:a16="http://schemas.microsoft.com/office/drawing/2014/main" id="{DB87233C-1BEE-4E3C-FAC5-811D7048BA33}"/>
                </a:ext>
              </a:extLst>
            </p:cNvPr>
            <p:cNvGrpSpPr/>
            <p:nvPr/>
          </p:nvGrpSpPr>
          <p:grpSpPr>
            <a:xfrm>
              <a:off x="579283" y="343263"/>
              <a:ext cx="17169" cy="17169"/>
              <a:chOff x="0" y="0"/>
              <a:chExt cx="219327" cy="219327"/>
            </a:xfrm>
          </p:grpSpPr>
          <p:sp>
            <p:nvSpPr>
              <p:cNvPr id="1125" name="Freeform 1125">
                <a:extLst>
                  <a:ext uri="{FF2B5EF4-FFF2-40B4-BE49-F238E27FC236}">
                    <a16:creationId xmlns:a16="http://schemas.microsoft.com/office/drawing/2014/main" id="{028ACDD1-90F3-A283-7454-F3D4A829DC2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6" name="TextBox 1126">
                <a:extLst>
                  <a:ext uri="{FF2B5EF4-FFF2-40B4-BE49-F238E27FC236}">
                    <a16:creationId xmlns:a16="http://schemas.microsoft.com/office/drawing/2014/main" id="{405393C6-AF75-293D-E12A-CDACE0CA229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7" name="Group 1127">
              <a:extLst>
                <a:ext uri="{FF2B5EF4-FFF2-40B4-BE49-F238E27FC236}">
                  <a16:creationId xmlns:a16="http://schemas.microsoft.com/office/drawing/2014/main" id="{E2A14795-FB05-4DFB-3582-C6AF3DA3BA48}"/>
                </a:ext>
              </a:extLst>
            </p:cNvPr>
            <p:cNvGrpSpPr/>
            <p:nvPr/>
          </p:nvGrpSpPr>
          <p:grpSpPr>
            <a:xfrm>
              <a:off x="579283" y="343263"/>
              <a:ext cx="17169" cy="17169"/>
              <a:chOff x="0" y="0"/>
              <a:chExt cx="237406" cy="237406"/>
            </a:xfrm>
          </p:grpSpPr>
          <p:sp>
            <p:nvSpPr>
              <p:cNvPr id="1128" name="Freeform 1128">
                <a:extLst>
                  <a:ext uri="{FF2B5EF4-FFF2-40B4-BE49-F238E27FC236}">
                    <a16:creationId xmlns:a16="http://schemas.microsoft.com/office/drawing/2014/main" id="{9DC43E1C-925A-AEC9-4BFF-897BAB3AA08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" name="TextBox 1129">
                <a:extLst>
                  <a:ext uri="{FF2B5EF4-FFF2-40B4-BE49-F238E27FC236}">
                    <a16:creationId xmlns:a16="http://schemas.microsoft.com/office/drawing/2014/main" id="{271A9446-9DEF-38D8-7F47-A08D210EF60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0" name="Group 1130">
              <a:extLst>
                <a:ext uri="{FF2B5EF4-FFF2-40B4-BE49-F238E27FC236}">
                  <a16:creationId xmlns:a16="http://schemas.microsoft.com/office/drawing/2014/main" id="{A099875C-0941-5319-685A-14EEAF237857}"/>
                </a:ext>
              </a:extLst>
            </p:cNvPr>
            <p:cNvGrpSpPr/>
            <p:nvPr/>
          </p:nvGrpSpPr>
          <p:grpSpPr>
            <a:xfrm rot="-1281463">
              <a:off x="620917" y="359120"/>
              <a:ext cx="17169" cy="17169"/>
              <a:chOff x="0" y="0"/>
              <a:chExt cx="219327" cy="219327"/>
            </a:xfrm>
          </p:grpSpPr>
          <p:sp>
            <p:nvSpPr>
              <p:cNvPr id="1131" name="Freeform 1131">
                <a:extLst>
                  <a:ext uri="{FF2B5EF4-FFF2-40B4-BE49-F238E27FC236}">
                    <a16:creationId xmlns:a16="http://schemas.microsoft.com/office/drawing/2014/main" id="{52E65194-3267-3BA1-E360-915E35DFFFB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2" name="TextBox 1132">
                <a:extLst>
                  <a:ext uri="{FF2B5EF4-FFF2-40B4-BE49-F238E27FC236}">
                    <a16:creationId xmlns:a16="http://schemas.microsoft.com/office/drawing/2014/main" id="{3DBCF76D-565C-CB95-5203-F04713122A0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3" name="Group 1133">
              <a:extLst>
                <a:ext uri="{FF2B5EF4-FFF2-40B4-BE49-F238E27FC236}">
                  <a16:creationId xmlns:a16="http://schemas.microsoft.com/office/drawing/2014/main" id="{BF59674C-C20B-9789-B486-F3395AD6BBAC}"/>
                </a:ext>
              </a:extLst>
            </p:cNvPr>
            <p:cNvGrpSpPr/>
            <p:nvPr/>
          </p:nvGrpSpPr>
          <p:grpSpPr>
            <a:xfrm rot="-1281463">
              <a:off x="620917" y="359120"/>
              <a:ext cx="17169" cy="17169"/>
              <a:chOff x="0" y="0"/>
              <a:chExt cx="237406" cy="237406"/>
            </a:xfrm>
          </p:grpSpPr>
          <p:sp>
            <p:nvSpPr>
              <p:cNvPr id="1134" name="Freeform 1134">
                <a:extLst>
                  <a:ext uri="{FF2B5EF4-FFF2-40B4-BE49-F238E27FC236}">
                    <a16:creationId xmlns:a16="http://schemas.microsoft.com/office/drawing/2014/main" id="{9143068E-B568-A38E-88CF-B009D39C66F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5" name="TextBox 1135">
                <a:extLst>
                  <a:ext uri="{FF2B5EF4-FFF2-40B4-BE49-F238E27FC236}">
                    <a16:creationId xmlns:a16="http://schemas.microsoft.com/office/drawing/2014/main" id="{977B5777-0378-4358-E814-1C82C087014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6" name="Group 1136">
              <a:extLst>
                <a:ext uri="{FF2B5EF4-FFF2-40B4-BE49-F238E27FC236}">
                  <a16:creationId xmlns:a16="http://schemas.microsoft.com/office/drawing/2014/main" id="{4FA26E2E-E635-424D-3C8F-03ABACB56311}"/>
                </a:ext>
              </a:extLst>
            </p:cNvPr>
            <p:cNvGrpSpPr/>
            <p:nvPr/>
          </p:nvGrpSpPr>
          <p:grpSpPr>
            <a:xfrm rot="-1281463">
              <a:off x="523173" y="397343"/>
              <a:ext cx="17169" cy="17169"/>
              <a:chOff x="0" y="0"/>
              <a:chExt cx="219327" cy="219327"/>
            </a:xfrm>
          </p:grpSpPr>
          <p:sp>
            <p:nvSpPr>
              <p:cNvPr id="1137" name="Freeform 1137">
                <a:extLst>
                  <a:ext uri="{FF2B5EF4-FFF2-40B4-BE49-F238E27FC236}">
                    <a16:creationId xmlns:a16="http://schemas.microsoft.com/office/drawing/2014/main" id="{36A49BEF-8DC6-C138-6323-4D89AC16ADF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8" name="TextBox 1138">
                <a:extLst>
                  <a:ext uri="{FF2B5EF4-FFF2-40B4-BE49-F238E27FC236}">
                    <a16:creationId xmlns:a16="http://schemas.microsoft.com/office/drawing/2014/main" id="{7E141BF0-F4E4-4A05-78F3-778500DAF95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9" name="Group 1139">
              <a:extLst>
                <a:ext uri="{FF2B5EF4-FFF2-40B4-BE49-F238E27FC236}">
                  <a16:creationId xmlns:a16="http://schemas.microsoft.com/office/drawing/2014/main" id="{C1CEECD6-3CCE-039A-24B5-062725190F08}"/>
                </a:ext>
              </a:extLst>
            </p:cNvPr>
            <p:cNvGrpSpPr/>
            <p:nvPr/>
          </p:nvGrpSpPr>
          <p:grpSpPr>
            <a:xfrm rot="-1281463">
              <a:off x="523173" y="397343"/>
              <a:ext cx="17169" cy="17169"/>
              <a:chOff x="0" y="0"/>
              <a:chExt cx="237406" cy="237406"/>
            </a:xfrm>
          </p:grpSpPr>
          <p:sp>
            <p:nvSpPr>
              <p:cNvPr id="1140" name="Freeform 1140">
                <a:extLst>
                  <a:ext uri="{FF2B5EF4-FFF2-40B4-BE49-F238E27FC236}">
                    <a16:creationId xmlns:a16="http://schemas.microsoft.com/office/drawing/2014/main" id="{31F3A33A-C2F5-9948-03B8-64804009AED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1" name="TextBox 1141">
                <a:extLst>
                  <a:ext uri="{FF2B5EF4-FFF2-40B4-BE49-F238E27FC236}">
                    <a16:creationId xmlns:a16="http://schemas.microsoft.com/office/drawing/2014/main" id="{B5FC6DEF-287B-0E5D-D1B4-898F8AF273A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2" name="Group 1142">
              <a:extLst>
                <a:ext uri="{FF2B5EF4-FFF2-40B4-BE49-F238E27FC236}">
                  <a16:creationId xmlns:a16="http://schemas.microsoft.com/office/drawing/2014/main" id="{2DDD1895-E6F5-51FB-1C00-4317B5C11387}"/>
                </a:ext>
              </a:extLst>
            </p:cNvPr>
            <p:cNvGrpSpPr/>
            <p:nvPr/>
          </p:nvGrpSpPr>
          <p:grpSpPr>
            <a:xfrm>
              <a:off x="441856" y="390070"/>
              <a:ext cx="17169" cy="17169"/>
              <a:chOff x="0" y="0"/>
              <a:chExt cx="219327" cy="219327"/>
            </a:xfrm>
          </p:grpSpPr>
          <p:sp>
            <p:nvSpPr>
              <p:cNvPr id="1143" name="Freeform 1143">
                <a:extLst>
                  <a:ext uri="{FF2B5EF4-FFF2-40B4-BE49-F238E27FC236}">
                    <a16:creationId xmlns:a16="http://schemas.microsoft.com/office/drawing/2014/main" id="{1431B3A9-AECE-C05F-F212-2309D7DBD31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4" name="TextBox 1144">
                <a:extLst>
                  <a:ext uri="{FF2B5EF4-FFF2-40B4-BE49-F238E27FC236}">
                    <a16:creationId xmlns:a16="http://schemas.microsoft.com/office/drawing/2014/main" id="{93A87DD6-FA38-0294-94AF-A2B51DAE4B4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5" name="Group 1145">
              <a:extLst>
                <a:ext uri="{FF2B5EF4-FFF2-40B4-BE49-F238E27FC236}">
                  <a16:creationId xmlns:a16="http://schemas.microsoft.com/office/drawing/2014/main" id="{BC3ABCF6-4030-EDCE-7BDB-5C9F62934CC0}"/>
                </a:ext>
              </a:extLst>
            </p:cNvPr>
            <p:cNvGrpSpPr/>
            <p:nvPr/>
          </p:nvGrpSpPr>
          <p:grpSpPr>
            <a:xfrm>
              <a:off x="441856" y="390070"/>
              <a:ext cx="17169" cy="17169"/>
              <a:chOff x="0" y="0"/>
              <a:chExt cx="237406" cy="237406"/>
            </a:xfrm>
          </p:grpSpPr>
          <p:sp>
            <p:nvSpPr>
              <p:cNvPr id="1146" name="Freeform 1146">
                <a:extLst>
                  <a:ext uri="{FF2B5EF4-FFF2-40B4-BE49-F238E27FC236}">
                    <a16:creationId xmlns:a16="http://schemas.microsoft.com/office/drawing/2014/main" id="{4353F71A-CB93-E8C2-20FF-494E48B42F0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7" name="TextBox 1147">
                <a:extLst>
                  <a:ext uri="{FF2B5EF4-FFF2-40B4-BE49-F238E27FC236}">
                    <a16:creationId xmlns:a16="http://schemas.microsoft.com/office/drawing/2014/main" id="{BF1D5F64-3FBB-98F9-2F4F-7EF9451BE5C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8" name="Group 1148">
              <a:extLst>
                <a:ext uri="{FF2B5EF4-FFF2-40B4-BE49-F238E27FC236}">
                  <a16:creationId xmlns:a16="http://schemas.microsoft.com/office/drawing/2014/main" id="{9881DE86-956A-BAA1-3C5E-85DD251723DD}"/>
                </a:ext>
              </a:extLst>
            </p:cNvPr>
            <p:cNvGrpSpPr/>
            <p:nvPr/>
          </p:nvGrpSpPr>
          <p:grpSpPr>
            <a:xfrm>
              <a:off x="556054" y="404514"/>
              <a:ext cx="17169" cy="17169"/>
              <a:chOff x="0" y="0"/>
              <a:chExt cx="219327" cy="219327"/>
            </a:xfrm>
          </p:grpSpPr>
          <p:sp>
            <p:nvSpPr>
              <p:cNvPr id="1149" name="Freeform 1149">
                <a:extLst>
                  <a:ext uri="{FF2B5EF4-FFF2-40B4-BE49-F238E27FC236}">
                    <a16:creationId xmlns:a16="http://schemas.microsoft.com/office/drawing/2014/main" id="{33B60526-B96E-34E7-96EB-086DF2BF811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0" name="TextBox 1150">
                <a:extLst>
                  <a:ext uri="{FF2B5EF4-FFF2-40B4-BE49-F238E27FC236}">
                    <a16:creationId xmlns:a16="http://schemas.microsoft.com/office/drawing/2014/main" id="{4F4CA766-3B64-2B40-A464-179FC089D2B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1" name="Group 1151">
              <a:extLst>
                <a:ext uri="{FF2B5EF4-FFF2-40B4-BE49-F238E27FC236}">
                  <a16:creationId xmlns:a16="http://schemas.microsoft.com/office/drawing/2014/main" id="{9DEA38B7-809D-1B2F-DBFA-14D73565E8C6}"/>
                </a:ext>
              </a:extLst>
            </p:cNvPr>
            <p:cNvGrpSpPr/>
            <p:nvPr/>
          </p:nvGrpSpPr>
          <p:grpSpPr>
            <a:xfrm>
              <a:off x="556054" y="404514"/>
              <a:ext cx="17169" cy="17169"/>
              <a:chOff x="0" y="0"/>
              <a:chExt cx="237406" cy="237406"/>
            </a:xfrm>
          </p:grpSpPr>
          <p:sp>
            <p:nvSpPr>
              <p:cNvPr id="1152" name="Freeform 1152">
                <a:extLst>
                  <a:ext uri="{FF2B5EF4-FFF2-40B4-BE49-F238E27FC236}">
                    <a16:creationId xmlns:a16="http://schemas.microsoft.com/office/drawing/2014/main" id="{8E788FE8-492A-5B5E-9385-CC1B6649CB4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3" name="TextBox 1153">
                <a:extLst>
                  <a:ext uri="{FF2B5EF4-FFF2-40B4-BE49-F238E27FC236}">
                    <a16:creationId xmlns:a16="http://schemas.microsoft.com/office/drawing/2014/main" id="{54972A9C-6835-E2F2-1318-CEFB1D21609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4" name="Group 1154">
              <a:extLst>
                <a:ext uri="{FF2B5EF4-FFF2-40B4-BE49-F238E27FC236}">
                  <a16:creationId xmlns:a16="http://schemas.microsoft.com/office/drawing/2014/main" id="{5639DD07-91AA-9721-B917-82153C72FEEA}"/>
                </a:ext>
              </a:extLst>
            </p:cNvPr>
            <p:cNvGrpSpPr/>
            <p:nvPr/>
          </p:nvGrpSpPr>
          <p:grpSpPr>
            <a:xfrm>
              <a:off x="516806" y="363758"/>
              <a:ext cx="9004" cy="9004"/>
              <a:chOff x="0" y="0"/>
              <a:chExt cx="219327" cy="219327"/>
            </a:xfrm>
          </p:grpSpPr>
          <p:sp>
            <p:nvSpPr>
              <p:cNvPr id="1155" name="Freeform 1155">
                <a:extLst>
                  <a:ext uri="{FF2B5EF4-FFF2-40B4-BE49-F238E27FC236}">
                    <a16:creationId xmlns:a16="http://schemas.microsoft.com/office/drawing/2014/main" id="{C22F71CF-7FF3-A93B-7F06-3486130CDCD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6" name="TextBox 1156">
                <a:extLst>
                  <a:ext uri="{FF2B5EF4-FFF2-40B4-BE49-F238E27FC236}">
                    <a16:creationId xmlns:a16="http://schemas.microsoft.com/office/drawing/2014/main" id="{95F9AFF2-04D0-AF16-0EC1-FB4149E4DFF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7" name="Group 1157">
              <a:extLst>
                <a:ext uri="{FF2B5EF4-FFF2-40B4-BE49-F238E27FC236}">
                  <a16:creationId xmlns:a16="http://schemas.microsoft.com/office/drawing/2014/main" id="{4E170E44-59C7-B2A4-BC75-DD816537B2E3}"/>
                </a:ext>
              </a:extLst>
            </p:cNvPr>
            <p:cNvGrpSpPr/>
            <p:nvPr/>
          </p:nvGrpSpPr>
          <p:grpSpPr>
            <a:xfrm>
              <a:off x="516806" y="363758"/>
              <a:ext cx="9004" cy="9004"/>
              <a:chOff x="0" y="0"/>
              <a:chExt cx="237406" cy="237406"/>
            </a:xfrm>
          </p:grpSpPr>
          <p:sp>
            <p:nvSpPr>
              <p:cNvPr id="1158" name="Freeform 1158">
                <a:extLst>
                  <a:ext uri="{FF2B5EF4-FFF2-40B4-BE49-F238E27FC236}">
                    <a16:creationId xmlns:a16="http://schemas.microsoft.com/office/drawing/2014/main" id="{2A1C03C1-D271-DA3D-8C3A-1C03CF28666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9" name="TextBox 1159">
                <a:extLst>
                  <a:ext uri="{FF2B5EF4-FFF2-40B4-BE49-F238E27FC236}">
                    <a16:creationId xmlns:a16="http://schemas.microsoft.com/office/drawing/2014/main" id="{EF748396-435C-7BB5-E86A-390ED56320E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0" name="Group 1160">
              <a:extLst>
                <a:ext uri="{FF2B5EF4-FFF2-40B4-BE49-F238E27FC236}">
                  <a16:creationId xmlns:a16="http://schemas.microsoft.com/office/drawing/2014/main" id="{88E81487-B16F-80DE-AB72-C354A7A64106}"/>
                </a:ext>
              </a:extLst>
            </p:cNvPr>
            <p:cNvGrpSpPr/>
            <p:nvPr/>
          </p:nvGrpSpPr>
          <p:grpSpPr>
            <a:xfrm>
              <a:off x="542005" y="357945"/>
              <a:ext cx="9004" cy="9004"/>
              <a:chOff x="0" y="0"/>
              <a:chExt cx="219327" cy="219327"/>
            </a:xfrm>
          </p:grpSpPr>
          <p:sp>
            <p:nvSpPr>
              <p:cNvPr id="1161" name="Freeform 1161">
                <a:extLst>
                  <a:ext uri="{FF2B5EF4-FFF2-40B4-BE49-F238E27FC236}">
                    <a16:creationId xmlns:a16="http://schemas.microsoft.com/office/drawing/2014/main" id="{BD202CAA-66FC-7EC9-777A-32AD6CA5529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2" name="TextBox 1162">
                <a:extLst>
                  <a:ext uri="{FF2B5EF4-FFF2-40B4-BE49-F238E27FC236}">
                    <a16:creationId xmlns:a16="http://schemas.microsoft.com/office/drawing/2014/main" id="{BBFB04DD-8B0A-9C5D-875F-017A221D000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3" name="Group 1163">
              <a:extLst>
                <a:ext uri="{FF2B5EF4-FFF2-40B4-BE49-F238E27FC236}">
                  <a16:creationId xmlns:a16="http://schemas.microsoft.com/office/drawing/2014/main" id="{6686733B-1318-4E6F-7B60-BA1B85057E26}"/>
                </a:ext>
              </a:extLst>
            </p:cNvPr>
            <p:cNvGrpSpPr/>
            <p:nvPr/>
          </p:nvGrpSpPr>
          <p:grpSpPr>
            <a:xfrm>
              <a:off x="542005" y="357945"/>
              <a:ext cx="9004" cy="9004"/>
              <a:chOff x="0" y="0"/>
              <a:chExt cx="237406" cy="237406"/>
            </a:xfrm>
          </p:grpSpPr>
          <p:sp>
            <p:nvSpPr>
              <p:cNvPr id="1164" name="Freeform 1164">
                <a:extLst>
                  <a:ext uri="{FF2B5EF4-FFF2-40B4-BE49-F238E27FC236}">
                    <a16:creationId xmlns:a16="http://schemas.microsoft.com/office/drawing/2014/main" id="{12717E1F-CD0C-1518-6A9C-A681F3F1026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5" name="TextBox 1165">
                <a:extLst>
                  <a:ext uri="{FF2B5EF4-FFF2-40B4-BE49-F238E27FC236}">
                    <a16:creationId xmlns:a16="http://schemas.microsoft.com/office/drawing/2014/main" id="{EBF2B80D-5970-F04F-3B68-D588380131A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6" name="Group 1166">
              <a:extLst>
                <a:ext uri="{FF2B5EF4-FFF2-40B4-BE49-F238E27FC236}">
                  <a16:creationId xmlns:a16="http://schemas.microsoft.com/office/drawing/2014/main" id="{A9C11C8E-39BC-C162-7252-C5114CF8AFF3}"/>
                </a:ext>
              </a:extLst>
            </p:cNvPr>
            <p:cNvGrpSpPr/>
            <p:nvPr/>
          </p:nvGrpSpPr>
          <p:grpSpPr>
            <a:xfrm>
              <a:off x="609376" y="383716"/>
              <a:ext cx="9004" cy="9004"/>
              <a:chOff x="0" y="0"/>
              <a:chExt cx="219327" cy="219327"/>
            </a:xfrm>
          </p:grpSpPr>
          <p:sp>
            <p:nvSpPr>
              <p:cNvPr id="1167" name="Freeform 1167">
                <a:extLst>
                  <a:ext uri="{FF2B5EF4-FFF2-40B4-BE49-F238E27FC236}">
                    <a16:creationId xmlns:a16="http://schemas.microsoft.com/office/drawing/2014/main" id="{0E63D19D-C37D-013A-AB9C-B169F8E4283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8" name="TextBox 1168">
                <a:extLst>
                  <a:ext uri="{FF2B5EF4-FFF2-40B4-BE49-F238E27FC236}">
                    <a16:creationId xmlns:a16="http://schemas.microsoft.com/office/drawing/2014/main" id="{6F73E6B7-31A3-D8B4-F146-57929AE739F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9" name="Group 1169">
              <a:extLst>
                <a:ext uri="{FF2B5EF4-FFF2-40B4-BE49-F238E27FC236}">
                  <a16:creationId xmlns:a16="http://schemas.microsoft.com/office/drawing/2014/main" id="{65B9DA5A-4A8D-22CB-3F77-7767815072B8}"/>
                </a:ext>
              </a:extLst>
            </p:cNvPr>
            <p:cNvGrpSpPr/>
            <p:nvPr/>
          </p:nvGrpSpPr>
          <p:grpSpPr>
            <a:xfrm>
              <a:off x="609376" y="383716"/>
              <a:ext cx="9004" cy="9004"/>
              <a:chOff x="0" y="0"/>
              <a:chExt cx="237406" cy="237406"/>
            </a:xfrm>
          </p:grpSpPr>
          <p:sp>
            <p:nvSpPr>
              <p:cNvPr id="1170" name="Freeform 1170">
                <a:extLst>
                  <a:ext uri="{FF2B5EF4-FFF2-40B4-BE49-F238E27FC236}">
                    <a16:creationId xmlns:a16="http://schemas.microsoft.com/office/drawing/2014/main" id="{D3AFE3FA-4EAA-48F1-349E-4C32C629DB0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1" name="TextBox 1171">
                <a:extLst>
                  <a:ext uri="{FF2B5EF4-FFF2-40B4-BE49-F238E27FC236}">
                    <a16:creationId xmlns:a16="http://schemas.microsoft.com/office/drawing/2014/main" id="{C17B00D2-85DA-DACA-6151-D7B1CE11B6D0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2" name="Group 1172">
              <a:extLst>
                <a:ext uri="{FF2B5EF4-FFF2-40B4-BE49-F238E27FC236}">
                  <a16:creationId xmlns:a16="http://schemas.microsoft.com/office/drawing/2014/main" id="{423719B7-BFAE-BB5B-BF34-CD0772C883D7}"/>
                </a:ext>
              </a:extLst>
            </p:cNvPr>
            <p:cNvGrpSpPr/>
            <p:nvPr/>
          </p:nvGrpSpPr>
          <p:grpSpPr>
            <a:xfrm>
              <a:off x="554335" y="383716"/>
              <a:ext cx="9004" cy="9004"/>
              <a:chOff x="0" y="0"/>
              <a:chExt cx="219327" cy="219327"/>
            </a:xfrm>
          </p:grpSpPr>
          <p:sp>
            <p:nvSpPr>
              <p:cNvPr id="1173" name="Freeform 1173">
                <a:extLst>
                  <a:ext uri="{FF2B5EF4-FFF2-40B4-BE49-F238E27FC236}">
                    <a16:creationId xmlns:a16="http://schemas.microsoft.com/office/drawing/2014/main" id="{3FC39EAE-0AF9-B470-9391-EFF8CCA460E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4" name="TextBox 1174">
                <a:extLst>
                  <a:ext uri="{FF2B5EF4-FFF2-40B4-BE49-F238E27FC236}">
                    <a16:creationId xmlns:a16="http://schemas.microsoft.com/office/drawing/2014/main" id="{86069EF9-853A-A496-99D4-8CDCF91399D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5" name="Group 1175">
              <a:extLst>
                <a:ext uri="{FF2B5EF4-FFF2-40B4-BE49-F238E27FC236}">
                  <a16:creationId xmlns:a16="http://schemas.microsoft.com/office/drawing/2014/main" id="{26D650E3-20BE-62F3-60E7-EE07F1DECB99}"/>
                </a:ext>
              </a:extLst>
            </p:cNvPr>
            <p:cNvGrpSpPr/>
            <p:nvPr/>
          </p:nvGrpSpPr>
          <p:grpSpPr>
            <a:xfrm>
              <a:off x="554335" y="383716"/>
              <a:ext cx="9004" cy="9004"/>
              <a:chOff x="0" y="0"/>
              <a:chExt cx="237406" cy="237406"/>
            </a:xfrm>
          </p:grpSpPr>
          <p:sp>
            <p:nvSpPr>
              <p:cNvPr id="1176" name="Freeform 1176">
                <a:extLst>
                  <a:ext uri="{FF2B5EF4-FFF2-40B4-BE49-F238E27FC236}">
                    <a16:creationId xmlns:a16="http://schemas.microsoft.com/office/drawing/2014/main" id="{77A186A1-49D2-E898-12AF-49039C85877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7" name="TextBox 1177">
                <a:extLst>
                  <a:ext uri="{FF2B5EF4-FFF2-40B4-BE49-F238E27FC236}">
                    <a16:creationId xmlns:a16="http://schemas.microsoft.com/office/drawing/2014/main" id="{1383B510-9155-A5F3-022A-5BF6AC90E72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8" name="Group 1178">
              <a:extLst>
                <a:ext uri="{FF2B5EF4-FFF2-40B4-BE49-F238E27FC236}">
                  <a16:creationId xmlns:a16="http://schemas.microsoft.com/office/drawing/2014/main" id="{57BFA273-8852-C497-DBD3-CFAE5102F49E}"/>
                </a:ext>
              </a:extLst>
            </p:cNvPr>
            <p:cNvGrpSpPr/>
            <p:nvPr/>
          </p:nvGrpSpPr>
          <p:grpSpPr>
            <a:xfrm>
              <a:off x="1229901" y="268302"/>
              <a:ext cx="17169" cy="17169"/>
              <a:chOff x="0" y="0"/>
              <a:chExt cx="219327" cy="219327"/>
            </a:xfrm>
          </p:grpSpPr>
          <p:sp>
            <p:nvSpPr>
              <p:cNvPr id="1179" name="Freeform 1179">
                <a:extLst>
                  <a:ext uri="{FF2B5EF4-FFF2-40B4-BE49-F238E27FC236}">
                    <a16:creationId xmlns:a16="http://schemas.microsoft.com/office/drawing/2014/main" id="{C590151F-1A37-B139-C427-BF50FF60CE7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0" name="TextBox 1180">
                <a:extLst>
                  <a:ext uri="{FF2B5EF4-FFF2-40B4-BE49-F238E27FC236}">
                    <a16:creationId xmlns:a16="http://schemas.microsoft.com/office/drawing/2014/main" id="{49EBEB69-B915-9232-7593-CEF272AADD8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1" name="Group 1181">
              <a:extLst>
                <a:ext uri="{FF2B5EF4-FFF2-40B4-BE49-F238E27FC236}">
                  <a16:creationId xmlns:a16="http://schemas.microsoft.com/office/drawing/2014/main" id="{1FF443E8-2991-D636-E1D0-B19E6E26A0EB}"/>
                </a:ext>
              </a:extLst>
            </p:cNvPr>
            <p:cNvGrpSpPr/>
            <p:nvPr/>
          </p:nvGrpSpPr>
          <p:grpSpPr>
            <a:xfrm>
              <a:off x="1229901" y="268302"/>
              <a:ext cx="17169" cy="17169"/>
              <a:chOff x="0" y="0"/>
              <a:chExt cx="237406" cy="237406"/>
            </a:xfrm>
          </p:grpSpPr>
          <p:sp>
            <p:nvSpPr>
              <p:cNvPr id="1182" name="Freeform 1182">
                <a:extLst>
                  <a:ext uri="{FF2B5EF4-FFF2-40B4-BE49-F238E27FC236}">
                    <a16:creationId xmlns:a16="http://schemas.microsoft.com/office/drawing/2014/main" id="{E6CD520A-A8BE-8301-45F0-1A953C9D957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3" name="TextBox 1183">
                <a:extLst>
                  <a:ext uri="{FF2B5EF4-FFF2-40B4-BE49-F238E27FC236}">
                    <a16:creationId xmlns:a16="http://schemas.microsoft.com/office/drawing/2014/main" id="{F55BA300-800A-534B-F21E-93A343390F20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4" name="Group 1184">
              <a:extLst>
                <a:ext uri="{FF2B5EF4-FFF2-40B4-BE49-F238E27FC236}">
                  <a16:creationId xmlns:a16="http://schemas.microsoft.com/office/drawing/2014/main" id="{49B81EDE-08EC-F083-9946-CB70855F78F3}"/>
                </a:ext>
              </a:extLst>
            </p:cNvPr>
            <p:cNvGrpSpPr/>
            <p:nvPr/>
          </p:nvGrpSpPr>
          <p:grpSpPr>
            <a:xfrm>
              <a:off x="1190653" y="227546"/>
              <a:ext cx="9004" cy="9004"/>
              <a:chOff x="0" y="0"/>
              <a:chExt cx="219327" cy="219327"/>
            </a:xfrm>
          </p:grpSpPr>
          <p:sp>
            <p:nvSpPr>
              <p:cNvPr id="1185" name="Freeform 1185">
                <a:extLst>
                  <a:ext uri="{FF2B5EF4-FFF2-40B4-BE49-F238E27FC236}">
                    <a16:creationId xmlns:a16="http://schemas.microsoft.com/office/drawing/2014/main" id="{4A7B8B89-5CB1-378B-D1DE-6BD53BD8D6B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6" name="TextBox 1186">
                <a:extLst>
                  <a:ext uri="{FF2B5EF4-FFF2-40B4-BE49-F238E27FC236}">
                    <a16:creationId xmlns:a16="http://schemas.microsoft.com/office/drawing/2014/main" id="{B054B520-69A5-C381-4BC9-5551D126B9C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7" name="Group 1187">
              <a:extLst>
                <a:ext uri="{FF2B5EF4-FFF2-40B4-BE49-F238E27FC236}">
                  <a16:creationId xmlns:a16="http://schemas.microsoft.com/office/drawing/2014/main" id="{0C0EF6C0-B2BE-3783-04F4-1C1EFF5F9AFD}"/>
                </a:ext>
              </a:extLst>
            </p:cNvPr>
            <p:cNvGrpSpPr/>
            <p:nvPr/>
          </p:nvGrpSpPr>
          <p:grpSpPr>
            <a:xfrm>
              <a:off x="1190653" y="227546"/>
              <a:ext cx="9004" cy="9004"/>
              <a:chOff x="0" y="0"/>
              <a:chExt cx="237406" cy="237406"/>
            </a:xfrm>
          </p:grpSpPr>
          <p:sp>
            <p:nvSpPr>
              <p:cNvPr id="1188" name="Freeform 1188">
                <a:extLst>
                  <a:ext uri="{FF2B5EF4-FFF2-40B4-BE49-F238E27FC236}">
                    <a16:creationId xmlns:a16="http://schemas.microsoft.com/office/drawing/2014/main" id="{9BFBBD9C-4899-EAB3-C78B-312F5382F6A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9" name="TextBox 1189">
                <a:extLst>
                  <a:ext uri="{FF2B5EF4-FFF2-40B4-BE49-F238E27FC236}">
                    <a16:creationId xmlns:a16="http://schemas.microsoft.com/office/drawing/2014/main" id="{BCA479AF-40BD-4C54-ACFD-7C1BCE645B3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0" name="Group 1190">
              <a:extLst>
                <a:ext uri="{FF2B5EF4-FFF2-40B4-BE49-F238E27FC236}">
                  <a16:creationId xmlns:a16="http://schemas.microsoft.com/office/drawing/2014/main" id="{72BFE640-19A7-D168-E3FB-F3171805F8FB}"/>
                </a:ext>
              </a:extLst>
            </p:cNvPr>
            <p:cNvGrpSpPr/>
            <p:nvPr/>
          </p:nvGrpSpPr>
          <p:grpSpPr>
            <a:xfrm>
              <a:off x="1215852" y="221733"/>
              <a:ext cx="9004" cy="9004"/>
              <a:chOff x="0" y="0"/>
              <a:chExt cx="219327" cy="219327"/>
            </a:xfrm>
          </p:grpSpPr>
          <p:sp>
            <p:nvSpPr>
              <p:cNvPr id="1191" name="Freeform 1191">
                <a:extLst>
                  <a:ext uri="{FF2B5EF4-FFF2-40B4-BE49-F238E27FC236}">
                    <a16:creationId xmlns:a16="http://schemas.microsoft.com/office/drawing/2014/main" id="{D2DB4059-1327-6DC4-8111-E1379B47BBB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2" name="TextBox 1192">
                <a:extLst>
                  <a:ext uri="{FF2B5EF4-FFF2-40B4-BE49-F238E27FC236}">
                    <a16:creationId xmlns:a16="http://schemas.microsoft.com/office/drawing/2014/main" id="{98F65E18-A3BE-E544-86B9-8098B6D0070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3" name="Group 1193">
              <a:extLst>
                <a:ext uri="{FF2B5EF4-FFF2-40B4-BE49-F238E27FC236}">
                  <a16:creationId xmlns:a16="http://schemas.microsoft.com/office/drawing/2014/main" id="{560355E8-4A52-4BC3-EDC9-EDCA2C1B45CA}"/>
                </a:ext>
              </a:extLst>
            </p:cNvPr>
            <p:cNvGrpSpPr/>
            <p:nvPr/>
          </p:nvGrpSpPr>
          <p:grpSpPr>
            <a:xfrm>
              <a:off x="1215852" y="221733"/>
              <a:ext cx="9004" cy="9004"/>
              <a:chOff x="0" y="0"/>
              <a:chExt cx="237406" cy="237406"/>
            </a:xfrm>
          </p:grpSpPr>
          <p:sp>
            <p:nvSpPr>
              <p:cNvPr id="1194" name="Freeform 1194">
                <a:extLst>
                  <a:ext uri="{FF2B5EF4-FFF2-40B4-BE49-F238E27FC236}">
                    <a16:creationId xmlns:a16="http://schemas.microsoft.com/office/drawing/2014/main" id="{0D89196D-FBED-F7AF-435D-B927D4897DE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5" name="TextBox 1195">
                <a:extLst>
                  <a:ext uri="{FF2B5EF4-FFF2-40B4-BE49-F238E27FC236}">
                    <a16:creationId xmlns:a16="http://schemas.microsoft.com/office/drawing/2014/main" id="{53F6FB3C-F5FD-8843-F668-1603BBA7F51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6" name="Group 1196">
              <a:extLst>
                <a:ext uri="{FF2B5EF4-FFF2-40B4-BE49-F238E27FC236}">
                  <a16:creationId xmlns:a16="http://schemas.microsoft.com/office/drawing/2014/main" id="{3F1B652C-BD48-BA9A-969B-CE46D6403A4F}"/>
                </a:ext>
              </a:extLst>
            </p:cNvPr>
            <p:cNvGrpSpPr/>
            <p:nvPr/>
          </p:nvGrpSpPr>
          <p:grpSpPr>
            <a:xfrm>
              <a:off x="1283224" y="247504"/>
              <a:ext cx="9004" cy="9004"/>
              <a:chOff x="0" y="0"/>
              <a:chExt cx="219327" cy="219327"/>
            </a:xfrm>
          </p:grpSpPr>
          <p:sp>
            <p:nvSpPr>
              <p:cNvPr id="1197" name="Freeform 1197">
                <a:extLst>
                  <a:ext uri="{FF2B5EF4-FFF2-40B4-BE49-F238E27FC236}">
                    <a16:creationId xmlns:a16="http://schemas.microsoft.com/office/drawing/2014/main" id="{15E9BE49-CD2D-0FED-B67A-3E16D3D822C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8" name="TextBox 1198">
                <a:extLst>
                  <a:ext uri="{FF2B5EF4-FFF2-40B4-BE49-F238E27FC236}">
                    <a16:creationId xmlns:a16="http://schemas.microsoft.com/office/drawing/2014/main" id="{CF3CDEA8-F98F-FC01-1652-1945794712F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9" name="Group 1199">
              <a:extLst>
                <a:ext uri="{FF2B5EF4-FFF2-40B4-BE49-F238E27FC236}">
                  <a16:creationId xmlns:a16="http://schemas.microsoft.com/office/drawing/2014/main" id="{0294C074-CE27-462E-8CE7-ACE858AC4FA4}"/>
                </a:ext>
              </a:extLst>
            </p:cNvPr>
            <p:cNvGrpSpPr/>
            <p:nvPr/>
          </p:nvGrpSpPr>
          <p:grpSpPr>
            <a:xfrm>
              <a:off x="1283224" y="247504"/>
              <a:ext cx="9004" cy="9004"/>
              <a:chOff x="0" y="0"/>
              <a:chExt cx="237406" cy="237406"/>
            </a:xfrm>
          </p:grpSpPr>
          <p:sp>
            <p:nvSpPr>
              <p:cNvPr id="1200" name="Freeform 1200">
                <a:extLst>
                  <a:ext uri="{FF2B5EF4-FFF2-40B4-BE49-F238E27FC236}">
                    <a16:creationId xmlns:a16="http://schemas.microsoft.com/office/drawing/2014/main" id="{DACE6553-E5A3-7971-6881-BB30C9E4303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1" name="TextBox 1201">
                <a:extLst>
                  <a:ext uri="{FF2B5EF4-FFF2-40B4-BE49-F238E27FC236}">
                    <a16:creationId xmlns:a16="http://schemas.microsoft.com/office/drawing/2014/main" id="{864EABC5-4EF8-60BB-BAED-3F2A338C13B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2" name="Group 1202">
              <a:extLst>
                <a:ext uri="{FF2B5EF4-FFF2-40B4-BE49-F238E27FC236}">
                  <a16:creationId xmlns:a16="http://schemas.microsoft.com/office/drawing/2014/main" id="{19ECCAA3-F883-5B2C-6BB8-63B8B9A1D07C}"/>
                </a:ext>
              </a:extLst>
            </p:cNvPr>
            <p:cNvGrpSpPr/>
            <p:nvPr/>
          </p:nvGrpSpPr>
          <p:grpSpPr>
            <a:xfrm>
              <a:off x="1228182" y="247504"/>
              <a:ext cx="9004" cy="9004"/>
              <a:chOff x="0" y="0"/>
              <a:chExt cx="219327" cy="219327"/>
            </a:xfrm>
          </p:grpSpPr>
          <p:sp>
            <p:nvSpPr>
              <p:cNvPr id="1203" name="Freeform 1203">
                <a:extLst>
                  <a:ext uri="{FF2B5EF4-FFF2-40B4-BE49-F238E27FC236}">
                    <a16:creationId xmlns:a16="http://schemas.microsoft.com/office/drawing/2014/main" id="{22B6B46A-04BF-AD52-3DC4-0F757A523AD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4" name="TextBox 1204">
                <a:extLst>
                  <a:ext uri="{FF2B5EF4-FFF2-40B4-BE49-F238E27FC236}">
                    <a16:creationId xmlns:a16="http://schemas.microsoft.com/office/drawing/2014/main" id="{5117AA58-7A88-8A01-152A-EF350A8B9E7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5" name="Group 1205">
              <a:extLst>
                <a:ext uri="{FF2B5EF4-FFF2-40B4-BE49-F238E27FC236}">
                  <a16:creationId xmlns:a16="http://schemas.microsoft.com/office/drawing/2014/main" id="{C4CB4295-41C5-3E44-6B67-4BF7A759C8DC}"/>
                </a:ext>
              </a:extLst>
            </p:cNvPr>
            <p:cNvGrpSpPr/>
            <p:nvPr/>
          </p:nvGrpSpPr>
          <p:grpSpPr>
            <a:xfrm>
              <a:off x="1228182" y="247504"/>
              <a:ext cx="9004" cy="9004"/>
              <a:chOff x="0" y="0"/>
              <a:chExt cx="237406" cy="237406"/>
            </a:xfrm>
          </p:grpSpPr>
          <p:sp>
            <p:nvSpPr>
              <p:cNvPr id="1206" name="Freeform 1206">
                <a:extLst>
                  <a:ext uri="{FF2B5EF4-FFF2-40B4-BE49-F238E27FC236}">
                    <a16:creationId xmlns:a16="http://schemas.microsoft.com/office/drawing/2014/main" id="{19F91D28-4F56-76CF-C984-C44CF068264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7" name="TextBox 1207">
                <a:extLst>
                  <a:ext uri="{FF2B5EF4-FFF2-40B4-BE49-F238E27FC236}">
                    <a16:creationId xmlns:a16="http://schemas.microsoft.com/office/drawing/2014/main" id="{CE7BCFA3-3901-CC85-E72F-72C19149653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8" name="Group 1208">
              <a:extLst>
                <a:ext uri="{FF2B5EF4-FFF2-40B4-BE49-F238E27FC236}">
                  <a16:creationId xmlns:a16="http://schemas.microsoft.com/office/drawing/2014/main" id="{B0322C2A-3B4A-421F-6E95-084F5D3241D6}"/>
                </a:ext>
              </a:extLst>
            </p:cNvPr>
            <p:cNvGrpSpPr/>
            <p:nvPr/>
          </p:nvGrpSpPr>
          <p:grpSpPr>
            <a:xfrm>
              <a:off x="1544183" y="320484"/>
              <a:ext cx="17169" cy="17169"/>
              <a:chOff x="0" y="0"/>
              <a:chExt cx="219327" cy="219327"/>
            </a:xfrm>
          </p:grpSpPr>
          <p:sp>
            <p:nvSpPr>
              <p:cNvPr id="1209" name="Freeform 1209">
                <a:extLst>
                  <a:ext uri="{FF2B5EF4-FFF2-40B4-BE49-F238E27FC236}">
                    <a16:creationId xmlns:a16="http://schemas.microsoft.com/office/drawing/2014/main" id="{A105A0BC-B2F6-004C-844E-85FB27D021D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0" name="TextBox 1210">
                <a:extLst>
                  <a:ext uri="{FF2B5EF4-FFF2-40B4-BE49-F238E27FC236}">
                    <a16:creationId xmlns:a16="http://schemas.microsoft.com/office/drawing/2014/main" id="{9D29E5C9-7B53-7298-0491-DB88668875D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1" name="Group 1211">
              <a:extLst>
                <a:ext uri="{FF2B5EF4-FFF2-40B4-BE49-F238E27FC236}">
                  <a16:creationId xmlns:a16="http://schemas.microsoft.com/office/drawing/2014/main" id="{F9F13DCA-C6E6-274E-C48D-7236120EEDCB}"/>
                </a:ext>
              </a:extLst>
            </p:cNvPr>
            <p:cNvGrpSpPr/>
            <p:nvPr/>
          </p:nvGrpSpPr>
          <p:grpSpPr>
            <a:xfrm>
              <a:off x="1544183" y="320484"/>
              <a:ext cx="17169" cy="17169"/>
              <a:chOff x="0" y="0"/>
              <a:chExt cx="237406" cy="237406"/>
            </a:xfrm>
          </p:grpSpPr>
          <p:sp>
            <p:nvSpPr>
              <p:cNvPr id="1212" name="Freeform 1212">
                <a:extLst>
                  <a:ext uri="{FF2B5EF4-FFF2-40B4-BE49-F238E27FC236}">
                    <a16:creationId xmlns:a16="http://schemas.microsoft.com/office/drawing/2014/main" id="{1416FC6A-216E-95B4-511E-9EC00978951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3" name="TextBox 1213">
                <a:extLst>
                  <a:ext uri="{FF2B5EF4-FFF2-40B4-BE49-F238E27FC236}">
                    <a16:creationId xmlns:a16="http://schemas.microsoft.com/office/drawing/2014/main" id="{9595085F-A3A4-3FB2-AC20-4511BB14BDB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4" name="Group 1214">
              <a:extLst>
                <a:ext uri="{FF2B5EF4-FFF2-40B4-BE49-F238E27FC236}">
                  <a16:creationId xmlns:a16="http://schemas.microsoft.com/office/drawing/2014/main" id="{D5B5B0D5-07A3-BA01-66AD-3673A9961D76}"/>
                </a:ext>
              </a:extLst>
            </p:cNvPr>
            <p:cNvGrpSpPr/>
            <p:nvPr/>
          </p:nvGrpSpPr>
          <p:grpSpPr>
            <a:xfrm>
              <a:off x="1504935" y="279728"/>
              <a:ext cx="9004" cy="9004"/>
              <a:chOff x="0" y="0"/>
              <a:chExt cx="219327" cy="219327"/>
            </a:xfrm>
          </p:grpSpPr>
          <p:sp>
            <p:nvSpPr>
              <p:cNvPr id="1215" name="Freeform 1215">
                <a:extLst>
                  <a:ext uri="{FF2B5EF4-FFF2-40B4-BE49-F238E27FC236}">
                    <a16:creationId xmlns:a16="http://schemas.microsoft.com/office/drawing/2014/main" id="{8C8FF01C-7831-EE28-9504-E6C75E9D1A9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6" name="TextBox 1216">
                <a:extLst>
                  <a:ext uri="{FF2B5EF4-FFF2-40B4-BE49-F238E27FC236}">
                    <a16:creationId xmlns:a16="http://schemas.microsoft.com/office/drawing/2014/main" id="{D52E9936-272D-C119-AB4A-CF9FBC03C53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7" name="Group 1217">
              <a:extLst>
                <a:ext uri="{FF2B5EF4-FFF2-40B4-BE49-F238E27FC236}">
                  <a16:creationId xmlns:a16="http://schemas.microsoft.com/office/drawing/2014/main" id="{54C9BDC5-9A09-35EC-F3AD-F17B7B0851EC}"/>
                </a:ext>
              </a:extLst>
            </p:cNvPr>
            <p:cNvGrpSpPr/>
            <p:nvPr/>
          </p:nvGrpSpPr>
          <p:grpSpPr>
            <a:xfrm>
              <a:off x="1504935" y="279728"/>
              <a:ext cx="9004" cy="9004"/>
              <a:chOff x="0" y="0"/>
              <a:chExt cx="237406" cy="237406"/>
            </a:xfrm>
          </p:grpSpPr>
          <p:sp>
            <p:nvSpPr>
              <p:cNvPr id="1218" name="Freeform 1218">
                <a:extLst>
                  <a:ext uri="{FF2B5EF4-FFF2-40B4-BE49-F238E27FC236}">
                    <a16:creationId xmlns:a16="http://schemas.microsoft.com/office/drawing/2014/main" id="{6E2BFCC4-EF28-61B2-A135-AC837BF860D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9" name="TextBox 1219">
                <a:extLst>
                  <a:ext uri="{FF2B5EF4-FFF2-40B4-BE49-F238E27FC236}">
                    <a16:creationId xmlns:a16="http://schemas.microsoft.com/office/drawing/2014/main" id="{EE2A2F17-F1E8-4524-A29E-DF5296831B2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0" name="Group 1220">
              <a:extLst>
                <a:ext uri="{FF2B5EF4-FFF2-40B4-BE49-F238E27FC236}">
                  <a16:creationId xmlns:a16="http://schemas.microsoft.com/office/drawing/2014/main" id="{C1126D01-1504-D0AD-B802-74AA8F309A62}"/>
                </a:ext>
              </a:extLst>
            </p:cNvPr>
            <p:cNvGrpSpPr/>
            <p:nvPr/>
          </p:nvGrpSpPr>
          <p:grpSpPr>
            <a:xfrm>
              <a:off x="1530134" y="273915"/>
              <a:ext cx="9004" cy="9004"/>
              <a:chOff x="0" y="0"/>
              <a:chExt cx="219327" cy="219327"/>
            </a:xfrm>
          </p:grpSpPr>
          <p:sp>
            <p:nvSpPr>
              <p:cNvPr id="1221" name="Freeform 1221">
                <a:extLst>
                  <a:ext uri="{FF2B5EF4-FFF2-40B4-BE49-F238E27FC236}">
                    <a16:creationId xmlns:a16="http://schemas.microsoft.com/office/drawing/2014/main" id="{8EF409B1-7BA4-AC72-362B-6175D067480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2" name="TextBox 1222">
                <a:extLst>
                  <a:ext uri="{FF2B5EF4-FFF2-40B4-BE49-F238E27FC236}">
                    <a16:creationId xmlns:a16="http://schemas.microsoft.com/office/drawing/2014/main" id="{6439A244-006F-38DD-78F6-939BCC8613B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3" name="Group 1223">
              <a:extLst>
                <a:ext uri="{FF2B5EF4-FFF2-40B4-BE49-F238E27FC236}">
                  <a16:creationId xmlns:a16="http://schemas.microsoft.com/office/drawing/2014/main" id="{7F86DE08-C467-A3BE-B502-94132F922019}"/>
                </a:ext>
              </a:extLst>
            </p:cNvPr>
            <p:cNvGrpSpPr/>
            <p:nvPr/>
          </p:nvGrpSpPr>
          <p:grpSpPr>
            <a:xfrm>
              <a:off x="1530134" y="273915"/>
              <a:ext cx="9004" cy="9004"/>
              <a:chOff x="0" y="0"/>
              <a:chExt cx="237406" cy="237406"/>
            </a:xfrm>
          </p:grpSpPr>
          <p:sp>
            <p:nvSpPr>
              <p:cNvPr id="1224" name="Freeform 1224">
                <a:extLst>
                  <a:ext uri="{FF2B5EF4-FFF2-40B4-BE49-F238E27FC236}">
                    <a16:creationId xmlns:a16="http://schemas.microsoft.com/office/drawing/2014/main" id="{A5702FBC-2E54-12D7-2666-49A21727C8A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5" name="TextBox 1225">
                <a:extLst>
                  <a:ext uri="{FF2B5EF4-FFF2-40B4-BE49-F238E27FC236}">
                    <a16:creationId xmlns:a16="http://schemas.microsoft.com/office/drawing/2014/main" id="{236547E9-6379-C8E4-2FFC-038C8EF9F4D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6" name="Group 1226">
              <a:extLst>
                <a:ext uri="{FF2B5EF4-FFF2-40B4-BE49-F238E27FC236}">
                  <a16:creationId xmlns:a16="http://schemas.microsoft.com/office/drawing/2014/main" id="{BC43F022-20A6-EFF3-9A27-2193925BD57A}"/>
                </a:ext>
              </a:extLst>
            </p:cNvPr>
            <p:cNvGrpSpPr/>
            <p:nvPr/>
          </p:nvGrpSpPr>
          <p:grpSpPr>
            <a:xfrm>
              <a:off x="1597505" y="299686"/>
              <a:ext cx="9004" cy="9004"/>
              <a:chOff x="0" y="0"/>
              <a:chExt cx="219327" cy="219327"/>
            </a:xfrm>
          </p:grpSpPr>
          <p:sp>
            <p:nvSpPr>
              <p:cNvPr id="1227" name="Freeform 1227">
                <a:extLst>
                  <a:ext uri="{FF2B5EF4-FFF2-40B4-BE49-F238E27FC236}">
                    <a16:creationId xmlns:a16="http://schemas.microsoft.com/office/drawing/2014/main" id="{6BF1E981-79DD-DBAE-43E8-159D52975F9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8" name="TextBox 1228">
                <a:extLst>
                  <a:ext uri="{FF2B5EF4-FFF2-40B4-BE49-F238E27FC236}">
                    <a16:creationId xmlns:a16="http://schemas.microsoft.com/office/drawing/2014/main" id="{00CD0B4B-75C2-FA01-8507-74619F4DBF0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9" name="Group 1229">
              <a:extLst>
                <a:ext uri="{FF2B5EF4-FFF2-40B4-BE49-F238E27FC236}">
                  <a16:creationId xmlns:a16="http://schemas.microsoft.com/office/drawing/2014/main" id="{377C6693-A89F-128C-4669-85E92C9BCB29}"/>
                </a:ext>
              </a:extLst>
            </p:cNvPr>
            <p:cNvGrpSpPr/>
            <p:nvPr/>
          </p:nvGrpSpPr>
          <p:grpSpPr>
            <a:xfrm>
              <a:off x="1597505" y="299686"/>
              <a:ext cx="9004" cy="9004"/>
              <a:chOff x="0" y="0"/>
              <a:chExt cx="237406" cy="237406"/>
            </a:xfrm>
          </p:grpSpPr>
          <p:sp>
            <p:nvSpPr>
              <p:cNvPr id="1230" name="Freeform 1230">
                <a:extLst>
                  <a:ext uri="{FF2B5EF4-FFF2-40B4-BE49-F238E27FC236}">
                    <a16:creationId xmlns:a16="http://schemas.microsoft.com/office/drawing/2014/main" id="{FE69FBDB-B4B1-F584-D8EB-D4CE6EC9E95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" name="TextBox 1231">
                <a:extLst>
                  <a:ext uri="{FF2B5EF4-FFF2-40B4-BE49-F238E27FC236}">
                    <a16:creationId xmlns:a16="http://schemas.microsoft.com/office/drawing/2014/main" id="{C335CA66-E5E7-606F-6C3B-1827AE66357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2" name="Group 1232">
              <a:extLst>
                <a:ext uri="{FF2B5EF4-FFF2-40B4-BE49-F238E27FC236}">
                  <a16:creationId xmlns:a16="http://schemas.microsoft.com/office/drawing/2014/main" id="{19FF7932-BC2D-11B9-DF09-198E56C62550}"/>
                </a:ext>
              </a:extLst>
            </p:cNvPr>
            <p:cNvGrpSpPr/>
            <p:nvPr/>
          </p:nvGrpSpPr>
          <p:grpSpPr>
            <a:xfrm>
              <a:off x="1542464" y="299686"/>
              <a:ext cx="9004" cy="9004"/>
              <a:chOff x="0" y="0"/>
              <a:chExt cx="219327" cy="219327"/>
            </a:xfrm>
          </p:grpSpPr>
          <p:sp>
            <p:nvSpPr>
              <p:cNvPr id="1233" name="Freeform 1233">
                <a:extLst>
                  <a:ext uri="{FF2B5EF4-FFF2-40B4-BE49-F238E27FC236}">
                    <a16:creationId xmlns:a16="http://schemas.microsoft.com/office/drawing/2014/main" id="{3205D8F8-835B-8880-1C99-EDFED215F80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4" name="TextBox 1234">
                <a:extLst>
                  <a:ext uri="{FF2B5EF4-FFF2-40B4-BE49-F238E27FC236}">
                    <a16:creationId xmlns:a16="http://schemas.microsoft.com/office/drawing/2014/main" id="{1143E4E5-C453-6BF8-C59E-2F27D222A8A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5" name="Group 1235">
              <a:extLst>
                <a:ext uri="{FF2B5EF4-FFF2-40B4-BE49-F238E27FC236}">
                  <a16:creationId xmlns:a16="http://schemas.microsoft.com/office/drawing/2014/main" id="{2B272445-4644-2BB6-0BAF-9557947D5BCC}"/>
                </a:ext>
              </a:extLst>
            </p:cNvPr>
            <p:cNvGrpSpPr/>
            <p:nvPr/>
          </p:nvGrpSpPr>
          <p:grpSpPr>
            <a:xfrm>
              <a:off x="1542464" y="299686"/>
              <a:ext cx="9004" cy="9004"/>
              <a:chOff x="0" y="0"/>
              <a:chExt cx="237406" cy="237406"/>
            </a:xfrm>
          </p:grpSpPr>
          <p:sp>
            <p:nvSpPr>
              <p:cNvPr id="1236" name="Freeform 1236">
                <a:extLst>
                  <a:ext uri="{FF2B5EF4-FFF2-40B4-BE49-F238E27FC236}">
                    <a16:creationId xmlns:a16="http://schemas.microsoft.com/office/drawing/2014/main" id="{1EAB5BD4-7B63-0EF8-CBB3-6277E1E8872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7" name="TextBox 1237">
                <a:extLst>
                  <a:ext uri="{FF2B5EF4-FFF2-40B4-BE49-F238E27FC236}">
                    <a16:creationId xmlns:a16="http://schemas.microsoft.com/office/drawing/2014/main" id="{1D7737E2-8BE2-C512-5509-682CE710DCC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8" name="Group 1238">
              <a:extLst>
                <a:ext uri="{FF2B5EF4-FFF2-40B4-BE49-F238E27FC236}">
                  <a16:creationId xmlns:a16="http://schemas.microsoft.com/office/drawing/2014/main" id="{699E6039-A4B2-FA9B-95BB-770E1B6CB112}"/>
                </a:ext>
              </a:extLst>
            </p:cNvPr>
            <p:cNvGrpSpPr/>
            <p:nvPr/>
          </p:nvGrpSpPr>
          <p:grpSpPr>
            <a:xfrm>
              <a:off x="1715964" y="387860"/>
              <a:ext cx="17169" cy="17169"/>
              <a:chOff x="0" y="0"/>
              <a:chExt cx="219327" cy="219327"/>
            </a:xfrm>
          </p:grpSpPr>
          <p:sp>
            <p:nvSpPr>
              <p:cNvPr id="1239" name="Freeform 1239">
                <a:extLst>
                  <a:ext uri="{FF2B5EF4-FFF2-40B4-BE49-F238E27FC236}">
                    <a16:creationId xmlns:a16="http://schemas.microsoft.com/office/drawing/2014/main" id="{555901F4-4971-E030-6EF0-63E345091FB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0" name="TextBox 1240">
                <a:extLst>
                  <a:ext uri="{FF2B5EF4-FFF2-40B4-BE49-F238E27FC236}">
                    <a16:creationId xmlns:a16="http://schemas.microsoft.com/office/drawing/2014/main" id="{45B2607C-97B0-8620-55E2-FEA5D0ECEBC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1" name="Group 1241">
              <a:extLst>
                <a:ext uri="{FF2B5EF4-FFF2-40B4-BE49-F238E27FC236}">
                  <a16:creationId xmlns:a16="http://schemas.microsoft.com/office/drawing/2014/main" id="{337DD98D-8872-18D7-7D33-8A9ADD5C865A}"/>
                </a:ext>
              </a:extLst>
            </p:cNvPr>
            <p:cNvGrpSpPr/>
            <p:nvPr/>
          </p:nvGrpSpPr>
          <p:grpSpPr>
            <a:xfrm>
              <a:off x="1715964" y="387860"/>
              <a:ext cx="17169" cy="17169"/>
              <a:chOff x="0" y="0"/>
              <a:chExt cx="237406" cy="237406"/>
            </a:xfrm>
          </p:grpSpPr>
          <p:sp>
            <p:nvSpPr>
              <p:cNvPr id="1242" name="Freeform 1242">
                <a:extLst>
                  <a:ext uri="{FF2B5EF4-FFF2-40B4-BE49-F238E27FC236}">
                    <a16:creationId xmlns:a16="http://schemas.microsoft.com/office/drawing/2014/main" id="{5E8B5452-CEF6-2D87-E662-D399602EFD5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3" name="TextBox 1243">
                <a:extLst>
                  <a:ext uri="{FF2B5EF4-FFF2-40B4-BE49-F238E27FC236}">
                    <a16:creationId xmlns:a16="http://schemas.microsoft.com/office/drawing/2014/main" id="{5E7BCA18-F34A-8B2B-38FE-B98D9B70A65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4" name="Group 1244">
              <a:extLst>
                <a:ext uri="{FF2B5EF4-FFF2-40B4-BE49-F238E27FC236}">
                  <a16:creationId xmlns:a16="http://schemas.microsoft.com/office/drawing/2014/main" id="{6FA8BBD7-1226-24DD-E09B-AFC51AE1C159}"/>
                </a:ext>
              </a:extLst>
            </p:cNvPr>
            <p:cNvGrpSpPr/>
            <p:nvPr/>
          </p:nvGrpSpPr>
          <p:grpSpPr>
            <a:xfrm>
              <a:off x="1676716" y="347104"/>
              <a:ext cx="9004" cy="9004"/>
              <a:chOff x="0" y="0"/>
              <a:chExt cx="219327" cy="219327"/>
            </a:xfrm>
          </p:grpSpPr>
          <p:sp>
            <p:nvSpPr>
              <p:cNvPr id="1245" name="Freeform 1245">
                <a:extLst>
                  <a:ext uri="{FF2B5EF4-FFF2-40B4-BE49-F238E27FC236}">
                    <a16:creationId xmlns:a16="http://schemas.microsoft.com/office/drawing/2014/main" id="{7B6D5BB5-A973-2157-35AE-9D0A3D97F1C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6" name="TextBox 1246">
                <a:extLst>
                  <a:ext uri="{FF2B5EF4-FFF2-40B4-BE49-F238E27FC236}">
                    <a16:creationId xmlns:a16="http://schemas.microsoft.com/office/drawing/2014/main" id="{8FC61327-6F9A-D265-760A-C8B629023A9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7" name="Group 1247">
              <a:extLst>
                <a:ext uri="{FF2B5EF4-FFF2-40B4-BE49-F238E27FC236}">
                  <a16:creationId xmlns:a16="http://schemas.microsoft.com/office/drawing/2014/main" id="{302DA36D-A806-393D-91AF-CD135B006B5A}"/>
                </a:ext>
              </a:extLst>
            </p:cNvPr>
            <p:cNvGrpSpPr/>
            <p:nvPr/>
          </p:nvGrpSpPr>
          <p:grpSpPr>
            <a:xfrm>
              <a:off x="1676716" y="347104"/>
              <a:ext cx="9004" cy="9004"/>
              <a:chOff x="0" y="0"/>
              <a:chExt cx="237406" cy="237406"/>
            </a:xfrm>
          </p:grpSpPr>
          <p:sp>
            <p:nvSpPr>
              <p:cNvPr id="1248" name="Freeform 1248">
                <a:extLst>
                  <a:ext uri="{FF2B5EF4-FFF2-40B4-BE49-F238E27FC236}">
                    <a16:creationId xmlns:a16="http://schemas.microsoft.com/office/drawing/2014/main" id="{FAEF4FB3-BB5E-ABFB-809B-FB7E0E292CC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9" name="TextBox 1249">
                <a:extLst>
                  <a:ext uri="{FF2B5EF4-FFF2-40B4-BE49-F238E27FC236}">
                    <a16:creationId xmlns:a16="http://schemas.microsoft.com/office/drawing/2014/main" id="{065FAB3E-7C4B-3D0F-FE10-3CA4F8E16E3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0" name="Group 1250">
              <a:extLst>
                <a:ext uri="{FF2B5EF4-FFF2-40B4-BE49-F238E27FC236}">
                  <a16:creationId xmlns:a16="http://schemas.microsoft.com/office/drawing/2014/main" id="{FC014E27-D7C9-3AEF-6F50-4F18E5EB2FC9}"/>
                </a:ext>
              </a:extLst>
            </p:cNvPr>
            <p:cNvGrpSpPr/>
            <p:nvPr/>
          </p:nvGrpSpPr>
          <p:grpSpPr>
            <a:xfrm>
              <a:off x="1701915" y="341291"/>
              <a:ext cx="9004" cy="9004"/>
              <a:chOff x="0" y="0"/>
              <a:chExt cx="219327" cy="219327"/>
            </a:xfrm>
          </p:grpSpPr>
          <p:sp>
            <p:nvSpPr>
              <p:cNvPr id="1251" name="Freeform 1251">
                <a:extLst>
                  <a:ext uri="{FF2B5EF4-FFF2-40B4-BE49-F238E27FC236}">
                    <a16:creationId xmlns:a16="http://schemas.microsoft.com/office/drawing/2014/main" id="{1C7DDE15-2743-7E8A-DD13-B7AB6D94EFF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2" name="TextBox 1252">
                <a:extLst>
                  <a:ext uri="{FF2B5EF4-FFF2-40B4-BE49-F238E27FC236}">
                    <a16:creationId xmlns:a16="http://schemas.microsoft.com/office/drawing/2014/main" id="{0BC4768C-A411-0727-14F3-E40B2B07487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3" name="Group 1253">
              <a:extLst>
                <a:ext uri="{FF2B5EF4-FFF2-40B4-BE49-F238E27FC236}">
                  <a16:creationId xmlns:a16="http://schemas.microsoft.com/office/drawing/2014/main" id="{C567ADD2-6385-51C6-E813-0EACF9417625}"/>
                </a:ext>
              </a:extLst>
            </p:cNvPr>
            <p:cNvGrpSpPr/>
            <p:nvPr/>
          </p:nvGrpSpPr>
          <p:grpSpPr>
            <a:xfrm>
              <a:off x="1701915" y="341291"/>
              <a:ext cx="9004" cy="9004"/>
              <a:chOff x="0" y="0"/>
              <a:chExt cx="237406" cy="237406"/>
            </a:xfrm>
          </p:grpSpPr>
          <p:sp>
            <p:nvSpPr>
              <p:cNvPr id="1254" name="Freeform 1254">
                <a:extLst>
                  <a:ext uri="{FF2B5EF4-FFF2-40B4-BE49-F238E27FC236}">
                    <a16:creationId xmlns:a16="http://schemas.microsoft.com/office/drawing/2014/main" id="{113CBE4F-9C77-C344-E8AE-CB6902A3234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5" name="TextBox 1255">
                <a:extLst>
                  <a:ext uri="{FF2B5EF4-FFF2-40B4-BE49-F238E27FC236}">
                    <a16:creationId xmlns:a16="http://schemas.microsoft.com/office/drawing/2014/main" id="{D6C4F495-73AD-DB2F-B50B-136330EA5E8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6" name="Group 1256">
              <a:extLst>
                <a:ext uri="{FF2B5EF4-FFF2-40B4-BE49-F238E27FC236}">
                  <a16:creationId xmlns:a16="http://schemas.microsoft.com/office/drawing/2014/main" id="{A2C18365-9667-84BF-8166-19EE8FEED06E}"/>
                </a:ext>
              </a:extLst>
            </p:cNvPr>
            <p:cNvGrpSpPr/>
            <p:nvPr/>
          </p:nvGrpSpPr>
          <p:grpSpPr>
            <a:xfrm>
              <a:off x="1769286" y="367062"/>
              <a:ext cx="9004" cy="9004"/>
              <a:chOff x="0" y="0"/>
              <a:chExt cx="219327" cy="219327"/>
            </a:xfrm>
          </p:grpSpPr>
          <p:sp>
            <p:nvSpPr>
              <p:cNvPr id="1257" name="Freeform 1257">
                <a:extLst>
                  <a:ext uri="{FF2B5EF4-FFF2-40B4-BE49-F238E27FC236}">
                    <a16:creationId xmlns:a16="http://schemas.microsoft.com/office/drawing/2014/main" id="{2AAC349C-1674-6A4B-E267-0767F13173B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8" name="TextBox 1258">
                <a:extLst>
                  <a:ext uri="{FF2B5EF4-FFF2-40B4-BE49-F238E27FC236}">
                    <a16:creationId xmlns:a16="http://schemas.microsoft.com/office/drawing/2014/main" id="{592E1414-E590-0626-EE38-8C9C28106CB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9" name="Group 1259">
              <a:extLst>
                <a:ext uri="{FF2B5EF4-FFF2-40B4-BE49-F238E27FC236}">
                  <a16:creationId xmlns:a16="http://schemas.microsoft.com/office/drawing/2014/main" id="{F9D0B21B-62D2-3BB8-DF22-CCAC46EA4399}"/>
                </a:ext>
              </a:extLst>
            </p:cNvPr>
            <p:cNvGrpSpPr/>
            <p:nvPr/>
          </p:nvGrpSpPr>
          <p:grpSpPr>
            <a:xfrm>
              <a:off x="1769286" y="367062"/>
              <a:ext cx="9004" cy="9004"/>
              <a:chOff x="0" y="0"/>
              <a:chExt cx="237406" cy="237406"/>
            </a:xfrm>
          </p:grpSpPr>
          <p:sp>
            <p:nvSpPr>
              <p:cNvPr id="1260" name="Freeform 1260">
                <a:extLst>
                  <a:ext uri="{FF2B5EF4-FFF2-40B4-BE49-F238E27FC236}">
                    <a16:creationId xmlns:a16="http://schemas.microsoft.com/office/drawing/2014/main" id="{851F1473-CC07-706C-2814-0DAF0F416BE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1" name="TextBox 1261">
                <a:extLst>
                  <a:ext uri="{FF2B5EF4-FFF2-40B4-BE49-F238E27FC236}">
                    <a16:creationId xmlns:a16="http://schemas.microsoft.com/office/drawing/2014/main" id="{CA19051E-A9B9-5E80-A222-2160A0358FF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2" name="Group 1262">
              <a:extLst>
                <a:ext uri="{FF2B5EF4-FFF2-40B4-BE49-F238E27FC236}">
                  <a16:creationId xmlns:a16="http://schemas.microsoft.com/office/drawing/2014/main" id="{A0A15684-811F-0E0A-DDB7-E3F547F27622}"/>
                </a:ext>
              </a:extLst>
            </p:cNvPr>
            <p:cNvGrpSpPr/>
            <p:nvPr/>
          </p:nvGrpSpPr>
          <p:grpSpPr>
            <a:xfrm>
              <a:off x="1714245" y="367062"/>
              <a:ext cx="9004" cy="9004"/>
              <a:chOff x="0" y="0"/>
              <a:chExt cx="219327" cy="219327"/>
            </a:xfrm>
          </p:grpSpPr>
          <p:sp>
            <p:nvSpPr>
              <p:cNvPr id="1263" name="Freeform 1263">
                <a:extLst>
                  <a:ext uri="{FF2B5EF4-FFF2-40B4-BE49-F238E27FC236}">
                    <a16:creationId xmlns:a16="http://schemas.microsoft.com/office/drawing/2014/main" id="{FE8FCDA5-81E4-D5D7-F102-94EF2ABA5ED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4" name="TextBox 1264">
                <a:extLst>
                  <a:ext uri="{FF2B5EF4-FFF2-40B4-BE49-F238E27FC236}">
                    <a16:creationId xmlns:a16="http://schemas.microsoft.com/office/drawing/2014/main" id="{6E865EE4-1059-E06C-8F30-1D5141163F2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5" name="Group 1265">
              <a:extLst>
                <a:ext uri="{FF2B5EF4-FFF2-40B4-BE49-F238E27FC236}">
                  <a16:creationId xmlns:a16="http://schemas.microsoft.com/office/drawing/2014/main" id="{A96A9AFC-B24A-5F98-2FFD-EE4CFDF491DD}"/>
                </a:ext>
              </a:extLst>
            </p:cNvPr>
            <p:cNvGrpSpPr/>
            <p:nvPr/>
          </p:nvGrpSpPr>
          <p:grpSpPr>
            <a:xfrm>
              <a:off x="1714245" y="367062"/>
              <a:ext cx="9004" cy="9004"/>
              <a:chOff x="0" y="0"/>
              <a:chExt cx="237406" cy="237406"/>
            </a:xfrm>
          </p:grpSpPr>
          <p:sp>
            <p:nvSpPr>
              <p:cNvPr id="1266" name="Freeform 1266">
                <a:extLst>
                  <a:ext uri="{FF2B5EF4-FFF2-40B4-BE49-F238E27FC236}">
                    <a16:creationId xmlns:a16="http://schemas.microsoft.com/office/drawing/2014/main" id="{23BC7D56-F164-977C-0A8B-A0D17C9A888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7" name="TextBox 1267">
                <a:extLst>
                  <a:ext uri="{FF2B5EF4-FFF2-40B4-BE49-F238E27FC236}">
                    <a16:creationId xmlns:a16="http://schemas.microsoft.com/office/drawing/2014/main" id="{D63A4782-A5E3-62FB-DEB2-5C1BFF8845B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8" name="Group 1268">
              <a:extLst>
                <a:ext uri="{FF2B5EF4-FFF2-40B4-BE49-F238E27FC236}">
                  <a16:creationId xmlns:a16="http://schemas.microsoft.com/office/drawing/2014/main" id="{101CA25A-00A1-87CA-1845-1FA19C17C673}"/>
                </a:ext>
              </a:extLst>
            </p:cNvPr>
            <p:cNvGrpSpPr/>
            <p:nvPr/>
          </p:nvGrpSpPr>
          <p:grpSpPr>
            <a:xfrm rot="7889676">
              <a:off x="1085749" y="240805"/>
              <a:ext cx="17169" cy="17169"/>
              <a:chOff x="0" y="0"/>
              <a:chExt cx="219327" cy="219327"/>
            </a:xfrm>
          </p:grpSpPr>
          <p:sp>
            <p:nvSpPr>
              <p:cNvPr id="1269" name="Freeform 1269">
                <a:extLst>
                  <a:ext uri="{FF2B5EF4-FFF2-40B4-BE49-F238E27FC236}">
                    <a16:creationId xmlns:a16="http://schemas.microsoft.com/office/drawing/2014/main" id="{E4EF3559-CCE4-BCCA-EC91-3CEB6E856B9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0" name="TextBox 1270">
                <a:extLst>
                  <a:ext uri="{FF2B5EF4-FFF2-40B4-BE49-F238E27FC236}">
                    <a16:creationId xmlns:a16="http://schemas.microsoft.com/office/drawing/2014/main" id="{4FA4B604-D2C2-9624-2C77-7E27EE7980C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1" name="Group 1271">
              <a:extLst>
                <a:ext uri="{FF2B5EF4-FFF2-40B4-BE49-F238E27FC236}">
                  <a16:creationId xmlns:a16="http://schemas.microsoft.com/office/drawing/2014/main" id="{97628E8F-1DB8-66E3-5373-86F8AFD79B71}"/>
                </a:ext>
              </a:extLst>
            </p:cNvPr>
            <p:cNvGrpSpPr/>
            <p:nvPr/>
          </p:nvGrpSpPr>
          <p:grpSpPr>
            <a:xfrm rot="7889676">
              <a:off x="1085749" y="240805"/>
              <a:ext cx="17169" cy="17169"/>
              <a:chOff x="0" y="0"/>
              <a:chExt cx="237406" cy="237406"/>
            </a:xfrm>
          </p:grpSpPr>
          <p:sp>
            <p:nvSpPr>
              <p:cNvPr id="1272" name="Freeform 1272">
                <a:extLst>
                  <a:ext uri="{FF2B5EF4-FFF2-40B4-BE49-F238E27FC236}">
                    <a16:creationId xmlns:a16="http://schemas.microsoft.com/office/drawing/2014/main" id="{16F9A9E6-450D-5B93-73CC-53E1515ADD4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3" name="TextBox 1273">
                <a:extLst>
                  <a:ext uri="{FF2B5EF4-FFF2-40B4-BE49-F238E27FC236}">
                    <a16:creationId xmlns:a16="http://schemas.microsoft.com/office/drawing/2014/main" id="{1FA7E3D7-EC89-D8D8-D580-962F179A5F8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4" name="Group 1274">
              <a:extLst>
                <a:ext uri="{FF2B5EF4-FFF2-40B4-BE49-F238E27FC236}">
                  <a16:creationId xmlns:a16="http://schemas.microsoft.com/office/drawing/2014/main" id="{FC724404-6DF5-561B-984A-0CCC27FB4EEA}"/>
                </a:ext>
              </a:extLst>
            </p:cNvPr>
            <p:cNvGrpSpPr/>
            <p:nvPr/>
          </p:nvGrpSpPr>
          <p:grpSpPr>
            <a:xfrm rot="7889676">
              <a:off x="1152125" y="242139"/>
              <a:ext cx="9004" cy="9004"/>
              <a:chOff x="0" y="0"/>
              <a:chExt cx="219327" cy="219327"/>
            </a:xfrm>
          </p:grpSpPr>
          <p:sp>
            <p:nvSpPr>
              <p:cNvPr id="1275" name="Freeform 1275">
                <a:extLst>
                  <a:ext uri="{FF2B5EF4-FFF2-40B4-BE49-F238E27FC236}">
                    <a16:creationId xmlns:a16="http://schemas.microsoft.com/office/drawing/2014/main" id="{76A19C78-72CC-DA5C-101E-79C2E3D24DF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6" name="TextBox 1276">
                <a:extLst>
                  <a:ext uri="{FF2B5EF4-FFF2-40B4-BE49-F238E27FC236}">
                    <a16:creationId xmlns:a16="http://schemas.microsoft.com/office/drawing/2014/main" id="{608FC02C-AF18-1664-2180-6A75F22B111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7" name="Group 1277">
              <a:extLst>
                <a:ext uri="{FF2B5EF4-FFF2-40B4-BE49-F238E27FC236}">
                  <a16:creationId xmlns:a16="http://schemas.microsoft.com/office/drawing/2014/main" id="{329C5921-0481-B4AE-5CE3-16F5605E1525}"/>
                </a:ext>
              </a:extLst>
            </p:cNvPr>
            <p:cNvGrpSpPr/>
            <p:nvPr/>
          </p:nvGrpSpPr>
          <p:grpSpPr>
            <a:xfrm rot="7889676">
              <a:off x="1152125" y="242139"/>
              <a:ext cx="9004" cy="9004"/>
              <a:chOff x="0" y="0"/>
              <a:chExt cx="237406" cy="237406"/>
            </a:xfrm>
          </p:grpSpPr>
          <p:sp>
            <p:nvSpPr>
              <p:cNvPr id="1278" name="Freeform 1278">
                <a:extLst>
                  <a:ext uri="{FF2B5EF4-FFF2-40B4-BE49-F238E27FC236}">
                    <a16:creationId xmlns:a16="http://schemas.microsoft.com/office/drawing/2014/main" id="{C2ECF8AB-6AD5-861D-1FC0-B1387A61DB2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9" name="TextBox 1279">
                <a:extLst>
                  <a:ext uri="{FF2B5EF4-FFF2-40B4-BE49-F238E27FC236}">
                    <a16:creationId xmlns:a16="http://schemas.microsoft.com/office/drawing/2014/main" id="{03A2C167-F934-9547-67EF-A1D5DEC3BA6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0" name="Group 1280">
              <a:extLst>
                <a:ext uri="{FF2B5EF4-FFF2-40B4-BE49-F238E27FC236}">
                  <a16:creationId xmlns:a16="http://schemas.microsoft.com/office/drawing/2014/main" id="{75749FE3-EE98-D6EA-3964-89138D191687}"/>
                </a:ext>
              </a:extLst>
            </p:cNvPr>
            <p:cNvGrpSpPr/>
            <p:nvPr/>
          </p:nvGrpSpPr>
          <p:grpSpPr>
            <a:xfrm rot="7889676">
              <a:off x="1139783" y="264865"/>
              <a:ext cx="9004" cy="9004"/>
              <a:chOff x="0" y="0"/>
              <a:chExt cx="219327" cy="219327"/>
            </a:xfrm>
          </p:grpSpPr>
          <p:sp>
            <p:nvSpPr>
              <p:cNvPr id="1281" name="Freeform 1281">
                <a:extLst>
                  <a:ext uri="{FF2B5EF4-FFF2-40B4-BE49-F238E27FC236}">
                    <a16:creationId xmlns:a16="http://schemas.microsoft.com/office/drawing/2014/main" id="{07B4B6EF-A526-C9A5-E03C-C9DAB3F8E92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2" name="TextBox 1282">
                <a:extLst>
                  <a:ext uri="{FF2B5EF4-FFF2-40B4-BE49-F238E27FC236}">
                    <a16:creationId xmlns:a16="http://schemas.microsoft.com/office/drawing/2014/main" id="{D1E89C69-980F-61F7-4891-CFDE23A6FEE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3" name="Group 1283">
              <a:extLst>
                <a:ext uri="{FF2B5EF4-FFF2-40B4-BE49-F238E27FC236}">
                  <a16:creationId xmlns:a16="http://schemas.microsoft.com/office/drawing/2014/main" id="{7F78C42A-A0C1-0217-2B9B-29A72D11F38C}"/>
                </a:ext>
              </a:extLst>
            </p:cNvPr>
            <p:cNvGrpSpPr/>
            <p:nvPr/>
          </p:nvGrpSpPr>
          <p:grpSpPr>
            <a:xfrm rot="7889676">
              <a:off x="1139783" y="264865"/>
              <a:ext cx="9004" cy="9004"/>
              <a:chOff x="0" y="0"/>
              <a:chExt cx="237406" cy="237406"/>
            </a:xfrm>
          </p:grpSpPr>
          <p:sp>
            <p:nvSpPr>
              <p:cNvPr id="1284" name="Freeform 1284">
                <a:extLst>
                  <a:ext uri="{FF2B5EF4-FFF2-40B4-BE49-F238E27FC236}">
                    <a16:creationId xmlns:a16="http://schemas.microsoft.com/office/drawing/2014/main" id="{0C0FC583-D6ED-8E71-8178-BC2FF51A114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5" name="TextBox 1285">
                <a:extLst>
                  <a:ext uri="{FF2B5EF4-FFF2-40B4-BE49-F238E27FC236}">
                    <a16:creationId xmlns:a16="http://schemas.microsoft.com/office/drawing/2014/main" id="{EE6BB699-29AB-DA1E-25B2-4D171A3037E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6" name="Group 1286">
              <a:extLst>
                <a:ext uri="{FF2B5EF4-FFF2-40B4-BE49-F238E27FC236}">
                  <a16:creationId xmlns:a16="http://schemas.microsoft.com/office/drawing/2014/main" id="{1589F545-6B4C-8B11-35AD-B7A9556269CB}"/>
                </a:ext>
              </a:extLst>
            </p:cNvPr>
            <p:cNvGrpSpPr/>
            <p:nvPr/>
          </p:nvGrpSpPr>
          <p:grpSpPr>
            <a:xfrm rot="7889676">
              <a:off x="1075843" y="298253"/>
              <a:ext cx="9004" cy="9004"/>
              <a:chOff x="0" y="0"/>
              <a:chExt cx="219327" cy="219327"/>
            </a:xfrm>
          </p:grpSpPr>
          <p:sp>
            <p:nvSpPr>
              <p:cNvPr id="1287" name="Freeform 1287">
                <a:extLst>
                  <a:ext uri="{FF2B5EF4-FFF2-40B4-BE49-F238E27FC236}">
                    <a16:creationId xmlns:a16="http://schemas.microsoft.com/office/drawing/2014/main" id="{139D7930-C8E0-1627-240C-D38FBD320EE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8" name="TextBox 1288">
                <a:extLst>
                  <a:ext uri="{FF2B5EF4-FFF2-40B4-BE49-F238E27FC236}">
                    <a16:creationId xmlns:a16="http://schemas.microsoft.com/office/drawing/2014/main" id="{31F5DC18-25B7-159E-F6A9-5DE3728FC12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9" name="Group 1289">
              <a:extLst>
                <a:ext uri="{FF2B5EF4-FFF2-40B4-BE49-F238E27FC236}">
                  <a16:creationId xmlns:a16="http://schemas.microsoft.com/office/drawing/2014/main" id="{630DFD99-2EFA-7313-E2B9-3BAB9C94AEFE}"/>
                </a:ext>
              </a:extLst>
            </p:cNvPr>
            <p:cNvGrpSpPr/>
            <p:nvPr/>
          </p:nvGrpSpPr>
          <p:grpSpPr>
            <a:xfrm rot="7889676">
              <a:off x="1075843" y="298253"/>
              <a:ext cx="9004" cy="9004"/>
              <a:chOff x="0" y="0"/>
              <a:chExt cx="237406" cy="237406"/>
            </a:xfrm>
          </p:grpSpPr>
          <p:sp>
            <p:nvSpPr>
              <p:cNvPr id="1290" name="Freeform 1290">
                <a:extLst>
                  <a:ext uri="{FF2B5EF4-FFF2-40B4-BE49-F238E27FC236}">
                    <a16:creationId xmlns:a16="http://schemas.microsoft.com/office/drawing/2014/main" id="{329784C5-3E26-0C7F-A010-6454E7B29FA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1" name="TextBox 1291">
                <a:extLst>
                  <a:ext uri="{FF2B5EF4-FFF2-40B4-BE49-F238E27FC236}">
                    <a16:creationId xmlns:a16="http://schemas.microsoft.com/office/drawing/2014/main" id="{5746C3C8-EF27-D996-9D28-0A39F4CC99C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2" name="Group 1292">
              <a:extLst>
                <a:ext uri="{FF2B5EF4-FFF2-40B4-BE49-F238E27FC236}">
                  <a16:creationId xmlns:a16="http://schemas.microsoft.com/office/drawing/2014/main" id="{B2281C85-6BA6-2535-309E-EF205A82E353}"/>
                </a:ext>
              </a:extLst>
            </p:cNvPr>
            <p:cNvGrpSpPr/>
            <p:nvPr/>
          </p:nvGrpSpPr>
          <p:grpSpPr>
            <a:xfrm rot="7889676">
              <a:off x="1112311" y="257026"/>
              <a:ext cx="9004" cy="9004"/>
              <a:chOff x="0" y="0"/>
              <a:chExt cx="219327" cy="219327"/>
            </a:xfrm>
          </p:grpSpPr>
          <p:sp>
            <p:nvSpPr>
              <p:cNvPr id="1293" name="Freeform 1293">
                <a:extLst>
                  <a:ext uri="{FF2B5EF4-FFF2-40B4-BE49-F238E27FC236}">
                    <a16:creationId xmlns:a16="http://schemas.microsoft.com/office/drawing/2014/main" id="{1673CD57-6423-508E-4327-1C38D74E621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4" name="TextBox 1294">
                <a:extLst>
                  <a:ext uri="{FF2B5EF4-FFF2-40B4-BE49-F238E27FC236}">
                    <a16:creationId xmlns:a16="http://schemas.microsoft.com/office/drawing/2014/main" id="{E1E86528-EE46-9DA4-00E5-267ACFBC536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5" name="Group 1295">
              <a:extLst>
                <a:ext uri="{FF2B5EF4-FFF2-40B4-BE49-F238E27FC236}">
                  <a16:creationId xmlns:a16="http://schemas.microsoft.com/office/drawing/2014/main" id="{2EDFD838-65E4-C6E2-BA57-25BD1C29084E}"/>
                </a:ext>
              </a:extLst>
            </p:cNvPr>
            <p:cNvGrpSpPr/>
            <p:nvPr/>
          </p:nvGrpSpPr>
          <p:grpSpPr>
            <a:xfrm rot="7889676">
              <a:off x="1112311" y="257026"/>
              <a:ext cx="9004" cy="9004"/>
              <a:chOff x="0" y="0"/>
              <a:chExt cx="237406" cy="237406"/>
            </a:xfrm>
          </p:grpSpPr>
          <p:sp>
            <p:nvSpPr>
              <p:cNvPr id="1296" name="Freeform 1296">
                <a:extLst>
                  <a:ext uri="{FF2B5EF4-FFF2-40B4-BE49-F238E27FC236}">
                    <a16:creationId xmlns:a16="http://schemas.microsoft.com/office/drawing/2014/main" id="{15C26D10-A6B0-E28A-1569-D5C5C8580BC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7" name="TextBox 1297">
                <a:extLst>
                  <a:ext uri="{FF2B5EF4-FFF2-40B4-BE49-F238E27FC236}">
                    <a16:creationId xmlns:a16="http://schemas.microsoft.com/office/drawing/2014/main" id="{B128EAE9-771C-AC95-40C5-DE64AE9957C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98" name="Group 1298">
              <a:extLst>
                <a:ext uri="{FF2B5EF4-FFF2-40B4-BE49-F238E27FC236}">
                  <a16:creationId xmlns:a16="http://schemas.microsoft.com/office/drawing/2014/main" id="{D02C756B-A641-D659-12D6-BB05ABBEA041}"/>
                </a:ext>
              </a:extLst>
            </p:cNvPr>
            <p:cNvGrpSpPr/>
            <p:nvPr/>
          </p:nvGrpSpPr>
          <p:grpSpPr>
            <a:xfrm rot="7054208">
              <a:off x="973602" y="178496"/>
              <a:ext cx="8365" cy="14073"/>
              <a:chOff x="0" y="0"/>
              <a:chExt cx="174642" cy="293797"/>
            </a:xfrm>
          </p:grpSpPr>
          <p:sp>
            <p:nvSpPr>
              <p:cNvPr id="1299" name="Freeform 1299">
                <a:extLst>
                  <a:ext uri="{FF2B5EF4-FFF2-40B4-BE49-F238E27FC236}">
                    <a16:creationId xmlns:a16="http://schemas.microsoft.com/office/drawing/2014/main" id="{A9D60979-1447-B2FB-630D-90CEE64A79C4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0" name="TextBox 1300">
                <a:extLst>
                  <a:ext uri="{FF2B5EF4-FFF2-40B4-BE49-F238E27FC236}">
                    <a16:creationId xmlns:a16="http://schemas.microsoft.com/office/drawing/2014/main" id="{C8794BE2-74A6-0727-648B-66952809F7FC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1" name="Group 1301">
              <a:extLst>
                <a:ext uri="{FF2B5EF4-FFF2-40B4-BE49-F238E27FC236}">
                  <a16:creationId xmlns:a16="http://schemas.microsoft.com/office/drawing/2014/main" id="{99747927-579D-3875-7D31-8D128B6B0058}"/>
                </a:ext>
              </a:extLst>
            </p:cNvPr>
            <p:cNvGrpSpPr/>
            <p:nvPr/>
          </p:nvGrpSpPr>
          <p:grpSpPr>
            <a:xfrm rot="6343282">
              <a:off x="923770" y="187757"/>
              <a:ext cx="7660" cy="9479"/>
              <a:chOff x="0" y="0"/>
              <a:chExt cx="237406" cy="293797"/>
            </a:xfrm>
          </p:grpSpPr>
          <p:sp>
            <p:nvSpPr>
              <p:cNvPr id="1302" name="Freeform 1302">
                <a:extLst>
                  <a:ext uri="{FF2B5EF4-FFF2-40B4-BE49-F238E27FC236}">
                    <a16:creationId xmlns:a16="http://schemas.microsoft.com/office/drawing/2014/main" id="{3F0F5560-E455-371B-ED68-74DA78EAACA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3" name="TextBox 1303">
                <a:extLst>
                  <a:ext uri="{FF2B5EF4-FFF2-40B4-BE49-F238E27FC236}">
                    <a16:creationId xmlns:a16="http://schemas.microsoft.com/office/drawing/2014/main" id="{BD5E5AB0-6954-E2A8-F845-9AFCF7DD1838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4" name="Group 1304">
              <a:extLst>
                <a:ext uri="{FF2B5EF4-FFF2-40B4-BE49-F238E27FC236}">
                  <a16:creationId xmlns:a16="http://schemas.microsoft.com/office/drawing/2014/main" id="{D7749610-8F8C-9A39-64D8-BDBEBF6B2538}"/>
                </a:ext>
              </a:extLst>
            </p:cNvPr>
            <p:cNvGrpSpPr/>
            <p:nvPr/>
          </p:nvGrpSpPr>
          <p:grpSpPr>
            <a:xfrm rot="7054208">
              <a:off x="965996" y="136809"/>
              <a:ext cx="8365" cy="14073"/>
              <a:chOff x="0" y="0"/>
              <a:chExt cx="174642" cy="293797"/>
            </a:xfrm>
          </p:grpSpPr>
          <p:sp>
            <p:nvSpPr>
              <p:cNvPr id="1305" name="Freeform 1305">
                <a:extLst>
                  <a:ext uri="{FF2B5EF4-FFF2-40B4-BE49-F238E27FC236}">
                    <a16:creationId xmlns:a16="http://schemas.microsoft.com/office/drawing/2014/main" id="{4F964BD0-D951-4963-C742-A8EA2BA58D9C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6" name="TextBox 1306">
                <a:extLst>
                  <a:ext uri="{FF2B5EF4-FFF2-40B4-BE49-F238E27FC236}">
                    <a16:creationId xmlns:a16="http://schemas.microsoft.com/office/drawing/2014/main" id="{245C2C01-B4B5-4558-A307-7F65E9C0DC80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7" name="Group 1307">
              <a:extLst>
                <a:ext uri="{FF2B5EF4-FFF2-40B4-BE49-F238E27FC236}">
                  <a16:creationId xmlns:a16="http://schemas.microsoft.com/office/drawing/2014/main" id="{6EEA9E79-3DCF-DA1D-E916-63B92232A548}"/>
                </a:ext>
              </a:extLst>
            </p:cNvPr>
            <p:cNvGrpSpPr/>
            <p:nvPr/>
          </p:nvGrpSpPr>
          <p:grpSpPr>
            <a:xfrm rot="6343282">
              <a:off x="916165" y="146070"/>
              <a:ext cx="7660" cy="9479"/>
              <a:chOff x="0" y="0"/>
              <a:chExt cx="237406" cy="293797"/>
            </a:xfrm>
          </p:grpSpPr>
          <p:sp>
            <p:nvSpPr>
              <p:cNvPr id="1308" name="Freeform 1308">
                <a:extLst>
                  <a:ext uri="{FF2B5EF4-FFF2-40B4-BE49-F238E27FC236}">
                    <a16:creationId xmlns:a16="http://schemas.microsoft.com/office/drawing/2014/main" id="{E66B5C4E-6B4D-671C-E59D-CCAB4EB8BD6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9" name="TextBox 1309">
                <a:extLst>
                  <a:ext uri="{FF2B5EF4-FFF2-40B4-BE49-F238E27FC236}">
                    <a16:creationId xmlns:a16="http://schemas.microsoft.com/office/drawing/2014/main" id="{39358680-D672-A7F7-7E96-F04B9CF9F799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0" name="Group 1310">
              <a:extLst>
                <a:ext uri="{FF2B5EF4-FFF2-40B4-BE49-F238E27FC236}">
                  <a16:creationId xmlns:a16="http://schemas.microsoft.com/office/drawing/2014/main" id="{04A6491B-D369-E807-0CC6-E2BADC7B2E73}"/>
                </a:ext>
              </a:extLst>
            </p:cNvPr>
            <p:cNvGrpSpPr/>
            <p:nvPr/>
          </p:nvGrpSpPr>
          <p:grpSpPr>
            <a:xfrm rot="7054208">
              <a:off x="999936" y="159596"/>
              <a:ext cx="8365" cy="14073"/>
              <a:chOff x="0" y="0"/>
              <a:chExt cx="174642" cy="293797"/>
            </a:xfrm>
          </p:grpSpPr>
          <p:sp>
            <p:nvSpPr>
              <p:cNvPr id="1311" name="Freeform 1311">
                <a:extLst>
                  <a:ext uri="{FF2B5EF4-FFF2-40B4-BE49-F238E27FC236}">
                    <a16:creationId xmlns:a16="http://schemas.microsoft.com/office/drawing/2014/main" id="{8657C884-3B92-5C68-C058-F7866EECC9BE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2" name="TextBox 1312">
                <a:extLst>
                  <a:ext uri="{FF2B5EF4-FFF2-40B4-BE49-F238E27FC236}">
                    <a16:creationId xmlns:a16="http://schemas.microsoft.com/office/drawing/2014/main" id="{053A32E4-A1E5-8D7E-B8CD-9CE972D569CC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3" name="Group 1313">
              <a:extLst>
                <a:ext uri="{FF2B5EF4-FFF2-40B4-BE49-F238E27FC236}">
                  <a16:creationId xmlns:a16="http://schemas.microsoft.com/office/drawing/2014/main" id="{423275F3-9ECC-C392-D8B6-43EA37377DF7}"/>
                </a:ext>
              </a:extLst>
            </p:cNvPr>
            <p:cNvGrpSpPr/>
            <p:nvPr/>
          </p:nvGrpSpPr>
          <p:grpSpPr>
            <a:xfrm rot="6343282">
              <a:off x="950104" y="168857"/>
              <a:ext cx="7660" cy="9479"/>
              <a:chOff x="0" y="0"/>
              <a:chExt cx="237406" cy="293797"/>
            </a:xfrm>
          </p:grpSpPr>
          <p:sp>
            <p:nvSpPr>
              <p:cNvPr id="1314" name="Freeform 1314">
                <a:extLst>
                  <a:ext uri="{FF2B5EF4-FFF2-40B4-BE49-F238E27FC236}">
                    <a16:creationId xmlns:a16="http://schemas.microsoft.com/office/drawing/2014/main" id="{CA8AF763-E57A-F7EA-300A-6B00D1C4DD8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5" name="TextBox 1315">
                <a:extLst>
                  <a:ext uri="{FF2B5EF4-FFF2-40B4-BE49-F238E27FC236}">
                    <a16:creationId xmlns:a16="http://schemas.microsoft.com/office/drawing/2014/main" id="{2C613E0F-A5F5-A039-CBC9-D8B9CAF224EE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6" name="Group 1316">
              <a:extLst>
                <a:ext uri="{FF2B5EF4-FFF2-40B4-BE49-F238E27FC236}">
                  <a16:creationId xmlns:a16="http://schemas.microsoft.com/office/drawing/2014/main" id="{4C35E7C0-7824-6519-3D9F-F8558F494E42}"/>
                </a:ext>
              </a:extLst>
            </p:cNvPr>
            <p:cNvGrpSpPr/>
            <p:nvPr/>
          </p:nvGrpSpPr>
          <p:grpSpPr>
            <a:xfrm rot="-4106663">
              <a:off x="905570" y="111260"/>
              <a:ext cx="8365" cy="14073"/>
              <a:chOff x="0" y="0"/>
              <a:chExt cx="174642" cy="293797"/>
            </a:xfrm>
          </p:grpSpPr>
          <p:sp>
            <p:nvSpPr>
              <p:cNvPr id="1317" name="Freeform 1317">
                <a:extLst>
                  <a:ext uri="{FF2B5EF4-FFF2-40B4-BE49-F238E27FC236}">
                    <a16:creationId xmlns:a16="http://schemas.microsoft.com/office/drawing/2014/main" id="{48B47F86-74BE-431D-E9B3-02B685ED5FDF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8" name="TextBox 1318">
                <a:extLst>
                  <a:ext uri="{FF2B5EF4-FFF2-40B4-BE49-F238E27FC236}">
                    <a16:creationId xmlns:a16="http://schemas.microsoft.com/office/drawing/2014/main" id="{34CECB09-B600-3172-9696-1713824DBE05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9" name="Group 1319">
              <a:extLst>
                <a:ext uri="{FF2B5EF4-FFF2-40B4-BE49-F238E27FC236}">
                  <a16:creationId xmlns:a16="http://schemas.microsoft.com/office/drawing/2014/main" id="{23062FB1-EB43-5E04-04D2-D670E5E2C2DA}"/>
                </a:ext>
              </a:extLst>
            </p:cNvPr>
            <p:cNvGrpSpPr/>
            <p:nvPr/>
          </p:nvGrpSpPr>
          <p:grpSpPr>
            <a:xfrm rot="-4280841">
              <a:off x="1055142" y="213341"/>
              <a:ext cx="7660" cy="9479"/>
              <a:chOff x="0" y="0"/>
              <a:chExt cx="237406" cy="293797"/>
            </a:xfrm>
          </p:grpSpPr>
          <p:sp>
            <p:nvSpPr>
              <p:cNvPr id="1320" name="Freeform 1320">
                <a:extLst>
                  <a:ext uri="{FF2B5EF4-FFF2-40B4-BE49-F238E27FC236}">
                    <a16:creationId xmlns:a16="http://schemas.microsoft.com/office/drawing/2014/main" id="{086A1414-4F1B-0041-B9EC-F908C196014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1" name="TextBox 1321">
                <a:extLst>
                  <a:ext uri="{FF2B5EF4-FFF2-40B4-BE49-F238E27FC236}">
                    <a16:creationId xmlns:a16="http://schemas.microsoft.com/office/drawing/2014/main" id="{B04F297D-2D75-AEB9-FE51-98B8C66DB9D9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2" name="Group 1322">
              <a:extLst>
                <a:ext uri="{FF2B5EF4-FFF2-40B4-BE49-F238E27FC236}">
                  <a16:creationId xmlns:a16="http://schemas.microsoft.com/office/drawing/2014/main" id="{97401F64-FAC6-122E-C1A0-F9C13BD45700}"/>
                </a:ext>
              </a:extLst>
            </p:cNvPr>
            <p:cNvGrpSpPr/>
            <p:nvPr/>
          </p:nvGrpSpPr>
          <p:grpSpPr>
            <a:xfrm rot="-3569916">
              <a:off x="980313" y="198038"/>
              <a:ext cx="8365" cy="14073"/>
              <a:chOff x="0" y="0"/>
              <a:chExt cx="174642" cy="293797"/>
            </a:xfrm>
          </p:grpSpPr>
          <p:sp>
            <p:nvSpPr>
              <p:cNvPr id="1323" name="Freeform 1323">
                <a:extLst>
                  <a:ext uri="{FF2B5EF4-FFF2-40B4-BE49-F238E27FC236}">
                    <a16:creationId xmlns:a16="http://schemas.microsoft.com/office/drawing/2014/main" id="{E32AC70B-BCC7-3769-2573-8A62A6473C2F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4" name="TextBox 1324">
                <a:extLst>
                  <a:ext uri="{FF2B5EF4-FFF2-40B4-BE49-F238E27FC236}">
                    <a16:creationId xmlns:a16="http://schemas.microsoft.com/office/drawing/2014/main" id="{5868964F-79AF-2F1F-1DED-83B4EB8C7EFE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5" name="Group 1325">
              <a:extLst>
                <a:ext uri="{FF2B5EF4-FFF2-40B4-BE49-F238E27FC236}">
                  <a16:creationId xmlns:a16="http://schemas.microsoft.com/office/drawing/2014/main" id="{19B7579A-F573-496F-2C90-7F640FB55655}"/>
                </a:ext>
              </a:extLst>
            </p:cNvPr>
            <p:cNvGrpSpPr/>
            <p:nvPr/>
          </p:nvGrpSpPr>
          <p:grpSpPr>
            <a:xfrm rot="-4280841">
              <a:off x="1031140" y="195946"/>
              <a:ext cx="7660" cy="9479"/>
              <a:chOff x="0" y="0"/>
              <a:chExt cx="237406" cy="293797"/>
            </a:xfrm>
          </p:grpSpPr>
          <p:sp>
            <p:nvSpPr>
              <p:cNvPr id="1326" name="Freeform 1326">
                <a:extLst>
                  <a:ext uri="{FF2B5EF4-FFF2-40B4-BE49-F238E27FC236}">
                    <a16:creationId xmlns:a16="http://schemas.microsoft.com/office/drawing/2014/main" id="{7F030EB1-95A2-382F-E417-2E1F107C22E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7" name="TextBox 1327">
                <a:extLst>
                  <a:ext uri="{FF2B5EF4-FFF2-40B4-BE49-F238E27FC236}">
                    <a16:creationId xmlns:a16="http://schemas.microsoft.com/office/drawing/2014/main" id="{28D3C10B-2A41-0E02-6E42-39B7B36C4769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8" name="Group 1328">
              <a:extLst>
                <a:ext uri="{FF2B5EF4-FFF2-40B4-BE49-F238E27FC236}">
                  <a16:creationId xmlns:a16="http://schemas.microsoft.com/office/drawing/2014/main" id="{CD9A6E97-032D-7AE8-BFF6-DE6E424D2EBE}"/>
                </a:ext>
              </a:extLst>
            </p:cNvPr>
            <p:cNvGrpSpPr/>
            <p:nvPr/>
          </p:nvGrpSpPr>
          <p:grpSpPr>
            <a:xfrm rot="-3569916">
              <a:off x="905015" y="209731"/>
              <a:ext cx="8365" cy="14073"/>
              <a:chOff x="0" y="0"/>
              <a:chExt cx="174642" cy="293797"/>
            </a:xfrm>
          </p:grpSpPr>
          <p:sp>
            <p:nvSpPr>
              <p:cNvPr id="1329" name="Freeform 1329">
                <a:extLst>
                  <a:ext uri="{FF2B5EF4-FFF2-40B4-BE49-F238E27FC236}">
                    <a16:creationId xmlns:a16="http://schemas.microsoft.com/office/drawing/2014/main" id="{1967D28E-E277-BAD8-8948-16BFDC900C0F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0" name="TextBox 1330">
                <a:extLst>
                  <a:ext uri="{FF2B5EF4-FFF2-40B4-BE49-F238E27FC236}">
                    <a16:creationId xmlns:a16="http://schemas.microsoft.com/office/drawing/2014/main" id="{8CD9DA5A-47DE-64B3-C589-79BCED1C246F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1" name="Group 1331">
              <a:extLst>
                <a:ext uri="{FF2B5EF4-FFF2-40B4-BE49-F238E27FC236}">
                  <a16:creationId xmlns:a16="http://schemas.microsoft.com/office/drawing/2014/main" id="{CBE3690F-2A24-8455-9693-B2EEABC9B199}"/>
                </a:ext>
              </a:extLst>
            </p:cNvPr>
            <p:cNvGrpSpPr/>
            <p:nvPr/>
          </p:nvGrpSpPr>
          <p:grpSpPr>
            <a:xfrm rot="-4280841">
              <a:off x="955843" y="207639"/>
              <a:ext cx="7660" cy="9479"/>
              <a:chOff x="0" y="0"/>
              <a:chExt cx="237406" cy="293797"/>
            </a:xfrm>
          </p:grpSpPr>
          <p:sp>
            <p:nvSpPr>
              <p:cNvPr id="1332" name="Freeform 1332">
                <a:extLst>
                  <a:ext uri="{FF2B5EF4-FFF2-40B4-BE49-F238E27FC236}">
                    <a16:creationId xmlns:a16="http://schemas.microsoft.com/office/drawing/2014/main" id="{DB291FEF-D8EB-C3F5-9063-CB6E1842C57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3" name="TextBox 1333">
                <a:extLst>
                  <a:ext uri="{FF2B5EF4-FFF2-40B4-BE49-F238E27FC236}">
                    <a16:creationId xmlns:a16="http://schemas.microsoft.com/office/drawing/2014/main" id="{983C67E1-9272-B25A-6404-C23C5C3382F9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4" name="Group 1334">
              <a:extLst>
                <a:ext uri="{FF2B5EF4-FFF2-40B4-BE49-F238E27FC236}">
                  <a16:creationId xmlns:a16="http://schemas.microsoft.com/office/drawing/2014/main" id="{685998DC-FFEF-B31E-0665-C85F1AE558E8}"/>
                </a:ext>
              </a:extLst>
            </p:cNvPr>
            <p:cNvGrpSpPr/>
            <p:nvPr/>
          </p:nvGrpSpPr>
          <p:grpSpPr>
            <a:xfrm rot="-3569916">
              <a:off x="889199" y="224966"/>
              <a:ext cx="8365" cy="14073"/>
              <a:chOff x="0" y="0"/>
              <a:chExt cx="174642" cy="293797"/>
            </a:xfrm>
          </p:grpSpPr>
          <p:sp>
            <p:nvSpPr>
              <p:cNvPr id="1335" name="Freeform 1335">
                <a:extLst>
                  <a:ext uri="{FF2B5EF4-FFF2-40B4-BE49-F238E27FC236}">
                    <a16:creationId xmlns:a16="http://schemas.microsoft.com/office/drawing/2014/main" id="{C8F88AD6-7ABA-BE5A-F517-91552082B3D3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6" name="TextBox 1336">
                <a:extLst>
                  <a:ext uri="{FF2B5EF4-FFF2-40B4-BE49-F238E27FC236}">
                    <a16:creationId xmlns:a16="http://schemas.microsoft.com/office/drawing/2014/main" id="{C5F83DE9-6C2E-562E-1217-A9845B762F1F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7" name="Group 1337">
              <a:extLst>
                <a:ext uri="{FF2B5EF4-FFF2-40B4-BE49-F238E27FC236}">
                  <a16:creationId xmlns:a16="http://schemas.microsoft.com/office/drawing/2014/main" id="{72398742-5B42-AB09-C2A5-5890355CD5E7}"/>
                </a:ext>
              </a:extLst>
            </p:cNvPr>
            <p:cNvGrpSpPr/>
            <p:nvPr/>
          </p:nvGrpSpPr>
          <p:grpSpPr>
            <a:xfrm rot="-4280841">
              <a:off x="940026" y="222874"/>
              <a:ext cx="7660" cy="9479"/>
              <a:chOff x="0" y="0"/>
              <a:chExt cx="237406" cy="293797"/>
            </a:xfrm>
          </p:grpSpPr>
          <p:sp>
            <p:nvSpPr>
              <p:cNvPr id="1338" name="Freeform 1338">
                <a:extLst>
                  <a:ext uri="{FF2B5EF4-FFF2-40B4-BE49-F238E27FC236}">
                    <a16:creationId xmlns:a16="http://schemas.microsoft.com/office/drawing/2014/main" id="{69968300-9D5E-338D-321B-9C580D9B9E3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9" name="TextBox 1339">
                <a:extLst>
                  <a:ext uri="{FF2B5EF4-FFF2-40B4-BE49-F238E27FC236}">
                    <a16:creationId xmlns:a16="http://schemas.microsoft.com/office/drawing/2014/main" id="{667BA686-1636-A334-D45E-CE44269F7D75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0" name="Group 1340">
              <a:extLst>
                <a:ext uri="{FF2B5EF4-FFF2-40B4-BE49-F238E27FC236}">
                  <a16:creationId xmlns:a16="http://schemas.microsoft.com/office/drawing/2014/main" id="{C1F74A42-7C60-EE57-01F8-30EC9B363350}"/>
                </a:ext>
              </a:extLst>
            </p:cNvPr>
            <p:cNvGrpSpPr/>
            <p:nvPr/>
          </p:nvGrpSpPr>
          <p:grpSpPr>
            <a:xfrm rot="6645452">
              <a:off x="900483" y="167890"/>
              <a:ext cx="8365" cy="14073"/>
              <a:chOff x="0" y="0"/>
              <a:chExt cx="174642" cy="293797"/>
            </a:xfrm>
          </p:grpSpPr>
          <p:sp>
            <p:nvSpPr>
              <p:cNvPr id="1341" name="Freeform 1341">
                <a:extLst>
                  <a:ext uri="{FF2B5EF4-FFF2-40B4-BE49-F238E27FC236}">
                    <a16:creationId xmlns:a16="http://schemas.microsoft.com/office/drawing/2014/main" id="{A47947E4-4C4F-CCED-AEE4-DE48B0AEF246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2" name="TextBox 1342">
                <a:extLst>
                  <a:ext uri="{FF2B5EF4-FFF2-40B4-BE49-F238E27FC236}">
                    <a16:creationId xmlns:a16="http://schemas.microsoft.com/office/drawing/2014/main" id="{3C188F98-8FE0-E196-0B4C-83822AB7C6E1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3" name="Group 1343">
              <a:extLst>
                <a:ext uri="{FF2B5EF4-FFF2-40B4-BE49-F238E27FC236}">
                  <a16:creationId xmlns:a16="http://schemas.microsoft.com/office/drawing/2014/main" id="{B29E29E3-48DB-41BA-8C19-D7C43359AA9C}"/>
                </a:ext>
              </a:extLst>
            </p:cNvPr>
            <p:cNvGrpSpPr/>
            <p:nvPr/>
          </p:nvGrpSpPr>
          <p:grpSpPr>
            <a:xfrm rot="6347161">
              <a:off x="864269" y="200921"/>
              <a:ext cx="7660" cy="9479"/>
              <a:chOff x="0" y="0"/>
              <a:chExt cx="237406" cy="293797"/>
            </a:xfrm>
          </p:grpSpPr>
          <p:sp>
            <p:nvSpPr>
              <p:cNvPr id="1344" name="Freeform 1344">
                <a:extLst>
                  <a:ext uri="{FF2B5EF4-FFF2-40B4-BE49-F238E27FC236}">
                    <a16:creationId xmlns:a16="http://schemas.microsoft.com/office/drawing/2014/main" id="{0E099050-D384-7DF3-254A-206C4B173E4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5" name="TextBox 1345">
                <a:extLst>
                  <a:ext uri="{FF2B5EF4-FFF2-40B4-BE49-F238E27FC236}">
                    <a16:creationId xmlns:a16="http://schemas.microsoft.com/office/drawing/2014/main" id="{85CFF95F-CF02-1E9A-6929-30B85583C5F0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6" name="Group 1346">
              <a:extLst>
                <a:ext uri="{FF2B5EF4-FFF2-40B4-BE49-F238E27FC236}">
                  <a16:creationId xmlns:a16="http://schemas.microsoft.com/office/drawing/2014/main" id="{A7E56978-E0A0-AF7F-CD76-A03E6A804274}"/>
                </a:ext>
              </a:extLst>
            </p:cNvPr>
            <p:cNvGrpSpPr/>
            <p:nvPr/>
          </p:nvGrpSpPr>
          <p:grpSpPr>
            <a:xfrm rot="-4280841">
              <a:off x="1014177" y="222119"/>
              <a:ext cx="7660" cy="9479"/>
              <a:chOff x="0" y="0"/>
              <a:chExt cx="237406" cy="293797"/>
            </a:xfrm>
          </p:grpSpPr>
          <p:sp>
            <p:nvSpPr>
              <p:cNvPr id="1347" name="Freeform 1347">
                <a:extLst>
                  <a:ext uri="{FF2B5EF4-FFF2-40B4-BE49-F238E27FC236}">
                    <a16:creationId xmlns:a16="http://schemas.microsoft.com/office/drawing/2014/main" id="{8CD0479A-34E6-F025-2B1D-503C180932E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8" name="TextBox 1348">
                <a:extLst>
                  <a:ext uri="{FF2B5EF4-FFF2-40B4-BE49-F238E27FC236}">
                    <a16:creationId xmlns:a16="http://schemas.microsoft.com/office/drawing/2014/main" id="{64333859-7211-2E1F-5261-72A0A73B31D8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9" name="Group 1349">
              <a:extLst>
                <a:ext uri="{FF2B5EF4-FFF2-40B4-BE49-F238E27FC236}">
                  <a16:creationId xmlns:a16="http://schemas.microsoft.com/office/drawing/2014/main" id="{B3C53C5B-C034-C0B5-B0C7-E470B596AA2C}"/>
                </a:ext>
              </a:extLst>
            </p:cNvPr>
            <p:cNvGrpSpPr/>
            <p:nvPr/>
          </p:nvGrpSpPr>
          <p:grpSpPr>
            <a:xfrm rot="-4280841">
              <a:off x="881366" y="89298"/>
              <a:ext cx="7660" cy="9479"/>
              <a:chOff x="0" y="0"/>
              <a:chExt cx="237406" cy="293797"/>
            </a:xfrm>
          </p:grpSpPr>
          <p:sp>
            <p:nvSpPr>
              <p:cNvPr id="1350" name="Freeform 1350">
                <a:extLst>
                  <a:ext uri="{FF2B5EF4-FFF2-40B4-BE49-F238E27FC236}">
                    <a16:creationId xmlns:a16="http://schemas.microsoft.com/office/drawing/2014/main" id="{2516551C-661A-906D-D367-BAC3536BD7E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1" name="TextBox 1351">
                <a:extLst>
                  <a:ext uri="{FF2B5EF4-FFF2-40B4-BE49-F238E27FC236}">
                    <a16:creationId xmlns:a16="http://schemas.microsoft.com/office/drawing/2014/main" id="{15F68E2B-9CA7-63F4-FD42-D4BC84B6D5C2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2" name="Group 1352">
              <a:extLst>
                <a:ext uri="{FF2B5EF4-FFF2-40B4-BE49-F238E27FC236}">
                  <a16:creationId xmlns:a16="http://schemas.microsoft.com/office/drawing/2014/main" id="{8809A9A0-4B79-784F-A9F4-F10195E58427}"/>
                </a:ext>
              </a:extLst>
            </p:cNvPr>
            <p:cNvGrpSpPr/>
            <p:nvPr/>
          </p:nvGrpSpPr>
          <p:grpSpPr>
            <a:xfrm rot="7054208">
              <a:off x="534123" y="310014"/>
              <a:ext cx="8365" cy="14073"/>
              <a:chOff x="0" y="0"/>
              <a:chExt cx="174642" cy="293797"/>
            </a:xfrm>
          </p:grpSpPr>
          <p:sp>
            <p:nvSpPr>
              <p:cNvPr id="1353" name="Freeform 1353">
                <a:extLst>
                  <a:ext uri="{FF2B5EF4-FFF2-40B4-BE49-F238E27FC236}">
                    <a16:creationId xmlns:a16="http://schemas.microsoft.com/office/drawing/2014/main" id="{49F3E40C-5230-520E-4AB3-481A25E7CC4B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4" name="TextBox 1354">
                <a:extLst>
                  <a:ext uri="{FF2B5EF4-FFF2-40B4-BE49-F238E27FC236}">
                    <a16:creationId xmlns:a16="http://schemas.microsoft.com/office/drawing/2014/main" id="{7B31E2EC-C559-7C53-D098-1BFBD24FD398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5" name="Group 1355">
              <a:extLst>
                <a:ext uri="{FF2B5EF4-FFF2-40B4-BE49-F238E27FC236}">
                  <a16:creationId xmlns:a16="http://schemas.microsoft.com/office/drawing/2014/main" id="{32FC5C86-6ED3-EE13-06D1-E710DD8B8937}"/>
                </a:ext>
              </a:extLst>
            </p:cNvPr>
            <p:cNvGrpSpPr/>
            <p:nvPr/>
          </p:nvGrpSpPr>
          <p:grpSpPr>
            <a:xfrm rot="6343282">
              <a:off x="476686" y="277588"/>
              <a:ext cx="7660" cy="9479"/>
              <a:chOff x="0" y="0"/>
              <a:chExt cx="237406" cy="293797"/>
            </a:xfrm>
          </p:grpSpPr>
          <p:sp>
            <p:nvSpPr>
              <p:cNvPr id="1356" name="Freeform 1356">
                <a:extLst>
                  <a:ext uri="{FF2B5EF4-FFF2-40B4-BE49-F238E27FC236}">
                    <a16:creationId xmlns:a16="http://schemas.microsoft.com/office/drawing/2014/main" id="{2BC4D973-5D53-A87B-CA5B-B66DB20D9CF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7" name="TextBox 1357">
                <a:extLst>
                  <a:ext uri="{FF2B5EF4-FFF2-40B4-BE49-F238E27FC236}">
                    <a16:creationId xmlns:a16="http://schemas.microsoft.com/office/drawing/2014/main" id="{9DA33CF5-DD7B-9608-6B87-06A9016A8FA3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8" name="Group 1358">
              <a:extLst>
                <a:ext uri="{FF2B5EF4-FFF2-40B4-BE49-F238E27FC236}">
                  <a16:creationId xmlns:a16="http://schemas.microsoft.com/office/drawing/2014/main" id="{FFFD23AF-3F49-7D95-7689-C1BEE97B8D5E}"/>
                </a:ext>
              </a:extLst>
            </p:cNvPr>
            <p:cNvGrpSpPr/>
            <p:nvPr/>
          </p:nvGrpSpPr>
          <p:grpSpPr>
            <a:xfrm rot="6343282">
              <a:off x="510625" y="300376"/>
              <a:ext cx="7660" cy="9479"/>
              <a:chOff x="0" y="0"/>
              <a:chExt cx="237406" cy="293797"/>
            </a:xfrm>
          </p:grpSpPr>
          <p:sp>
            <p:nvSpPr>
              <p:cNvPr id="1359" name="Freeform 1359">
                <a:extLst>
                  <a:ext uri="{FF2B5EF4-FFF2-40B4-BE49-F238E27FC236}">
                    <a16:creationId xmlns:a16="http://schemas.microsoft.com/office/drawing/2014/main" id="{4CCDBD54-DE4A-662B-8011-34F687D7A42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0" name="TextBox 1360">
                <a:extLst>
                  <a:ext uri="{FF2B5EF4-FFF2-40B4-BE49-F238E27FC236}">
                    <a16:creationId xmlns:a16="http://schemas.microsoft.com/office/drawing/2014/main" id="{17C8B148-4F7F-530D-3156-897225EAFD0A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1" name="Group 1361">
              <a:extLst>
                <a:ext uri="{FF2B5EF4-FFF2-40B4-BE49-F238E27FC236}">
                  <a16:creationId xmlns:a16="http://schemas.microsoft.com/office/drawing/2014/main" id="{11A6BB8B-DA52-67A2-36A6-1F31BB16A454}"/>
                </a:ext>
              </a:extLst>
            </p:cNvPr>
            <p:cNvGrpSpPr/>
            <p:nvPr/>
          </p:nvGrpSpPr>
          <p:grpSpPr>
            <a:xfrm rot="6645452">
              <a:off x="461004" y="299408"/>
              <a:ext cx="8365" cy="14073"/>
              <a:chOff x="0" y="0"/>
              <a:chExt cx="174642" cy="293797"/>
            </a:xfrm>
          </p:grpSpPr>
          <p:sp>
            <p:nvSpPr>
              <p:cNvPr id="1362" name="Freeform 1362">
                <a:extLst>
                  <a:ext uri="{FF2B5EF4-FFF2-40B4-BE49-F238E27FC236}">
                    <a16:creationId xmlns:a16="http://schemas.microsoft.com/office/drawing/2014/main" id="{4D891475-345D-43C9-ADF0-0CA099C17F2E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3" name="TextBox 1363">
                <a:extLst>
                  <a:ext uri="{FF2B5EF4-FFF2-40B4-BE49-F238E27FC236}">
                    <a16:creationId xmlns:a16="http://schemas.microsoft.com/office/drawing/2014/main" id="{AE6FE02C-7654-AADE-C679-1A7F4C6AB5F8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4" name="Group 1364">
              <a:extLst>
                <a:ext uri="{FF2B5EF4-FFF2-40B4-BE49-F238E27FC236}">
                  <a16:creationId xmlns:a16="http://schemas.microsoft.com/office/drawing/2014/main" id="{867CF28D-B255-CC84-4C4A-D45212EF1095}"/>
                </a:ext>
              </a:extLst>
            </p:cNvPr>
            <p:cNvGrpSpPr/>
            <p:nvPr/>
          </p:nvGrpSpPr>
          <p:grpSpPr>
            <a:xfrm rot="9885533">
              <a:off x="503482" y="327962"/>
              <a:ext cx="7660" cy="9479"/>
              <a:chOff x="0" y="0"/>
              <a:chExt cx="237406" cy="293797"/>
            </a:xfrm>
          </p:grpSpPr>
          <p:sp>
            <p:nvSpPr>
              <p:cNvPr id="1365" name="Freeform 1365">
                <a:extLst>
                  <a:ext uri="{FF2B5EF4-FFF2-40B4-BE49-F238E27FC236}">
                    <a16:creationId xmlns:a16="http://schemas.microsoft.com/office/drawing/2014/main" id="{58E5E821-BBF9-B178-4CBE-A9F3E47A267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6" name="TextBox 1366">
                <a:extLst>
                  <a:ext uri="{FF2B5EF4-FFF2-40B4-BE49-F238E27FC236}">
                    <a16:creationId xmlns:a16="http://schemas.microsoft.com/office/drawing/2014/main" id="{DC64B0A9-7778-2BAD-0BD7-00A5B2D6B566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7" name="Group 1367">
              <a:extLst>
                <a:ext uri="{FF2B5EF4-FFF2-40B4-BE49-F238E27FC236}">
                  <a16:creationId xmlns:a16="http://schemas.microsoft.com/office/drawing/2014/main" id="{23EF421E-7D7F-A53E-1D3B-10300F54C2C0}"/>
                </a:ext>
              </a:extLst>
            </p:cNvPr>
            <p:cNvGrpSpPr/>
            <p:nvPr/>
          </p:nvGrpSpPr>
          <p:grpSpPr>
            <a:xfrm rot="10187702">
              <a:off x="474562" y="324928"/>
              <a:ext cx="8365" cy="14073"/>
              <a:chOff x="0" y="0"/>
              <a:chExt cx="174642" cy="293797"/>
            </a:xfrm>
          </p:grpSpPr>
          <p:sp>
            <p:nvSpPr>
              <p:cNvPr id="1368" name="Freeform 1368">
                <a:extLst>
                  <a:ext uri="{FF2B5EF4-FFF2-40B4-BE49-F238E27FC236}">
                    <a16:creationId xmlns:a16="http://schemas.microsoft.com/office/drawing/2014/main" id="{7A910EE3-3103-7DED-BE8F-DC10AAD652E9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9" name="TextBox 1369">
                <a:extLst>
                  <a:ext uri="{FF2B5EF4-FFF2-40B4-BE49-F238E27FC236}">
                    <a16:creationId xmlns:a16="http://schemas.microsoft.com/office/drawing/2014/main" id="{803D8EEB-C7D9-7C44-8CE4-2C7F66F664CE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</p:grpSp>
      <p:sp>
        <p:nvSpPr>
          <p:cNvPr id="1370" name="Freeform 1370">
            <a:extLst>
              <a:ext uri="{FF2B5EF4-FFF2-40B4-BE49-F238E27FC236}">
                <a16:creationId xmlns:a16="http://schemas.microsoft.com/office/drawing/2014/main" id="{4116E86C-D9E8-45F1-C91F-381A739FB94F}"/>
              </a:ext>
            </a:extLst>
          </p:cNvPr>
          <p:cNvSpPr/>
          <p:nvPr/>
        </p:nvSpPr>
        <p:spPr>
          <a:xfrm>
            <a:off x="15843809" y="6777115"/>
            <a:ext cx="694750" cy="391586"/>
          </a:xfrm>
          <a:custGeom>
            <a:avLst/>
            <a:gdLst/>
            <a:ahLst/>
            <a:cxnLst/>
            <a:rect l="l" t="t" r="r" b="b"/>
            <a:pathLst>
              <a:path w="694750" h="391586">
                <a:moveTo>
                  <a:pt x="0" y="0"/>
                </a:moveTo>
                <a:lnTo>
                  <a:pt x="694749" y="0"/>
                </a:lnTo>
                <a:lnTo>
                  <a:pt x="694749" y="391586"/>
                </a:lnTo>
                <a:lnTo>
                  <a:pt x="0" y="3915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71" name="Freeform 1371">
            <a:extLst>
              <a:ext uri="{FF2B5EF4-FFF2-40B4-BE49-F238E27FC236}">
                <a16:creationId xmlns:a16="http://schemas.microsoft.com/office/drawing/2014/main" id="{5111F64D-83DB-FAC6-5BE9-D1E6D4822D27}"/>
              </a:ext>
            </a:extLst>
          </p:cNvPr>
          <p:cNvSpPr/>
          <p:nvPr/>
        </p:nvSpPr>
        <p:spPr>
          <a:xfrm rot="9161663">
            <a:off x="14086318" y="4723495"/>
            <a:ext cx="2285913" cy="2353578"/>
          </a:xfrm>
          <a:custGeom>
            <a:avLst/>
            <a:gdLst/>
            <a:ahLst/>
            <a:cxnLst/>
            <a:rect l="l" t="t" r="r" b="b"/>
            <a:pathLst>
              <a:path w="2285913" h="2353578">
                <a:moveTo>
                  <a:pt x="0" y="0"/>
                </a:moveTo>
                <a:lnTo>
                  <a:pt x="2285913" y="0"/>
                </a:lnTo>
                <a:lnTo>
                  <a:pt x="2285913" y="2353578"/>
                </a:lnTo>
                <a:lnTo>
                  <a:pt x="0" y="23535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72" name="Freeform 1372">
            <a:extLst>
              <a:ext uri="{FF2B5EF4-FFF2-40B4-BE49-F238E27FC236}">
                <a16:creationId xmlns:a16="http://schemas.microsoft.com/office/drawing/2014/main" id="{8802D9F8-D58F-90B1-3697-70C872901F18}"/>
              </a:ext>
            </a:extLst>
          </p:cNvPr>
          <p:cNvSpPr/>
          <p:nvPr/>
        </p:nvSpPr>
        <p:spPr>
          <a:xfrm>
            <a:off x="17687935" y="8281196"/>
            <a:ext cx="929642" cy="523980"/>
          </a:xfrm>
          <a:custGeom>
            <a:avLst/>
            <a:gdLst/>
            <a:ahLst/>
            <a:cxnLst/>
            <a:rect l="l" t="t" r="r" b="b"/>
            <a:pathLst>
              <a:path w="929642" h="523980">
                <a:moveTo>
                  <a:pt x="0" y="0"/>
                </a:moveTo>
                <a:lnTo>
                  <a:pt x="929642" y="0"/>
                </a:lnTo>
                <a:lnTo>
                  <a:pt x="929642" y="523980"/>
                </a:lnTo>
                <a:lnTo>
                  <a:pt x="0" y="5239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73" name="Freeform 1373">
            <a:extLst>
              <a:ext uri="{FF2B5EF4-FFF2-40B4-BE49-F238E27FC236}">
                <a16:creationId xmlns:a16="http://schemas.microsoft.com/office/drawing/2014/main" id="{D4E16B86-1770-1961-1306-BB91C4257760}"/>
              </a:ext>
            </a:extLst>
          </p:cNvPr>
          <p:cNvSpPr/>
          <p:nvPr/>
        </p:nvSpPr>
        <p:spPr>
          <a:xfrm flipH="1">
            <a:off x="16000280" y="4848207"/>
            <a:ext cx="1957916" cy="1855126"/>
          </a:xfrm>
          <a:custGeom>
            <a:avLst/>
            <a:gdLst/>
            <a:ahLst/>
            <a:cxnLst/>
            <a:rect l="l" t="t" r="r" b="b"/>
            <a:pathLst>
              <a:path w="1957916" h="1855126">
                <a:moveTo>
                  <a:pt x="1957916" y="0"/>
                </a:moveTo>
                <a:lnTo>
                  <a:pt x="0" y="0"/>
                </a:lnTo>
                <a:lnTo>
                  <a:pt x="0" y="1855126"/>
                </a:lnTo>
                <a:lnTo>
                  <a:pt x="1957916" y="1855126"/>
                </a:lnTo>
                <a:lnTo>
                  <a:pt x="1957916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74" name="Freeform 1374">
            <a:extLst>
              <a:ext uri="{FF2B5EF4-FFF2-40B4-BE49-F238E27FC236}">
                <a16:creationId xmlns:a16="http://schemas.microsoft.com/office/drawing/2014/main" id="{B6421122-FD38-A131-3713-6D0F7F76BD63}"/>
              </a:ext>
            </a:extLst>
          </p:cNvPr>
          <p:cNvSpPr/>
          <p:nvPr/>
        </p:nvSpPr>
        <p:spPr>
          <a:xfrm>
            <a:off x="7742650" y="7104261"/>
            <a:ext cx="1298714" cy="732002"/>
          </a:xfrm>
          <a:custGeom>
            <a:avLst/>
            <a:gdLst/>
            <a:ahLst/>
            <a:cxnLst/>
            <a:rect l="l" t="t" r="r" b="b"/>
            <a:pathLst>
              <a:path w="1298714" h="732002">
                <a:moveTo>
                  <a:pt x="0" y="0"/>
                </a:moveTo>
                <a:lnTo>
                  <a:pt x="1298714" y="0"/>
                </a:lnTo>
                <a:lnTo>
                  <a:pt x="1298714" y="732002"/>
                </a:lnTo>
                <a:lnTo>
                  <a:pt x="0" y="7320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75" name="Group 1375">
            <a:extLst>
              <a:ext uri="{FF2B5EF4-FFF2-40B4-BE49-F238E27FC236}">
                <a16:creationId xmlns:a16="http://schemas.microsoft.com/office/drawing/2014/main" id="{2F689545-DCD6-FB80-6782-C04FF5AC7F8E}"/>
              </a:ext>
            </a:extLst>
          </p:cNvPr>
          <p:cNvGrpSpPr/>
          <p:nvPr/>
        </p:nvGrpSpPr>
        <p:grpSpPr>
          <a:xfrm rot="514757">
            <a:off x="8295509" y="7076049"/>
            <a:ext cx="764775" cy="491637"/>
            <a:chOff x="0" y="0"/>
            <a:chExt cx="1019700" cy="655516"/>
          </a:xfrm>
        </p:grpSpPr>
        <p:sp>
          <p:nvSpPr>
            <p:cNvPr id="1376" name="Freeform 1376">
              <a:extLst>
                <a:ext uri="{FF2B5EF4-FFF2-40B4-BE49-F238E27FC236}">
                  <a16:creationId xmlns:a16="http://schemas.microsoft.com/office/drawing/2014/main" id="{30E9AA02-F3C2-D9DF-4B37-CDE931FE2A17}"/>
                </a:ext>
              </a:extLst>
            </p:cNvPr>
            <p:cNvSpPr/>
            <p:nvPr/>
          </p:nvSpPr>
          <p:spPr>
            <a:xfrm rot="250889">
              <a:off x="261887" y="462755"/>
              <a:ext cx="485266" cy="175302"/>
            </a:xfrm>
            <a:custGeom>
              <a:avLst/>
              <a:gdLst/>
              <a:ahLst/>
              <a:cxnLst/>
              <a:rect l="l" t="t" r="r" b="b"/>
              <a:pathLst>
                <a:path w="485266" h="175302">
                  <a:moveTo>
                    <a:pt x="0" y="0"/>
                  </a:moveTo>
                  <a:lnTo>
                    <a:pt x="485266" y="0"/>
                  </a:lnTo>
                  <a:lnTo>
                    <a:pt x="485266" y="175302"/>
                  </a:lnTo>
                  <a:lnTo>
                    <a:pt x="0" y="175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77" name="Freeform 1377">
              <a:extLst>
                <a:ext uri="{FF2B5EF4-FFF2-40B4-BE49-F238E27FC236}">
                  <a16:creationId xmlns:a16="http://schemas.microsoft.com/office/drawing/2014/main" id="{AA9B3617-6BBB-92CF-9335-D298A7BBC936}"/>
                </a:ext>
              </a:extLst>
            </p:cNvPr>
            <p:cNvSpPr/>
            <p:nvPr/>
          </p:nvSpPr>
          <p:spPr>
            <a:xfrm>
              <a:off x="379119" y="498614"/>
              <a:ext cx="197251" cy="62234"/>
            </a:xfrm>
            <a:custGeom>
              <a:avLst/>
              <a:gdLst/>
              <a:ahLst/>
              <a:cxnLst/>
              <a:rect l="l" t="t" r="r" b="b"/>
              <a:pathLst>
                <a:path w="197251" h="62234">
                  <a:moveTo>
                    <a:pt x="0" y="0"/>
                  </a:moveTo>
                  <a:lnTo>
                    <a:pt x="197250" y="0"/>
                  </a:lnTo>
                  <a:lnTo>
                    <a:pt x="197250" y="62234"/>
                  </a:lnTo>
                  <a:lnTo>
                    <a:pt x="0" y="62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78" name="Group 1378">
              <a:extLst>
                <a:ext uri="{FF2B5EF4-FFF2-40B4-BE49-F238E27FC236}">
                  <a16:creationId xmlns:a16="http://schemas.microsoft.com/office/drawing/2014/main" id="{80274DBB-2E82-810E-8F98-BBD6B07122F4}"/>
                </a:ext>
              </a:extLst>
            </p:cNvPr>
            <p:cNvGrpSpPr/>
            <p:nvPr/>
          </p:nvGrpSpPr>
          <p:grpSpPr>
            <a:xfrm rot="-506993">
              <a:off x="524222" y="533963"/>
              <a:ext cx="71514" cy="44953"/>
              <a:chOff x="0" y="0"/>
              <a:chExt cx="1011698" cy="635948"/>
            </a:xfrm>
          </p:grpSpPr>
          <p:sp>
            <p:nvSpPr>
              <p:cNvPr id="1379" name="Freeform 1379">
                <a:extLst>
                  <a:ext uri="{FF2B5EF4-FFF2-40B4-BE49-F238E27FC236}">
                    <a16:creationId xmlns:a16="http://schemas.microsoft.com/office/drawing/2014/main" id="{012AABD5-E0EB-240B-255E-77B1B6534385}"/>
                  </a:ext>
                </a:extLst>
              </p:cNvPr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0" name="TextBox 1380">
                <a:extLst>
                  <a:ext uri="{FF2B5EF4-FFF2-40B4-BE49-F238E27FC236}">
                    <a16:creationId xmlns:a16="http://schemas.microsoft.com/office/drawing/2014/main" id="{9ABBC4F0-507C-B3B6-6A56-2C1DF37943AC}"/>
                  </a:ext>
                </a:extLst>
              </p:cNvPr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381" name="Freeform 1381">
              <a:extLst>
                <a:ext uri="{FF2B5EF4-FFF2-40B4-BE49-F238E27FC236}">
                  <a16:creationId xmlns:a16="http://schemas.microsoft.com/office/drawing/2014/main" id="{F2A51CE4-9661-07C9-F893-825CD68C1E07}"/>
                </a:ext>
              </a:extLst>
            </p:cNvPr>
            <p:cNvSpPr/>
            <p:nvPr/>
          </p:nvSpPr>
          <p:spPr>
            <a:xfrm rot="-381890">
              <a:off x="430199" y="506634"/>
              <a:ext cx="197251" cy="62234"/>
            </a:xfrm>
            <a:custGeom>
              <a:avLst/>
              <a:gdLst/>
              <a:ahLst/>
              <a:cxnLst/>
              <a:rect l="l" t="t" r="r" b="b"/>
              <a:pathLst>
                <a:path w="197251" h="62234">
                  <a:moveTo>
                    <a:pt x="0" y="0"/>
                  </a:moveTo>
                  <a:lnTo>
                    <a:pt x="197250" y="0"/>
                  </a:lnTo>
                  <a:lnTo>
                    <a:pt x="197250" y="62234"/>
                  </a:lnTo>
                  <a:lnTo>
                    <a:pt x="0" y="62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82" name="Group 1382">
              <a:extLst>
                <a:ext uri="{FF2B5EF4-FFF2-40B4-BE49-F238E27FC236}">
                  <a16:creationId xmlns:a16="http://schemas.microsoft.com/office/drawing/2014/main" id="{943E23DC-4E43-B33D-BCB9-2FCDF1CEAD3C}"/>
                </a:ext>
              </a:extLst>
            </p:cNvPr>
            <p:cNvGrpSpPr/>
            <p:nvPr/>
          </p:nvGrpSpPr>
          <p:grpSpPr>
            <a:xfrm rot="-888883">
              <a:off x="577756" y="532701"/>
              <a:ext cx="71514" cy="44953"/>
              <a:chOff x="0" y="0"/>
              <a:chExt cx="1011698" cy="635948"/>
            </a:xfrm>
          </p:grpSpPr>
          <p:sp>
            <p:nvSpPr>
              <p:cNvPr id="1383" name="Freeform 1383">
                <a:extLst>
                  <a:ext uri="{FF2B5EF4-FFF2-40B4-BE49-F238E27FC236}">
                    <a16:creationId xmlns:a16="http://schemas.microsoft.com/office/drawing/2014/main" id="{44BB1B13-CCCB-36A1-B203-B4DA5C59C383}"/>
                  </a:ext>
                </a:extLst>
              </p:cNvPr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4" name="TextBox 1384">
                <a:extLst>
                  <a:ext uri="{FF2B5EF4-FFF2-40B4-BE49-F238E27FC236}">
                    <a16:creationId xmlns:a16="http://schemas.microsoft.com/office/drawing/2014/main" id="{841BDEF1-71FD-9F52-EA1D-A27DEC480E74}"/>
                  </a:ext>
                </a:extLst>
              </p:cNvPr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85" name="Group 1385">
              <a:extLst>
                <a:ext uri="{FF2B5EF4-FFF2-40B4-BE49-F238E27FC236}">
                  <a16:creationId xmlns:a16="http://schemas.microsoft.com/office/drawing/2014/main" id="{9325A1C8-7E1D-B35B-B90B-470EE0C0A8AE}"/>
                </a:ext>
              </a:extLst>
            </p:cNvPr>
            <p:cNvGrpSpPr/>
            <p:nvPr/>
          </p:nvGrpSpPr>
          <p:grpSpPr>
            <a:xfrm rot="-1133282">
              <a:off x="788662" y="243569"/>
              <a:ext cx="83309" cy="48364"/>
              <a:chOff x="0" y="0"/>
              <a:chExt cx="142497" cy="82726"/>
            </a:xfrm>
          </p:grpSpPr>
          <p:sp>
            <p:nvSpPr>
              <p:cNvPr id="1386" name="Freeform 1386">
                <a:extLst>
                  <a:ext uri="{FF2B5EF4-FFF2-40B4-BE49-F238E27FC236}">
                    <a16:creationId xmlns:a16="http://schemas.microsoft.com/office/drawing/2014/main" id="{D4588D62-AE74-10B7-6914-6878D59AFAA6}"/>
                  </a:ext>
                </a:extLst>
              </p:cNvPr>
              <p:cNvSpPr/>
              <p:nvPr/>
            </p:nvSpPr>
            <p:spPr>
              <a:xfrm>
                <a:off x="0" y="0"/>
                <a:ext cx="142497" cy="82726"/>
              </a:xfrm>
              <a:custGeom>
                <a:avLst/>
                <a:gdLst/>
                <a:ahLst/>
                <a:cxnLst/>
                <a:rect l="l" t="t" r="r" b="b"/>
                <a:pathLst>
                  <a:path w="142497" h="82726">
                    <a:moveTo>
                      <a:pt x="71249" y="0"/>
                    </a:moveTo>
                    <a:cubicBezTo>
                      <a:pt x="31899" y="0"/>
                      <a:pt x="0" y="18519"/>
                      <a:pt x="0" y="41363"/>
                    </a:cubicBezTo>
                    <a:cubicBezTo>
                      <a:pt x="0" y="64207"/>
                      <a:pt x="31899" y="82726"/>
                      <a:pt x="71249" y="82726"/>
                    </a:cubicBezTo>
                    <a:cubicBezTo>
                      <a:pt x="110598" y="82726"/>
                      <a:pt x="142497" y="64207"/>
                      <a:pt x="142497" y="41363"/>
                    </a:cubicBezTo>
                    <a:cubicBezTo>
                      <a:pt x="142497" y="18519"/>
                      <a:pt x="110598" y="0"/>
                      <a:pt x="7124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7" name="TextBox 1387">
                <a:extLst>
                  <a:ext uri="{FF2B5EF4-FFF2-40B4-BE49-F238E27FC236}">
                    <a16:creationId xmlns:a16="http://schemas.microsoft.com/office/drawing/2014/main" id="{012494D8-43AD-8763-3BEA-102BBDBBBE83}"/>
                  </a:ext>
                </a:extLst>
              </p:cNvPr>
              <p:cNvSpPr txBox="1"/>
              <p:nvPr/>
            </p:nvSpPr>
            <p:spPr>
              <a:xfrm>
                <a:off x="13359" y="-30344"/>
                <a:ext cx="115779" cy="1053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88" name="Group 1388">
              <a:extLst>
                <a:ext uri="{FF2B5EF4-FFF2-40B4-BE49-F238E27FC236}">
                  <a16:creationId xmlns:a16="http://schemas.microsoft.com/office/drawing/2014/main" id="{F442252D-5C8B-C8EF-1481-A7DCEB669B4F}"/>
                </a:ext>
              </a:extLst>
            </p:cNvPr>
            <p:cNvGrpSpPr/>
            <p:nvPr/>
          </p:nvGrpSpPr>
          <p:grpSpPr>
            <a:xfrm rot="468809">
              <a:off x="175956" y="66830"/>
              <a:ext cx="413354" cy="177937"/>
              <a:chOff x="0" y="0"/>
              <a:chExt cx="923134" cy="397382"/>
            </a:xfrm>
          </p:grpSpPr>
          <p:sp>
            <p:nvSpPr>
              <p:cNvPr id="1389" name="Freeform 1389">
                <a:extLst>
                  <a:ext uri="{FF2B5EF4-FFF2-40B4-BE49-F238E27FC236}">
                    <a16:creationId xmlns:a16="http://schemas.microsoft.com/office/drawing/2014/main" id="{4345396D-03EB-0E0F-136B-BDD012BF2276}"/>
                  </a:ext>
                </a:extLst>
              </p:cNvPr>
              <p:cNvSpPr/>
              <p:nvPr/>
            </p:nvSpPr>
            <p:spPr>
              <a:xfrm>
                <a:off x="0" y="0"/>
                <a:ext cx="923134" cy="397382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97382">
                    <a:moveTo>
                      <a:pt x="461567" y="0"/>
                    </a:moveTo>
                    <a:cubicBezTo>
                      <a:pt x="206651" y="0"/>
                      <a:pt x="0" y="88957"/>
                      <a:pt x="0" y="198691"/>
                    </a:cubicBezTo>
                    <a:cubicBezTo>
                      <a:pt x="0" y="308425"/>
                      <a:pt x="206651" y="397382"/>
                      <a:pt x="461567" y="397382"/>
                    </a:cubicBezTo>
                    <a:cubicBezTo>
                      <a:pt x="716483" y="397382"/>
                      <a:pt x="923134" y="308425"/>
                      <a:pt x="923134" y="198691"/>
                    </a:cubicBezTo>
                    <a:cubicBezTo>
                      <a:pt x="923134" y="8895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0" name="TextBox 1390">
                <a:extLst>
                  <a:ext uri="{FF2B5EF4-FFF2-40B4-BE49-F238E27FC236}">
                    <a16:creationId xmlns:a16="http://schemas.microsoft.com/office/drawing/2014/main" id="{B25AAC4D-A6FC-78E4-C763-38B679B4A5F1}"/>
                  </a:ext>
                </a:extLst>
              </p:cNvPr>
              <p:cNvSpPr txBox="1"/>
              <p:nvPr/>
            </p:nvSpPr>
            <p:spPr>
              <a:xfrm>
                <a:off x="86544" y="-845"/>
                <a:ext cx="750046" cy="3609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91" name="Group 1391">
              <a:extLst>
                <a:ext uri="{FF2B5EF4-FFF2-40B4-BE49-F238E27FC236}">
                  <a16:creationId xmlns:a16="http://schemas.microsoft.com/office/drawing/2014/main" id="{B7BF2A66-A09D-E55A-DB0F-6CEC4622E29C}"/>
                </a:ext>
              </a:extLst>
            </p:cNvPr>
            <p:cNvGrpSpPr/>
            <p:nvPr/>
          </p:nvGrpSpPr>
          <p:grpSpPr>
            <a:xfrm rot="967457">
              <a:off x="213490" y="248210"/>
              <a:ext cx="363950" cy="173601"/>
              <a:chOff x="0" y="0"/>
              <a:chExt cx="812800" cy="387698"/>
            </a:xfrm>
          </p:grpSpPr>
          <p:sp>
            <p:nvSpPr>
              <p:cNvPr id="1392" name="Freeform 1392">
                <a:extLst>
                  <a:ext uri="{FF2B5EF4-FFF2-40B4-BE49-F238E27FC236}">
                    <a16:creationId xmlns:a16="http://schemas.microsoft.com/office/drawing/2014/main" id="{82482915-F617-7846-3037-B1FCCE2572D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8769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7698">
                    <a:moveTo>
                      <a:pt x="406400" y="0"/>
                    </a:moveTo>
                    <a:cubicBezTo>
                      <a:pt x="181951" y="0"/>
                      <a:pt x="0" y="86789"/>
                      <a:pt x="0" y="193849"/>
                    </a:cubicBezTo>
                    <a:cubicBezTo>
                      <a:pt x="0" y="300909"/>
                      <a:pt x="181951" y="387698"/>
                      <a:pt x="406400" y="387698"/>
                    </a:cubicBezTo>
                    <a:cubicBezTo>
                      <a:pt x="630849" y="387698"/>
                      <a:pt x="812800" y="300909"/>
                      <a:pt x="812800" y="193849"/>
                    </a:cubicBezTo>
                    <a:cubicBezTo>
                      <a:pt x="812800" y="86789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3" name="TextBox 1393">
                <a:extLst>
                  <a:ext uri="{FF2B5EF4-FFF2-40B4-BE49-F238E27FC236}">
                    <a16:creationId xmlns:a16="http://schemas.microsoft.com/office/drawing/2014/main" id="{D04E303A-A15E-2FB6-329D-A9C473E15F89}"/>
                  </a:ext>
                </a:extLst>
              </p:cNvPr>
              <p:cNvSpPr txBox="1"/>
              <p:nvPr/>
            </p:nvSpPr>
            <p:spPr>
              <a:xfrm>
                <a:off x="76200" y="-1753"/>
                <a:ext cx="660400" cy="3531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94" name="Group 1394">
              <a:extLst>
                <a:ext uri="{FF2B5EF4-FFF2-40B4-BE49-F238E27FC236}">
                  <a16:creationId xmlns:a16="http://schemas.microsoft.com/office/drawing/2014/main" id="{9D0F775A-3AB1-465E-4F5F-751D40960BCB}"/>
                </a:ext>
              </a:extLst>
            </p:cNvPr>
            <p:cNvGrpSpPr/>
            <p:nvPr/>
          </p:nvGrpSpPr>
          <p:grpSpPr>
            <a:xfrm rot="-506993">
              <a:off x="344527" y="261359"/>
              <a:ext cx="363950" cy="177465"/>
              <a:chOff x="0" y="0"/>
              <a:chExt cx="812800" cy="396328"/>
            </a:xfrm>
          </p:grpSpPr>
          <p:sp>
            <p:nvSpPr>
              <p:cNvPr id="1395" name="Freeform 1395">
                <a:extLst>
                  <a:ext uri="{FF2B5EF4-FFF2-40B4-BE49-F238E27FC236}">
                    <a16:creationId xmlns:a16="http://schemas.microsoft.com/office/drawing/2014/main" id="{926D703A-D54D-885D-B335-324447BD906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9632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96328">
                    <a:moveTo>
                      <a:pt x="406400" y="0"/>
                    </a:moveTo>
                    <a:cubicBezTo>
                      <a:pt x="181951" y="0"/>
                      <a:pt x="0" y="88721"/>
                      <a:pt x="0" y="198164"/>
                    </a:cubicBezTo>
                    <a:cubicBezTo>
                      <a:pt x="0" y="307607"/>
                      <a:pt x="181951" y="396328"/>
                      <a:pt x="406400" y="396328"/>
                    </a:cubicBezTo>
                    <a:cubicBezTo>
                      <a:pt x="630849" y="396328"/>
                      <a:pt x="812800" y="307607"/>
                      <a:pt x="812800" y="198164"/>
                    </a:cubicBezTo>
                    <a:cubicBezTo>
                      <a:pt x="812800" y="8872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6" name="TextBox 1396">
                <a:extLst>
                  <a:ext uri="{FF2B5EF4-FFF2-40B4-BE49-F238E27FC236}">
                    <a16:creationId xmlns:a16="http://schemas.microsoft.com/office/drawing/2014/main" id="{E7EA44A3-6557-09D8-3A8B-7AA093F7EEDD}"/>
                  </a:ext>
                </a:extLst>
              </p:cNvPr>
              <p:cNvSpPr txBox="1"/>
              <p:nvPr/>
            </p:nvSpPr>
            <p:spPr>
              <a:xfrm>
                <a:off x="76200" y="-944"/>
                <a:ext cx="660400" cy="360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397" name="Group 1397">
              <a:extLst>
                <a:ext uri="{FF2B5EF4-FFF2-40B4-BE49-F238E27FC236}">
                  <a16:creationId xmlns:a16="http://schemas.microsoft.com/office/drawing/2014/main" id="{CA5F5FE1-5ADD-644D-D798-2D8B76ECE899}"/>
                </a:ext>
              </a:extLst>
            </p:cNvPr>
            <p:cNvGrpSpPr/>
            <p:nvPr/>
          </p:nvGrpSpPr>
          <p:grpSpPr>
            <a:xfrm rot="-506993">
              <a:off x="446163" y="261615"/>
              <a:ext cx="363950" cy="130325"/>
              <a:chOff x="0" y="0"/>
              <a:chExt cx="812800" cy="291052"/>
            </a:xfrm>
          </p:grpSpPr>
          <p:sp>
            <p:nvSpPr>
              <p:cNvPr id="1398" name="Freeform 1398">
                <a:extLst>
                  <a:ext uri="{FF2B5EF4-FFF2-40B4-BE49-F238E27FC236}">
                    <a16:creationId xmlns:a16="http://schemas.microsoft.com/office/drawing/2014/main" id="{95590FF2-D092-CBC5-F9D4-5F9BD4D6661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91052">
                    <a:moveTo>
                      <a:pt x="406400" y="0"/>
                    </a:moveTo>
                    <a:cubicBezTo>
                      <a:pt x="181951" y="0"/>
                      <a:pt x="0" y="65154"/>
                      <a:pt x="0" y="145526"/>
                    </a:cubicBezTo>
                    <a:cubicBezTo>
                      <a:pt x="0" y="225898"/>
                      <a:pt x="181951" y="291052"/>
                      <a:pt x="406400" y="291052"/>
                    </a:cubicBezTo>
                    <a:cubicBezTo>
                      <a:pt x="630849" y="291052"/>
                      <a:pt x="812800" y="225898"/>
                      <a:pt x="812800" y="145526"/>
                    </a:cubicBezTo>
                    <a:cubicBezTo>
                      <a:pt x="812800" y="65154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9" name="TextBox 1399">
                <a:extLst>
                  <a:ext uri="{FF2B5EF4-FFF2-40B4-BE49-F238E27FC236}">
                    <a16:creationId xmlns:a16="http://schemas.microsoft.com/office/drawing/2014/main" id="{1B239715-8130-F7F0-D1AC-10935BDA9817}"/>
                  </a:ext>
                </a:extLst>
              </p:cNvPr>
              <p:cNvSpPr txBox="1"/>
              <p:nvPr/>
            </p:nvSpPr>
            <p:spPr>
              <a:xfrm>
                <a:off x="76200" y="-10814"/>
                <a:ext cx="660400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00" name="Group 1400">
              <a:extLst>
                <a:ext uri="{FF2B5EF4-FFF2-40B4-BE49-F238E27FC236}">
                  <a16:creationId xmlns:a16="http://schemas.microsoft.com/office/drawing/2014/main" id="{13950D59-20C1-691C-9DF1-797D340C9373}"/>
                </a:ext>
              </a:extLst>
            </p:cNvPr>
            <p:cNvGrpSpPr/>
            <p:nvPr/>
          </p:nvGrpSpPr>
          <p:grpSpPr>
            <a:xfrm rot="-506993">
              <a:off x="102804" y="23991"/>
              <a:ext cx="222290" cy="130325"/>
              <a:chOff x="0" y="0"/>
              <a:chExt cx="496436" cy="291052"/>
            </a:xfrm>
          </p:grpSpPr>
          <p:sp>
            <p:nvSpPr>
              <p:cNvPr id="1401" name="Freeform 1401">
                <a:extLst>
                  <a:ext uri="{FF2B5EF4-FFF2-40B4-BE49-F238E27FC236}">
                    <a16:creationId xmlns:a16="http://schemas.microsoft.com/office/drawing/2014/main" id="{4DF6852C-2C5E-C60C-E654-FBBF489D57E5}"/>
                  </a:ext>
                </a:extLst>
              </p:cNvPr>
              <p:cNvSpPr/>
              <p:nvPr/>
            </p:nvSpPr>
            <p:spPr>
              <a:xfrm>
                <a:off x="0" y="0"/>
                <a:ext cx="496436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496436" h="291052">
                    <a:moveTo>
                      <a:pt x="248218" y="0"/>
                    </a:moveTo>
                    <a:cubicBezTo>
                      <a:pt x="111131" y="0"/>
                      <a:pt x="0" y="65154"/>
                      <a:pt x="0" y="145526"/>
                    </a:cubicBezTo>
                    <a:cubicBezTo>
                      <a:pt x="0" y="225898"/>
                      <a:pt x="111131" y="291052"/>
                      <a:pt x="248218" y="291052"/>
                    </a:cubicBezTo>
                    <a:cubicBezTo>
                      <a:pt x="385305" y="291052"/>
                      <a:pt x="496436" y="225898"/>
                      <a:pt x="496436" y="145526"/>
                    </a:cubicBezTo>
                    <a:cubicBezTo>
                      <a:pt x="496436" y="65154"/>
                      <a:pt x="385305" y="0"/>
                      <a:pt x="24821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2" name="TextBox 1402">
                <a:extLst>
                  <a:ext uri="{FF2B5EF4-FFF2-40B4-BE49-F238E27FC236}">
                    <a16:creationId xmlns:a16="http://schemas.microsoft.com/office/drawing/2014/main" id="{CEE11F2C-440F-ADDC-5123-0AFCA9B856BB}"/>
                  </a:ext>
                </a:extLst>
              </p:cNvPr>
              <p:cNvSpPr txBox="1"/>
              <p:nvPr/>
            </p:nvSpPr>
            <p:spPr>
              <a:xfrm>
                <a:off x="46541" y="-10814"/>
                <a:ext cx="403354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03" name="Group 1403">
              <a:extLst>
                <a:ext uri="{FF2B5EF4-FFF2-40B4-BE49-F238E27FC236}">
                  <a16:creationId xmlns:a16="http://schemas.microsoft.com/office/drawing/2014/main" id="{12A3869E-8A9E-C612-9278-27B84741DF3E}"/>
                </a:ext>
              </a:extLst>
            </p:cNvPr>
            <p:cNvGrpSpPr/>
            <p:nvPr/>
          </p:nvGrpSpPr>
          <p:grpSpPr>
            <a:xfrm rot="731334">
              <a:off x="152248" y="24628"/>
              <a:ext cx="245379" cy="113190"/>
              <a:chOff x="0" y="0"/>
              <a:chExt cx="547999" cy="252784"/>
            </a:xfrm>
          </p:grpSpPr>
          <p:sp>
            <p:nvSpPr>
              <p:cNvPr id="1404" name="Freeform 1404">
                <a:extLst>
                  <a:ext uri="{FF2B5EF4-FFF2-40B4-BE49-F238E27FC236}">
                    <a16:creationId xmlns:a16="http://schemas.microsoft.com/office/drawing/2014/main" id="{A85DBA07-2990-A600-AEC0-2935955946B2}"/>
                  </a:ext>
                </a:extLst>
              </p:cNvPr>
              <p:cNvSpPr/>
              <p:nvPr/>
            </p:nvSpPr>
            <p:spPr>
              <a:xfrm>
                <a:off x="0" y="0"/>
                <a:ext cx="547999" cy="252784"/>
              </a:xfrm>
              <a:custGeom>
                <a:avLst/>
                <a:gdLst/>
                <a:ahLst/>
                <a:cxnLst/>
                <a:rect l="l" t="t" r="r" b="b"/>
                <a:pathLst>
                  <a:path w="547999" h="252784">
                    <a:moveTo>
                      <a:pt x="273999" y="0"/>
                    </a:moveTo>
                    <a:cubicBezTo>
                      <a:pt x="122674" y="0"/>
                      <a:pt x="0" y="56588"/>
                      <a:pt x="0" y="126392"/>
                    </a:cubicBezTo>
                    <a:cubicBezTo>
                      <a:pt x="0" y="196196"/>
                      <a:pt x="122674" y="252784"/>
                      <a:pt x="273999" y="252784"/>
                    </a:cubicBezTo>
                    <a:cubicBezTo>
                      <a:pt x="425325" y="252784"/>
                      <a:pt x="547999" y="196196"/>
                      <a:pt x="547999" y="126392"/>
                    </a:cubicBezTo>
                    <a:cubicBezTo>
                      <a:pt x="547999" y="56588"/>
                      <a:pt x="425325" y="0"/>
                      <a:pt x="27399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5" name="TextBox 1405">
                <a:extLst>
                  <a:ext uri="{FF2B5EF4-FFF2-40B4-BE49-F238E27FC236}">
                    <a16:creationId xmlns:a16="http://schemas.microsoft.com/office/drawing/2014/main" id="{8FFF54A7-4113-EA91-9615-C91EFE7F717F}"/>
                  </a:ext>
                </a:extLst>
              </p:cNvPr>
              <p:cNvSpPr txBox="1"/>
              <p:nvPr/>
            </p:nvSpPr>
            <p:spPr>
              <a:xfrm>
                <a:off x="51375" y="-14402"/>
                <a:ext cx="445249" cy="2434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06" name="Group 1406">
              <a:extLst>
                <a:ext uri="{FF2B5EF4-FFF2-40B4-BE49-F238E27FC236}">
                  <a16:creationId xmlns:a16="http://schemas.microsoft.com/office/drawing/2014/main" id="{7533770B-C267-6485-DBB0-931C4B48253B}"/>
                </a:ext>
              </a:extLst>
            </p:cNvPr>
            <p:cNvGrpSpPr/>
            <p:nvPr/>
          </p:nvGrpSpPr>
          <p:grpSpPr>
            <a:xfrm rot="731334">
              <a:off x="320150" y="185106"/>
              <a:ext cx="236825" cy="106478"/>
              <a:chOff x="0" y="0"/>
              <a:chExt cx="528895" cy="237795"/>
            </a:xfrm>
          </p:grpSpPr>
          <p:sp>
            <p:nvSpPr>
              <p:cNvPr id="1407" name="Freeform 1407">
                <a:extLst>
                  <a:ext uri="{FF2B5EF4-FFF2-40B4-BE49-F238E27FC236}">
                    <a16:creationId xmlns:a16="http://schemas.microsoft.com/office/drawing/2014/main" id="{15EC519A-619B-53B2-4CB6-31689C3DA7C3}"/>
                  </a:ext>
                </a:extLst>
              </p:cNvPr>
              <p:cNvSpPr/>
              <p:nvPr/>
            </p:nvSpPr>
            <p:spPr>
              <a:xfrm>
                <a:off x="0" y="0"/>
                <a:ext cx="528895" cy="237795"/>
              </a:xfrm>
              <a:custGeom>
                <a:avLst/>
                <a:gdLst/>
                <a:ahLst/>
                <a:cxnLst/>
                <a:rect l="l" t="t" r="r" b="b"/>
                <a:pathLst>
                  <a:path w="528895" h="237795">
                    <a:moveTo>
                      <a:pt x="264448" y="0"/>
                    </a:moveTo>
                    <a:cubicBezTo>
                      <a:pt x="118397" y="0"/>
                      <a:pt x="0" y="53232"/>
                      <a:pt x="0" y="118898"/>
                    </a:cubicBezTo>
                    <a:cubicBezTo>
                      <a:pt x="0" y="184563"/>
                      <a:pt x="118397" y="237795"/>
                      <a:pt x="264448" y="237795"/>
                    </a:cubicBezTo>
                    <a:cubicBezTo>
                      <a:pt x="410498" y="237795"/>
                      <a:pt x="528895" y="184563"/>
                      <a:pt x="528895" y="118898"/>
                    </a:cubicBezTo>
                    <a:cubicBezTo>
                      <a:pt x="528895" y="53232"/>
                      <a:pt x="410498" y="0"/>
                      <a:pt x="26444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8" name="TextBox 1408">
                <a:extLst>
                  <a:ext uri="{FF2B5EF4-FFF2-40B4-BE49-F238E27FC236}">
                    <a16:creationId xmlns:a16="http://schemas.microsoft.com/office/drawing/2014/main" id="{3BA3C548-E0AC-5854-1CAE-8CD4E122325D}"/>
                  </a:ext>
                </a:extLst>
              </p:cNvPr>
              <p:cNvSpPr txBox="1"/>
              <p:nvPr/>
            </p:nvSpPr>
            <p:spPr>
              <a:xfrm>
                <a:off x="49584" y="-15807"/>
                <a:ext cx="429728" cy="2313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09" name="Group 1409">
              <a:extLst>
                <a:ext uri="{FF2B5EF4-FFF2-40B4-BE49-F238E27FC236}">
                  <a16:creationId xmlns:a16="http://schemas.microsoft.com/office/drawing/2014/main" id="{8A68D225-02EE-2F86-F9A1-0E0E4031DEE5}"/>
                </a:ext>
              </a:extLst>
            </p:cNvPr>
            <p:cNvGrpSpPr/>
            <p:nvPr/>
          </p:nvGrpSpPr>
          <p:grpSpPr>
            <a:xfrm rot="570107">
              <a:off x="259232" y="81064"/>
              <a:ext cx="413354" cy="173597"/>
              <a:chOff x="0" y="0"/>
              <a:chExt cx="923134" cy="387690"/>
            </a:xfrm>
          </p:grpSpPr>
          <p:sp>
            <p:nvSpPr>
              <p:cNvPr id="1410" name="Freeform 1410">
                <a:extLst>
                  <a:ext uri="{FF2B5EF4-FFF2-40B4-BE49-F238E27FC236}">
                    <a16:creationId xmlns:a16="http://schemas.microsoft.com/office/drawing/2014/main" id="{266B6660-2083-923F-C17D-D649898E999B}"/>
                  </a:ext>
                </a:extLst>
              </p:cNvPr>
              <p:cNvSpPr/>
              <p:nvPr/>
            </p:nvSpPr>
            <p:spPr>
              <a:xfrm>
                <a:off x="0" y="0"/>
                <a:ext cx="923134" cy="387690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87690">
                    <a:moveTo>
                      <a:pt x="461567" y="0"/>
                    </a:moveTo>
                    <a:cubicBezTo>
                      <a:pt x="206651" y="0"/>
                      <a:pt x="0" y="86787"/>
                      <a:pt x="0" y="193845"/>
                    </a:cubicBezTo>
                    <a:cubicBezTo>
                      <a:pt x="0" y="300903"/>
                      <a:pt x="206651" y="387690"/>
                      <a:pt x="461567" y="387690"/>
                    </a:cubicBezTo>
                    <a:cubicBezTo>
                      <a:pt x="716483" y="387690"/>
                      <a:pt x="923134" y="300903"/>
                      <a:pt x="923134" y="193845"/>
                    </a:cubicBezTo>
                    <a:cubicBezTo>
                      <a:pt x="923134" y="8678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1" name="TextBox 1411">
                <a:extLst>
                  <a:ext uri="{FF2B5EF4-FFF2-40B4-BE49-F238E27FC236}">
                    <a16:creationId xmlns:a16="http://schemas.microsoft.com/office/drawing/2014/main" id="{9C567424-3C88-E809-7810-CAC19F8ADA8B}"/>
                  </a:ext>
                </a:extLst>
              </p:cNvPr>
              <p:cNvSpPr txBox="1"/>
              <p:nvPr/>
            </p:nvSpPr>
            <p:spPr>
              <a:xfrm>
                <a:off x="86544" y="-1754"/>
                <a:ext cx="750046" cy="3530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12" name="Group 1412">
              <a:extLst>
                <a:ext uri="{FF2B5EF4-FFF2-40B4-BE49-F238E27FC236}">
                  <a16:creationId xmlns:a16="http://schemas.microsoft.com/office/drawing/2014/main" id="{119FF724-84B8-CE48-3867-D5FA419AAF63}"/>
                </a:ext>
              </a:extLst>
            </p:cNvPr>
            <p:cNvGrpSpPr/>
            <p:nvPr/>
          </p:nvGrpSpPr>
          <p:grpSpPr>
            <a:xfrm rot="2473020">
              <a:off x="105472" y="128699"/>
              <a:ext cx="126321" cy="42967"/>
              <a:chOff x="0" y="0"/>
              <a:chExt cx="282109" cy="95958"/>
            </a:xfrm>
          </p:grpSpPr>
          <p:sp>
            <p:nvSpPr>
              <p:cNvPr id="1413" name="Freeform 1413">
                <a:extLst>
                  <a:ext uri="{FF2B5EF4-FFF2-40B4-BE49-F238E27FC236}">
                    <a16:creationId xmlns:a16="http://schemas.microsoft.com/office/drawing/2014/main" id="{8F53F87C-5565-A4BC-9C67-1747F27D2B89}"/>
                  </a:ext>
                </a:extLst>
              </p:cNvPr>
              <p:cNvSpPr/>
              <p:nvPr/>
            </p:nvSpPr>
            <p:spPr>
              <a:xfrm>
                <a:off x="0" y="0"/>
                <a:ext cx="282109" cy="95958"/>
              </a:xfrm>
              <a:custGeom>
                <a:avLst/>
                <a:gdLst/>
                <a:ahLst/>
                <a:cxnLst/>
                <a:rect l="l" t="t" r="r" b="b"/>
                <a:pathLst>
                  <a:path w="282109" h="95958">
                    <a:moveTo>
                      <a:pt x="141054" y="0"/>
                    </a:moveTo>
                    <a:cubicBezTo>
                      <a:pt x="63152" y="0"/>
                      <a:pt x="0" y="21481"/>
                      <a:pt x="0" y="47979"/>
                    </a:cubicBezTo>
                    <a:cubicBezTo>
                      <a:pt x="0" y="74477"/>
                      <a:pt x="63152" y="95958"/>
                      <a:pt x="141054" y="95958"/>
                    </a:cubicBezTo>
                    <a:cubicBezTo>
                      <a:pt x="218957" y="95958"/>
                      <a:pt x="282109" y="74477"/>
                      <a:pt x="282109" y="47979"/>
                    </a:cubicBezTo>
                    <a:cubicBezTo>
                      <a:pt x="282109" y="21481"/>
                      <a:pt x="218957" y="0"/>
                      <a:pt x="141054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4" name="TextBox 1414">
                <a:extLst>
                  <a:ext uri="{FF2B5EF4-FFF2-40B4-BE49-F238E27FC236}">
                    <a16:creationId xmlns:a16="http://schemas.microsoft.com/office/drawing/2014/main" id="{3B851024-0CEC-BF62-B387-32926D5CFF3E}"/>
                  </a:ext>
                </a:extLst>
              </p:cNvPr>
              <p:cNvSpPr txBox="1"/>
              <p:nvPr/>
            </p:nvSpPr>
            <p:spPr>
              <a:xfrm>
                <a:off x="26448" y="-29104"/>
                <a:ext cx="229213" cy="1160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15" name="AutoShape 1415">
              <a:extLst>
                <a:ext uri="{FF2B5EF4-FFF2-40B4-BE49-F238E27FC236}">
                  <a16:creationId xmlns:a16="http://schemas.microsoft.com/office/drawing/2014/main" id="{5CBC2D37-37E8-5910-78EC-FA0E1B2AAF33}"/>
                </a:ext>
              </a:extLst>
            </p:cNvPr>
            <p:cNvSpPr/>
            <p:nvPr/>
          </p:nvSpPr>
          <p:spPr>
            <a:xfrm>
              <a:off x="612008" y="133987"/>
              <a:ext cx="232060" cy="82498"/>
            </a:xfrm>
            <a:prstGeom prst="line">
              <a:avLst/>
            </a:prstGeom>
            <a:ln w="6114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16" name="Group 1416">
              <a:extLst>
                <a:ext uri="{FF2B5EF4-FFF2-40B4-BE49-F238E27FC236}">
                  <a16:creationId xmlns:a16="http://schemas.microsoft.com/office/drawing/2014/main" id="{1DDE6AB6-B357-34D5-35C8-D314A5553CD8}"/>
                </a:ext>
              </a:extLst>
            </p:cNvPr>
            <p:cNvGrpSpPr/>
            <p:nvPr/>
          </p:nvGrpSpPr>
          <p:grpSpPr>
            <a:xfrm rot="570107">
              <a:off x="398398" y="184305"/>
              <a:ext cx="413354" cy="118352"/>
              <a:chOff x="0" y="0"/>
              <a:chExt cx="923134" cy="264313"/>
            </a:xfrm>
          </p:grpSpPr>
          <p:sp>
            <p:nvSpPr>
              <p:cNvPr id="1417" name="Freeform 1417">
                <a:extLst>
                  <a:ext uri="{FF2B5EF4-FFF2-40B4-BE49-F238E27FC236}">
                    <a16:creationId xmlns:a16="http://schemas.microsoft.com/office/drawing/2014/main" id="{301BB336-EF86-4B4E-A9C7-88724634E3EC}"/>
                  </a:ext>
                </a:extLst>
              </p:cNvPr>
              <p:cNvSpPr/>
              <p:nvPr/>
            </p:nvSpPr>
            <p:spPr>
              <a:xfrm>
                <a:off x="0" y="0"/>
                <a:ext cx="923134" cy="264313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264313">
                    <a:moveTo>
                      <a:pt x="461567" y="0"/>
                    </a:moveTo>
                    <a:cubicBezTo>
                      <a:pt x="206651" y="0"/>
                      <a:pt x="0" y="59169"/>
                      <a:pt x="0" y="132157"/>
                    </a:cubicBezTo>
                    <a:cubicBezTo>
                      <a:pt x="0" y="205145"/>
                      <a:pt x="206651" y="264313"/>
                      <a:pt x="461567" y="264313"/>
                    </a:cubicBezTo>
                    <a:cubicBezTo>
                      <a:pt x="716483" y="264313"/>
                      <a:pt x="923134" y="205145"/>
                      <a:pt x="923134" y="132157"/>
                    </a:cubicBezTo>
                    <a:cubicBezTo>
                      <a:pt x="923134" y="59169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8" name="TextBox 1418">
                <a:extLst>
                  <a:ext uri="{FF2B5EF4-FFF2-40B4-BE49-F238E27FC236}">
                    <a16:creationId xmlns:a16="http://schemas.microsoft.com/office/drawing/2014/main" id="{67946100-1A47-11A4-4F93-0491AE921063}"/>
                  </a:ext>
                </a:extLst>
              </p:cNvPr>
              <p:cNvSpPr txBox="1"/>
              <p:nvPr/>
            </p:nvSpPr>
            <p:spPr>
              <a:xfrm>
                <a:off x="86544" y="-13321"/>
                <a:ext cx="750046" cy="252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19" name="Group 1419">
              <a:extLst>
                <a:ext uri="{FF2B5EF4-FFF2-40B4-BE49-F238E27FC236}">
                  <a16:creationId xmlns:a16="http://schemas.microsoft.com/office/drawing/2014/main" id="{6E8587EB-13C7-EBFB-B1A8-6A2857713154}"/>
                </a:ext>
              </a:extLst>
            </p:cNvPr>
            <p:cNvGrpSpPr/>
            <p:nvPr/>
          </p:nvGrpSpPr>
          <p:grpSpPr>
            <a:xfrm rot="570107">
              <a:off x="12" y="97457"/>
              <a:ext cx="473850" cy="39532"/>
              <a:chOff x="0" y="0"/>
              <a:chExt cx="1058238" cy="88285"/>
            </a:xfrm>
          </p:grpSpPr>
          <p:sp>
            <p:nvSpPr>
              <p:cNvPr id="1420" name="Freeform 1420">
                <a:extLst>
                  <a:ext uri="{FF2B5EF4-FFF2-40B4-BE49-F238E27FC236}">
                    <a16:creationId xmlns:a16="http://schemas.microsoft.com/office/drawing/2014/main" id="{81C4AADE-E57F-79C2-F6F3-84E2C5D6DB43}"/>
                  </a:ext>
                </a:extLst>
              </p:cNvPr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1" name="TextBox 1421">
                <a:extLst>
                  <a:ext uri="{FF2B5EF4-FFF2-40B4-BE49-F238E27FC236}">
                    <a16:creationId xmlns:a16="http://schemas.microsoft.com/office/drawing/2014/main" id="{2740776D-53D3-C851-F082-724D088D2435}"/>
                  </a:ext>
                </a:extLst>
              </p:cNvPr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2" name="Group 1422">
              <a:extLst>
                <a:ext uri="{FF2B5EF4-FFF2-40B4-BE49-F238E27FC236}">
                  <a16:creationId xmlns:a16="http://schemas.microsoft.com/office/drawing/2014/main" id="{4D95871E-23FB-4AB9-3BAA-05D8612B2D69}"/>
                </a:ext>
              </a:extLst>
            </p:cNvPr>
            <p:cNvGrpSpPr/>
            <p:nvPr/>
          </p:nvGrpSpPr>
          <p:grpSpPr>
            <a:xfrm rot="-1195036">
              <a:off x="80055" y="67010"/>
              <a:ext cx="69606" cy="19328"/>
              <a:chOff x="0" y="0"/>
              <a:chExt cx="155451" cy="43166"/>
            </a:xfrm>
          </p:grpSpPr>
          <p:sp>
            <p:nvSpPr>
              <p:cNvPr id="1423" name="Freeform 1423">
                <a:extLst>
                  <a:ext uri="{FF2B5EF4-FFF2-40B4-BE49-F238E27FC236}">
                    <a16:creationId xmlns:a16="http://schemas.microsoft.com/office/drawing/2014/main" id="{83F2707B-C7B1-3C0F-3246-4C1A22CDB21E}"/>
                  </a:ext>
                </a:extLst>
              </p:cNvPr>
              <p:cNvSpPr/>
              <p:nvPr/>
            </p:nvSpPr>
            <p:spPr>
              <a:xfrm>
                <a:off x="0" y="0"/>
                <a:ext cx="155451" cy="43166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43166">
                    <a:moveTo>
                      <a:pt x="77725" y="0"/>
                    </a:moveTo>
                    <a:cubicBezTo>
                      <a:pt x="34799" y="0"/>
                      <a:pt x="0" y="9663"/>
                      <a:pt x="0" y="21583"/>
                    </a:cubicBezTo>
                    <a:cubicBezTo>
                      <a:pt x="0" y="33503"/>
                      <a:pt x="34799" y="43166"/>
                      <a:pt x="77725" y="43166"/>
                    </a:cubicBezTo>
                    <a:cubicBezTo>
                      <a:pt x="120652" y="43166"/>
                      <a:pt x="155451" y="33503"/>
                      <a:pt x="155451" y="21583"/>
                    </a:cubicBezTo>
                    <a:cubicBezTo>
                      <a:pt x="155451" y="9663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4" name="TextBox 1424">
                <a:extLst>
                  <a:ext uri="{FF2B5EF4-FFF2-40B4-BE49-F238E27FC236}">
                    <a16:creationId xmlns:a16="http://schemas.microsoft.com/office/drawing/2014/main" id="{5E48E4A1-F19E-83FC-872A-C770C630D7AB}"/>
                  </a:ext>
                </a:extLst>
              </p:cNvPr>
              <p:cNvSpPr txBox="1"/>
              <p:nvPr/>
            </p:nvSpPr>
            <p:spPr>
              <a:xfrm>
                <a:off x="14573" y="-34053"/>
                <a:ext cx="126304" cy="731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5" name="Group 1425">
              <a:extLst>
                <a:ext uri="{FF2B5EF4-FFF2-40B4-BE49-F238E27FC236}">
                  <a16:creationId xmlns:a16="http://schemas.microsoft.com/office/drawing/2014/main" id="{DDB11D76-0923-0D68-2076-8BCF9CD54A67}"/>
                </a:ext>
              </a:extLst>
            </p:cNvPr>
            <p:cNvGrpSpPr/>
            <p:nvPr/>
          </p:nvGrpSpPr>
          <p:grpSpPr>
            <a:xfrm rot="190732">
              <a:off x="69020" y="73207"/>
              <a:ext cx="69606" cy="17282"/>
              <a:chOff x="0" y="0"/>
              <a:chExt cx="155451" cy="38595"/>
            </a:xfrm>
          </p:grpSpPr>
          <p:sp>
            <p:nvSpPr>
              <p:cNvPr id="1426" name="Freeform 1426">
                <a:extLst>
                  <a:ext uri="{FF2B5EF4-FFF2-40B4-BE49-F238E27FC236}">
                    <a16:creationId xmlns:a16="http://schemas.microsoft.com/office/drawing/2014/main" id="{4737D71A-BAC5-04DC-1472-82E9B43D78A8}"/>
                  </a:ext>
                </a:extLst>
              </p:cNvPr>
              <p:cNvSpPr/>
              <p:nvPr/>
            </p:nvSpPr>
            <p:spPr>
              <a:xfrm>
                <a:off x="0" y="0"/>
                <a:ext cx="155451" cy="38595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38595">
                    <a:moveTo>
                      <a:pt x="77725" y="0"/>
                    </a:moveTo>
                    <a:cubicBezTo>
                      <a:pt x="34799" y="0"/>
                      <a:pt x="0" y="8640"/>
                      <a:pt x="0" y="19297"/>
                    </a:cubicBezTo>
                    <a:cubicBezTo>
                      <a:pt x="0" y="29955"/>
                      <a:pt x="34799" y="38595"/>
                      <a:pt x="77725" y="38595"/>
                    </a:cubicBezTo>
                    <a:cubicBezTo>
                      <a:pt x="120652" y="38595"/>
                      <a:pt x="155451" y="29955"/>
                      <a:pt x="155451" y="19297"/>
                    </a:cubicBezTo>
                    <a:cubicBezTo>
                      <a:pt x="155451" y="8640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7" name="TextBox 1427">
                <a:extLst>
                  <a:ext uri="{FF2B5EF4-FFF2-40B4-BE49-F238E27FC236}">
                    <a16:creationId xmlns:a16="http://schemas.microsoft.com/office/drawing/2014/main" id="{2E3AA48D-113D-4460-6F04-4213BAC36466}"/>
                  </a:ext>
                </a:extLst>
              </p:cNvPr>
              <p:cNvSpPr txBox="1"/>
              <p:nvPr/>
            </p:nvSpPr>
            <p:spPr>
              <a:xfrm>
                <a:off x="14573" y="-34482"/>
                <a:ext cx="126304" cy="694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28" name="Group 1428">
              <a:extLst>
                <a:ext uri="{FF2B5EF4-FFF2-40B4-BE49-F238E27FC236}">
                  <a16:creationId xmlns:a16="http://schemas.microsoft.com/office/drawing/2014/main" id="{6394B39C-69B5-32BD-CFA4-312D06845D47}"/>
                </a:ext>
              </a:extLst>
            </p:cNvPr>
            <p:cNvGrpSpPr/>
            <p:nvPr/>
          </p:nvGrpSpPr>
          <p:grpSpPr>
            <a:xfrm>
              <a:off x="545850" y="215817"/>
              <a:ext cx="473850" cy="39532"/>
              <a:chOff x="0" y="0"/>
              <a:chExt cx="1058238" cy="88285"/>
            </a:xfrm>
          </p:grpSpPr>
          <p:sp>
            <p:nvSpPr>
              <p:cNvPr id="1429" name="Freeform 1429">
                <a:extLst>
                  <a:ext uri="{FF2B5EF4-FFF2-40B4-BE49-F238E27FC236}">
                    <a16:creationId xmlns:a16="http://schemas.microsoft.com/office/drawing/2014/main" id="{C51A72A7-D668-A007-A4B1-C545C9BD207C}"/>
                  </a:ext>
                </a:extLst>
              </p:cNvPr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0" name="TextBox 1430">
                <a:extLst>
                  <a:ext uri="{FF2B5EF4-FFF2-40B4-BE49-F238E27FC236}">
                    <a16:creationId xmlns:a16="http://schemas.microsoft.com/office/drawing/2014/main" id="{FFD111D7-3FFE-CB9E-6957-E160C72CEC42}"/>
                  </a:ext>
                </a:extLst>
              </p:cNvPr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31" name="Group 1431">
              <a:extLst>
                <a:ext uri="{FF2B5EF4-FFF2-40B4-BE49-F238E27FC236}">
                  <a16:creationId xmlns:a16="http://schemas.microsoft.com/office/drawing/2014/main" id="{F050752E-6092-59EF-AB11-E29322FD6A1C}"/>
                </a:ext>
              </a:extLst>
            </p:cNvPr>
            <p:cNvGrpSpPr/>
            <p:nvPr/>
          </p:nvGrpSpPr>
          <p:grpSpPr>
            <a:xfrm rot="-1229729">
              <a:off x="786080" y="254984"/>
              <a:ext cx="205405" cy="18624"/>
              <a:chOff x="0" y="0"/>
              <a:chExt cx="458725" cy="41593"/>
            </a:xfrm>
          </p:grpSpPr>
          <p:sp>
            <p:nvSpPr>
              <p:cNvPr id="1432" name="Freeform 1432">
                <a:extLst>
                  <a:ext uri="{FF2B5EF4-FFF2-40B4-BE49-F238E27FC236}">
                    <a16:creationId xmlns:a16="http://schemas.microsoft.com/office/drawing/2014/main" id="{469328DF-F1DE-376D-7C33-569E2C8A0F2D}"/>
                  </a:ext>
                </a:extLst>
              </p:cNvPr>
              <p:cNvSpPr/>
              <p:nvPr/>
            </p:nvSpPr>
            <p:spPr>
              <a:xfrm>
                <a:off x="0" y="0"/>
                <a:ext cx="458725" cy="41593"/>
              </a:xfrm>
              <a:custGeom>
                <a:avLst/>
                <a:gdLst/>
                <a:ahLst/>
                <a:cxnLst/>
                <a:rect l="l" t="t" r="r" b="b"/>
                <a:pathLst>
                  <a:path w="458725" h="41593">
                    <a:moveTo>
                      <a:pt x="229363" y="0"/>
                    </a:moveTo>
                    <a:cubicBezTo>
                      <a:pt x="102689" y="0"/>
                      <a:pt x="0" y="9311"/>
                      <a:pt x="0" y="20797"/>
                    </a:cubicBezTo>
                    <a:cubicBezTo>
                      <a:pt x="0" y="32282"/>
                      <a:pt x="102689" y="41593"/>
                      <a:pt x="229363" y="41593"/>
                    </a:cubicBezTo>
                    <a:cubicBezTo>
                      <a:pt x="356036" y="41593"/>
                      <a:pt x="458725" y="32282"/>
                      <a:pt x="458725" y="20797"/>
                    </a:cubicBezTo>
                    <a:cubicBezTo>
                      <a:pt x="458725" y="9311"/>
                      <a:pt x="356036" y="0"/>
                      <a:pt x="2293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3" name="TextBox 1433">
                <a:extLst>
                  <a:ext uri="{FF2B5EF4-FFF2-40B4-BE49-F238E27FC236}">
                    <a16:creationId xmlns:a16="http://schemas.microsoft.com/office/drawing/2014/main" id="{63E2F83B-1342-D2A6-0F48-8AB608AFF7C5}"/>
                  </a:ext>
                </a:extLst>
              </p:cNvPr>
              <p:cNvSpPr txBox="1"/>
              <p:nvPr/>
            </p:nvSpPr>
            <p:spPr>
              <a:xfrm>
                <a:off x="43006" y="-34201"/>
                <a:ext cx="372714" cy="718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34" name="Group 1434">
              <a:extLst>
                <a:ext uri="{FF2B5EF4-FFF2-40B4-BE49-F238E27FC236}">
                  <a16:creationId xmlns:a16="http://schemas.microsoft.com/office/drawing/2014/main" id="{7DBE089B-7989-E549-D6D9-BBFC81CBDFC4}"/>
                </a:ext>
              </a:extLst>
            </p:cNvPr>
            <p:cNvGrpSpPr/>
            <p:nvPr/>
          </p:nvGrpSpPr>
          <p:grpSpPr>
            <a:xfrm rot="-2337051">
              <a:off x="796804" y="270400"/>
              <a:ext cx="94562" cy="25222"/>
              <a:chOff x="0" y="0"/>
              <a:chExt cx="257323" cy="68634"/>
            </a:xfrm>
          </p:grpSpPr>
          <p:sp>
            <p:nvSpPr>
              <p:cNvPr id="1435" name="Freeform 1435">
                <a:extLst>
                  <a:ext uri="{FF2B5EF4-FFF2-40B4-BE49-F238E27FC236}">
                    <a16:creationId xmlns:a16="http://schemas.microsoft.com/office/drawing/2014/main" id="{52A44505-9B52-417D-6731-A054AE892E84}"/>
                  </a:ext>
                </a:extLst>
              </p:cNvPr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6" name="TextBox 1436">
                <a:extLst>
                  <a:ext uri="{FF2B5EF4-FFF2-40B4-BE49-F238E27FC236}">
                    <a16:creationId xmlns:a16="http://schemas.microsoft.com/office/drawing/2014/main" id="{689E737E-0341-5002-B3AC-4EA6171C5210}"/>
                  </a:ext>
                </a:extLst>
              </p:cNvPr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37" name="Group 1437">
              <a:extLst>
                <a:ext uri="{FF2B5EF4-FFF2-40B4-BE49-F238E27FC236}">
                  <a16:creationId xmlns:a16="http://schemas.microsoft.com/office/drawing/2014/main" id="{4DD8128B-6363-6EBB-E1AA-EEF15BC14D76}"/>
                </a:ext>
              </a:extLst>
            </p:cNvPr>
            <p:cNvGrpSpPr/>
            <p:nvPr/>
          </p:nvGrpSpPr>
          <p:grpSpPr>
            <a:xfrm rot="-2770450">
              <a:off x="782889" y="294924"/>
              <a:ext cx="64933" cy="17319"/>
              <a:chOff x="0" y="0"/>
              <a:chExt cx="257323" cy="68634"/>
            </a:xfrm>
          </p:grpSpPr>
          <p:sp>
            <p:nvSpPr>
              <p:cNvPr id="1438" name="Freeform 1438">
                <a:extLst>
                  <a:ext uri="{FF2B5EF4-FFF2-40B4-BE49-F238E27FC236}">
                    <a16:creationId xmlns:a16="http://schemas.microsoft.com/office/drawing/2014/main" id="{02AF8E9F-23A6-2018-F6E3-C2FE10C871B7}"/>
                  </a:ext>
                </a:extLst>
              </p:cNvPr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9" name="TextBox 1439">
                <a:extLst>
                  <a:ext uri="{FF2B5EF4-FFF2-40B4-BE49-F238E27FC236}">
                    <a16:creationId xmlns:a16="http://schemas.microsoft.com/office/drawing/2014/main" id="{A662599D-18B4-0960-EDD1-A7E0931D7544}"/>
                  </a:ext>
                </a:extLst>
              </p:cNvPr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40" name="Group 1440">
              <a:extLst>
                <a:ext uri="{FF2B5EF4-FFF2-40B4-BE49-F238E27FC236}">
                  <a16:creationId xmlns:a16="http://schemas.microsoft.com/office/drawing/2014/main" id="{B90A53F2-E392-F97F-AD22-E557EFB50FB1}"/>
                </a:ext>
              </a:extLst>
            </p:cNvPr>
            <p:cNvGrpSpPr/>
            <p:nvPr/>
          </p:nvGrpSpPr>
          <p:grpSpPr>
            <a:xfrm rot="-412199">
              <a:off x="874459" y="243074"/>
              <a:ext cx="80113" cy="17319"/>
              <a:chOff x="0" y="0"/>
              <a:chExt cx="317481" cy="68634"/>
            </a:xfrm>
          </p:grpSpPr>
          <p:sp>
            <p:nvSpPr>
              <p:cNvPr id="1441" name="Freeform 1441">
                <a:extLst>
                  <a:ext uri="{FF2B5EF4-FFF2-40B4-BE49-F238E27FC236}">
                    <a16:creationId xmlns:a16="http://schemas.microsoft.com/office/drawing/2014/main" id="{32BAE409-19F5-9A0A-3B31-62FC611F777E}"/>
                  </a:ext>
                </a:extLst>
              </p:cNvPr>
              <p:cNvSpPr/>
              <p:nvPr/>
            </p:nvSpPr>
            <p:spPr>
              <a:xfrm>
                <a:off x="0" y="0"/>
                <a:ext cx="317481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317481" h="68634">
                    <a:moveTo>
                      <a:pt x="158740" y="0"/>
                    </a:moveTo>
                    <a:cubicBezTo>
                      <a:pt x="71070" y="0"/>
                      <a:pt x="0" y="15364"/>
                      <a:pt x="0" y="34317"/>
                    </a:cubicBezTo>
                    <a:cubicBezTo>
                      <a:pt x="0" y="53270"/>
                      <a:pt x="71070" y="68634"/>
                      <a:pt x="158740" y="68634"/>
                    </a:cubicBezTo>
                    <a:cubicBezTo>
                      <a:pt x="246410" y="68634"/>
                      <a:pt x="317481" y="53270"/>
                      <a:pt x="317481" y="34317"/>
                    </a:cubicBezTo>
                    <a:cubicBezTo>
                      <a:pt x="317481" y="15364"/>
                      <a:pt x="246410" y="0"/>
                      <a:pt x="15874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2" name="TextBox 1442">
                <a:extLst>
                  <a:ext uri="{FF2B5EF4-FFF2-40B4-BE49-F238E27FC236}">
                    <a16:creationId xmlns:a16="http://schemas.microsoft.com/office/drawing/2014/main" id="{568C547C-2D92-B110-A3D4-44C15EC84813}"/>
                  </a:ext>
                </a:extLst>
              </p:cNvPr>
              <p:cNvSpPr txBox="1"/>
              <p:nvPr/>
            </p:nvSpPr>
            <p:spPr>
              <a:xfrm>
                <a:off x="29764" y="-31666"/>
                <a:ext cx="257953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43" name="Group 1443">
              <a:extLst>
                <a:ext uri="{FF2B5EF4-FFF2-40B4-BE49-F238E27FC236}">
                  <a16:creationId xmlns:a16="http://schemas.microsoft.com/office/drawing/2014/main" id="{3712040C-6B18-E7FC-8CE2-9ACB7CBA15E0}"/>
                </a:ext>
              </a:extLst>
            </p:cNvPr>
            <p:cNvGrpSpPr/>
            <p:nvPr/>
          </p:nvGrpSpPr>
          <p:grpSpPr>
            <a:xfrm>
              <a:off x="473875" y="208013"/>
              <a:ext cx="473850" cy="27570"/>
              <a:chOff x="0" y="0"/>
              <a:chExt cx="1058238" cy="61571"/>
            </a:xfrm>
          </p:grpSpPr>
          <p:sp>
            <p:nvSpPr>
              <p:cNvPr id="1444" name="Freeform 1444">
                <a:extLst>
                  <a:ext uri="{FF2B5EF4-FFF2-40B4-BE49-F238E27FC236}">
                    <a16:creationId xmlns:a16="http://schemas.microsoft.com/office/drawing/2014/main" id="{D43DA1A5-CEE3-4F4F-ED7E-1D8A3619FFC4}"/>
                  </a:ext>
                </a:extLst>
              </p:cNvPr>
              <p:cNvSpPr/>
              <p:nvPr/>
            </p:nvSpPr>
            <p:spPr>
              <a:xfrm>
                <a:off x="0" y="0"/>
                <a:ext cx="1058238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61571">
                    <a:moveTo>
                      <a:pt x="529119" y="0"/>
                    </a:moveTo>
                    <a:cubicBezTo>
                      <a:pt x="236895" y="0"/>
                      <a:pt x="0" y="13783"/>
                      <a:pt x="0" y="30785"/>
                    </a:cubicBezTo>
                    <a:cubicBezTo>
                      <a:pt x="0" y="47788"/>
                      <a:pt x="236895" y="61571"/>
                      <a:pt x="529119" y="61571"/>
                    </a:cubicBezTo>
                    <a:cubicBezTo>
                      <a:pt x="821343" y="61571"/>
                      <a:pt x="1058238" y="47788"/>
                      <a:pt x="1058238" y="30785"/>
                    </a:cubicBezTo>
                    <a:cubicBezTo>
                      <a:pt x="1058238" y="1378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5" name="TextBox 1445">
                <a:extLst>
                  <a:ext uri="{FF2B5EF4-FFF2-40B4-BE49-F238E27FC236}">
                    <a16:creationId xmlns:a16="http://schemas.microsoft.com/office/drawing/2014/main" id="{2E80B36E-26DE-6F86-7C6C-FF8A75389507}"/>
                  </a:ext>
                </a:extLst>
              </p:cNvPr>
              <p:cNvSpPr txBox="1"/>
              <p:nvPr/>
            </p:nvSpPr>
            <p:spPr>
              <a:xfrm>
                <a:off x="99210" y="-32328"/>
                <a:ext cx="859818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46" name="Group 1446">
              <a:extLst>
                <a:ext uri="{FF2B5EF4-FFF2-40B4-BE49-F238E27FC236}">
                  <a16:creationId xmlns:a16="http://schemas.microsoft.com/office/drawing/2014/main" id="{06F6C256-3501-EB47-EF73-435BCD667660}"/>
                </a:ext>
              </a:extLst>
            </p:cNvPr>
            <p:cNvGrpSpPr/>
            <p:nvPr/>
          </p:nvGrpSpPr>
          <p:grpSpPr>
            <a:xfrm rot="736354">
              <a:off x="643847" y="191921"/>
              <a:ext cx="154374" cy="27570"/>
              <a:chOff x="0" y="0"/>
              <a:chExt cx="344759" cy="61571"/>
            </a:xfrm>
          </p:grpSpPr>
          <p:sp>
            <p:nvSpPr>
              <p:cNvPr id="1447" name="Freeform 1447">
                <a:extLst>
                  <a:ext uri="{FF2B5EF4-FFF2-40B4-BE49-F238E27FC236}">
                    <a16:creationId xmlns:a16="http://schemas.microsoft.com/office/drawing/2014/main" id="{853D8832-6656-070E-5A90-17AB1DA2A3B1}"/>
                  </a:ext>
                </a:extLst>
              </p:cNvPr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8" name="TextBox 1448">
                <a:extLst>
                  <a:ext uri="{FF2B5EF4-FFF2-40B4-BE49-F238E27FC236}">
                    <a16:creationId xmlns:a16="http://schemas.microsoft.com/office/drawing/2014/main" id="{0CBFB657-0E2F-D377-A3F8-3E5D57BA6DBF}"/>
                  </a:ext>
                </a:extLst>
              </p:cNvPr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49" name="Group 1449">
              <a:extLst>
                <a:ext uri="{FF2B5EF4-FFF2-40B4-BE49-F238E27FC236}">
                  <a16:creationId xmlns:a16="http://schemas.microsoft.com/office/drawing/2014/main" id="{3CCA51AD-CEA6-5AC7-C8A2-FC07A2478F58}"/>
                </a:ext>
              </a:extLst>
            </p:cNvPr>
            <p:cNvGrpSpPr/>
            <p:nvPr/>
          </p:nvGrpSpPr>
          <p:grpSpPr>
            <a:xfrm rot="1272753">
              <a:off x="589470" y="170450"/>
              <a:ext cx="154374" cy="27570"/>
              <a:chOff x="0" y="0"/>
              <a:chExt cx="344759" cy="61571"/>
            </a:xfrm>
          </p:grpSpPr>
          <p:sp>
            <p:nvSpPr>
              <p:cNvPr id="1450" name="Freeform 1450">
                <a:extLst>
                  <a:ext uri="{FF2B5EF4-FFF2-40B4-BE49-F238E27FC236}">
                    <a16:creationId xmlns:a16="http://schemas.microsoft.com/office/drawing/2014/main" id="{C3490D6D-BAA5-D1FC-A835-B26055E215EE}"/>
                  </a:ext>
                </a:extLst>
              </p:cNvPr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1" name="TextBox 1451">
                <a:extLst>
                  <a:ext uri="{FF2B5EF4-FFF2-40B4-BE49-F238E27FC236}">
                    <a16:creationId xmlns:a16="http://schemas.microsoft.com/office/drawing/2014/main" id="{3ECC98B9-D7D5-8345-65D9-5EFAAB6670D1}"/>
                  </a:ext>
                </a:extLst>
              </p:cNvPr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52" name="Group 1452">
              <a:extLst>
                <a:ext uri="{FF2B5EF4-FFF2-40B4-BE49-F238E27FC236}">
                  <a16:creationId xmlns:a16="http://schemas.microsoft.com/office/drawing/2014/main" id="{2BB4A014-9643-B65B-451F-55942D540F57}"/>
                </a:ext>
              </a:extLst>
            </p:cNvPr>
            <p:cNvGrpSpPr/>
            <p:nvPr/>
          </p:nvGrpSpPr>
          <p:grpSpPr>
            <a:xfrm rot="4313152">
              <a:off x="442651" y="429913"/>
              <a:ext cx="134422" cy="31756"/>
              <a:chOff x="0" y="0"/>
              <a:chExt cx="433127" cy="102321"/>
            </a:xfrm>
          </p:grpSpPr>
          <p:sp>
            <p:nvSpPr>
              <p:cNvPr id="1453" name="Freeform 1453">
                <a:extLst>
                  <a:ext uri="{FF2B5EF4-FFF2-40B4-BE49-F238E27FC236}">
                    <a16:creationId xmlns:a16="http://schemas.microsoft.com/office/drawing/2014/main" id="{35E51BC0-6E8D-C909-A87B-0135C71ACBE1}"/>
                  </a:ext>
                </a:extLst>
              </p:cNvPr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" name="TextBox 1454">
                <a:extLst>
                  <a:ext uri="{FF2B5EF4-FFF2-40B4-BE49-F238E27FC236}">
                    <a16:creationId xmlns:a16="http://schemas.microsoft.com/office/drawing/2014/main" id="{4753B801-9613-4AE4-2FA1-45EABC9E26A0}"/>
                  </a:ext>
                </a:extLst>
              </p:cNvPr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55" name="Group 1455">
              <a:extLst>
                <a:ext uri="{FF2B5EF4-FFF2-40B4-BE49-F238E27FC236}">
                  <a16:creationId xmlns:a16="http://schemas.microsoft.com/office/drawing/2014/main" id="{6D962539-B10C-D12D-CFFA-CB9C24957B9F}"/>
                </a:ext>
              </a:extLst>
            </p:cNvPr>
            <p:cNvGrpSpPr/>
            <p:nvPr/>
          </p:nvGrpSpPr>
          <p:grpSpPr>
            <a:xfrm rot="3213400">
              <a:off x="531413" y="422726"/>
              <a:ext cx="82942" cy="20671"/>
              <a:chOff x="0" y="0"/>
              <a:chExt cx="267250" cy="66606"/>
            </a:xfrm>
          </p:grpSpPr>
          <p:sp>
            <p:nvSpPr>
              <p:cNvPr id="1456" name="Freeform 1456">
                <a:extLst>
                  <a:ext uri="{FF2B5EF4-FFF2-40B4-BE49-F238E27FC236}">
                    <a16:creationId xmlns:a16="http://schemas.microsoft.com/office/drawing/2014/main" id="{09B8086A-1A64-37D8-213D-0E22E84B75E2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7" name="TextBox 1457">
                <a:extLst>
                  <a:ext uri="{FF2B5EF4-FFF2-40B4-BE49-F238E27FC236}">
                    <a16:creationId xmlns:a16="http://schemas.microsoft.com/office/drawing/2014/main" id="{4183E5B0-2AC9-C2F5-1C25-F119750C3C8C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58" name="Group 1458">
              <a:extLst>
                <a:ext uri="{FF2B5EF4-FFF2-40B4-BE49-F238E27FC236}">
                  <a16:creationId xmlns:a16="http://schemas.microsoft.com/office/drawing/2014/main" id="{BF9A50AF-C738-8526-D062-823AC163540F}"/>
                </a:ext>
              </a:extLst>
            </p:cNvPr>
            <p:cNvGrpSpPr/>
            <p:nvPr/>
          </p:nvGrpSpPr>
          <p:grpSpPr>
            <a:xfrm rot="6703353">
              <a:off x="563207" y="469814"/>
              <a:ext cx="48583" cy="12108"/>
              <a:chOff x="0" y="0"/>
              <a:chExt cx="267250" cy="66606"/>
            </a:xfrm>
          </p:grpSpPr>
          <p:sp>
            <p:nvSpPr>
              <p:cNvPr id="1459" name="Freeform 1459">
                <a:extLst>
                  <a:ext uri="{FF2B5EF4-FFF2-40B4-BE49-F238E27FC236}">
                    <a16:creationId xmlns:a16="http://schemas.microsoft.com/office/drawing/2014/main" id="{23B3E3F3-671D-77A3-1CC5-7DA0DF749D3D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0" name="TextBox 1460">
                <a:extLst>
                  <a:ext uri="{FF2B5EF4-FFF2-40B4-BE49-F238E27FC236}">
                    <a16:creationId xmlns:a16="http://schemas.microsoft.com/office/drawing/2014/main" id="{DB8EE171-2011-E033-8063-95AA02C06184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61" name="Group 1461">
              <a:extLst>
                <a:ext uri="{FF2B5EF4-FFF2-40B4-BE49-F238E27FC236}">
                  <a16:creationId xmlns:a16="http://schemas.microsoft.com/office/drawing/2014/main" id="{24ED9736-272F-59D1-FB76-3D3DA0B89216}"/>
                </a:ext>
              </a:extLst>
            </p:cNvPr>
            <p:cNvGrpSpPr/>
            <p:nvPr/>
          </p:nvGrpSpPr>
          <p:grpSpPr>
            <a:xfrm rot="5846030">
              <a:off x="542843" y="470431"/>
              <a:ext cx="42517" cy="10597"/>
              <a:chOff x="0" y="0"/>
              <a:chExt cx="267250" cy="66606"/>
            </a:xfrm>
          </p:grpSpPr>
          <p:sp>
            <p:nvSpPr>
              <p:cNvPr id="1462" name="Freeform 1462">
                <a:extLst>
                  <a:ext uri="{FF2B5EF4-FFF2-40B4-BE49-F238E27FC236}">
                    <a16:creationId xmlns:a16="http://schemas.microsoft.com/office/drawing/2014/main" id="{36A6E0D3-25E9-7CEF-438D-41CFEB4A3995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3" name="TextBox 1463">
                <a:extLst>
                  <a:ext uri="{FF2B5EF4-FFF2-40B4-BE49-F238E27FC236}">
                    <a16:creationId xmlns:a16="http://schemas.microsoft.com/office/drawing/2014/main" id="{28A87D97-9800-33F6-DE87-2B5C6E526409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64" name="AutoShape 1464">
              <a:extLst>
                <a:ext uri="{FF2B5EF4-FFF2-40B4-BE49-F238E27FC236}">
                  <a16:creationId xmlns:a16="http://schemas.microsoft.com/office/drawing/2014/main" id="{5170EFA0-DD60-CAD1-1D66-219ED25C1472}"/>
                </a:ext>
              </a:extLst>
            </p:cNvPr>
            <p:cNvSpPr/>
            <p:nvPr/>
          </p:nvSpPr>
          <p:spPr>
            <a:xfrm>
              <a:off x="520627" y="441943"/>
              <a:ext cx="40725" cy="54865"/>
            </a:xfrm>
            <a:prstGeom prst="line">
              <a:avLst/>
            </a:prstGeom>
            <a:ln w="19870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65" name="Group 1465">
              <a:extLst>
                <a:ext uri="{FF2B5EF4-FFF2-40B4-BE49-F238E27FC236}">
                  <a16:creationId xmlns:a16="http://schemas.microsoft.com/office/drawing/2014/main" id="{0BE70A33-9AD7-5742-C150-E7FB3C6CD535}"/>
                </a:ext>
              </a:extLst>
            </p:cNvPr>
            <p:cNvGrpSpPr/>
            <p:nvPr/>
          </p:nvGrpSpPr>
          <p:grpSpPr>
            <a:xfrm rot="6703353">
              <a:off x="551803" y="462766"/>
              <a:ext cx="48583" cy="17753"/>
              <a:chOff x="0" y="0"/>
              <a:chExt cx="267250" cy="97660"/>
            </a:xfrm>
          </p:grpSpPr>
          <p:sp>
            <p:nvSpPr>
              <p:cNvPr id="1466" name="Freeform 1466">
                <a:extLst>
                  <a:ext uri="{FF2B5EF4-FFF2-40B4-BE49-F238E27FC236}">
                    <a16:creationId xmlns:a16="http://schemas.microsoft.com/office/drawing/2014/main" id="{A7751149-9805-5DE4-6444-9E1ED439FD3E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97660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97660">
                    <a:moveTo>
                      <a:pt x="133625" y="0"/>
                    </a:moveTo>
                    <a:cubicBezTo>
                      <a:pt x="59826" y="0"/>
                      <a:pt x="0" y="21862"/>
                      <a:pt x="0" y="48830"/>
                    </a:cubicBezTo>
                    <a:cubicBezTo>
                      <a:pt x="0" y="75798"/>
                      <a:pt x="59826" y="97660"/>
                      <a:pt x="133625" y="97660"/>
                    </a:cubicBezTo>
                    <a:cubicBezTo>
                      <a:pt x="207424" y="97660"/>
                      <a:pt x="267250" y="75798"/>
                      <a:pt x="267250" y="48830"/>
                    </a:cubicBezTo>
                    <a:cubicBezTo>
                      <a:pt x="267250" y="21862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7" name="TextBox 1467">
                <a:extLst>
                  <a:ext uri="{FF2B5EF4-FFF2-40B4-BE49-F238E27FC236}">
                    <a16:creationId xmlns:a16="http://schemas.microsoft.com/office/drawing/2014/main" id="{D7081FD0-6422-B04C-A1BD-D902A568EFA8}"/>
                  </a:ext>
                </a:extLst>
              </p:cNvPr>
              <p:cNvSpPr txBox="1"/>
              <p:nvPr/>
            </p:nvSpPr>
            <p:spPr>
              <a:xfrm>
                <a:off x="25055" y="-28944"/>
                <a:ext cx="217141" cy="1174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68" name="AutoShape 1468">
              <a:extLst>
                <a:ext uri="{FF2B5EF4-FFF2-40B4-BE49-F238E27FC236}">
                  <a16:creationId xmlns:a16="http://schemas.microsoft.com/office/drawing/2014/main" id="{E9157EA1-8DA8-7EC8-61EC-CC884C425F80}"/>
                </a:ext>
              </a:extLst>
            </p:cNvPr>
            <p:cNvSpPr/>
            <p:nvPr/>
          </p:nvSpPr>
          <p:spPr>
            <a:xfrm flipV="1">
              <a:off x="587470" y="397097"/>
              <a:ext cx="51024" cy="67503"/>
            </a:xfrm>
            <a:prstGeom prst="line">
              <a:avLst/>
            </a:prstGeom>
            <a:ln w="19870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69" name="Group 1469">
              <a:extLst>
                <a:ext uri="{FF2B5EF4-FFF2-40B4-BE49-F238E27FC236}">
                  <a16:creationId xmlns:a16="http://schemas.microsoft.com/office/drawing/2014/main" id="{86D69969-7740-F07E-D97C-A99966FB7190}"/>
                </a:ext>
              </a:extLst>
            </p:cNvPr>
            <p:cNvGrpSpPr/>
            <p:nvPr/>
          </p:nvGrpSpPr>
          <p:grpSpPr>
            <a:xfrm rot="8884314">
              <a:off x="653037" y="376059"/>
              <a:ext cx="42517" cy="10597"/>
              <a:chOff x="0" y="0"/>
              <a:chExt cx="267250" cy="66606"/>
            </a:xfrm>
          </p:grpSpPr>
          <p:sp>
            <p:nvSpPr>
              <p:cNvPr id="1470" name="Freeform 1470">
                <a:extLst>
                  <a:ext uri="{FF2B5EF4-FFF2-40B4-BE49-F238E27FC236}">
                    <a16:creationId xmlns:a16="http://schemas.microsoft.com/office/drawing/2014/main" id="{E477C248-70FA-2DA4-0381-9B28924434F2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1" name="TextBox 1471">
                <a:extLst>
                  <a:ext uri="{FF2B5EF4-FFF2-40B4-BE49-F238E27FC236}">
                    <a16:creationId xmlns:a16="http://schemas.microsoft.com/office/drawing/2014/main" id="{AF2EF35F-3B07-2755-70C4-15773ADB7FCC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72" name="Group 1472">
              <a:extLst>
                <a:ext uri="{FF2B5EF4-FFF2-40B4-BE49-F238E27FC236}">
                  <a16:creationId xmlns:a16="http://schemas.microsoft.com/office/drawing/2014/main" id="{0A205EFE-6118-14EA-3A79-BD212787C051}"/>
                </a:ext>
              </a:extLst>
            </p:cNvPr>
            <p:cNvGrpSpPr/>
            <p:nvPr/>
          </p:nvGrpSpPr>
          <p:grpSpPr>
            <a:xfrm rot="4237270">
              <a:off x="490330" y="460660"/>
              <a:ext cx="70053" cy="16549"/>
              <a:chOff x="0" y="0"/>
              <a:chExt cx="433127" cy="102321"/>
            </a:xfrm>
          </p:grpSpPr>
          <p:sp>
            <p:nvSpPr>
              <p:cNvPr id="1473" name="Freeform 1473">
                <a:extLst>
                  <a:ext uri="{FF2B5EF4-FFF2-40B4-BE49-F238E27FC236}">
                    <a16:creationId xmlns:a16="http://schemas.microsoft.com/office/drawing/2014/main" id="{D88E9ABC-6AC8-29BD-4080-462900840A66}"/>
                  </a:ext>
                </a:extLst>
              </p:cNvPr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4" name="TextBox 1474">
                <a:extLst>
                  <a:ext uri="{FF2B5EF4-FFF2-40B4-BE49-F238E27FC236}">
                    <a16:creationId xmlns:a16="http://schemas.microsoft.com/office/drawing/2014/main" id="{8EE0908C-E92C-37B9-CB05-167A92F62FCC}"/>
                  </a:ext>
                </a:extLst>
              </p:cNvPr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75" name="AutoShape 1475">
              <a:extLst>
                <a:ext uri="{FF2B5EF4-FFF2-40B4-BE49-F238E27FC236}">
                  <a16:creationId xmlns:a16="http://schemas.microsoft.com/office/drawing/2014/main" id="{95B093E1-745E-E3A4-7436-F1C2B0D6AB09}"/>
                </a:ext>
              </a:extLst>
            </p:cNvPr>
            <p:cNvSpPr/>
            <p:nvPr/>
          </p:nvSpPr>
          <p:spPr>
            <a:xfrm flipH="1">
              <a:off x="495956" y="460930"/>
              <a:ext cx="13906" cy="58066"/>
            </a:xfrm>
            <a:prstGeom prst="line">
              <a:avLst/>
            </a:prstGeom>
            <a:ln w="15285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76" name="Group 1476">
              <a:extLst>
                <a:ext uri="{FF2B5EF4-FFF2-40B4-BE49-F238E27FC236}">
                  <a16:creationId xmlns:a16="http://schemas.microsoft.com/office/drawing/2014/main" id="{5395136C-6E20-5CBA-7B38-D7C5FEE8724E}"/>
                </a:ext>
              </a:extLst>
            </p:cNvPr>
            <p:cNvGrpSpPr/>
            <p:nvPr/>
          </p:nvGrpSpPr>
          <p:grpSpPr>
            <a:xfrm rot="1303209">
              <a:off x="136311" y="70091"/>
              <a:ext cx="51833" cy="7642"/>
              <a:chOff x="0" y="0"/>
              <a:chExt cx="140396" cy="20701"/>
            </a:xfrm>
          </p:grpSpPr>
          <p:sp>
            <p:nvSpPr>
              <p:cNvPr id="1477" name="Freeform 1477">
                <a:extLst>
                  <a:ext uri="{FF2B5EF4-FFF2-40B4-BE49-F238E27FC236}">
                    <a16:creationId xmlns:a16="http://schemas.microsoft.com/office/drawing/2014/main" id="{25B41B14-5386-AFE0-F135-32D5FCF5A6CE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8" name="TextBox 1478">
                <a:extLst>
                  <a:ext uri="{FF2B5EF4-FFF2-40B4-BE49-F238E27FC236}">
                    <a16:creationId xmlns:a16="http://schemas.microsoft.com/office/drawing/2014/main" id="{EBC1B108-6EFD-B24C-2C76-E3A03BB56F07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479" name="AutoShape 1479">
              <a:extLst>
                <a:ext uri="{FF2B5EF4-FFF2-40B4-BE49-F238E27FC236}">
                  <a16:creationId xmlns:a16="http://schemas.microsoft.com/office/drawing/2014/main" id="{3F54EEC6-9AE3-D08F-A480-F55EE6A9A9E5}"/>
                </a:ext>
              </a:extLst>
            </p:cNvPr>
            <p:cNvSpPr/>
            <p:nvPr/>
          </p:nvSpPr>
          <p:spPr>
            <a:xfrm flipV="1">
              <a:off x="240579" y="148569"/>
              <a:ext cx="90561" cy="60104"/>
            </a:xfrm>
            <a:prstGeom prst="line">
              <a:avLst/>
            </a:prstGeom>
            <a:ln w="6114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80" name="Group 1480">
              <a:extLst>
                <a:ext uri="{FF2B5EF4-FFF2-40B4-BE49-F238E27FC236}">
                  <a16:creationId xmlns:a16="http://schemas.microsoft.com/office/drawing/2014/main" id="{BB2EDD4A-7B52-4C51-2D90-486446592759}"/>
                </a:ext>
              </a:extLst>
            </p:cNvPr>
            <p:cNvGrpSpPr/>
            <p:nvPr/>
          </p:nvGrpSpPr>
          <p:grpSpPr>
            <a:xfrm rot="897649">
              <a:off x="384375" y="131459"/>
              <a:ext cx="282347" cy="48921"/>
              <a:chOff x="0" y="0"/>
              <a:chExt cx="630559" cy="109255"/>
            </a:xfrm>
          </p:grpSpPr>
          <p:sp>
            <p:nvSpPr>
              <p:cNvPr id="1481" name="Freeform 1481">
                <a:extLst>
                  <a:ext uri="{FF2B5EF4-FFF2-40B4-BE49-F238E27FC236}">
                    <a16:creationId xmlns:a16="http://schemas.microsoft.com/office/drawing/2014/main" id="{5E62C398-2684-6E8E-E996-2356C636130D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0925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09255">
                    <a:moveTo>
                      <a:pt x="315280" y="0"/>
                    </a:moveTo>
                    <a:cubicBezTo>
                      <a:pt x="141155" y="0"/>
                      <a:pt x="0" y="24458"/>
                      <a:pt x="0" y="54627"/>
                    </a:cubicBezTo>
                    <a:cubicBezTo>
                      <a:pt x="0" y="84797"/>
                      <a:pt x="141155" y="109255"/>
                      <a:pt x="315280" y="109255"/>
                    </a:cubicBezTo>
                    <a:cubicBezTo>
                      <a:pt x="489404" y="109255"/>
                      <a:pt x="630559" y="84797"/>
                      <a:pt x="630559" y="54627"/>
                    </a:cubicBezTo>
                    <a:cubicBezTo>
                      <a:pt x="630559" y="24458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2" name="TextBox 1482">
                <a:extLst>
                  <a:ext uri="{FF2B5EF4-FFF2-40B4-BE49-F238E27FC236}">
                    <a16:creationId xmlns:a16="http://schemas.microsoft.com/office/drawing/2014/main" id="{5C41D5D4-94F0-CC90-B93B-4F7351E4130B}"/>
                  </a:ext>
                </a:extLst>
              </p:cNvPr>
              <p:cNvSpPr txBox="1"/>
              <p:nvPr/>
            </p:nvSpPr>
            <p:spPr>
              <a:xfrm>
                <a:off x="59115" y="-27857"/>
                <a:ext cx="512329" cy="1268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83" name="Group 1483">
              <a:extLst>
                <a:ext uri="{FF2B5EF4-FFF2-40B4-BE49-F238E27FC236}">
                  <a16:creationId xmlns:a16="http://schemas.microsoft.com/office/drawing/2014/main" id="{4AC9D9DB-E6A2-AAAB-4031-16CE89B1785F}"/>
                </a:ext>
              </a:extLst>
            </p:cNvPr>
            <p:cNvGrpSpPr/>
            <p:nvPr/>
          </p:nvGrpSpPr>
          <p:grpSpPr>
            <a:xfrm rot="897649">
              <a:off x="482020" y="184031"/>
              <a:ext cx="282347" cy="58047"/>
              <a:chOff x="0" y="0"/>
              <a:chExt cx="630559" cy="129635"/>
            </a:xfrm>
          </p:grpSpPr>
          <p:sp>
            <p:nvSpPr>
              <p:cNvPr id="1484" name="Freeform 1484">
                <a:extLst>
                  <a:ext uri="{FF2B5EF4-FFF2-40B4-BE49-F238E27FC236}">
                    <a16:creationId xmlns:a16="http://schemas.microsoft.com/office/drawing/2014/main" id="{FE88C877-B490-FC15-074F-CD0AABD54C2B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5" name="TextBox 1485">
                <a:extLst>
                  <a:ext uri="{FF2B5EF4-FFF2-40B4-BE49-F238E27FC236}">
                    <a16:creationId xmlns:a16="http://schemas.microsoft.com/office/drawing/2014/main" id="{50FC83EF-5662-8223-D7FC-44298680A97D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86" name="Group 1486">
              <a:extLst>
                <a:ext uri="{FF2B5EF4-FFF2-40B4-BE49-F238E27FC236}">
                  <a16:creationId xmlns:a16="http://schemas.microsoft.com/office/drawing/2014/main" id="{3BF45A9C-3775-A8C9-A31F-90EFD8DA92B3}"/>
                </a:ext>
              </a:extLst>
            </p:cNvPr>
            <p:cNvGrpSpPr/>
            <p:nvPr/>
          </p:nvGrpSpPr>
          <p:grpSpPr>
            <a:xfrm rot="2272236">
              <a:off x="285421" y="225772"/>
              <a:ext cx="137564" cy="7642"/>
              <a:chOff x="0" y="0"/>
              <a:chExt cx="323064" cy="17948"/>
            </a:xfrm>
          </p:grpSpPr>
          <p:sp>
            <p:nvSpPr>
              <p:cNvPr id="1487" name="Freeform 1487">
                <a:extLst>
                  <a:ext uri="{FF2B5EF4-FFF2-40B4-BE49-F238E27FC236}">
                    <a16:creationId xmlns:a16="http://schemas.microsoft.com/office/drawing/2014/main" id="{5C7254EA-02C7-20CD-75CB-653367D31276}"/>
                  </a:ext>
                </a:extLst>
              </p:cNvPr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8" name="TextBox 1488">
                <a:extLst>
                  <a:ext uri="{FF2B5EF4-FFF2-40B4-BE49-F238E27FC236}">
                    <a16:creationId xmlns:a16="http://schemas.microsoft.com/office/drawing/2014/main" id="{28EA061F-A51F-121F-9F00-1374E9981EFA}"/>
                  </a:ext>
                </a:extLst>
              </p:cNvPr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89" name="Group 1489">
              <a:extLst>
                <a:ext uri="{FF2B5EF4-FFF2-40B4-BE49-F238E27FC236}">
                  <a16:creationId xmlns:a16="http://schemas.microsoft.com/office/drawing/2014/main" id="{3E32A6C3-8D55-B724-91FD-BB0C79B099AE}"/>
                </a:ext>
              </a:extLst>
            </p:cNvPr>
            <p:cNvGrpSpPr/>
            <p:nvPr/>
          </p:nvGrpSpPr>
          <p:grpSpPr>
            <a:xfrm rot="2272236">
              <a:off x="296457" y="228618"/>
              <a:ext cx="137564" cy="7642"/>
              <a:chOff x="0" y="0"/>
              <a:chExt cx="323064" cy="17948"/>
            </a:xfrm>
          </p:grpSpPr>
          <p:sp>
            <p:nvSpPr>
              <p:cNvPr id="1490" name="Freeform 1490">
                <a:extLst>
                  <a:ext uri="{FF2B5EF4-FFF2-40B4-BE49-F238E27FC236}">
                    <a16:creationId xmlns:a16="http://schemas.microsoft.com/office/drawing/2014/main" id="{47C0DA71-AB6E-C6E2-9D15-8DE7249D07F1}"/>
                  </a:ext>
                </a:extLst>
              </p:cNvPr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1" name="TextBox 1491">
                <a:extLst>
                  <a:ext uri="{FF2B5EF4-FFF2-40B4-BE49-F238E27FC236}">
                    <a16:creationId xmlns:a16="http://schemas.microsoft.com/office/drawing/2014/main" id="{D6A236D2-BB64-6E3E-F215-D6ABD9EB2F2D}"/>
                  </a:ext>
                </a:extLst>
              </p:cNvPr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2" name="Group 1492">
              <a:extLst>
                <a:ext uri="{FF2B5EF4-FFF2-40B4-BE49-F238E27FC236}">
                  <a16:creationId xmlns:a16="http://schemas.microsoft.com/office/drawing/2014/main" id="{5542B6FC-FF00-D41F-D7BC-B37150713FE4}"/>
                </a:ext>
              </a:extLst>
            </p:cNvPr>
            <p:cNvGrpSpPr/>
            <p:nvPr/>
          </p:nvGrpSpPr>
          <p:grpSpPr>
            <a:xfrm rot="-1946651">
              <a:off x="262292" y="164488"/>
              <a:ext cx="135804" cy="48882"/>
              <a:chOff x="0" y="0"/>
              <a:chExt cx="794110" cy="285837"/>
            </a:xfrm>
          </p:grpSpPr>
          <p:sp>
            <p:nvSpPr>
              <p:cNvPr id="1493" name="Freeform 1493">
                <a:extLst>
                  <a:ext uri="{FF2B5EF4-FFF2-40B4-BE49-F238E27FC236}">
                    <a16:creationId xmlns:a16="http://schemas.microsoft.com/office/drawing/2014/main" id="{5B40C723-E2A3-05E9-BE88-76EBACD7A459}"/>
                  </a:ext>
                </a:extLst>
              </p:cNvPr>
              <p:cNvSpPr/>
              <p:nvPr/>
            </p:nvSpPr>
            <p:spPr>
              <a:xfrm>
                <a:off x="0" y="0"/>
                <a:ext cx="794110" cy="285837"/>
              </a:xfrm>
              <a:custGeom>
                <a:avLst/>
                <a:gdLst/>
                <a:ahLst/>
                <a:cxnLst/>
                <a:rect l="l" t="t" r="r" b="b"/>
                <a:pathLst>
                  <a:path w="794110" h="285837">
                    <a:moveTo>
                      <a:pt x="397055" y="0"/>
                    </a:moveTo>
                    <a:cubicBezTo>
                      <a:pt x="177767" y="0"/>
                      <a:pt x="0" y="63987"/>
                      <a:pt x="0" y="142918"/>
                    </a:cubicBezTo>
                    <a:cubicBezTo>
                      <a:pt x="0" y="221850"/>
                      <a:pt x="177767" y="285837"/>
                      <a:pt x="397055" y="285837"/>
                    </a:cubicBezTo>
                    <a:cubicBezTo>
                      <a:pt x="616342" y="285837"/>
                      <a:pt x="794110" y="221850"/>
                      <a:pt x="794110" y="142918"/>
                    </a:cubicBezTo>
                    <a:cubicBezTo>
                      <a:pt x="794110" y="63987"/>
                      <a:pt x="616342" y="0"/>
                      <a:pt x="397055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4" name="TextBox 1494">
                <a:extLst>
                  <a:ext uri="{FF2B5EF4-FFF2-40B4-BE49-F238E27FC236}">
                    <a16:creationId xmlns:a16="http://schemas.microsoft.com/office/drawing/2014/main" id="{298B80A3-0EE8-9E8A-BD79-0D52C7FAD5FC}"/>
                  </a:ext>
                </a:extLst>
              </p:cNvPr>
              <p:cNvSpPr txBox="1"/>
              <p:nvPr/>
            </p:nvSpPr>
            <p:spPr>
              <a:xfrm>
                <a:off x="74448" y="-11303"/>
                <a:ext cx="645214" cy="2703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5" name="Group 1495">
              <a:extLst>
                <a:ext uri="{FF2B5EF4-FFF2-40B4-BE49-F238E27FC236}">
                  <a16:creationId xmlns:a16="http://schemas.microsoft.com/office/drawing/2014/main" id="{CA20473A-BFE8-90EF-3813-79B6E338F251}"/>
                </a:ext>
              </a:extLst>
            </p:cNvPr>
            <p:cNvGrpSpPr/>
            <p:nvPr/>
          </p:nvGrpSpPr>
          <p:grpSpPr>
            <a:xfrm rot="2272236">
              <a:off x="276115" y="219722"/>
              <a:ext cx="133158" cy="12066"/>
              <a:chOff x="0" y="0"/>
              <a:chExt cx="323064" cy="29274"/>
            </a:xfrm>
          </p:grpSpPr>
          <p:sp>
            <p:nvSpPr>
              <p:cNvPr id="1496" name="Freeform 1496">
                <a:extLst>
                  <a:ext uri="{FF2B5EF4-FFF2-40B4-BE49-F238E27FC236}">
                    <a16:creationId xmlns:a16="http://schemas.microsoft.com/office/drawing/2014/main" id="{A27505C2-4497-31B9-04A5-FD73D3F9D5D6}"/>
                  </a:ext>
                </a:extLst>
              </p:cNvPr>
              <p:cNvSpPr/>
              <p:nvPr/>
            </p:nvSpPr>
            <p:spPr>
              <a:xfrm>
                <a:off x="0" y="0"/>
                <a:ext cx="323064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29274">
                    <a:moveTo>
                      <a:pt x="161532" y="0"/>
                    </a:moveTo>
                    <a:cubicBezTo>
                      <a:pt x="72320" y="0"/>
                      <a:pt x="0" y="6553"/>
                      <a:pt x="0" y="14637"/>
                    </a:cubicBezTo>
                    <a:cubicBezTo>
                      <a:pt x="0" y="22721"/>
                      <a:pt x="72320" y="29274"/>
                      <a:pt x="161532" y="29274"/>
                    </a:cubicBezTo>
                    <a:cubicBezTo>
                      <a:pt x="250743" y="29274"/>
                      <a:pt x="323064" y="22721"/>
                      <a:pt x="323064" y="14637"/>
                    </a:cubicBezTo>
                    <a:cubicBezTo>
                      <a:pt x="323064" y="6553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7" name="TextBox 1497">
                <a:extLst>
                  <a:ext uri="{FF2B5EF4-FFF2-40B4-BE49-F238E27FC236}">
                    <a16:creationId xmlns:a16="http://schemas.microsoft.com/office/drawing/2014/main" id="{2EA79ED5-4323-311C-2628-13FF00CD133D}"/>
                  </a:ext>
                </a:extLst>
              </p:cNvPr>
              <p:cNvSpPr txBox="1"/>
              <p:nvPr/>
            </p:nvSpPr>
            <p:spPr>
              <a:xfrm>
                <a:off x="30287" y="-35356"/>
                <a:ext cx="262489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498" name="Group 1498">
              <a:extLst>
                <a:ext uri="{FF2B5EF4-FFF2-40B4-BE49-F238E27FC236}">
                  <a16:creationId xmlns:a16="http://schemas.microsoft.com/office/drawing/2014/main" id="{0630CBB5-161F-9466-E7AD-388C64E71C54}"/>
                </a:ext>
              </a:extLst>
            </p:cNvPr>
            <p:cNvGrpSpPr/>
            <p:nvPr/>
          </p:nvGrpSpPr>
          <p:grpSpPr>
            <a:xfrm rot="897649">
              <a:off x="335771" y="135867"/>
              <a:ext cx="363950" cy="170244"/>
              <a:chOff x="0" y="0"/>
              <a:chExt cx="812800" cy="380202"/>
            </a:xfrm>
          </p:grpSpPr>
          <p:sp>
            <p:nvSpPr>
              <p:cNvPr id="1499" name="Freeform 1499">
                <a:extLst>
                  <a:ext uri="{FF2B5EF4-FFF2-40B4-BE49-F238E27FC236}">
                    <a16:creationId xmlns:a16="http://schemas.microsoft.com/office/drawing/2014/main" id="{11401F14-0E70-1774-F362-848B57218E8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0" name="TextBox 1500">
                <a:extLst>
                  <a:ext uri="{FF2B5EF4-FFF2-40B4-BE49-F238E27FC236}">
                    <a16:creationId xmlns:a16="http://schemas.microsoft.com/office/drawing/2014/main" id="{2CBACAB3-6243-0810-C458-C9E10272B0CC}"/>
                  </a:ext>
                </a:extLst>
              </p:cNvPr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01" name="Group 1501">
              <a:extLst>
                <a:ext uri="{FF2B5EF4-FFF2-40B4-BE49-F238E27FC236}">
                  <a16:creationId xmlns:a16="http://schemas.microsoft.com/office/drawing/2014/main" id="{8C63DAF2-E65B-947B-1820-36B77FB1E239}"/>
                </a:ext>
              </a:extLst>
            </p:cNvPr>
            <p:cNvGrpSpPr/>
            <p:nvPr/>
          </p:nvGrpSpPr>
          <p:grpSpPr>
            <a:xfrm rot="897649">
              <a:off x="444301" y="164847"/>
              <a:ext cx="282347" cy="58047"/>
              <a:chOff x="0" y="0"/>
              <a:chExt cx="630559" cy="129635"/>
            </a:xfrm>
          </p:grpSpPr>
          <p:sp>
            <p:nvSpPr>
              <p:cNvPr id="1502" name="Freeform 1502">
                <a:extLst>
                  <a:ext uri="{FF2B5EF4-FFF2-40B4-BE49-F238E27FC236}">
                    <a16:creationId xmlns:a16="http://schemas.microsoft.com/office/drawing/2014/main" id="{6CA5AFCD-E6AB-3E69-4CC5-ECAC61404779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3" name="TextBox 1503">
                <a:extLst>
                  <a:ext uri="{FF2B5EF4-FFF2-40B4-BE49-F238E27FC236}">
                    <a16:creationId xmlns:a16="http://schemas.microsoft.com/office/drawing/2014/main" id="{099B9710-DE51-9A20-D81C-EA5D6776DFDD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04" name="Group 1504">
              <a:extLst>
                <a:ext uri="{FF2B5EF4-FFF2-40B4-BE49-F238E27FC236}">
                  <a16:creationId xmlns:a16="http://schemas.microsoft.com/office/drawing/2014/main" id="{522B442F-5D99-C34E-8D19-499D75802077}"/>
                </a:ext>
              </a:extLst>
            </p:cNvPr>
            <p:cNvGrpSpPr/>
            <p:nvPr/>
          </p:nvGrpSpPr>
          <p:grpSpPr>
            <a:xfrm rot="897649">
              <a:off x="477159" y="185492"/>
              <a:ext cx="282347" cy="55877"/>
              <a:chOff x="0" y="0"/>
              <a:chExt cx="630559" cy="124789"/>
            </a:xfrm>
          </p:grpSpPr>
          <p:sp>
            <p:nvSpPr>
              <p:cNvPr id="1505" name="Freeform 1505">
                <a:extLst>
                  <a:ext uri="{FF2B5EF4-FFF2-40B4-BE49-F238E27FC236}">
                    <a16:creationId xmlns:a16="http://schemas.microsoft.com/office/drawing/2014/main" id="{CAEA7093-DEA3-3448-0572-BAB32D0811B5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6" name="TextBox 1506">
                <a:extLst>
                  <a:ext uri="{FF2B5EF4-FFF2-40B4-BE49-F238E27FC236}">
                    <a16:creationId xmlns:a16="http://schemas.microsoft.com/office/drawing/2014/main" id="{BE2BEA66-0B59-A929-0AFA-745BB8C10A72}"/>
                  </a:ext>
                </a:extLst>
              </p:cNvPr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07" name="Group 1507">
              <a:extLst>
                <a:ext uri="{FF2B5EF4-FFF2-40B4-BE49-F238E27FC236}">
                  <a16:creationId xmlns:a16="http://schemas.microsoft.com/office/drawing/2014/main" id="{A8792CDD-47B5-8002-E871-9787BFD356D5}"/>
                </a:ext>
              </a:extLst>
            </p:cNvPr>
            <p:cNvGrpSpPr/>
            <p:nvPr/>
          </p:nvGrpSpPr>
          <p:grpSpPr>
            <a:xfrm rot="897649">
              <a:off x="520453" y="206397"/>
              <a:ext cx="282347" cy="58047"/>
              <a:chOff x="0" y="0"/>
              <a:chExt cx="630559" cy="129635"/>
            </a:xfrm>
          </p:grpSpPr>
          <p:sp>
            <p:nvSpPr>
              <p:cNvPr id="1508" name="Freeform 1508">
                <a:extLst>
                  <a:ext uri="{FF2B5EF4-FFF2-40B4-BE49-F238E27FC236}">
                    <a16:creationId xmlns:a16="http://schemas.microsoft.com/office/drawing/2014/main" id="{89AB9BAC-AF42-8582-0E84-106D9923CB4C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9" name="TextBox 1509">
                <a:extLst>
                  <a:ext uri="{FF2B5EF4-FFF2-40B4-BE49-F238E27FC236}">
                    <a16:creationId xmlns:a16="http://schemas.microsoft.com/office/drawing/2014/main" id="{482F01BA-9D27-3590-B4E0-228C37978DA9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10" name="Group 1510">
              <a:extLst>
                <a:ext uri="{FF2B5EF4-FFF2-40B4-BE49-F238E27FC236}">
                  <a16:creationId xmlns:a16="http://schemas.microsoft.com/office/drawing/2014/main" id="{4FD94833-183C-396F-E464-58B3D4EEE38B}"/>
                </a:ext>
              </a:extLst>
            </p:cNvPr>
            <p:cNvGrpSpPr/>
            <p:nvPr/>
          </p:nvGrpSpPr>
          <p:grpSpPr>
            <a:xfrm>
              <a:off x="547952" y="235421"/>
              <a:ext cx="282347" cy="58047"/>
              <a:chOff x="0" y="0"/>
              <a:chExt cx="630559" cy="129635"/>
            </a:xfrm>
          </p:grpSpPr>
          <p:sp>
            <p:nvSpPr>
              <p:cNvPr id="1511" name="Freeform 1511">
                <a:extLst>
                  <a:ext uri="{FF2B5EF4-FFF2-40B4-BE49-F238E27FC236}">
                    <a16:creationId xmlns:a16="http://schemas.microsoft.com/office/drawing/2014/main" id="{6665ADCE-5152-E445-E983-0416ACA2C813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2" name="TextBox 1512">
                <a:extLst>
                  <a:ext uri="{FF2B5EF4-FFF2-40B4-BE49-F238E27FC236}">
                    <a16:creationId xmlns:a16="http://schemas.microsoft.com/office/drawing/2014/main" id="{41043589-789B-B859-7AEC-78E9477BE5BA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13" name="Group 1513">
              <a:extLst>
                <a:ext uri="{FF2B5EF4-FFF2-40B4-BE49-F238E27FC236}">
                  <a16:creationId xmlns:a16="http://schemas.microsoft.com/office/drawing/2014/main" id="{A00C10CA-FFD7-84BE-97A8-D693B1831513}"/>
                </a:ext>
              </a:extLst>
            </p:cNvPr>
            <p:cNvGrpSpPr/>
            <p:nvPr/>
          </p:nvGrpSpPr>
          <p:grpSpPr>
            <a:xfrm>
              <a:off x="504423" y="247844"/>
              <a:ext cx="282347" cy="58047"/>
              <a:chOff x="0" y="0"/>
              <a:chExt cx="630559" cy="129635"/>
            </a:xfrm>
          </p:grpSpPr>
          <p:sp>
            <p:nvSpPr>
              <p:cNvPr id="1514" name="Freeform 1514">
                <a:extLst>
                  <a:ext uri="{FF2B5EF4-FFF2-40B4-BE49-F238E27FC236}">
                    <a16:creationId xmlns:a16="http://schemas.microsoft.com/office/drawing/2014/main" id="{99571F53-0D87-BE61-BEC2-A11F4254BC3E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5" name="TextBox 1515">
                <a:extLst>
                  <a:ext uri="{FF2B5EF4-FFF2-40B4-BE49-F238E27FC236}">
                    <a16:creationId xmlns:a16="http://schemas.microsoft.com/office/drawing/2014/main" id="{5B85CDF4-4E9A-EAC3-913E-B8B06934B5DC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16" name="Group 1516">
              <a:extLst>
                <a:ext uri="{FF2B5EF4-FFF2-40B4-BE49-F238E27FC236}">
                  <a16:creationId xmlns:a16="http://schemas.microsoft.com/office/drawing/2014/main" id="{A8A2FACF-DABE-A6F3-68B0-EDEA52787BD1}"/>
                </a:ext>
              </a:extLst>
            </p:cNvPr>
            <p:cNvGrpSpPr/>
            <p:nvPr/>
          </p:nvGrpSpPr>
          <p:grpSpPr>
            <a:xfrm>
              <a:off x="618332" y="243769"/>
              <a:ext cx="205464" cy="42241"/>
              <a:chOff x="0" y="0"/>
              <a:chExt cx="630559" cy="129635"/>
            </a:xfrm>
          </p:grpSpPr>
          <p:sp>
            <p:nvSpPr>
              <p:cNvPr id="1517" name="Freeform 1517">
                <a:extLst>
                  <a:ext uri="{FF2B5EF4-FFF2-40B4-BE49-F238E27FC236}">
                    <a16:creationId xmlns:a16="http://schemas.microsoft.com/office/drawing/2014/main" id="{54ACDD55-C7D2-A0C5-803F-563ADA7D5D56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8" name="TextBox 1518">
                <a:extLst>
                  <a:ext uri="{FF2B5EF4-FFF2-40B4-BE49-F238E27FC236}">
                    <a16:creationId xmlns:a16="http://schemas.microsoft.com/office/drawing/2014/main" id="{9A972494-D0C9-988F-105C-57C223F82A9B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19" name="Group 1519">
              <a:extLst>
                <a:ext uri="{FF2B5EF4-FFF2-40B4-BE49-F238E27FC236}">
                  <a16:creationId xmlns:a16="http://schemas.microsoft.com/office/drawing/2014/main" id="{A4B65826-9AB8-EA23-2783-1DAB25CDFD19}"/>
                </a:ext>
              </a:extLst>
            </p:cNvPr>
            <p:cNvGrpSpPr/>
            <p:nvPr/>
          </p:nvGrpSpPr>
          <p:grpSpPr>
            <a:xfrm rot="-163743">
              <a:off x="695476" y="249347"/>
              <a:ext cx="134102" cy="33489"/>
              <a:chOff x="0" y="0"/>
              <a:chExt cx="229378" cy="57283"/>
            </a:xfrm>
          </p:grpSpPr>
          <p:sp>
            <p:nvSpPr>
              <p:cNvPr id="1520" name="Freeform 1520">
                <a:extLst>
                  <a:ext uri="{FF2B5EF4-FFF2-40B4-BE49-F238E27FC236}">
                    <a16:creationId xmlns:a16="http://schemas.microsoft.com/office/drawing/2014/main" id="{27D32882-0B72-0F36-9256-C8124AE8CF9B}"/>
                  </a:ext>
                </a:extLst>
              </p:cNvPr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1" name="TextBox 1521">
                <a:extLst>
                  <a:ext uri="{FF2B5EF4-FFF2-40B4-BE49-F238E27FC236}">
                    <a16:creationId xmlns:a16="http://schemas.microsoft.com/office/drawing/2014/main" id="{7031FAFD-6DB2-1A56-74CE-1FEBAED70BC5}"/>
                  </a:ext>
                </a:extLst>
              </p:cNvPr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2" name="Group 1522">
              <a:extLst>
                <a:ext uri="{FF2B5EF4-FFF2-40B4-BE49-F238E27FC236}">
                  <a16:creationId xmlns:a16="http://schemas.microsoft.com/office/drawing/2014/main" id="{83ABE412-3231-D49E-5594-4EE3FFCA7695}"/>
                </a:ext>
              </a:extLst>
            </p:cNvPr>
            <p:cNvGrpSpPr/>
            <p:nvPr/>
          </p:nvGrpSpPr>
          <p:grpSpPr>
            <a:xfrm rot="897649">
              <a:off x="313368" y="120851"/>
              <a:ext cx="363950" cy="170244"/>
              <a:chOff x="0" y="0"/>
              <a:chExt cx="812800" cy="380202"/>
            </a:xfrm>
          </p:grpSpPr>
          <p:sp>
            <p:nvSpPr>
              <p:cNvPr id="1523" name="Freeform 1523">
                <a:extLst>
                  <a:ext uri="{FF2B5EF4-FFF2-40B4-BE49-F238E27FC236}">
                    <a16:creationId xmlns:a16="http://schemas.microsoft.com/office/drawing/2014/main" id="{CC3B7C3E-1A1B-67BB-08FA-7867C338B04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4" name="TextBox 1524">
                <a:extLst>
                  <a:ext uri="{FF2B5EF4-FFF2-40B4-BE49-F238E27FC236}">
                    <a16:creationId xmlns:a16="http://schemas.microsoft.com/office/drawing/2014/main" id="{469DD051-E8CA-2669-0F5B-D6D228EA2C78}"/>
                  </a:ext>
                </a:extLst>
              </p:cNvPr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5" name="Group 1525">
              <a:extLst>
                <a:ext uri="{FF2B5EF4-FFF2-40B4-BE49-F238E27FC236}">
                  <a16:creationId xmlns:a16="http://schemas.microsoft.com/office/drawing/2014/main" id="{7CDB5644-1030-4C0C-82D4-615DC0D2530F}"/>
                </a:ext>
              </a:extLst>
            </p:cNvPr>
            <p:cNvGrpSpPr/>
            <p:nvPr/>
          </p:nvGrpSpPr>
          <p:grpSpPr>
            <a:xfrm rot="897649">
              <a:off x="421898" y="149831"/>
              <a:ext cx="282347" cy="58047"/>
              <a:chOff x="0" y="0"/>
              <a:chExt cx="630559" cy="129635"/>
            </a:xfrm>
          </p:grpSpPr>
          <p:sp>
            <p:nvSpPr>
              <p:cNvPr id="1526" name="Freeform 1526">
                <a:extLst>
                  <a:ext uri="{FF2B5EF4-FFF2-40B4-BE49-F238E27FC236}">
                    <a16:creationId xmlns:a16="http://schemas.microsoft.com/office/drawing/2014/main" id="{6016F217-DD9B-B5AC-F097-7DE844C49190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7" name="TextBox 1527">
                <a:extLst>
                  <a:ext uri="{FF2B5EF4-FFF2-40B4-BE49-F238E27FC236}">
                    <a16:creationId xmlns:a16="http://schemas.microsoft.com/office/drawing/2014/main" id="{D661E7CC-FFA6-6E33-34D6-3655F4DCEE0D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28" name="Group 1528">
              <a:extLst>
                <a:ext uri="{FF2B5EF4-FFF2-40B4-BE49-F238E27FC236}">
                  <a16:creationId xmlns:a16="http://schemas.microsoft.com/office/drawing/2014/main" id="{77B25B3B-E740-25C4-777F-9475B64D1EF0}"/>
                </a:ext>
              </a:extLst>
            </p:cNvPr>
            <p:cNvGrpSpPr/>
            <p:nvPr/>
          </p:nvGrpSpPr>
          <p:grpSpPr>
            <a:xfrm rot="897649">
              <a:off x="454756" y="170476"/>
              <a:ext cx="282347" cy="55877"/>
              <a:chOff x="0" y="0"/>
              <a:chExt cx="630559" cy="124789"/>
            </a:xfrm>
          </p:grpSpPr>
          <p:sp>
            <p:nvSpPr>
              <p:cNvPr id="1529" name="Freeform 1529">
                <a:extLst>
                  <a:ext uri="{FF2B5EF4-FFF2-40B4-BE49-F238E27FC236}">
                    <a16:creationId xmlns:a16="http://schemas.microsoft.com/office/drawing/2014/main" id="{EA2472CA-824B-D99C-75E2-8693F9A07B1A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0" name="TextBox 1530">
                <a:extLst>
                  <a:ext uri="{FF2B5EF4-FFF2-40B4-BE49-F238E27FC236}">
                    <a16:creationId xmlns:a16="http://schemas.microsoft.com/office/drawing/2014/main" id="{863698DB-20B0-DC4D-1BF0-092081FDF180}"/>
                  </a:ext>
                </a:extLst>
              </p:cNvPr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31" name="Group 1531">
              <a:extLst>
                <a:ext uri="{FF2B5EF4-FFF2-40B4-BE49-F238E27FC236}">
                  <a16:creationId xmlns:a16="http://schemas.microsoft.com/office/drawing/2014/main" id="{F54D0DAF-9DB0-F636-D9A3-DA50B21EBF0E}"/>
                </a:ext>
              </a:extLst>
            </p:cNvPr>
            <p:cNvGrpSpPr/>
            <p:nvPr/>
          </p:nvGrpSpPr>
          <p:grpSpPr>
            <a:xfrm rot="897649">
              <a:off x="498050" y="191381"/>
              <a:ext cx="282347" cy="58047"/>
              <a:chOff x="0" y="0"/>
              <a:chExt cx="630559" cy="129635"/>
            </a:xfrm>
          </p:grpSpPr>
          <p:sp>
            <p:nvSpPr>
              <p:cNvPr id="1532" name="Freeform 1532">
                <a:extLst>
                  <a:ext uri="{FF2B5EF4-FFF2-40B4-BE49-F238E27FC236}">
                    <a16:creationId xmlns:a16="http://schemas.microsoft.com/office/drawing/2014/main" id="{EF75B479-FE4A-696E-2983-5A114F71624A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3" name="TextBox 1533">
                <a:extLst>
                  <a:ext uri="{FF2B5EF4-FFF2-40B4-BE49-F238E27FC236}">
                    <a16:creationId xmlns:a16="http://schemas.microsoft.com/office/drawing/2014/main" id="{016B19F4-1E0F-DA44-A438-A13A985AB7F6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34" name="Group 1534">
              <a:extLst>
                <a:ext uri="{FF2B5EF4-FFF2-40B4-BE49-F238E27FC236}">
                  <a16:creationId xmlns:a16="http://schemas.microsoft.com/office/drawing/2014/main" id="{9B8E2576-ADD2-A333-1D34-D615BB277A04}"/>
                </a:ext>
              </a:extLst>
            </p:cNvPr>
            <p:cNvGrpSpPr/>
            <p:nvPr/>
          </p:nvGrpSpPr>
          <p:grpSpPr>
            <a:xfrm>
              <a:off x="525549" y="220405"/>
              <a:ext cx="282347" cy="58047"/>
              <a:chOff x="0" y="0"/>
              <a:chExt cx="630559" cy="129635"/>
            </a:xfrm>
          </p:grpSpPr>
          <p:sp>
            <p:nvSpPr>
              <p:cNvPr id="1535" name="Freeform 1535">
                <a:extLst>
                  <a:ext uri="{FF2B5EF4-FFF2-40B4-BE49-F238E27FC236}">
                    <a16:creationId xmlns:a16="http://schemas.microsoft.com/office/drawing/2014/main" id="{BD3AD06E-DE10-01C1-AE14-1982EABF4621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6" name="TextBox 1536">
                <a:extLst>
                  <a:ext uri="{FF2B5EF4-FFF2-40B4-BE49-F238E27FC236}">
                    <a16:creationId xmlns:a16="http://schemas.microsoft.com/office/drawing/2014/main" id="{F150A6FB-5FEE-7BF0-1AEC-F22A94990485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37" name="Group 1537">
              <a:extLst>
                <a:ext uri="{FF2B5EF4-FFF2-40B4-BE49-F238E27FC236}">
                  <a16:creationId xmlns:a16="http://schemas.microsoft.com/office/drawing/2014/main" id="{F4295F8D-DC21-6011-7182-4FCC3DCD24F8}"/>
                </a:ext>
              </a:extLst>
            </p:cNvPr>
            <p:cNvGrpSpPr/>
            <p:nvPr/>
          </p:nvGrpSpPr>
          <p:grpSpPr>
            <a:xfrm>
              <a:off x="482020" y="232828"/>
              <a:ext cx="282347" cy="58047"/>
              <a:chOff x="0" y="0"/>
              <a:chExt cx="630559" cy="129635"/>
            </a:xfrm>
          </p:grpSpPr>
          <p:sp>
            <p:nvSpPr>
              <p:cNvPr id="1538" name="Freeform 1538">
                <a:extLst>
                  <a:ext uri="{FF2B5EF4-FFF2-40B4-BE49-F238E27FC236}">
                    <a16:creationId xmlns:a16="http://schemas.microsoft.com/office/drawing/2014/main" id="{86B642D9-968C-B243-BC33-576453475A4D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9" name="TextBox 1539">
                <a:extLst>
                  <a:ext uri="{FF2B5EF4-FFF2-40B4-BE49-F238E27FC236}">
                    <a16:creationId xmlns:a16="http://schemas.microsoft.com/office/drawing/2014/main" id="{E10459B0-A7DC-CACC-D8A0-BF19D0A8924E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40" name="Group 1540">
              <a:extLst>
                <a:ext uri="{FF2B5EF4-FFF2-40B4-BE49-F238E27FC236}">
                  <a16:creationId xmlns:a16="http://schemas.microsoft.com/office/drawing/2014/main" id="{D123C485-CE59-F84D-54F7-471AEABB4686}"/>
                </a:ext>
              </a:extLst>
            </p:cNvPr>
            <p:cNvGrpSpPr/>
            <p:nvPr/>
          </p:nvGrpSpPr>
          <p:grpSpPr>
            <a:xfrm>
              <a:off x="595930" y="228753"/>
              <a:ext cx="205464" cy="42241"/>
              <a:chOff x="0" y="0"/>
              <a:chExt cx="630559" cy="129635"/>
            </a:xfrm>
          </p:grpSpPr>
          <p:sp>
            <p:nvSpPr>
              <p:cNvPr id="1541" name="Freeform 1541">
                <a:extLst>
                  <a:ext uri="{FF2B5EF4-FFF2-40B4-BE49-F238E27FC236}">
                    <a16:creationId xmlns:a16="http://schemas.microsoft.com/office/drawing/2014/main" id="{DBB5955F-3560-5336-CEF9-50A9EAEA86F2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2" name="TextBox 1542">
                <a:extLst>
                  <a:ext uri="{FF2B5EF4-FFF2-40B4-BE49-F238E27FC236}">
                    <a16:creationId xmlns:a16="http://schemas.microsoft.com/office/drawing/2014/main" id="{AB2CA79A-BD31-387C-98A9-3E5E1D4E69FD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43" name="Group 1543">
              <a:extLst>
                <a:ext uri="{FF2B5EF4-FFF2-40B4-BE49-F238E27FC236}">
                  <a16:creationId xmlns:a16="http://schemas.microsoft.com/office/drawing/2014/main" id="{59FF4D4D-3683-46A3-3462-5CB4E4FD7E55}"/>
                </a:ext>
              </a:extLst>
            </p:cNvPr>
            <p:cNvGrpSpPr/>
            <p:nvPr/>
          </p:nvGrpSpPr>
          <p:grpSpPr>
            <a:xfrm rot="-163743">
              <a:off x="673073" y="234331"/>
              <a:ext cx="134102" cy="33489"/>
              <a:chOff x="0" y="0"/>
              <a:chExt cx="229378" cy="57283"/>
            </a:xfrm>
          </p:grpSpPr>
          <p:sp>
            <p:nvSpPr>
              <p:cNvPr id="1544" name="Freeform 1544">
                <a:extLst>
                  <a:ext uri="{FF2B5EF4-FFF2-40B4-BE49-F238E27FC236}">
                    <a16:creationId xmlns:a16="http://schemas.microsoft.com/office/drawing/2014/main" id="{3023056A-ECF3-08B6-76EE-BE991A681980}"/>
                  </a:ext>
                </a:extLst>
              </p:cNvPr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5" name="TextBox 1545">
                <a:extLst>
                  <a:ext uri="{FF2B5EF4-FFF2-40B4-BE49-F238E27FC236}">
                    <a16:creationId xmlns:a16="http://schemas.microsoft.com/office/drawing/2014/main" id="{D4C65C50-B702-4ADF-8705-1C4D6E99224F}"/>
                  </a:ext>
                </a:extLst>
              </p:cNvPr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46" name="Group 1546">
              <a:extLst>
                <a:ext uri="{FF2B5EF4-FFF2-40B4-BE49-F238E27FC236}">
                  <a16:creationId xmlns:a16="http://schemas.microsoft.com/office/drawing/2014/main" id="{B719C520-4879-341E-A7F1-1943971462DD}"/>
                </a:ext>
              </a:extLst>
            </p:cNvPr>
            <p:cNvGrpSpPr/>
            <p:nvPr/>
          </p:nvGrpSpPr>
          <p:grpSpPr>
            <a:xfrm rot="643594">
              <a:off x="73870" y="108233"/>
              <a:ext cx="77948" cy="7642"/>
              <a:chOff x="0" y="0"/>
              <a:chExt cx="229670" cy="22518"/>
            </a:xfrm>
          </p:grpSpPr>
          <p:sp>
            <p:nvSpPr>
              <p:cNvPr id="1547" name="Freeform 1547">
                <a:extLst>
                  <a:ext uri="{FF2B5EF4-FFF2-40B4-BE49-F238E27FC236}">
                    <a16:creationId xmlns:a16="http://schemas.microsoft.com/office/drawing/2014/main" id="{0443618F-1C2A-1D1A-47A0-585D64C6D635}"/>
                  </a:ext>
                </a:extLst>
              </p:cNvPr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8" name="TextBox 1548">
                <a:extLst>
                  <a:ext uri="{FF2B5EF4-FFF2-40B4-BE49-F238E27FC236}">
                    <a16:creationId xmlns:a16="http://schemas.microsoft.com/office/drawing/2014/main" id="{407AD283-0F4E-92E4-4287-5B1E1B1CE678}"/>
                  </a:ext>
                </a:extLst>
              </p:cNvPr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49" name="Group 1549">
              <a:extLst>
                <a:ext uri="{FF2B5EF4-FFF2-40B4-BE49-F238E27FC236}">
                  <a16:creationId xmlns:a16="http://schemas.microsoft.com/office/drawing/2014/main" id="{17EB161A-D987-B06B-0C58-23AA0ECD7909}"/>
                </a:ext>
              </a:extLst>
            </p:cNvPr>
            <p:cNvGrpSpPr/>
            <p:nvPr/>
          </p:nvGrpSpPr>
          <p:grpSpPr>
            <a:xfrm rot="2272236">
              <a:off x="189849" y="336100"/>
              <a:ext cx="164438" cy="9038"/>
              <a:chOff x="0" y="0"/>
              <a:chExt cx="386175" cy="21226"/>
            </a:xfrm>
          </p:grpSpPr>
          <p:sp>
            <p:nvSpPr>
              <p:cNvPr id="1550" name="Freeform 1550">
                <a:extLst>
                  <a:ext uri="{FF2B5EF4-FFF2-40B4-BE49-F238E27FC236}">
                    <a16:creationId xmlns:a16="http://schemas.microsoft.com/office/drawing/2014/main" id="{69B9436B-2DB4-1E81-94A1-DE709C320A4A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1" name="TextBox 1551">
                <a:extLst>
                  <a:ext uri="{FF2B5EF4-FFF2-40B4-BE49-F238E27FC236}">
                    <a16:creationId xmlns:a16="http://schemas.microsoft.com/office/drawing/2014/main" id="{58AE0529-B6B5-99FC-072F-1E43E61AB62E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2" name="Group 1552">
              <a:extLst>
                <a:ext uri="{FF2B5EF4-FFF2-40B4-BE49-F238E27FC236}">
                  <a16:creationId xmlns:a16="http://schemas.microsoft.com/office/drawing/2014/main" id="{B33C6A67-8B57-BE62-FF1D-4F8AE5643F98}"/>
                </a:ext>
              </a:extLst>
            </p:cNvPr>
            <p:cNvGrpSpPr/>
            <p:nvPr/>
          </p:nvGrpSpPr>
          <p:grpSpPr>
            <a:xfrm rot="2272236">
              <a:off x="191483" y="330769"/>
              <a:ext cx="164438" cy="9038"/>
              <a:chOff x="0" y="0"/>
              <a:chExt cx="386175" cy="21226"/>
            </a:xfrm>
          </p:grpSpPr>
          <p:sp>
            <p:nvSpPr>
              <p:cNvPr id="1553" name="Freeform 1553">
                <a:extLst>
                  <a:ext uri="{FF2B5EF4-FFF2-40B4-BE49-F238E27FC236}">
                    <a16:creationId xmlns:a16="http://schemas.microsoft.com/office/drawing/2014/main" id="{345C6743-AA81-1B33-8D3A-952CB9B312BD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4" name="TextBox 1554">
                <a:extLst>
                  <a:ext uri="{FF2B5EF4-FFF2-40B4-BE49-F238E27FC236}">
                    <a16:creationId xmlns:a16="http://schemas.microsoft.com/office/drawing/2014/main" id="{9FC74D1B-0E69-00CC-BECE-D4BCD707D5C4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5" name="Group 1555">
              <a:extLst>
                <a:ext uri="{FF2B5EF4-FFF2-40B4-BE49-F238E27FC236}">
                  <a16:creationId xmlns:a16="http://schemas.microsoft.com/office/drawing/2014/main" id="{CF8CDED5-AC64-DE7F-26F9-929273AD461F}"/>
                </a:ext>
              </a:extLst>
            </p:cNvPr>
            <p:cNvGrpSpPr/>
            <p:nvPr/>
          </p:nvGrpSpPr>
          <p:grpSpPr>
            <a:xfrm rot="2272236">
              <a:off x="199405" y="327160"/>
              <a:ext cx="164438" cy="9038"/>
              <a:chOff x="0" y="0"/>
              <a:chExt cx="386175" cy="21226"/>
            </a:xfrm>
          </p:grpSpPr>
          <p:sp>
            <p:nvSpPr>
              <p:cNvPr id="1556" name="Freeform 1556">
                <a:extLst>
                  <a:ext uri="{FF2B5EF4-FFF2-40B4-BE49-F238E27FC236}">
                    <a16:creationId xmlns:a16="http://schemas.microsoft.com/office/drawing/2014/main" id="{18362BB8-FE2A-1A32-E788-5C92C4F9D3BC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7" name="TextBox 1557">
                <a:extLst>
                  <a:ext uri="{FF2B5EF4-FFF2-40B4-BE49-F238E27FC236}">
                    <a16:creationId xmlns:a16="http://schemas.microsoft.com/office/drawing/2014/main" id="{8201D914-62DE-56D5-BAA2-FE1FD23D24A7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58" name="Group 1558">
              <a:extLst>
                <a:ext uri="{FF2B5EF4-FFF2-40B4-BE49-F238E27FC236}">
                  <a16:creationId xmlns:a16="http://schemas.microsoft.com/office/drawing/2014/main" id="{1377228C-18D9-BD39-3D0F-CD9753415A39}"/>
                </a:ext>
              </a:extLst>
            </p:cNvPr>
            <p:cNvGrpSpPr/>
            <p:nvPr/>
          </p:nvGrpSpPr>
          <p:grpSpPr>
            <a:xfrm rot="2272236">
              <a:off x="199405" y="320614"/>
              <a:ext cx="164438" cy="9038"/>
              <a:chOff x="0" y="0"/>
              <a:chExt cx="386175" cy="21226"/>
            </a:xfrm>
          </p:grpSpPr>
          <p:sp>
            <p:nvSpPr>
              <p:cNvPr id="1559" name="Freeform 1559">
                <a:extLst>
                  <a:ext uri="{FF2B5EF4-FFF2-40B4-BE49-F238E27FC236}">
                    <a16:creationId xmlns:a16="http://schemas.microsoft.com/office/drawing/2014/main" id="{E90ECEBD-B228-46B6-7C44-A4239B7C8239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0" name="TextBox 1560">
                <a:extLst>
                  <a:ext uri="{FF2B5EF4-FFF2-40B4-BE49-F238E27FC236}">
                    <a16:creationId xmlns:a16="http://schemas.microsoft.com/office/drawing/2014/main" id="{ED811B4B-8B65-44FC-B4C7-D7136DDFE973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61" name="Group 1561">
              <a:extLst>
                <a:ext uri="{FF2B5EF4-FFF2-40B4-BE49-F238E27FC236}">
                  <a16:creationId xmlns:a16="http://schemas.microsoft.com/office/drawing/2014/main" id="{752548E3-5262-E4B1-2CD1-B1E8A27468E6}"/>
                </a:ext>
              </a:extLst>
            </p:cNvPr>
            <p:cNvGrpSpPr/>
            <p:nvPr/>
          </p:nvGrpSpPr>
          <p:grpSpPr>
            <a:xfrm rot="2272236">
              <a:off x="199405" y="311472"/>
              <a:ext cx="164438" cy="9038"/>
              <a:chOff x="0" y="0"/>
              <a:chExt cx="386175" cy="21226"/>
            </a:xfrm>
          </p:grpSpPr>
          <p:sp>
            <p:nvSpPr>
              <p:cNvPr id="1562" name="Freeform 1562">
                <a:extLst>
                  <a:ext uri="{FF2B5EF4-FFF2-40B4-BE49-F238E27FC236}">
                    <a16:creationId xmlns:a16="http://schemas.microsoft.com/office/drawing/2014/main" id="{0F1153F0-1833-0664-26BF-A6ED663B22BB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3" name="TextBox 1563">
                <a:extLst>
                  <a:ext uri="{FF2B5EF4-FFF2-40B4-BE49-F238E27FC236}">
                    <a16:creationId xmlns:a16="http://schemas.microsoft.com/office/drawing/2014/main" id="{02BC8E18-3D2F-5F20-2929-BE29DCFC18F1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64" name="Group 1564">
              <a:extLst>
                <a:ext uri="{FF2B5EF4-FFF2-40B4-BE49-F238E27FC236}">
                  <a16:creationId xmlns:a16="http://schemas.microsoft.com/office/drawing/2014/main" id="{5AF2A890-B4FF-9680-D845-B1F812866D48}"/>
                </a:ext>
              </a:extLst>
            </p:cNvPr>
            <p:cNvGrpSpPr/>
            <p:nvPr/>
          </p:nvGrpSpPr>
          <p:grpSpPr>
            <a:xfrm rot="2272236">
              <a:off x="205453" y="307215"/>
              <a:ext cx="164438" cy="9038"/>
              <a:chOff x="0" y="0"/>
              <a:chExt cx="386175" cy="21226"/>
            </a:xfrm>
          </p:grpSpPr>
          <p:sp>
            <p:nvSpPr>
              <p:cNvPr id="1565" name="Freeform 1565">
                <a:extLst>
                  <a:ext uri="{FF2B5EF4-FFF2-40B4-BE49-F238E27FC236}">
                    <a16:creationId xmlns:a16="http://schemas.microsoft.com/office/drawing/2014/main" id="{DCA1B8BB-A7D4-E050-CD65-5A92BF9D5665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6" name="TextBox 1566">
                <a:extLst>
                  <a:ext uri="{FF2B5EF4-FFF2-40B4-BE49-F238E27FC236}">
                    <a16:creationId xmlns:a16="http://schemas.microsoft.com/office/drawing/2014/main" id="{324D06DC-85BC-D73A-FCA3-F4766044A238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67" name="Group 1567">
              <a:extLst>
                <a:ext uri="{FF2B5EF4-FFF2-40B4-BE49-F238E27FC236}">
                  <a16:creationId xmlns:a16="http://schemas.microsoft.com/office/drawing/2014/main" id="{F5BA5E81-4EF4-659F-AE53-DBB8FB1E65EB}"/>
                </a:ext>
              </a:extLst>
            </p:cNvPr>
            <p:cNvGrpSpPr/>
            <p:nvPr/>
          </p:nvGrpSpPr>
          <p:grpSpPr>
            <a:xfrm rot="2272236">
              <a:off x="210290" y="302402"/>
              <a:ext cx="164438" cy="9038"/>
              <a:chOff x="0" y="0"/>
              <a:chExt cx="386175" cy="21226"/>
            </a:xfrm>
          </p:grpSpPr>
          <p:sp>
            <p:nvSpPr>
              <p:cNvPr id="1568" name="Freeform 1568">
                <a:extLst>
                  <a:ext uri="{FF2B5EF4-FFF2-40B4-BE49-F238E27FC236}">
                    <a16:creationId xmlns:a16="http://schemas.microsoft.com/office/drawing/2014/main" id="{C512B5FB-B3E0-F754-D182-3A9FAE148E38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9" name="TextBox 1569">
                <a:extLst>
                  <a:ext uri="{FF2B5EF4-FFF2-40B4-BE49-F238E27FC236}">
                    <a16:creationId xmlns:a16="http://schemas.microsoft.com/office/drawing/2014/main" id="{BDD3D4BA-F871-704D-9EF4-FEE2B9CABE5A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70" name="Group 1570">
              <a:extLst>
                <a:ext uri="{FF2B5EF4-FFF2-40B4-BE49-F238E27FC236}">
                  <a16:creationId xmlns:a16="http://schemas.microsoft.com/office/drawing/2014/main" id="{48A052B2-23D4-4A73-46E6-C7B84441E369}"/>
                </a:ext>
              </a:extLst>
            </p:cNvPr>
            <p:cNvGrpSpPr/>
            <p:nvPr/>
          </p:nvGrpSpPr>
          <p:grpSpPr>
            <a:xfrm rot="2272236">
              <a:off x="210290" y="295603"/>
              <a:ext cx="164438" cy="9038"/>
              <a:chOff x="0" y="0"/>
              <a:chExt cx="386175" cy="21226"/>
            </a:xfrm>
          </p:grpSpPr>
          <p:sp>
            <p:nvSpPr>
              <p:cNvPr id="1571" name="Freeform 1571">
                <a:extLst>
                  <a:ext uri="{FF2B5EF4-FFF2-40B4-BE49-F238E27FC236}">
                    <a16:creationId xmlns:a16="http://schemas.microsoft.com/office/drawing/2014/main" id="{D91980C3-ACDB-2F72-F16D-D81A98A938ED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2" name="TextBox 1572">
                <a:extLst>
                  <a:ext uri="{FF2B5EF4-FFF2-40B4-BE49-F238E27FC236}">
                    <a16:creationId xmlns:a16="http://schemas.microsoft.com/office/drawing/2014/main" id="{A4F029B9-89DF-2EB4-3D1F-C7C6BF10B12C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73" name="Group 1573">
              <a:extLst>
                <a:ext uri="{FF2B5EF4-FFF2-40B4-BE49-F238E27FC236}">
                  <a16:creationId xmlns:a16="http://schemas.microsoft.com/office/drawing/2014/main" id="{A0D5A24A-D78C-A309-75A4-0A4744CC6AAC}"/>
                </a:ext>
              </a:extLst>
            </p:cNvPr>
            <p:cNvGrpSpPr/>
            <p:nvPr/>
          </p:nvGrpSpPr>
          <p:grpSpPr>
            <a:xfrm rot="2272236">
              <a:off x="214011" y="289549"/>
              <a:ext cx="164438" cy="9038"/>
              <a:chOff x="0" y="0"/>
              <a:chExt cx="386175" cy="21226"/>
            </a:xfrm>
          </p:grpSpPr>
          <p:sp>
            <p:nvSpPr>
              <p:cNvPr id="1574" name="Freeform 1574">
                <a:extLst>
                  <a:ext uri="{FF2B5EF4-FFF2-40B4-BE49-F238E27FC236}">
                    <a16:creationId xmlns:a16="http://schemas.microsoft.com/office/drawing/2014/main" id="{B5A15B3E-D635-58F5-FBF7-9BC6B0143B0D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5" name="TextBox 1575">
                <a:extLst>
                  <a:ext uri="{FF2B5EF4-FFF2-40B4-BE49-F238E27FC236}">
                    <a16:creationId xmlns:a16="http://schemas.microsoft.com/office/drawing/2014/main" id="{075DBED6-A24D-178E-CB40-F370AD1A0F06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76" name="Group 1576">
              <a:extLst>
                <a:ext uri="{FF2B5EF4-FFF2-40B4-BE49-F238E27FC236}">
                  <a16:creationId xmlns:a16="http://schemas.microsoft.com/office/drawing/2014/main" id="{B484BEA9-3B0B-D9A0-0469-BDF705E0FA9B}"/>
                </a:ext>
              </a:extLst>
            </p:cNvPr>
            <p:cNvGrpSpPr/>
            <p:nvPr/>
          </p:nvGrpSpPr>
          <p:grpSpPr>
            <a:xfrm rot="2272236">
              <a:off x="214011" y="282060"/>
              <a:ext cx="164438" cy="9038"/>
              <a:chOff x="0" y="0"/>
              <a:chExt cx="386175" cy="21226"/>
            </a:xfrm>
          </p:grpSpPr>
          <p:sp>
            <p:nvSpPr>
              <p:cNvPr id="1577" name="Freeform 1577">
                <a:extLst>
                  <a:ext uri="{FF2B5EF4-FFF2-40B4-BE49-F238E27FC236}">
                    <a16:creationId xmlns:a16="http://schemas.microsoft.com/office/drawing/2014/main" id="{88406771-1BCE-E505-A22C-8F4578AEFC7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8" name="TextBox 1578">
                <a:extLst>
                  <a:ext uri="{FF2B5EF4-FFF2-40B4-BE49-F238E27FC236}">
                    <a16:creationId xmlns:a16="http://schemas.microsoft.com/office/drawing/2014/main" id="{E5975CC3-D384-0F54-9871-4C44DCCD5929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79" name="Group 1579">
              <a:extLst>
                <a:ext uri="{FF2B5EF4-FFF2-40B4-BE49-F238E27FC236}">
                  <a16:creationId xmlns:a16="http://schemas.microsoft.com/office/drawing/2014/main" id="{605BD9AB-0912-FC0B-ECD9-47204A4457BB}"/>
                </a:ext>
              </a:extLst>
            </p:cNvPr>
            <p:cNvGrpSpPr/>
            <p:nvPr/>
          </p:nvGrpSpPr>
          <p:grpSpPr>
            <a:xfrm rot="2272236">
              <a:off x="214011" y="274023"/>
              <a:ext cx="164438" cy="9038"/>
              <a:chOff x="0" y="0"/>
              <a:chExt cx="386175" cy="21226"/>
            </a:xfrm>
          </p:grpSpPr>
          <p:sp>
            <p:nvSpPr>
              <p:cNvPr id="1580" name="Freeform 1580">
                <a:extLst>
                  <a:ext uri="{FF2B5EF4-FFF2-40B4-BE49-F238E27FC236}">
                    <a16:creationId xmlns:a16="http://schemas.microsoft.com/office/drawing/2014/main" id="{98E96999-1849-E369-B26D-F3DD57052608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1" name="TextBox 1581">
                <a:extLst>
                  <a:ext uri="{FF2B5EF4-FFF2-40B4-BE49-F238E27FC236}">
                    <a16:creationId xmlns:a16="http://schemas.microsoft.com/office/drawing/2014/main" id="{3969F140-6CB3-E798-0A6B-2E0E91040E04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2" name="Group 1582">
              <a:extLst>
                <a:ext uri="{FF2B5EF4-FFF2-40B4-BE49-F238E27FC236}">
                  <a16:creationId xmlns:a16="http://schemas.microsoft.com/office/drawing/2014/main" id="{3780943D-B186-B56C-01C7-711A5647BC06}"/>
                </a:ext>
              </a:extLst>
            </p:cNvPr>
            <p:cNvGrpSpPr/>
            <p:nvPr/>
          </p:nvGrpSpPr>
          <p:grpSpPr>
            <a:xfrm rot="2272236">
              <a:off x="221933" y="270414"/>
              <a:ext cx="164438" cy="9038"/>
              <a:chOff x="0" y="0"/>
              <a:chExt cx="386175" cy="21226"/>
            </a:xfrm>
          </p:grpSpPr>
          <p:sp>
            <p:nvSpPr>
              <p:cNvPr id="1583" name="Freeform 1583">
                <a:extLst>
                  <a:ext uri="{FF2B5EF4-FFF2-40B4-BE49-F238E27FC236}">
                    <a16:creationId xmlns:a16="http://schemas.microsoft.com/office/drawing/2014/main" id="{440DF0EA-1291-8E15-2EC4-76D02CACD52A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4" name="TextBox 1584">
                <a:extLst>
                  <a:ext uri="{FF2B5EF4-FFF2-40B4-BE49-F238E27FC236}">
                    <a16:creationId xmlns:a16="http://schemas.microsoft.com/office/drawing/2014/main" id="{2F3666BA-889A-DB2B-B885-4806D3A70BFE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5" name="Group 1585">
              <a:extLst>
                <a:ext uri="{FF2B5EF4-FFF2-40B4-BE49-F238E27FC236}">
                  <a16:creationId xmlns:a16="http://schemas.microsoft.com/office/drawing/2014/main" id="{2E9432E0-47F7-4925-B8B3-C923377D013C}"/>
                </a:ext>
              </a:extLst>
            </p:cNvPr>
            <p:cNvGrpSpPr/>
            <p:nvPr/>
          </p:nvGrpSpPr>
          <p:grpSpPr>
            <a:xfrm rot="2272236">
              <a:off x="221933" y="263869"/>
              <a:ext cx="164438" cy="9038"/>
              <a:chOff x="0" y="0"/>
              <a:chExt cx="386175" cy="21226"/>
            </a:xfrm>
          </p:grpSpPr>
          <p:sp>
            <p:nvSpPr>
              <p:cNvPr id="1586" name="Freeform 1586">
                <a:extLst>
                  <a:ext uri="{FF2B5EF4-FFF2-40B4-BE49-F238E27FC236}">
                    <a16:creationId xmlns:a16="http://schemas.microsoft.com/office/drawing/2014/main" id="{FFC27362-B7FF-1CC7-903C-77C110B47321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7" name="TextBox 1587">
                <a:extLst>
                  <a:ext uri="{FF2B5EF4-FFF2-40B4-BE49-F238E27FC236}">
                    <a16:creationId xmlns:a16="http://schemas.microsoft.com/office/drawing/2014/main" id="{C547F190-FDD3-EE13-819F-ABFC7B53A1E3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88" name="Group 1588">
              <a:extLst>
                <a:ext uri="{FF2B5EF4-FFF2-40B4-BE49-F238E27FC236}">
                  <a16:creationId xmlns:a16="http://schemas.microsoft.com/office/drawing/2014/main" id="{D0BD37B4-C60F-4E33-B8C3-0A6D66A8EF66}"/>
                </a:ext>
              </a:extLst>
            </p:cNvPr>
            <p:cNvGrpSpPr/>
            <p:nvPr/>
          </p:nvGrpSpPr>
          <p:grpSpPr>
            <a:xfrm rot="2272236">
              <a:off x="221933" y="254727"/>
              <a:ext cx="164438" cy="9038"/>
              <a:chOff x="0" y="0"/>
              <a:chExt cx="386175" cy="21226"/>
            </a:xfrm>
          </p:grpSpPr>
          <p:sp>
            <p:nvSpPr>
              <p:cNvPr id="1589" name="Freeform 1589">
                <a:extLst>
                  <a:ext uri="{FF2B5EF4-FFF2-40B4-BE49-F238E27FC236}">
                    <a16:creationId xmlns:a16="http://schemas.microsoft.com/office/drawing/2014/main" id="{5CA58589-5959-83C7-7B89-7BA17195D6B4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0" name="TextBox 1590">
                <a:extLst>
                  <a:ext uri="{FF2B5EF4-FFF2-40B4-BE49-F238E27FC236}">
                    <a16:creationId xmlns:a16="http://schemas.microsoft.com/office/drawing/2014/main" id="{11F11CE3-DBE2-2588-1061-C51E8DF0D298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91" name="Group 1591">
              <a:extLst>
                <a:ext uri="{FF2B5EF4-FFF2-40B4-BE49-F238E27FC236}">
                  <a16:creationId xmlns:a16="http://schemas.microsoft.com/office/drawing/2014/main" id="{7990CD3A-8736-B331-01B9-6E1ECD4048C0}"/>
                </a:ext>
              </a:extLst>
            </p:cNvPr>
            <p:cNvGrpSpPr/>
            <p:nvPr/>
          </p:nvGrpSpPr>
          <p:grpSpPr>
            <a:xfrm rot="2272236">
              <a:off x="227981" y="250470"/>
              <a:ext cx="164438" cy="9038"/>
              <a:chOff x="0" y="0"/>
              <a:chExt cx="386175" cy="21226"/>
            </a:xfrm>
          </p:grpSpPr>
          <p:sp>
            <p:nvSpPr>
              <p:cNvPr id="1592" name="Freeform 1592">
                <a:extLst>
                  <a:ext uri="{FF2B5EF4-FFF2-40B4-BE49-F238E27FC236}">
                    <a16:creationId xmlns:a16="http://schemas.microsoft.com/office/drawing/2014/main" id="{FB0A73C9-75F0-A515-F83C-3FA1444EA793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3" name="TextBox 1593">
                <a:extLst>
                  <a:ext uri="{FF2B5EF4-FFF2-40B4-BE49-F238E27FC236}">
                    <a16:creationId xmlns:a16="http://schemas.microsoft.com/office/drawing/2014/main" id="{63344FF8-24FE-9A7C-5F0E-063FD9FC492C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94" name="Group 1594">
              <a:extLst>
                <a:ext uri="{FF2B5EF4-FFF2-40B4-BE49-F238E27FC236}">
                  <a16:creationId xmlns:a16="http://schemas.microsoft.com/office/drawing/2014/main" id="{5CED555C-8E8F-3EF0-BBC7-A99FF9CF2A5A}"/>
                </a:ext>
              </a:extLst>
            </p:cNvPr>
            <p:cNvGrpSpPr/>
            <p:nvPr/>
          </p:nvGrpSpPr>
          <p:grpSpPr>
            <a:xfrm rot="2272236">
              <a:off x="232818" y="245656"/>
              <a:ext cx="164438" cy="9038"/>
              <a:chOff x="0" y="0"/>
              <a:chExt cx="386175" cy="21226"/>
            </a:xfrm>
          </p:grpSpPr>
          <p:sp>
            <p:nvSpPr>
              <p:cNvPr id="1595" name="Freeform 1595">
                <a:extLst>
                  <a:ext uri="{FF2B5EF4-FFF2-40B4-BE49-F238E27FC236}">
                    <a16:creationId xmlns:a16="http://schemas.microsoft.com/office/drawing/2014/main" id="{57E03610-B854-CE2B-BBC2-BCECE36E482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6" name="TextBox 1596">
                <a:extLst>
                  <a:ext uri="{FF2B5EF4-FFF2-40B4-BE49-F238E27FC236}">
                    <a16:creationId xmlns:a16="http://schemas.microsoft.com/office/drawing/2014/main" id="{2CA6262C-4F53-CBDB-DC16-FF3F434D9953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597" name="Group 1597">
              <a:extLst>
                <a:ext uri="{FF2B5EF4-FFF2-40B4-BE49-F238E27FC236}">
                  <a16:creationId xmlns:a16="http://schemas.microsoft.com/office/drawing/2014/main" id="{A02961F9-51BB-4578-3EEE-90B1C1276A11}"/>
                </a:ext>
              </a:extLst>
            </p:cNvPr>
            <p:cNvGrpSpPr/>
            <p:nvPr/>
          </p:nvGrpSpPr>
          <p:grpSpPr>
            <a:xfrm rot="2272236">
              <a:off x="239650" y="241202"/>
              <a:ext cx="156802" cy="9038"/>
              <a:chOff x="0" y="0"/>
              <a:chExt cx="368243" cy="21226"/>
            </a:xfrm>
          </p:grpSpPr>
          <p:sp>
            <p:nvSpPr>
              <p:cNvPr id="1598" name="Freeform 1598">
                <a:extLst>
                  <a:ext uri="{FF2B5EF4-FFF2-40B4-BE49-F238E27FC236}">
                    <a16:creationId xmlns:a16="http://schemas.microsoft.com/office/drawing/2014/main" id="{E130D8BD-B55E-7B68-12AC-EDC3349139C8}"/>
                  </a:ext>
                </a:extLst>
              </p:cNvPr>
              <p:cNvSpPr/>
              <p:nvPr/>
            </p:nvSpPr>
            <p:spPr>
              <a:xfrm>
                <a:off x="0" y="0"/>
                <a:ext cx="368243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68243" h="21226">
                    <a:moveTo>
                      <a:pt x="184121" y="0"/>
                    </a:moveTo>
                    <a:cubicBezTo>
                      <a:pt x="82434" y="0"/>
                      <a:pt x="0" y="4752"/>
                      <a:pt x="0" y="10613"/>
                    </a:cubicBezTo>
                    <a:cubicBezTo>
                      <a:pt x="0" y="16474"/>
                      <a:pt x="82434" y="21226"/>
                      <a:pt x="184121" y="21226"/>
                    </a:cubicBezTo>
                    <a:cubicBezTo>
                      <a:pt x="285809" y="21226"/>
                      <a:pt x="368243" y="16474"/>
                      <a:pt x="368243" y="10613"/>
                    </a:cubicBezTo>
                    <a:cubicBezTo>
                      <a:pt x="368243" y="4752"/>
                      <a:pt x="285809" y="0"/>
                      <a:pt x="18412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9" name="TextBox 1599">
                <a:extLst>
                  <a:ext uri="{FF2B5EF4-FFF2-40B4-BE49-F238E27FC236}">
                    <a16:creationId xmlns:a16="http://schemas.microsoft.com/office/drawing/2014/main" id="{67337737-BA15-7F93-B4C6-9C7CFF4898C3}"/>
                  </a:ext>
                </a:extLst>
              </p:cNvPr>
              <p:cNvSpPr txBox="1"/>
              <p:nvPr/>
            </p:nvSpPr>
            <p:spPr>
              <a:xfrm>
                <a:off x="34523" y="-36110"/>
                <a:ext cx="299197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00" name="Group 1600">
              <a:extLst>
                <a:ext uri="{FF2B5EF4-FFF2-40B4-BE49-F238E27FC236}">
                  <a16:creationId xmlns:a16="http://schemas.microsoft.com/office/drawing/2014/main" id="{9263E63D-72FB-42E0-3B6D-9EF27535D0E3}"/>
                </a:ext>
              </a:extLst>
            </p:cNvPr>
            <p:cNvGrpSpPr/>
            <p:nvPr/>
          </p:nvGrpSpPr>
          <p:grpSpPr>
            <a:xfrm rot="2272236">
              <a:off x="255215" y="239211"/>
              <a:ext cx="142389" cy="12465"/>
              <a:chOff x="0" y="0"/>
              <a:chExt cx="334393" cy="29274"/>
            </a:xfrm>
          </p:grpSpPr>
          <p:sp>
            <p:nvSpPr>
              <p:cNvPr id="1601" name="Freeform 1601">
                <a:extLst>
                  <a:ext uri="{FF2B5EF4-FFF2-40B4-BE49-F238E27FC236}">
                    <a16:creationId xmlns:a16="http://schemas.microsoft.com/office/drawing/2014/main" id="{20F48C62-3EEE-C0DB-3281-D6AC966ECFA9}"/>
                  </a:ext>
                </a:extLst>
              </p:cNvPr>
              <p:cNvSpPr/>
              <p:nvPr/>
            </p:nvSpPr>
            <p:spPr>
              <a:xfrm>
                <a:off x="0" y="0"/>
                <a:ext cx="334393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29274">
                    <a:moveTo>
                      <a:pt x="167196" y="0"/>
                    </a:moveTo>
                    <a:cubicBezTo>
                      <a:pt x="74856" y="0"/>
                      <a:pt x="0" y="6553"/>
                      <a:pt x="0" y="14637"/>
                    </a:cubicBezTo>
                    <a:cubicBezTo>
                      <a:pt x="0" y="22721"/>
                      <a:pt x="74856" y="29274"/>
                      <a:pt x="167196" y="29274"/>
                    </a:cubicBezTo>
                    <a:cubicBezTo>
                      <a:pt x="259536" y="29274"/>
                      <a:pt x="334393" y="22721"/>
                      <a:pt x="334393" y="14637"/>
                    </a:cubicBezTo>
                    <a:cubicBezTo>
                      <a:pt x="334393" y="6553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2" name="TextBox 1602">
                <a:extLst>
                  <a:ext uri="{FF2B5EF4-FFF2-40B4-BE49-F238E27FC236}">
                    <a16:creationId xmlns:a16="http://schemas.microsoft.com/office/drawing/2014/main" id="{65A2F42A-F648-302C-B62E-8473CAC3063F}"/>
                  </a:ext>
                </a:extLst>
              </p:cNvPr>
              <p:cNvSpPr txBox="1"/>
              <p:nvPr/>
            </p:nvSpPr>
            <p:spPr>
              <a:xfrm>
                <a:off x="31349" y="-35356"/>
                <a:ext cx="271694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03" name="Group 1603">
              <a:extLst>
                <a:ext uri="{FF2B5EF4-FFF2-40B4-BE49-F238E27FC236}">
                  <a16:creationId xmlns:a16="http://schemas.microsoft.com/office/drawing/2014/main" id="{0D4FFE55-8BE2-5800-7817-797A6F4F4593}"/>
                </a:ext>
              </a:extLst>
            </p:cNvPr>
            <p:cNvGrpSpPr/>
            <p:nvPr/>
          </p:nvGrpSpPr>
          <p:grpSpPr>
            <a:xfrm rot="2272236">
              <a:off x="255430" y="232351"/>
              <a:ext cx="140340" cy="12465"/>
              <a:chOff x="0" y="0"/>
              <a:chExt cx="329582" cy="29274"/>
            </a:xfrm>
          </p:grpSpPr>
          <p:sp>
            <p:nvSpPr>
              <p:cNvPr id="1604" name="Freeform 1604">
                <a:extLst>
                  <a:ext uri="{FF2B5EF4-FFF2-40B4-BE49-F238E27FC236}">
                    <a16:creationId xmlns:a16="http://schemas.microsoft.com/office/drawing/2014/main" id="{3E74F3CA-4C46-3D04-315F-3E4D416D8FA5}"/>
                  </a:ext>
                </a:extLst>
              </p:cNvPr>
              <p:cNvSpPr/>
              <p:nvPr/>
            </p:nvSpPr>
            <p:spPr>
              <a:xfrm>
                <a:off x="0" y="0"/>
                <a:ext cx="329582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9582" h="29274">
                    <a:moveTo>
                      <a:pt x="164791" y="0"/>
                    </a:moveTo>
                    <a:cubicBezTo>
                      <a:pt x="73780" y="0"/>
                      <a:pt x="0" y="6553"/>
                      <a:pt x="0" y="14637"/>
                    </a:cubicBezTo>
                    <a:cubicBezTo>
                      <a:pt x="0" y="22721"/>
                      <a:pt x="73780" y="29274"/>
                      <a:pt x="164791" y="29274"/>
                    </a:cubicBezTo>
                    <a:cubicBezTo>
                      <a:pt x="255803" y="29274"/>
                      <a:pt x="329582" y="22721"/>
                      <a:pt x="329582" y="14637"/>
                    </a:cubicBezTo>
                    <a:cubicBezTo>
                      <a:pt x="329582" y="6553"/>
                      <a:pt x="255803" y="0"/>
                      <a:pt x="16479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5" name="TextBox 1605">
                <a:extLst>
                  <a:ext uri="{FF2B5EF4-FFF2-40B4-BE49-F238E27FC236}">
                    <a16:creationId xmlns:a16="http://schemas.microsoft.com/office/drawing/2014/main" id="{DFC9E6F9-C7A3-D80B-110F-7475F53EF2FA}"/>
                  </a:ext>
                </a:extLst>
              </p:cNvPr>
              <p:cNvSpPr txBox="1"/>
              <p:nvPr/>
            </p:nvSpPr>
            <p:spPr>
              <a:xfrm>
                <a:off x="30898" y="-35356"/>
                <a:ext cx="267786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06" name="Group 1606">
              <a:extLst>
                <a:ext uri="{FF2B5EF4-FFF2-40B4-BE49-F238E27FC236}">
                  <a16:creationId xmlns:a16="http://schemas.microsoft.com/office/drawing/2014/main" id="{66E55612-8EDF-ACFE-0E64-FB7ADB0AE188}"/>
                </a:ext>
              </a:extLst>
            </p:cNvPr>
            <p:cNvGrpSpPr/>
            <p:nvPr/>
          </p:nvGrpSpPr>
          <p:grpSpPr>
            <a:xfrm rot="2272236">
              <a:off x="263147" y="228735"/>
              <a:ext cx="128922" cy="9842"/>
              <a:chOff x="0" y="0"/>
              <a:chExt cx="323324" cy="24682"/>
            </a:xfrm>
          </p:grpSpPr>
          <p:sp>
            <p:nvSpPr>
              <p:cNvPr id="1607" name="Freeform 1607">
                <a:extLst>
                  <a:ext uri="{FF2B5EF4-FFF2-40B4-BE49-F238E27FC236}">
                    <a16:creationId xmlns:a16="http://schemas.microsoft.com/office/drawing/2014/main" id="{0DC43CA0-83AD-885C-C3E0-143A63076173}"/>
                  </a:ext>
                </a:extLst>
              </p:cNvPr>
              <p:cNvSpPr/>
              <p:nvPr/>
            </p:nvSpPr>
            <p:spPr>
              <a:xfrm>
                <a:off x="0" y="0"/>
                <a:ext cx="323324" cy="24682"/>
              </a:xfrm>
              <a:custGeom>
                <a:avLst/>
                <a:gdLst/>
                <a:ahLst/>
                <a:cxnLst/>
                <a:rect l="l" t="t" r="r" b="b"/>
                <a:pathLst>
                  <a:path w="323324" h="24682">
                    <a:moveTo>
                      <a:pt x="161662" y="0"/>
                    </a:moveTo>
                    <a:cubicBezTo>
                      <a:pt x="72378" y="0"/>
                      <a:pt x="0" y="5525"/>
                      <a:pt x="0" y="12341"/>
                    </a:cubicBezTo>
                    <a:cubicBezTo>
                      <a:pt x="0" y="19157"/>
                      <a:pt x="72378" y="24682"/>
                      <a:pt x="161662" y="24682"/>
                    </a:cubicBezTo>
                    <a:cubicBezTo>
                      <a:pt x="250945" y="24682"/>
                      <a:pt x="323324" y="19157"/>
                      <a:pt x="323324" y="12341"/>
                    </a:cubicBezTo>
                    <a:cubicBezTo>
                      <a:pt x="323324" y="5525"/>
                      <a:pt x="250945" y="0"/>
                      <a:pt x="16166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8" name="TextBox 1608">
                <a:extLst>
                  <a:ext uri="{FF2B5EF4-FFF2-40B4-BE49-F238E27FC236}">
                    <a16:creationId xmlns:a16="http://schemas.microsoft.com/office/drawing/2014/main" id="{7ED80453-4142-6D87-3DF5-59C1234C41B5}"/>
                  </a:ext>
                </a:extLst>
              </p:cNvPr>
              <p:cNvSpPr txBox="1"/>
              <p:nvPr/>
            </p:nvSpPr>
            <p:spPr>
              <a:xfrm>
                <a:off x="30312" y="-35786"/>
                <a:ext cx="262701" cy="581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09" name="Group 1609">
              <a:extLst>
                <a:ext uri="{FF2B5EF4-FFF2-40B4-BE49-F238E27FC236}">
                  <a16:creationId xmlns:a16="http://schemas.microsoft.com/office/drawing/2014/main" id="{BB2209FB-64A2-2D0B-075B-C002BC89E093}"/>
                </a:ext>
              </a:extLst>
            </p:cNvPr>
            <p:cNvGrpSpPr/>
            <p:nvPr/>
          </p:nvGrpSpPr>
          <p:grpSpPr>
            <a:xfrm rot="2272236">
              <a:off x="273005" y="230373"/>
              <a:ext cx="120446" cy="6465"/>
              <a:chOff x="0" y="0"/>
              <a:chExt cx="334393" cy="17948"/>
            </a:xfrm>
          </p:grpSpPr>
          <p:sp>
            <p:nvSpPr>
              <p:cNvPr id="1610" name="Freeform 1610">
                <a:extLst>
                  <a:ext uri="{FF2B5EF4-FFF2-40B4-BE49-F238E27FC236}">
                    <a16:creationId xmlns:a16="http://schemas.microsoft.com/office/drawing/2014/main" id="{B5E8DE69-B6E8-59CF-C636-13DABB4FDFEE}"/>
                  </a:ext>
                </a:extLst>
              </p:cNvPr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1" name="TextBox 1611">
                <a:extLst>
                  <a:ext uri="{FF2B5EF4-FFF2-40B4-BE49-F238E27FC236}">
                    <a16:creationId xmlns:a16="http://schemas.microsoft.com/office/drawing/2014/main" id="{9F0F7D3E-FEE0-FD47-2E08-1D513C806231}"/>
                  </a:ext>
                </a:extLst>
              </p:cNvPr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12" name="Group 1612">
              <a:extLst>
                <a:ext uri="{FF2B5EF4-FFF2-40B4-BE49-F238E27FC236}">
                  <a16:creationId xmlns:a16="http://schemas.microsoft.com/office/drawing/2014/main" id="{32975C91-D411-5223-7693-08898EAAF659}"/>
                </a:ext>
              </a:extLst>
            </p:cNvPr>
            <p:cNvGrpSpPr/>
            <p:nvPr/>
          </p:nvGrpSpPr>
          <p:grpSpPr>
            <a:xfrm rot="2272236">
              <a:off x="271244" y="226703"/>
              <a:ext cx="130786" cy="7020"/>
              <a:chOff x="0" y="0"/>
              <a:chExt cx="334393" cy="17948"/>
            </a:xfrm>
          </p:grpSpPr>
          <p:sp>
            <p:nvSpPr>
              <p:cNvPr id="1613" name="Freeform 1613">
                <a:extLst>
                  <a:ext uri="{FF2B5EF4-FFF2-40B4-BE49-F238E27FC236}">
                    <a16:creationId xmlns:a16="http://schemas.microsoft.com/office/drawing/2014/main" id="{608B9543-3649-3010-0949-449FC8FC966A}"/>
                  </a:ext>
                </a:extLst>
              </p:cNvPr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4" name="TextBox 1614">
                <a:extLst>
                  <a:ext uri="{FF2B5EF4-FFF2-40B4-BE49-F238E27FC236}">
                    <a16:creationId xmlns:a16="http://schemas.microsoft.com/office/drawing/2014/main" id="{19F2B2BC-6A06-BA13-9403-19CB79097593}"/>
                  </a:ext>
                </a:extLst>
              </p:cNvPr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615" name="AutoShape 1615">
              <a:extLst>
                <a:ext uri="{FF2B5EF4-FFF2-40B4-BE49-F238E27FC236}">
                  <a16:creationId xmlns:a16="http://schemas.microsoft.com/office/drawing/2014/main" id="{92BC0C68-F053-B851-6259-D61F48F450A7}"/>
                </a:ext>
              </a:extLst>
            </p:cNvPr>
            <p:cNvSpPr/>
            <p:nvPr/>
          </p:nvSpPr>
          <p:spPr>
            <a:xfrm>
              <a:off x="190926" y="246082"/>
              <a:ext cx="135483" cy="155568"/>
            </a:xfrm>
            <a:prstGeom prst="line">
              <a:avLst/>
            </a:prstGeom>
            <a:ln w="6114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16" name="Group 1616">
              <a:extLst>
                <a:ext uri="{FF2B5EF4-FFF2-40B4-BE49-F238E27FC236}">
                  <a16:creationId xmlns:a16="http://schemas.microsoft.com/office/drawing/2014/main" id="{9822E47A-952D-C4A7-0C40-16E572A760B9}"/>
                </a:ext>
              </a:extLst>
            </p:cNvPr>
            <p:cNvGrpSpPr/>
            <p:nvPr/>
          </p:nvGrpSpPr>
          <p:grpSpPr>
            <a:xfrm rot="2272236">
              <a:off x="200208" y="343404"/>
              <a:ext cx="143721" cy="7900"/>
              <a:chOff x="0" y="0"/>
              <a:chExt cx="386175" cy="21226"/>
            </a:xfrm>
          </p:grpSpPr>
          <p:sp>
            <p:nvSpPr>
              <p:cNvPr id="1617" name="Freeform 1617">
                <a:extLst>
                  <a:ext uri="{FF2B5EF4-FFF2-40B4-BE49-F238E27FC236}">
                    <a16:creationId xmlns:a16="http://schemas.microsoft.com/office/drawing/2014/main" id="{A5D6AD44-FCAC-1B0C-7537-90324D441F35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8" name="TextBox 1618">
                <a:extLst>
                  <a:ext uri="{FF2B5EF4-FFF2-40B4-BE49-F238E27FC236}">
                    <a16:creationId xmlns:a16="http://schemas.microsoft.com/office/drawing/2014/main" id="{588F328A-B7B0-74B0-6AD3-590DBE852ABD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19" name="Group 1619">
              <a:extLst>
                <a:ext uri="{FF2B5EF4-FFF2-40B4-BE49-F238E27FC236}">
                  <a16:creationId xmlns:a16="http://schemas.microsoft.com/office/drawing/2014/main" id="{888C9084-8B7D-9DF6-FADC-5C41AA470687}"/>
                </a:ext>
              </a:extLst>
            </p:cNvPr>
            <p:cNvGrpSpPr/>
            <p:nvPr/>
          </p:nvGrpSpPr>
          <p:grpSpPr>
            <a:xfrm rot="2272236">
              <a:off x="200208" y="350203"/>
              <a:ext cx="143721" cy="7900"/>
              <a:chOff x="0" y="0"/>
              <a:chExt cx="386175" cy="21226"/>
            </a:xfrm>
          </p:grpSpPr>
          <p:sp>
            <p:nvSpPr>
              <p:cNvPr id="1620" name="Freeform 1620">
                <a:extLst>
                  <a:ext uri="{FF2B5EF4-FFF2-40B4-BE49-F238E27FC236}">
                    <a16:creationId xmlns:a16="http://schemas.microsoft.com/office/drawing/2014/main" id="{88BBDAC4-03D9-4926-6457-05E398E35A01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1" name="TextBox 1621">
                <a:extLst>
                  <a:ext uri="{FF2B5EF4-FFF2-40B4-BE49-F238E27FC236}">
                    <a16:creationId xmlns:a16="http://schemas.microsoft.com/office/drawing/2014/main" id="{600AB76F-98FF-8F9C-D183-E4629F8CD716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2" name="Group 1622">
              <a:extLst>
                <a:ext uri="{FF2B5EF4-FFF2-40B4-BE49-F238E27FC236}">
                  <a16:creationId xmlns:a16="http://schemas.microsoft.com/office/drawing/2014/main" id="{7C4343F5-1404-C8C1-CFF3-75D62FE9C404}"/>
                </a:ext>
              </a:extLst>
            </p:cNvPr>
            <p:cNvGrpSpPr/>
            <p:nvPr/>
          </p:nvGrpSpPr>
          <p:grpSpPr>
            <a:xfrm rot="2148467">
              <a:off x="254442" y="373277"/>
              <a:ext cx="83575" cy="4594"/>
              <a:chOff x="0" y="0"/>
              <a:chExt cx="386175" cy="21226"/>
            </a:xfrm>
          </p:grpSpPr>
          <p:sp>
            <p:nvSpPr>
              <p:cNvPr id="1623" name="Freeform 1623">
                <a:extLst>
                  <a:ext uri="{FF2B5EF4-FFF2-40B4-BE49-F238E27FC236}">
                    <a16:creationId xmlns:a16="http://schemas.microsoft.com/office/drawing/2014/main" id="{888D6583-781C-7610-3EAB-BB77FCD1C9FB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4" name="TextBox 1624">
                <a:extLst>
                  <a:ext uri="{FF2B5EF4-FFF2-40B4-BE49-F238E27FC236}">
                    <a16:creationId xmlns:a16="http://schemas.microsoft.com/office/drawing/2014/main" id="{554FD428-E66F-D8F8-13CC-C04B2C440E3C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5" name="Group 1625">
              <a:extLst>
                <a:ext uri="{FF2B5EF4-FFF2-40B4-BE49-F238E27FC236}">
                  <a16:creationId xmlns:a16="http://schemas.microsoft.com/office/drawing/2014/main" id="{6DF07B46-B10E-3972-E872-0BBE97D28C5E}"/>
                </a:ext>
              </a:extLst>
            </p:cNvPr>
            <p:cNvGrpSpPr/>
            <p:nvPr/>
          </p:nvGrpSpPr>
          <p:grpSpPr>
            <a:xfrm rot="2148467">
              <a:off x="254442" y="376877"/>
              <a:ext cx="83575" cy="4594"/>
              <a:chOff x="0" y="0"/>
              <a:chExt cx="386175" cy="21226"/>
            </a:xfrm>
          </p:grpSpPr>
          <p:sp>
            <p:nvSpPr>
              <p:cNvPr id="1626" name="Freeform 1626">
                <a:extLst>
                  <a:ext uri="{FF2B5EF4-FFF2-40B4-BE49-F238E27FC236}">
                    <a16:creationId xmlns:a16="http://schemas.microsoft.com/office/drawing/2014/main" id="{52036A26-5953-D80F-FE8F-099F45DCE593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7" name="TextBox 1627">
                <a:extLst>
                  <a:ext uri="{FF2B5EF4-FFF2-40B4-BE49-F238E27FC236}">
                    <a16:creationId xmlns:a16="http://schemas.microsoft.com/office/drawing/2014/main" id="{54BFE1AA-3CEA-6177-E26B-0AE4620B0085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28" name="Group 1628">
              <a:extLst>
                <a:ext uri="{FF2B5EF4-FFF2-40B4-BE49-F238E27FC236}">
                  <a16:creationId xmlns:a16="http://schemas.microsoft.com/office/drawing/2014/main" id="{F530EEE5-3CE9-2AC9-FEE9-9FF3A0C6359C}"/>
                </a:ext>
              </a:extLst>
            </p:cNvPr>
            <p:cNvGrpSpPr/>
            <p:nvPr/>
          </p:nvGrpSpPr>
          <p:grpSpPr>
            <a:xfrm rot="1482167">
              <a:off x="305469" y="397788"/>
              <a:ext cx="26961" cy="5035"/>
              <a:chOff x="0" y="0"/>
              <a:chExt cx="386175" cy="72123"/>
            </a:xfrm>
          </p:grpSpPr>
          <p:sp>
            <p:nvSpPr>
              <p:cNvPr id="1629" name="Freeform 1629">
                <a:extLst>
                  <a:ext uri="{FF2B5EF4-FFF2-40B4-BE49-F238E27FC236}">
                    <a16:creationId xmlns:a16="http://schemas.microsoft.com/office/drawing/2014/main" id="{2E0D74F7-486F-6A7D-0333-03DF4E01EF8E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0" name="TextBox 1630">
                <a:extLst>
                  <a:ext uri="{FF2B5EF4-FFF2-40B4-BE49-F238E27FC236}">
                    <a16:creationId xmlns:a16="http://schemas.microsoft.com/office/drawing/2014/main" id="{EDCC7FFE-CB1C-5773-53DB-538258DF9FD4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31" name="Group 1631">
              <a:extLst>
                <a:ext uri="{FF2B5EF4-FFF2-40B4-BE49-F238E27FC236}">
                  <a16:creationId xmlns:a16="http://schemas.microsoft.com/office/drawing/2014/main" id="{64A02AAB-7C3F-1456-E368-60990B552980}"/>
                </a:ext>
              </a:extLst>
            </p:cNvPr>
            <p:cNvGrpSpPr/>
            <p:nvPr/>
          </p:nvGrpSpPr>
          <p:grpSpPr>
            <a:xfrm rot="1482167">
              <a:off x="307084" y="394179"/>
              <a:ext cx="26961" cy="5035"/>
              <a:chOff x="0" y="0"/>
              <a:chExt cx="386175" cy="72123"/>
            </a:xfrm>
          </p:grpSpPr>
          <p:sp>
            <p:nvSpPr>
              <p:cNvPr id="1632" name="Freeform 1632">
                <a:extLst>
                  <a:ext uri="{FF2B5EF4-FFF2-40B4-BE49-F238E27FC236}">
                    <a16:creationId xmlns:a16="http://schemas.microsoft.com/office/drawing/2014/main" id="{42D4E7C9-8041-BF14-6898-DA8C23648F9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3" name="TextBox 1633">
                <a:extLst>
                  <a:ext uri="{FF2B5EF4-FFF2-40B4-BE49-F238E27FC236}">
                    <a16:creationId xmlns:a16="http://schemas.microsoft.com/office/drawing/2014/main" id="{8B3A37C8-8C5F-2E69-4BFD-B2C9B78C80F9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34" name="Group 1634">
              <a:extLst>
                <a:ext uri="{FF2B5EF4-FFF2-40B4-BE49-F238E27FC236}">
                  <a16:creationId xmlns:a16="http://schemas.microsoft.com/office/drawing/2014/main" id="{4C73E5A9-8BDA-571A-E9B6-CD428FDC75F9}"/>
                </a:ext>
              </a:extLst>
            </p:cNvPr>
            <p:cNvGrpSpPr/>
            <p:nvPr/>
          </p:nvGrpSpPr>
          <p:grpSpPr>
            <a:xfrm rot="1482167">
              <a:off x="305469" y="386810"/>
              <a:ext cx="26961" cy="5035"/>
              <a:chOff x="0" y="0"/>
              <a:chExt cx="386175" cy="72123"/>
            </a:xfrm>
          </p:grpSpPr>
          <p:sp>
            <p:nvSpPr>
              <p:cNvPr id="1635" name="Freeform 1635">
                <a:extLst>
                  <a:ext uri="{FF2B5EF4-FFF2-40B4-BE49-F238E27FC236}">
                    <a16:creationId xmlns:a16="http://schemas.microsoft.com/office/drawing/2014/main" id="{A09C837D-1D96-8382-B11F-F79328B10CEA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6" name="TextBox 1636">
                <a:extLst>
                  <a:ext uri="{FF2B5EF4-FFF2-40B4-BE49-F238E27FC236}">
                    <a16:creationId xmlns:a16="http://schemas.microsoft.com/office/drawing/2014/main" id="{1ACDCA86-0DF8-061E-B24B-7527A50E71FD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37" name="Group 1637">
              <a:extLst>
                <a:ext uri="{FF2B5EF4-FFF2-40B4-BE49-F238E27FC236}">
                  <a16:creationId xmlns:a16="http://schemas.microsoft.com/office/drawing/2014/main" id="{B0FD5431-ADD1-5B32-5496-83EFC8C10B70}"/>
                </a:ext>
              </a:extLst>
            </p:cNvPr>
            <p:cNvGrpSpPr/>
            <p:nvPr/>
          </p:nvGrpSpPr>
          <p:grpSpPr>
            <a:xfrm rot="1482167">
              <a:off x="296048" y="378889"/>
              <a:ext cx="26961" cy="5035"/>
              <a:chOff x="0" y="0"/>
              <a:chExt cx="386175" cy="72123"/>
            </a:xfrm>
          </p:grpSpPr>
          <p:sp>
            <p:nvSpPr>
              <p:cNvPr id="1638" name="Freeform 1638">
                <a:extLst>
                  <a:ext uri="{FF2B5EF4-FFF2-40B4-BE49-F238E27FC236}">
                    <a16:creationId xmlns:a16="http://schemas.microsoft.com/office/drawing/2014/main" id="{B2187825-DA99-CFB8-B5CF-4135C1FF0C2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9" name="TextBox 1639">
                <a:extLst>
                  <a:ext uri="{FF2B5EF4-FFF2-40B4-BE49-F238E27FC236}">
                    <a16:creationId xmlns:a16="http://schemas.microsoft.com/office/drawing/2014/main" id="{A871C702-36C5-59B5-B54E-F09ED8594D32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40" name="Group 1640">
              <a:extLst>
                <a:ext uri="{FF2B5EF4-FFF2-40B4-BE49-F238E27FC236}">
                  <a16:creationId xmlns:a16="http://schemas.microsoft.com/office/drawing/2014/main" id="{4582B4C4-0AA8-3E46-4D6C-F82286192526}"/>
                </a:ext>
              </a:extLst>
            </p:cNvPr>
            <p:cNvGrpSpPr/>
            <p:nvPr/>
          </p:nvGrpSpPr>
          <p:grpSpPr>
            <a:xfrm rot="2329935">
              <a:off x="303889" y="363923"/>
              <a:ext cx="33901" cy="6331"/>
              <a:chOff x="0" y="0"/>
              <a:chExt cx="386175" cy="72123"/>
            </a:xfrm>
          </p:grpSpPr>
          <p:sp>
            <p:nvSpPr>
              <p:cNvPr id="1641" name="Freeform 1641">
                <a:extLst>
                  <a:ext uri="{FF2B5EF4-FFF2-40B4-BE49-F238E27FC236}">
                    <a16:creationId xmlns:a16="http://schemas.microsoft.com/office/drawing/2014/main" id="{8418CBB9-0A18-01C9-EB92-2BEE5103A45D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2" name="TextBox 1642">
                <a:extLst>
                  <a:ext uri="{FF2B5EF4-FFF2-40B4-BE49-F238E27FC236}">
                    <a16:creationId xmlns:a16="http://schemas.microsoft.com/office/drawing/2014/main" id="{CA29B486-B7FE-BE1E-B0A1-CF6DC5878086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43" name="Group 1643">
              <a:extLst>
                <a:ext uri="{FF2B5EF4-FFF2-40B4-BE49-F238E27FC236}">
                  <a16:creationId xmlns:a16="http://schemas.microsoft.com/office/drawing/2014/main" id="{D93759FE-615F-EEAB-7F92-808AF5EC497E}"/>
                </a:ext>
              </a:extLst>
            </p:cNvPr>
            <p:cNvGrpSpPr/>
            <p:nvPr/>
          </p:nvGrpSpPr>
          <p:grpSpPr>
            <a:xfrm rot="2329935">
              <a:off x="328048" y="308568"/>
              <a:ext cx="33901" cy="6331"/>
              <a:chOff x="0" y="0"/>
              <a:chExt cx="386175" cy="72123"/>
            </a:xfrm>
          </p:grpSpPr>
          <p:sp>
            <p:nvSpPr>
              <p:cNvPr id="1644" name="Freeform 1644">
                <a:extLst>
                  <a:ext uri="{FF2B5EF4-FFF2-40B4-BE49-F238E27FC236}">
                    <a16:creationId xmlns:a16="http://schemas.microsoft.com/office/drawing/2014/main" id="{B27F6724-1963-DEBB-A5D0-CA233495DAEB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5" name="TextBox 1645">
                <a:extLst>
                  <a:ext uri="{FF2B5EF4-FFF2-40B4-BE49-F238E27FC236}">
                    <a16:creationId xmlns:a16="http://schemas.microsoft.com/office/drawing/2014/main" id="{B141E3E7-7C94-00E4-912E-9BB4337BA514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46" name="Group 1646">
              <a:extLst>
                <a:ext uri="{FF2B5EF4-FFF2-40B4-BE49-F238E27FC236}">
                  <a16:creationId xmlns:a16="http://schemas.microsoft.com/office/drawing/2014/main" id="{871B018F-96DA-6BAF-C586-8B1B480BE6B0}"/>
                </a:ext>
              </a:extLst>
            </p:cNvPr>
            <p:cNvGrpSpPr/>
            <p:nvPr/>
          </p:nvGrpSpPr>
          <p:grpSpPr>
            <a:xfrm rot="2329935">
              <a:off x="303889" y="348064"/>
              <a:ext cx="33901" cy="6331"/>
              <a:chOff x="0" y="0"/>
              <a:chExt cx="386175" cy="72123"/>
            </a:xfrm>
          </p:grpSpPr>
          <p:sp>
            <p:nvSpPr>
              <p:cNvPr id="1647" name="Freeform 1647">
                <a:extLst>
                  <a:ext uri="{FF2B5EF4-FFF2-40B4-BE49-F238E27FC236}">
                    <a16:creationId xmlns:a16="http://schemas.microsoft.com/office/drawing/2014/main" id="{1A9BB791-DB98-F759-E979-2CB606909C42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8" name="TextBox 1648">
                <a:extLst>
                  <a:ext uri="{FF2B5EF4-FFF2-40B4-BE49-F238E27FC236}">
                    <a16:creationId xmlns:a16="http://schemas.microsoft.com/office/drawing/2014/main" id="{8BEA2F62-0FE2-BCF6-FF4A-C53C5789885C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49" name="Group 1649">
              <a:extLst>
                <a:ext uri="{FF2B5EF4-FFF2-40B4-BE49-F238E27FC236}">
                  <a16:creationId xmlns:a16="http://schemas.microsoft.com/office/drawing/2014/main" id="{38BEBC37-D30E-D6E0-65F6-403700E9A5C4}"/>
                </a:ext>
              </a:extLst>
            </p:cNvPr>
            <p:cNvGrpSpPr/>
            <p:nvPr/>
          </p:nvGrpSpPr>
          <p:grpSpPr>
            <a:xfrm rot="85615">
              <a:off x="207881" y="139759"/>
              <a:ext cx="33901" cy="6331"/>
              <a:chOff x="0" y="0"/>
              <a:chExt cx="386175" cy="72123"/>
            </a:xfrm>
          </p:grpSpPr>
          <p:sp>
            <p:nvSpPr>
              <p:cNvPr id="1650" name="Freeform 1650">
                <a:extLst>
                  <a:ext uri="{FF2B5EF4-FFF2-40B4-BE49-F238E27FC236}">
                    <a16:creationId xmlns:a16="http://schemas.microsoft.com/office/drawing/2014/main" id="{BAD462AE-0F87-0109-C5EB-EFD52BB7628F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1" name="TextBox 1651">
                <a:extLst>
                  <a:ext uri="{FF2B5EF4-FFF2-40B4-BE49-F238E27FC236}">
                    <a16:creationId xmlns:a16="http://schemas.microsoft.com/office/drawing/2014/main" id="{64F0040B-B74C-FCB9-6DC6-F0B6F49BDFF9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2" name="Group 1652">
              <a:extLst>
                <a:ext uri="{FF2B5EF4-FFF2-40B4-BE49-F238E27FC236}">
                  <a16:creationId xmlns:a16="http://schemas.microsoft.com/office/drawing/2014/main" id="{61FDCB44-16B1-AB6F-585F-115C5CF91057}"/>
                </a:ext>
              </a:extLst>
            </p:cNvPr>
            <p:cNvGrpSpPr/>
            <p:nvPr/>
          </p:nvGrpSpPr>
          <p:grpSpPr>
            <a:xfrm rot="85615">
              <a:off x="219413" y="141916"/>
              <a:ext cx="33901" cy="6331"/>
              <a:chOff x="0" y="0"/>
              <a:chExt cx="386175" cy="72123"/>
            </a:xfrm>
          </p:grpSpPr>
          <p:sp>
            <p:nvSpPr>
              <p:cNvPr id="1653" name="Freeform 1653">
                <a:extLst>
                  <a:ext uri="{FF2B5EF4-FFF2-40B4-BE49-F238E27FC236}">
                    <a16:creationId xmlns:a16="http://schemas.microsoft.com/office/drawing/2014/main" id="{D8689C0F-2C31-47D4-BC75-B12A3A69708A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4" name="TextBox 1654">
                <a:extLst>
                  <a:ext uri="{FF2B5EF4-FFF2-40B4-BE49-F238E27FC236}">
                    <a16:creationId xmlns:a16="http://schemas.microsoft.com/office/drawing/2014/main" id="{500C562A-5C23-ED30-3FC3-24984780AED5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5" name="Group 1655">
              <a:extLst>
                <a:ext uri="{FF2B5EF4-FFF2-40B4-BE49-F238E27FC236}">
                  <a16:creationId xmlns:a16="http://schemas.microsoft.com/office/drawing/2014/main" id="{6A1258F3-C817-007D-3BA8-2860B9021602}"/>
                </a:ext>
              </a:extLst>
            </p:cNvPr>
            <p:cNvGrpSpPr/>
            <p:nvPr/>
          </p:nvGrpSpPr>
          <p:grpSpPr>
            <a:xfrm rot="421745">
              <a:off x="219413" y="146933"/>
              <a:ext cx="33901" cy="6331"/>
              <a:chOff x="0" y="0"/>
              <a:chExt cx="386175" cy="72123"/>
            </a:xfrm>
          </p:grpSpPr>
          <p:sp>
            <p:nvSpPr>
              <p:cNvPr id="1656" name="Freeform 1656">
                <a:extLst>
                  <a:ext uri="{FF2B5EF4-FFF2-40B4-BE49-F238E27FC236}">
                    <a16:creationId xmlns:a16="http://schemas.microsoft.com/office/drawing/2014/main" id="{5F923286-C966-F92C-CAB2-EC8426960717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7" name="TextBox 1657">
                <a:extLst>
                  <a:ext uri="{FF2B5EF4-FFF2-40B4-BE49-F238E27FC236}">
                    <a16:creationId xmlns:a16="http://schemas.microsoft.com/office/drawing/2014/main" id="{49F2CAC5-FBF9-5929-54B7-1A434E85FCE4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58" name="Group 1658">
              <a:extLst>
                <a:ext uri="{FF2B5EF4-FFF2-40B4-BE49-F238E27FC236}">
                  <a16:creationId xmlns:a16="http://schemas.microsoft.com/office/drawing/2014/main" id="{AC3D5B15-93D5-98FD-3397-82F9CFB1D284}"/>
                </a:ext>
              </a:extLst>
            </p:cNvPr>
            <p:cNvGrpSpPr/>
            <p:nvPr/>
          </p:nvGrpSpPr>
          <p:grpSpPr>
            <a:xfrm rot="421745">
              <a:off x="202202" y="134543"/>
              <a:ext cx="33901" cy="6331"/>
              <a:chOff x="0" y="0"/>
              <a:chExt cx="386175" cy="72123"/>
            </a:xfrm>
          </p:grpSpPr>
          <p:sp>
            <p:nvSpPr>
              <p:cNvPr id="1659" name="Freeform 1659">
                <a:extLst>
                  <a:ext uri="{FF2B5EF4-FFF2-40B4-BE49-F238E27FC236}">
                    <a16:creationId xmlns:a16="http://schemas.microsoft.com/office/drawing/2014/main" id="{26A19ED0-BD02-8031-1107-727311F8A687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0" name="TextBox 1660">
                <a:extLst>
                  <a:ext uri="{FF2B5EF4-FFF2-40B4-BE49-F238E27FC236}">
                    <a16:creationId xmlns:a16="http://schemas.microsoft.com/office/drawing/2014/main" id="{01B1F9DE-0D49-B969-58FC-462A03D8207F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61" name="Group 1661">
              <a:extLst>
                <a:ext uri="{FF2B5EF4-FFF2-40B4-BE49-F238E27FC236}">
                  <a16:creationId xmlns:a16="http://schemas.microsoft.com/office/drawing/2014/main" id="{0DA29492-C39F-8D11-E6E9-D720092814D7}"/>
                </a:ext>
              </a:extLst>
            </p:cNvPr>
            <p:cNvGrpSpPr/>
            <p:nvPr/>
          </p:nvGrpSpPr>
          <p:grpSpPr>
            <a:xfrm rot="1777252">
              <a:off x="132279" y="112908"/>
              <a:ext cx="33901" cy="11990"/>
              <a:chOff x="0" y="0"/>
              <a:chExt cx="386175" cy="136585"/>
            </a:xfrm>
          </p:grpSpPr>
          <p:sp>
            <p:nvSpPr>
              <p:cNvPr id="1662" name="Freeform 1662">
                <a:extLst>
                  <a:ext uri="{FF2B5EF4-FFF2-40B4-BE49-F238E27FC236}">
                    <a16:creationId xmlns:a16="http://schemas.microsoft.com/office/drawing/2014/main" id="{4D70EF4F-B2BF-A582-3076-6DF7D405F7DC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3" name="TextBox 1663">
                <a:extLst>
                  <a:ext uri="{FF2B5EF4-FFF2-40B4-BE49-F238E27FC236}">
                    <a16:creationId xmlns:a16="http://schemas.microsoft.com/office/drawing/2014/main" id="{1850440F-7691-B20E-AECD-52BA2CABD2C6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64" name="Group 1664">
              <a:extLst>
                <a:ext uri="{FF2B5EF4-FFF2-40B4-BE49-F238E27FC236}">
                  <a16:creationId xmlns:a16="http://schemas.microsoft.com/office/drawing/2014/main" id="{6BBBFD2C-13CA-0E19-B3C4-364D27B5F114}"/>
                </a:ext>
              </a:extLst>
            </p:cNvPr>
            <p:cNvGrpSpPr/>
            <p:nvPr/>
          </p:nvGrpSpPr>
          <p:grpSpPr>
            <a:xfrm rot="1777252">
              <a:off x="121019" y="112908"/>
              <a:ext cx="33901" cy="11990"/>
              <a:chOff x="0" y="0"/>
              <a:chExt cx="386175" cy="136585"/>
            </a:xfrm>
          </p:grpSpPr>
          <p:sp>
            <p:nvSpPr>
              <p:cNvPr id="1665" name="Freeform 1665">
                <a:extLst>
                  <a:ext uri="{FF2B5EF4-FFF2-40B4-BE49-F238E27FC236}">
                    <a16:creationId xmlns:a16="http://schemas.microsoft.com/office/drawing/2014/main" id="{D4A6D4F5-F4CF-AA0D-8F78-3CC188B971B0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6" name="TextBox 1666">
                <a:extLst>
                  <a:ext uri="{FF2B5EF4-FFF2-40B4-BE49-F238E27FC236}">
                    <a16:creationId xmlns:a16="http://schemas.microsoft.com/office/drawing/2014/main" id="{8851BF3C-549D-E952-6776-760A489C5863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67" name="Group 1667">
              <a:extLst>
                <a:ext uri="{FF2B5EF4-FFF2-40B4-BE49-F238E27FC236}">
                  <a16:creationId xmlns:a16="http://schemas.microsoft.com/office/drawing/2014/main" id="{87C82BB7-3913-E564-3DC6-91EAEFB89FCC}"/>
                </a:ext>
              </a:extLst>
            </p:cNvPr>
            <p:cNvGrpSpPr/>
            <p:nvPr/>
          </p:nvGrpSpPr>
          <p:grpSpPr>
            <a:xfrm rot="1777252">
              <a:off x="149978" y="118124"/>
              <a:ext cx="33901" cy="11990"/>
              <a:chOff x="0" y="0"/>
              <a:chExt cx="386175" cy="136585"/>
            </a:xfrm>
          </p:grpSpPr>
          <p:sp>
            <p:nvSpPr>
              <p:cNvPr id="1668" name="Freeform 1668">
                <a:extLst>
                  <a:ext uri="{FF2B5EF4-FFF2-40B4-BE49-F238E27FC236}">
                    <a16:creationId xmlns:a16="http://schemas.microsoft.com/office/drawing/2014/main" id="{DBDA5CAC-BC7B-9832-87AE-AD3E8EB62BDA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9" name="TextBox 1669">
                <a:extLst>
                  <a:ext uri="{FF2B5EF4-FFF2-40B4-BE49-F238E27FC236}">
                    <a16:creationId xmlns:a16="http://schemas.microsoft.com/office/drawing/2014/main" id="{B520C545-E858-A34A-724F-C3A0B3DDF31D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70" name="Group 1670">
              <a:extLst>
                <a:ext uri="{FF2B5EF4-FFF2-40B4-BE49-F238E27FC236}">
                  <a16:creationId xmlns:a16="http://schemas.microsoft.com/office/drawing/2014/main" id="{A33160C9-BC24-5D6D-72DD-8BCC96D76496}"/>
                </a:ext>
              </a:extLst>
            </p:cNvPr>
            <p:cNvGrpSpPr/>
            <p:nvPr/>
          </p:nvGrpSpPr>
          <p:grpSpPr>
            <a:xfrm rot="1777252">
              <a:off x="116527" y="112393"/>
              <a:ext cx="33901" cy="19865"/>
              <a:chOff x="0" y="0"/>
              <a:chExt cx="386175" cy="226288"/>
            </a:xfrm>
          </p:grpSpPr>
          <p:sp>
            <p:nvSpPr>
              <p:cNvPr id="1671" name="Freeform 1671">
                <a:extLst>
                  <a:ext uri="{FF2B5EF4-FFF2-40B4-BE49-F238E27FC236}">
                    <a16:creationId xmlns:a16="http://schemas.microsoft.com/office/drawing/2014/main" id="{63C50BDA-C516-EF4E-B7A3-F9ED78530EE7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2" name="TextBox 1672">
                <a:extLst>
                  <a:ext uri="{FF2B5EF4-FFF2-40B4-BE49-F238E27FC236}">
                    <a16:creationId xmlns:a16="http://schemas.microsoft.com/office/drawing/2014/main" id="{F8A741CE-0CA3-ACFF-44AA-AFD7D2D073B9}"/>
                  </a:ext>
                </a:extLst>
              </p:cNvPr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1673" name="AutoShape 1673">
              <a:extLst>
                <a:ext uri="{FF2B5EF4-FFF2-40B4-BE49-F238E27FC236}">
                  <a16:creationId xmlns:a16="http://schemas.microsoft.com/office/drawing/2014/main" id="{D83BBA79-3878-5F92-A185-9D7364FF779D}"/>
                </a:ext>
              </a:extLst>
            </p:cNvPr>
            <p:cNvSpPr/>
            <p:nvPr/>
          </p:nvSpPr>
          <p:spPr>
            <a:xfrm>
              <a:off x="135998" y="131805"/>
              <a:ext cx="103028" cy="162589"/>
            </a:xfrm>
            <a:prstGeom prst="line">
              <a:avLst/>
            </a:prstGeom>
            <a:ln w="6114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74" name="Group 1674">
              <a:extLst>
                <a:ext uri="{FF2B5EF4-FFF2-40B4-BE49-F238E27FC236}">
                  <a16:creationId xmlns:a16="http://schemas.microsoft.com/office/drawing/2014/main" id="{4116039B-9DC3-2CD0-4D34-1234BACE1B0B}"/>
                </a:ext>
              </a:extLst>
            </p:cNvPr>
            <p:cNvGrpSpPr/>
            <p:nvPr/>
          </p:nvGrpSpPr>
          <p:grpSpPr>
            <a:xfrm rot="2700000">
              <a:off x="110280" y="165306"/>
              <a:ext cx="225771" cy="79852"/>
              <a:chOff x="0" y="0"/>
              <a:chExt cx="386175" cy="136585"/>
            </a:xfrm>
          </p:grpSpPr>
          <p:sp>
            <p:nvSpPr>
              <p:cNvPr id="1675" name="Freeform 1675">
                <a:extLst>
                  <a:ext uri="{FF2B5EF4-FFF2-40B4-BE49-F238E27FC236}">
                    <a16:creationId xmlns:a16="http://schemas.microsoft.com/office/drawing/2014/main" id="{CF32F844-6BD7-48CE-5FD8-E0F38D9B951A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6" name="TextBox 1676">
                <a:extLst>
                  <a:ext uri="{FF2B5EF4-FFF2-40B4-BE49-F238E27FC236}">
                    <a16:creationId xmlns:a16="http://schemas.microsoft.com/office/drawing/2014/main" id="{F42A1BAB-2B08-F41F-8040-22454690A6D3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77" name="Group 1677">
              <a:extLst>
                <a:ext uri="{FF2B5EF4-FFF2-40B4-BE49-F238E27FC236}">
                  <a16:creationId xmlns:a16="http://schemas.microsoft.com/office/drawing/2014/main" id="{34D48DEA-F54E-FB47-973E-9C88C51C76AF}"/>
                </a:ext>
              </a:extLst>
            </p:cNvPr>
            <p:cNvGrpSpPr/>
            <p:nvPr/>
          </p:nvGrpSpPr>
          <p:grpSpPr>
            <a:xfrm rot="2700000">
              <a:off x="128362" y="200102"/>
              <a:ext cx="225771" cy="79852"/>
              <a:chOff x="0" y="0"/>
              <a:chExt cx="386175" cy="136585"/>
            </a:xfrm>
          </p:grpSpPr>
          <p:sp>
            <p:nvSpPr>
              <p:cNvPr id="1678" name="Freeform 1678">
                <a:extLst>
                  <a:ext uri="{FF2B5EF4-FFF2-40B4-BE49-F238E27FC236}">
                    <a16:creationId xmlns:a16="http://schemas.microsoft.com/office/drawing/2014/main" id="{F79A383A-E684-E02F-ADE9-206E0C583064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9" name="TextBox 1679">
                <a:extLst>
                  <a:ext uri="{FF2B5EF4-FFF2-40B4-BE49-F238E27FC236}">
                    <a16:creationId xmlns:a16="http://schemas.microsoft.com/office/drawing/2014/main" id="{BDAB6CA9-9DCA-2913-C65E-8D2119CCB99B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80" name="Group 1680">
              <a:extLst>
                <a:ext uri="{FF2B5EF4-FFF2-40B4-BE49-F238E27FC236}">
                  <a16:creationId xmlns:a16="http://schemas.microsoft.com/office/drawing/2014/main" id="{07E0401B-A23D-194B-F0D4-CE04162BD1A0}"/>
                </a:ext>
              </a:extLst>
            </p:cNvPr>
            <p:cNvGrpSpPr/>
            <p:nvPr/>
          </p:nvGrpSpPr>
          <p:grpSpPr>
            <a:xfrm rot="2847246">
              <a:off x="178571" y="253402"/>
              <a:ext cx="159752" cy="79852"/>
              <a:chOff x="0" y="0"/>
              <a:chExt cx="273253" cy="136585"/>
            </a:xfrm>
          </p:grpSpPr>
          <p:sp>
            <p:nvSpPr>
              <p:cNvPr id="1681" name="Freeform 1681">
                <a:extLst>
                  <a:ext uri="{FF2B5EF4-FFF2-40B4-BE49-F238E27FC236}">
                    <a16:creationId xmlns:a16="http://schemas.microsoft.com/office/drawing/2014/main" id="{FCE833AE-5C8F-9DD0-F859-0E4DA93965CA}"/>
                  </a:ext>
                </a:extLst>
              </p:cNvPr>
              <p:cNvSpPr/>
              <p:nvPr/>
            </p:nvSpPr>
            <p:spPr>
              <a:xfrm>
                <a:off x="0" y="0"/>
                <a:ext cx="273253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273253" h="136585">
                    <a:moveTo>
                      <a:pt x="136626" y="0"/>
                    </a:moveTo>
                    <a:cubicBezTo>
                      <a:pt x="61170" y="0"/>
                      <a:pt x="0" y="30576"/>
                      <a:pt x="0" y="68293"/>
                    </a:cubicBezTo>
                    <a:cubicBezTo>
                      <a:pt x="0" y="106010"/>
                      <a:pt x="61170" y="136585"/>
                      <a:pt x="136626" y="136585"/>
                    </a:cubicBezTo>
                    <a:cubicBezTo>
                      <a:pt x="212083" y="136585"/>
                      <a:pt x="273253" y="106010"/>
                      <a:pt x="273253" y="68293"/>
                    </a:cubicBezTo>
                    <a:cubicBezTo>
                      <a:pt x="273253" y="30576"/>
                      <a:pt x="212083" y="0"/>
                      <a:pt x="13662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2" name="TextBox 1682">
                <a:extLst>
                  <a:ext uri="{FF2B5EF4-FFF2-40B4-BE49-F238E27FC236}">
                    <a16:creationId xmlns:a16="http://schemas.microsoft.com/office/drawing/2014/main" id="{57E0CFFB-E7B3-880A-72A3-1D6EEEB532C1}"/>
                  </a:ext>
                </a:extLst>
              </p:cNvPr>
              <p:cNvSpPr txBox="1"/>
              <p:nvPr/>
            </p:nvSpPr>
            <p:spPr>
              <a:xfrm>
                <a:off x="25617" y="-25295"/>
                <a:ext cx="22201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83" name="Group 1683">
              <a:extLst>
                <a:ext uri="{FF2B5EF4-FFF2-40B4-BE49-F238E27FC236}">
                  <a16:creationId xmlns:a16="http://schemas.microsoft.com/office/drawing/2014/main" id="{B7DEA32A-4B2F-8D3F-24FC-5EFDD32CFC01}"/>
                </a:ext>
              </a:extLst>
            </p:cNvPr>
            <p:cNvGrpSpPr/>
            <p:nvPr/>
          </p:nvGrpSpPr>
          <p:grpSpPr>
            <a:xfrm rot="2847246">
              <a:off x="190037" y="319467"/>
              <a:ext cx="147865" cy="37644"/>
              <a:chOff x="0" y="0"/>
              <a:chExt cx="270365" cy="68830"/>
            </a:xfrm>
          </p:grpSpPr>
          <p:sp>
            <p:nvSpPr>
              <p:cNvPr id="1684" name="Freeform 1684">
                <a:extLst>
                  <a:ext uri="{FF2B5EF4-FFF2-40B4-BE49-F238E27FC236}">
                    <a16:creationId xmlns:a16="http://schemas.microsoft.com/office/drawing/2014/main" id="{0A69A2C1-DFF2-8F5B-7EB8-1FE090293DCA}"/>
                  </a:ext>
                </a:extLst>
              </p:cNvPr>
              <p:cNvSpPr/>
              <p:nvPr/>
            </p:nvSpPr>
            <p:spPr>
              <a:xfrm>
                <a:off x="0" y="0"/>
                <a:ext cx="270365" cy="68830"/>
              </a:xfrm>
              <a:custGeom>
                <a:avLst/>
                <a:gdLst/>
                <a:ahLst/>
                <a:cxnLst/>
                <a:rect l="l" t="t" r="r" b="b"/>
                <a:pathLst>
                  <a:path w="270365" h="68830">
                    <a:moveTo>
                      <a:pt x="135182" y="0"/>
                    </a:moveTo>
                    <a:cubicBezTo>
                      <a:pt x="60523" y="0"/>
                      <a:pt x="0" y="15408"/>
                      <a:pt x="0" y="34415"/>
                    </a:cubicBezTo>
                    <a:cubicBezTo>
                      <a:pt x="0" y="53422"/>
                      <a:pt x="60523" y="68830"/>
                      <a:pt x="135182" y="68830"/>
                    </a:cubicBezTo>
                    <a:cubicBezTo>
                      <a:pt x="209842" y="68830"/>
                      <a:pt x="270365" y="53422"/>
                      <a:pt x="270365" y="34415"/>
                    </a:cubicBezTo>
                    <a:cubicBezTo>
                      <a:pt x="270365" y="15408"/>
                      <a:pt x="209842" y="0"/>
                      <a:pt x="13518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5" name="TextBox 1685">
                <a:extLst>
                  <a:ext uri="{FF2B5EF4-FFF2-40B4-BE49-F238E27FC236}">
                    <a16:creationId xmlns:a16="http://schemas.microsoft.com/office/drawing/2014/main" id="{8DE1097C-3A34-0532-84E6-A1E23A865E10}"/>
                  </a:ext>
                </a:extLst>
              </p:cNvPr>
              <p:cNvSpPr txBox="1"/>
              <p:nvPr/>
            </p:nvSpPr>
            <p:spPr>
              <a:xfrm>
                <a:off x="25347" y="-31647"/>
                <a:ext cx="219671" cy="94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86" name="Group 1686">
              <a:extLst>
                <a:ext uri="{FF2B5EF4-FFF2-40B4-BE49-F238E27FC236}">
                  <a16:creationId xmlns:a16="http://schemas.microsoft.com/office/drawing/2014/main" id="{A8C9A846-1176-708B-6EA9-8C8D8E531056}"/>
                </a:ext>
              </a:extLst>
            </p:cNvPr>
            <p:cNvGrpSpPr/>
            <p:nvPr/>
          </p:nvGrpSpPr>
          <p:grpSpPr>
            <a:xfrm rot="85615">
              <a:off x="211602" y="150519"/>
              <a:ext cx="33901" cy="6331"/>
              <a:chOff x="0" y="0"/>
              <a:chExt cx="386175" cy="72123"/>
            </a:xfrm>
          </p:grpSpPr>
          <p:sp>
            <p:nvSpPr>
              <p:cNvPr id="1687" name="Freeform 1687">
                <a:extLst>
                  <a:ext uri="{FF2B5EF4-FFF2-40B4-BE49-F238E27FC236}">
                    <a16:creationId xmlns:a16="http://schemas.microsoft.com/office/drawing/2014/main" id="{3810C0B8-24C9-7BE8-9102-8E4253CB7924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8" name="TextBox 1688">
                <a:extLst>
                  <a:ext uri="{FF2B5EF4-FFF2-40B4-BE49-F238E27FC236}">
                    <a16:creationId xmlns:a16="http://schemas.microsoft.com/office/drawing/2014/main" id="{C11AB7D7-B525-C550-E70F-2D7EB5E810A8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89" name="Group 1689">
              <a:extLst>
                <a:ext uri="{FF2B5EF4-FFF2-40B4-BE49-F238E27FC236}">
                  <a16:creationId xmlns:a16="http://schemas.microsoft.com/office/drawing/2014/main" id="{2C50C24F-DA3C-14C5-3708-3FA2A58C8266}"/>
                </a:ext>
              </a:extLst>
            </p:cNvPr>
            <p:cNvGrpSpPr/>
            <p:nvPr/>
          </p:nvGrpSpPr>
          <p:grpSpPr>
            <a:xfrm rot="986270">
              <a:off x="214149" y="153336"/>
              <a:ext cx="33901" cy="6331"/>
              <a:chOff x="0" y="0"/>
              <a:chExt cx="386175" cy="72123"/>
            </a:xfrm>
          </p:grpSpPr>
          <p:sp>
            <p:nvSpPr>
              <p:cNvPr id="1690" name="Freeform 1690">
                <a:extLst>
                  <a:ext uri="{FF2B5EF4-FFF2-40B4-BE49-F238E27FC236}">
                    <a16:creationId xmlns:a16="http://schemas.microsoft.com/office/drawing/2014/main" id="{14442445-5FED-0834-BFFE-400ABC7424F5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1" name="TextBox 1691">
                <a:extLst>
                  <a:ext uri="{FF2B5EF4-FFF2-40B4-BE49-F238E27FC236}">
                    <a16:creationId xmlns:a16="http://schemas.microsoft.com/office/drawing/2014/main" id="{023D0C27-7EDF-5CE3-BBDA-810D1F23C157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2" name="Group 1692">
              <a:extLst>
                <a:ext uri="{FF2B5EF4-FFF2-40B4-BE49-F238E27FC236}">
                  <a16:creationId xmlns:a16="http://schemas.microsoft.com/office/drawing/2014/main" id="{0EFDD583-65B8-274D-F383-E433F13FE70D}"/>
                </a:ext>
              </a:extLst>
            </p:cNvPr>
            <p:cNvGrpSpPr/>
            <p:nvPr/>
          </p:nvGrpSpPr>
          <p:grpSpPr>
            <a:xfrm rot="284880">
              <a:off x="185891" y="133884"/>
              <a:ext cx="33901" cy="6331"/>
              <a:chOff x="0" y="0"/>
              <a:chExt cx="386175" cy="72123"/>
            </a:xfrm>
          </p:grpSpPr>
          <p:sp>
            <p:nvSpPr>
              <p:cNvPr id="1693" name="Freeform 1693">
                <a:extLst>
                  <a:ext uri="{FF2B5EF4-FFF2-40B4-BE49-F238E27FC236}">
                    <a16:creationId xmlns:a16="http://schemas.microsoft.com/office/drawing/2014/main" id="{61CB37EC-19F7-EC1A-3607-6BA9964014E5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4" name="TextBox 1694">
                <a:extLst>
                  <a:ext uri="{FF2B5EF4-FFF2-40B4-BE49-F238E27FC236}">
                    <a16:creationId xmlns:a16="http://schemas.microsoft.com/office/drawing/2014/main" id="{1D860E38-22AE-9BE5-859E-F52DB2438301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5" name="Group 1695">
              <a:extLst>
                <a:ext uri="{FF2B5EF4-FFF2-40B4-BE49-F238E27FC236}">
                  <a16:creationId xmlns:a16="http://schemas.microsoft.com/office/drawing/2014/main" id="{A70132F9-70D4-4E8F-BCE2-01E8ECA2B05B}"/>
                </a:ext>
              </a:extLst>
            </p:cNvPr>
            <p:cNvGrpSpPr/>
            <p:nvPr/>
          </p:nvGrpSpPr>
          <p:grpSpPr>
            <a:xfrm rot="284880">
              <a:off x="196995" y="139087"/>
              <a:ext cx="33901" cy="14038"/>
              <a:chOff x="0" y="0"/>
              <a:chExt cx="386175" cy="159916"/>
            </a:xfrm>
          </p:grpSpPr>
          <p:sp>
            <p:nvSpPr>
              <p:cNvPr id="1696" name="Freeform 1696">
                <a:extLst>
                  <a:ext uri="{FF2B5EF4-FFF2-40B4-BE49-F238E27FC236}">
                    <a16:creationId xmlns:a16="http://schemas.microsoft.com/office/drawing/2014/main" id="{33E9E28B-5E27-F723-3B4B-14AA8EF9D568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5991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59916">
                    <a:moveTo>
                      <a:pt x="193088" y="0"/>
                    </a:moveTo>
                    <a:cubicBezTo>
                      <a:pt x="86448" y="0"/>
                      <a:pt x="0" y="35798"/>
                      <a:pt x="0" y="79958"/>
                    </a:cubicBezTo>
                    <a:cubicBezTo>
                      <a:pt x="0" y="124118"/>
                      <a:pt x="86448" y="159916"/>
                      <a:pt x="193088" y="159916"/>
                    </a:cubicBezTo>
                    <a:cubicBezTo>
                      <a:pt x="299727" y="159916"/>
                      <a:pt x="386175" y="124118"/>
                      <a:pt x="386175" y="79958"/>
                    </a:cubicBezTo>
                    <a:cubicBezTo>
                      <a:pt x="386175" y="35798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7" name="TextBox 1697">
                <a:extLst>
                  <a:ext uri="{FF2B5EF4-FFF2-40B4-BE49-F238E27FC236}">
                    <a16:creationId xmlns:a16="http://schemas.microsoft.com/office/drawing/2014/main" id="{47A4D3C0-39FD-BD2A-6459-BA7AD50A656A}"/>
                  </a:ext>
                </a:extLst>
              </p:cNvPr>
              <p:cNvSpPr txBox="1"/>
              <p:nvPr/>
            </p:nvSpPr>
            <p:spPr>
              <a:xfrm>
                <a:off x="36204" y="-23108"/>
                <a:ext cx="313768" cy="1680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698" name="Group 1698">
              <a:extLst>
                <a:ext uri="{FF2B5EF4-FFF2-40B4-BE49-F238E27FC236}">
                  <a16:creationId xmlns:a16="http://schemas.microsoft.com/office/drawing/2014/main" id="{6567CA11-5B1C-9C67-CA63-5E58F423EB97}"/>
                </a:ext>
              </a:extLst>
            </p:cNvPr>
            <p:cNvGrpSpPr/>
            <p:nvPr/>
          </p:nvGrpSpPr>
          <p:grpSpPr>
            <a:xfrm rot="421745">
              <a:off x="103728" y="110516"/>
              <a:ext cx="33901" cy="7642"/>
              <a:chOff x="0" y="0"/>
              <a:chExt cx="386175" cy="87058"/>
            </a:xfrm>
          </p:grpSpPr>
          <p:sp>
            <p:nvSpPr>
              <p:cNvPr id="1699" name="Freeform 1699">
                <a:extLst>
                  <a:ext uri="{FF2B5EF4-FFF2-40B4-BE49-F238E27FC236}">
                    <a16:creationId xmlns:a16="http://schemas.microsoft.com/office/drawing/2014/main" id="{D4881094-1EBE-6BCF-EC1C-85B0926DCA7B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87058">
                    <a:moveTo>
                      <a:pt x="193088" y="0"/>
                    </a:moveTo>
                    <a:cubicBezTo>
                      <a:pt x="86448" y="0"/>
                      <a:pt x="0" y="19489"/>
                      <a:pt x="0" y="43529"/>
                    </a:cubicBezTo>
                    <a:cubicBezTo>
                      <a:pt x="0" y="67570"/>
                      <a:pt x="86448" y="87058"/>
                      <a:pt x="193088" y="87058"/>
                    </a:cubicBezTo>
                    <a:cubicBezTo>
                      <a:pt x="299727" y="87058"/>
                      <a:pt x="386175" y="67570"/>
                      <a:pt x="386175" y="43529"/>
                    </a:cubicBezTo>
                    <a:cubicBezTo>
                      <a:pt x="386175" y="1948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0" name="TextBox 1700">
                <a:extLst>
                  <a:ext uri="{FF2B5EF4-FFF2-40B4-BE49-F238E27FC236}">
                    <a16:creationId xmlns:a16="http://schemas.microsoft.com/office/drawing/2014/main" id="{5517E4D6-5177-DC5D-A9A8-9182725CF20F}"/>
                  </a:ext>
                </a:extLst>
              </p:cNvPr>
              <p:cNvSpPr txBox="1"/>
              <p:nvPr/>
            </p:nvSpPr>
            <p:spPr>
              <a:xfrm>
                <a:off x="36204" y="-29938"/>
                <a:ext cx="313768" cy="1088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01" name="Group 1701">
              <a:extLst>
                <a:ext uri="{FF2B5EF4-FFF2-40B4-BE49-F238E27FC236}">
                  <a16:creationId xmlns:a16="http://schemas.microsoft.com/office/drawing/2014/main" id="{8AF45E09-9937-0AE7-3FB2-00FAB3C8D549}"/>
                </a:ext>
              </a:extLst>
            </p:cNvPr>
            <p:cNvGrpSpPr/>
            <p:nvPr/>
          </p:nvGrpSpPr>
          <p:grpSpPr>
            <a:xfrm rot="3077611">
              <a:off x="99892" y="118707"/>
              <a:ext cx="33901" cy="10823"/>
              <a:chOff x="0" y="0"/>
              <a:chExt cx="386175" cy="123288"/>
            </a:xfrm>
          </p:grpSpPr>
          <p:sp>
            <p:nvSpPr>
              <p:cNvPr id="1702" name="Freeform 1702">
                <a:extLst>
                  <a:ext uri="{FF2B5EF4-FFF2-40B4-BE49-F238E27FC236}">
                    <a16:creationId xmlns:a16="http://schemas.microsoft.com/office/drawing/2014/main" id="{53F0FF44-D24F-8051-EF30-99455836C691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3" name="TextBox 1703">
                <a:extLst>
                  <a:ext uri="{FF2B5EF4-FFF2-40B4-BE49-F238E27FC236}">
                    <a16:creationId xmlns:a16="http://schemas.microsoft.com/office/drawing/2014/main" id="{36FDDCEC-2E2B-FBB5-B217-BE5EEC50DDB9}"/>
                  </a:ext>
                </a:extLst>
              </p:cNvPr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04" name="Group 1704">
              <a:extLst>
                <a:ext uri="{FF2B5EF4-FFF2-40B4-BE49-F238E27FC236}">
                  <a16:creationId xmlns:a16="http://schemas.microsoft.com/office/drawing/2014/main" id="{D7DFBA74-F620-3D13-5A69-F1BD1E806F2A}"/>
                </a:ext>
              </a:extLst>
            </p:cNvPr>
            <p:cNvGrpSpPr/>
            <p:nvPr/>
          </p:nvGrpSpPr>
          <p:grpSpPr>
            <a:xfrm rot="3077611">
              <a:off x="118143" y="136084"/>
              <a:ext cx="33901" cy="10823"/>
              <a:chOff x="0" y="0"/>
              <a:chExt cx="386175" cy="123288"/>
            </a:xfrm>
          </p:grpSpPr>
          <p:sp>
            <p:nvSpPr>
              <p:cNvPr id="1705" name="Freeform 1705">
                <a:extLst>
                  <a:ext uri="{FF2B5EF4-FFF2-40B4-BE49-F238E27FC236}">
                    <a16:creationId xmlns:a16="http://schemas.microsoft.com/office/drawing/2014/main" id="{67DA8079-ADBD-0DED-E4F8-8FB7BE5C6013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6" name="TextBox 1706">
                <a:extLst>
                  <a:ext uri="{FF2B5EF4-FFF2-40B4-BE49-F238E27FC236}">
                    <a16:creationId xmlns:a16="http://schemas.microsoft.com/office/drawing/2014/main" id="{709548BE-29C6-7881-855A-E870010B377A}"/>
                  </a:ext>
                </a:extLst>
              </p:cNvPr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07" name="Group 1707">
              <a:extLst>
                <a:ext uri="{FF2B5EF4-FFF2-40B4-BE49-F238E27FC236}">
                  <a16:creationId xmlns:a16="http://schemas.microsoft.com/office/drawing/2014/main" id="{25B4463E-2123-7DA7-1053-20B241F280ED}"/>
                </a:ext>
              </a:extLst>
            </p:cNvPr>
            <p:cNvGrpSpPr/>
            <p:nvPr/>
          </p:nvGrpSpPr>
          <p:grpSpPr>
            <a:xfrm rot="3077611">
              <a:off x="142599" y="160540"/>
              <a:ext cx="33901" cy="10823"/>
              <a:chOff x="0" y="0"/>
              <a:chExt cx="386175" cy="123288"/>
            </a:xfrm>
          </p:grpSpPr>
          <p:sp>
            <p:nvSpPr>
              <p:cNvPr id="1708" name="Freeform 1708">
                <a:extLst>
                  <a:ext uri="{FF2B5EF4-FFF2-40B4-BE49-F238E27FC236}">
                    <a16:creationId xmlns:a16="http://schemas.microsoft.com/office/drawing/2014/main" id="{DB962930-D744-F263-5785-4155831B91D2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9" name="TextBox 1709">
                <a:extLst>
                  <a:ext uri="{FF2B5EF4-FFF2-40B4-BE49-F238E27FC236}">
                    <a16:creationId xmlns:a16="http://schemas.microsoft.com/office/drawing/2014/main" id="{C15CF3D0-BBC1-5E30-E2B6-A39C2901B918}"/>
                  </a:ext>
                </a:extLst>
              </p:cNvPr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10" name="Group 1710">
              <a:extLst>
                <a:ext uri="{FF2B5EF4-FFF2-40B4-BE49-F238E27FC236}">
                  <a16:creationId xmlns:a16="http://schemas.microsoft.com/office/drawing/2014/main" id="{09A9B5F6-D940-83B6-6D01-558685EC7992}"/>
                </a:ext>
              </a:extLst>
            </p:cNvPr>
            <p:cNvGrpSpPr/>
            <p:nvPr/>
          </p:nvGrpSpPr>
          <p:grpSpPr>
            <a:xfrm rot="-2172567">
              <a:off x="266753" y="192934"/>
              <a:ext cx="33901" cy="19865"/>
              <a:chOff x="0" y="0"/>
              <a:chExt cx="386175" cy="226288"/>
            </a:xfrm>
          </p:grpSpPr>
          <p:sp>
            <p:nvSpPr>
              <p:cNvPr id="1711" name="Freeform 1711">
                <a:extLst>
                  <a:ext uri="{FF2B5EF4-FFF2-40B4-BE49-F238E27FC236}">
                    <a16:creationId xmlns:a16="http://schemas.microsoft.com/office/drawing/2014/main" id="{13816F88-6813-9FE7-1353-59626B8A9970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2" name="TextBox 1712">
                <a:extLst>
                  <a:ext uri="{FF2B5EF4-FFF2-40B4-BE49-F238E27FC236}">
                    <a16:creationId xmlns:a16="http://schemas.microsoft.com/office/drawing/2014/main" id="{3AA4B8EB-D28D-10F8-B4C8-3C4C4198EF91}"/>
                  </a:ext>
                </a:extLst>
              </p:cNvPr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13" name="Group 1713">
              <a:extLst>
                <a:ext uri="{FF2B5EF4-FFF2-40B4-BE49-F238E27FC236}">
                  <a16:creationId xmlns:a16="http://schemas.microsoft.com/office/drawing/2014/main" id="{3B888E8B-0C96-189C-2A39-E682AD004190}"/>
                </a:ext>
              </a:extLst>
            </p:cNvPr>
            <p:cNvGrpSpPr/>
            <p:nvPr/>
          </p:nvGrpSpPr>
          <p:grpSpPr>
            <a:xfrm rot="643594">
              <a:off x="63046" y="93357"/>
              <a:ext cx="77948" cy="7642"/>
              <a:chOff x="0" y="0"/>
              <a:chExt cx="229670" cy="22518"/>
            </a:xfrm>
          </p:grpSpPr>
          <p:sp>
            <p:nvSpPr>
              <p:cNvPr id="1714" name="Freeform 1714">
                <a:extLst>
                  <a:ext uri="{FF2B5EF4-FFF2-40B4-BE49-F238E27FC236}">
                    <a16:creationId xmlns:a16="http://schemas.microsoft.com/office/drawing/2014/main" id="{529D7CA5-2DEF-0084-711B-6ED2E82C41C3}"/>
                  </a:ext>
                </a:extLst>
              </p:cNvPr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5" name="TextBox 1715">
                <a:extLst>
                  <a:ext uri="{FF2B5EF4-FFF2-40B4-BE49-F238E27FC236}">
                    <a16:creationId xmlns:a16="http://schemas.microsoft.com/office/drawing/2014/main" id="{9B825045-8BE5-1110-C4C5-59AEE47A6780}"/>
                  </a:ext>
                </a:extLst>
              </p:cNvPr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16" name="Group 1716">
              <a:extLst>
                <a:ext uri="{FF2B5EF4-FFF2-40B4-BE49-F238E27FC236}">
                  <a16:creationId xmlns:a16="http://schemas.microsoft.com/office/drawing/2014/main" id="{109AE02E-76EA-D766-6FE3-9B2F70A0F272}"/>
                </a:ext>
              </a:extLst>
            </p:cNvPr>
            <p:cNvGrpSpPr/>
            <p:nvPr/>
          </p:nvGrpSpPr>
          <p:grpSpPr>
            <a:xfrm rot="430258">
              <a:off x="932" y="74635"/>
              <a:ext cx="112935" cy="22007"/>
              <a:chOff x="0" y="0"/>
              <a:chExt cx="193172" cy="37643"/>
            </a:xfrm>
          </p:grpSpPr>
          <p:sp>
            <p:nvSpPr>
              <p:cNvPr id="1717" name="Freeform 1717">
                <a:extLst>
                  <a:ext uri="{FF2B5EF4-FFF2-40B4-BE49-F238E27FC236}">
                    <a16:creationId xmlns:a16="http://schemas.microsoft.com/office/drawing/2014/main" id="{59245ED6-AB95-362F-3BCA-B828C2882C7A}"/>
                  </a:ext>
                </a:extLst>
              </p:cNvPr>
              <p:cNvSpPr/>
              <p:nvPr/>
            </p:nvSpPr>
            <p:spPr>
              <a:xfrm>
                <a:off x="0" y="0"/>
                <a:ext cx="193172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93172" h="37643">
                    <a:moveTo>
                      <a:pt x="96586" y="0"/>
                    </a:moveTo>
                    <a:cubicBezTo>
                      <a:pt x="43243" y="0"/>
                      <a:pt x="0" y="8427"/>
                      <a:pt x="0" y="18821"/>
                    </a:cubicBezTo>
                    <a:cubicBezTo>
                      <a:pt x="0" y="29216"/>
                      <a:pt x="43243" y="37643"/>
                      <a:pt x="96586" y="37643"/>
                    </a:cubicBezTo>
                    <a:cubicBezTo>
                      <a:pt x="149929" y="37643"/>
                      <a:pt x="193172" y="29216"/>
                      <a:pt x="193172" y="18821"/>
                    </a:cubicBezTo>
                    <a:cubicBezTo>
                      <a:pt x="193172" y="8427"/>
                      <a:pt x="149929" y="0"/>
                      <a:pt x="96586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8" name="TextBox 1718">
                <a:extLst>
                  <a:ext uri="{FF2B5EF4-FFF2-40B4-BE49-F238E27FC236}">
                    <a16:creationId xmlns:a16="http://schemas.microsoft.com/office/drawing/2014/main" id="{D274F783-2008-8F7A-A099-42C068ABC0FE}"/>
                  </a:ext>
                </a:extLst>
              </p:cNvPr>
              <p:cNvSpPr txBox="1"/>
              <p:nvPr/>
            </p:nvSpPr>
            <p:spPr>
              <a:xfrm>
                <a:off x="18110" y="-34571"/>
                <a:ext cx="156952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19" name="Group 1719">
              <a:extLst>
                <a:ext uri="{FF2B5EF4-FFF2-40B4-BE49-F238E27FC236}">
                  <a16:creationId xmlns:a16="http://schemas.microsoft.com/office/drawing/2014/main" id="{9A0D4C73-C8AE-21E2-924C-27EE38DBD1FE}"/>
                </a:ext>
              </a:extLst>
            </p:cNvPr>
            <p:cNvGrpSpPr/>
            <p:nvPr/>
          </p:nvGrpSpPr>
          <p:grpSpPr>
            <a:xfrm rot="430258">
              <a:off x="20221" y="83161"/>
              <a:ext cx="103971" cy="22007"/>
              <a:chOff x="0" y="0"/>
              <a:chExt cx="177839" cy="37643"/>
            </a:xfrm>
          </p:grpSpPr>
          <p:sp>
            <p:nvSpPr>
              <p:cNvPr id="1720" name="Freeform 1720">
                <a:extLst>
                  <a:ext uri="{FF2B5EF4-FFF2-40B4-BE49-F238E27FC236}">
                    <a16:creationId xmlns:a16="http://schemas.microsoft.com/office/drawing/2014/main" id="{CE916F24-6B21-9339-A3C5-93AF1ED0087C}"/>
                  </a:ext>
                </a:extLst>
              </p:cNvPr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1" name="TextBox 1721">
                <a:extLst>
                  <a:ext uri="{FF2B5EF4-FFF2-40B4-BE49-F238E27FC236}">
                    <a16:creationId xmlns:a16="http://schemas.microsoft.com/office/drawing/2014/main" id="{8D82AC1B-A320-3056-BDCA-ADD60017308B}"/>
                  </a:ext>
                </a:extLst>
              </p:cNvPr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2" name="Group 1722">
              <a:extLst>
                <a:ext uri="{FF2B5EF4-FFF2-40B4-BE49-F238E27FC236}">
                  <a16:creationId xmlns:a16="http://schemas.microsoft.com/office/drawing/2014/main" id="{C4A04462-E4D6-6D8D-EC97-E0726EF9C37A}"/>
                </a:ext>
              </a:extLst>
            </p:cNvPr>
            <p:cNvGrpSpPr/>
            <p:nvPr/>
          </p:nvGrpSpPr>
          <p:grpSpPr>
            <a:xfrm rot="430258">
              <a:off x="63415" y="96646"/>
              <a:ext cx="65760" cy="13919"/>
              <a:chOff x="0" y="0"/>
              <a:chExt cx="177839" cy="37643"/>
            </a:xfrm>
          </p:grpSpPr>
          <p:sp>
            <p:nvSpPr>
              <p:cNvPr id="1723" name="Freeform 1723">
                <a:extLst>
                  <a:ext uri="{FF2B5EF4-FFF2-40B4-BE49-F238E27FC236}">
                    <a16:creationId xmlns:a16="http://schemas.microsoft.com/office/drawing/2014/main" id="{2AE44264-6EB9-1143-03E1-6827E9D35854}"/>
                  </a:ext>
                </a:extLst>
              </p:cNvPr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4" name="TextBox 1724">
                <a:extLst>
                  <a:ext uri="{FF2B5EF4-FFF2-40B4-BE49-F238E27FC236}">
                    <a16:creationId xmlns:a16="http://schemas.microsoft.com/office/drawing/2014/main" id="{29CA064E-1180-F101-BC3A-FF4FEF0EEDD5}"/>
                  </a:ext>
                </a:extLst>
              </p:cNvPr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5" name="Group 1725">
              <a:extLst>
                <a:ext uri="{FF2B5EF4-FFF2-40B4-BE49-F238E27FC236}">
                  <a16:creationId xmlns:a16="http://schemas.microsoft.com/office/drawing/2014/main" id="{1EB93857-851C-90C1-AD44-86F7795E63A0}"/>
                </a:ext>
              </a:extLst>
            </p:cNvPr>
            <p:cNvGrpSpPr/>
            <p:nvPr/>
          </p:nvGrpSpPr>
          <p:grpSpPr>
            <a:xfrm rot="-104681">
              <a:off x="66259" y="73509"/>
              <a:ext cx="40083" cy="12743"/>
              <a:chOff x="0" y="0"/>
              <a:chExt cx="118406" cy="37643"/>
            </a:xfrm>
          </p:grpSpPr>
          <p:sp>
            <p:nvSpPr>
              <p:cNvPr id="1726" name="Freeform 1726">
                <a:extLst>
                  <a:ext uri="{FF2B5EF4-FFF2-40B4-BE49-F238E27FC236}">
                    <a16:creationId xmlns:a16="http://schemas.microsoft.com/office/drawing/2014/main" id="{6E70D0FF-02D2-C2B6-AEFD-E9DD0B36C327}"/>
                  </a:ext>
                </a:extLst>
              </p:cNvPr>
              <p:cNvSpPr/>
              <p:nvPr/>
            </p:nvSpPr>
            <p:spPr>
              <a:xfrm>
                <a:off x="0" y="0"/>
                <a:ext cx="118406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18406" h="37643">
                    <a:moveTo>
                      <a:pt x="59203" y="0"/>
                    </a:moveTo>
                    <a:cubicBezTo>
                      <a:pt x="26506" y="0"/>
                      <a:pt x="0" y="8427"/>
                      <a:pt x="0" y="18821"/>
                    </a:cubicBezTo>
                    <a:cubicBezTo>
                      <a:pt x="0" y="29216"/>
                      <a:pt x="26506" y="37643"/>
                      <a:pt x="59203" y="37643"/>
                    </a:cubicBezTo>
                    <a:cubicBezTo>
                      <a:pt x="91900" y="37643"/>
                      <a:pt x="118406" y="29216"/>
                      <a:pt x="118406" y="18821"/>
                    </a:cubicBezTo>
                    <a:cubicBezTo>
                      <a:pt x="118406" y="8427"/>
                      <a:pt x="91900" y="0"/>
                      <a:pt x="59203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7" name="TextBox 1727">
                <a:extLst>
                  <a:ext uri="{FF2B5EF4-FFF2-40B4-BE49-F238E27FC236}">
                    <a16:creationId xmlns:a16="http://schemas.microsoft.com/office/drawing/2014/main" id="{00EA913D-48E1-11C1-58F7-D9BBA5F6820D}"/>
                  </a:ext>
                </a:extLst>
              </p:cNvPr>
              <p:cNvSpPr txBox="1"/>
              <p:nvPr/>
            </p:nvSpPr>
            <p:spPr>
              <a:xfrm>
                <a:off x="11101" y="-34571"/>
                <a:ext cx="96205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28" name="Group 1728">
              <a:extLst>
                <a:ext uri="{FF2B5EF4-FFF2-40B4-BE49-F238E27FC236}">
                  <a16:creationId xmlns:a16="http://schemas.microsoft.com/office/drawing/2014/main" id="{B2331F1F-D877-1E76-7C84-48B8A6A1E412}"/>
                </a:ext>
              </a:extLst>
            </p:cNvPr>
            <p:cNvGrpSpPr/>
            <p:nvPr/>
          </p:nvGrpSpPr>
          <p:grpSpPr>
            <a:xfrm>
              <a:off x="78454" y="81515"/>
              <a:ext cx="47649" cy="7642"/>
              <a:chOff x="0" y="0"/>
              <a:chExt cx="140396" cy="22518"/>
            </a:xfrm>
          </p:grpSpPr>
          <p:sp>
            <p:nvSpPr>
              <p:cNvPr id="1729" name="Freeform 1729">
                <a:extLst>
                  <a:ext uri="{FF2B5EF4-FFF2-40B4-BE49-F238E27FC236}">
                    <a16:creationId xmlns:a16="http://schemas.microsoft.com/office/drawing/2014/main" id="{193FB784-B545-CDB2-3618-36081680EE7E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2518">
                    <a:moveTo>
                      <a:pt x="70198" y="0"/>
                    </a:moveTo>
                    <a:cubicBezTo>
                      <a:pt x="31429" y="0"/>
                      <a:pt x="0" y="5041"/>
                      <a:pt x="0" y="11259"/>
                    </a:cubicBezTo>
                    <a:cubicBezTo>
                      <a:pt x="0" y="17477"/>
                      <a:pt x="31429" y="22518"/>
                      <a:pt x="70198" y="22518"/>
                    </a:cubicBezTo>
                    <a:cubicBezTo>
                      <a:pt x="108967" y="22518"/>
                      <a:pt x="140396" y="17477"/>
                      <a:pt x="140396" y="11259"/>
                    </a:cubicBezTo>
                    <a:cubicBezTo>
                      <a:pt x="140396" y="5041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0" name="TextBox 1730">
                <a:extLst>
                  <a:ext uri="{FF2B5EF4-FFF2-40B4-BE49-F238E27FC236}">
                    <a16:creationId xmlns:a16="http://schemas.microsoft.com/office/drawing/2014/main" id="{7A1D8224-314D-3D97-ADA9-D11E1821C214}"/>
                  </a:ext>
                </a:extLst>
              </p:cNvPr>
              <p:cNvSpPr txBox="1"/>
              <p:nvPr/>
            </p:nvSpPr>
            <p:spPr>
              <a:xfrm>
                <a:off x="13162" y="-35989"/>
                <a:ext cx="114072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31" name="Group 1731">
              <a:extLst>
                <a:ext uri="{FF2B5EF4-FFF2-40B4-BE49-F238E27FC236}">
                  <a16:creationId xmlns:a16="http://schemas.microsoft.com/office/drawing/2014/main" id="{2CCD3754-E782-6755-1DAA-8A2640E4557E}"/>
                </a:ext>
              </a:extLst>
            </p:cNvPr>
            <p:cNvGrpSpPr/>
            <p:nvPr/>
          </p:nvGrpSpPr>
          <p:grpSpPr>
            <a:xfrm rot="643594">
              <a:off x="27188" y="92523"/>
              <a:ext cx="77948" cy="7642"/>
              <a:chOff x="0" y="0"/>
              <a:chExt cx="229670" cy="22518"/>
            </a:xfrm>
          </p:grpSpPr>
          <p:sp>
            <p:nvSpPr>
              <p:cNvPr id="1732" name="Freeform 1732">
                <a:extLst>
                  <a:ext uri="{FF2B5EF4-FFF2-40B4-BE49-F238E27FC236}">
                    <a16:creationId xmlns:a16="http://schemas.microsoft.com/office/drawing/2014/main" id="{0D121E60-B1A9-DCAB-EB55-28EFCFCEBBFE}"/>
                  </a:ext>
                </a:extLst>
              </p:cNvPr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3" name="TextBox 1733">
                <a:extLst>
                  <a:ext uri="{FF2B5EF4-FFF2-40B4-BE49-F238E27FC236}">
                    <a16:creationId xmlns:a16="http://schemas.microsoft.com/office/drawing/2014/main" id="{85537747-C783-02B8-61DD-C47BC0CB13C4}"/>
                  </a:ext>
                </a:extLst>
              </p:cNvPr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34" name="Group 1734">
              <a:extLst>
                <a:ext uri="{FF2B5EF4-FFF2-40B4-BE49-F238E27FC236}">
                  <a16:creationId xmlns:a16="http://schemas.microsoft.com/office/drawing/2014/main" id="{9C308B25-FC16-0B9E-E93B-0E5994E98B76}"/>
                </a:ext>
              </a:extLst>
            </p:cNvPr>
            <p:cNvGrpSpPr/>
            <p:nvPr/>
          </p:nvGrpSpPr>
          <p:grpSpPr>
            <a:xfrm>
              <a:off x="191473" y="69510"/>
              <a:ext cx="109487" cy="7694"/>
              <a:chOff x="0" y="0"/>
              <a:chExt cx="140396" cy="9866"/>
            </a:xfrm>
          </p:grpSpPr>
          <p:sp>
            <p:nvSpPr>
              <p:cNvPr id="1735" name="Freeform 1735">
                <a:extLst>
                  <a:ext uri="{FF2B5EF4-FFF2-40B4-BE49-F238E27FC236}">
                    <a16:creationId xmlns:a16="http://schemas.microsoft.com/office/drawing/2014/main" id="{9AC868FB-BBEB-DD7C-41DA-77E5CDE745BE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9866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9866">
                    <a:moveTo>
                      <a:pt x="70198" y="0"/>
                    </a:moveTo>
                    <a:cubicBezTo>
                      <a:pt x="31429" y="0"/>
                      <a:pt x="0" y="2209"/>
                      <a:pt x="0" y="4933"/>
                    </a:cubicBezTo>
                    <a:cubicBezTo>
                      <a:pt x="0" y="7657"/>
                      <a:pt x="31429" y="9866"/>
                      <a:pt x="70198" y="9866"/>
                    </a:cubicBezTo>
                    <a:cubicBezTo>
                      <a:pt x="108967" y="9866"/>
                      <a:pt x="140396" y="7657"/>
                      <a:pt x="140396" y="4933"/>
                    </a:cubicBezTo>
                    <a:cubicBezTo>
                      <a:pt x="140396" y="2209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6" name="TextBox 1736">
                <a:extLst>
                  <a:ext uri="{FF2B5EF4-FFF2-40B4-BE49-F238E27FC236}">
                    <a16:creationId xmlns:a16="http://schemas.microsoft.com/office/drawing/2014/main" id="{34EADA83-AD9C-987F-536D-780F12CAD99C}"/>
                  </a:ext>
                </a:extLst>
              </p:cNvPr>
              <p:cNvSpPr txBox="1"/>
              <p:nvPr/>
            </p:nvSpPr>
            <p:spPr>
              <a:xfrm>
                <a:off x="13162" y="-37175"/>
                <a:ext cx="114072" cy="46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37" name="Group 1737">
              <a:extLst>
                <a:ext uri="{FF2B5EF4-FFF2-40B4-BE49-F238E27FC236}">
                  <a16:creationId xmlns:a16="http://schemas.microsoft.com/office/drawing/2014/main" id="{9C055A32-A27F-9406-7696-61775D22DA8D}"/>
                </a:ext>
              </a:extLst>
            </p:cNvPr>
            <p:cNvGrpSpPr/>
            <p:nvPr/>
          </p:nvGrpSpPr>
          <p:grpSpPr>
            <a:xfrm>
              <a:off x="194361" y="75702"/>
              <a:ext cx="98213" cy="7642"/>
              <a:chOff x="0" y="0"/>
              <a:chExt cx="140396" cy="10925"/>
            </a:xfrm>
          </p:grpSpPr>
          <p:sp>
            <p:nvSpPr>
              <p:cNvPr id="1738" name="Freeform 1738">
                <a:extLst>
                  <a:ext uri="{FF2B5EF4-FFF2-40B4-BE49-F238E27FC236}">
                    <a16:creationId xmlns:a16="http://schemas.microsoft.com/office/drawing/2014/main" id="{0AF348BF-DC90-5073-588B-309B5569EEEA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10925">
                    <a:moveTo>
                      <a:pt x="70198" y="0"/>
                    </a:moveTo>
                    <a:cubicBezTo>
                      <a:pt x="31429" y="0"/>
                      <a:pt x="0" y="2446"/>
                      <a:pt x="0" y="5462"/>
                    </a:cubicBezTo>
                    <a:cubicBezTo>
                      <a:pt x="0" y="8479"/>
                      <a:pt x="31429" y="10925"/>
                      <a:pt x="70198" y="10925"/>
                    </a:cubicBezTo>
                    <a:cubicBezTo>
                      <a:pt x="108967" y="10925"/>
                      <a:pt x="140396" y="8479"/>
                      <a:pt x="140396" y="5462"/>
                    </a:cubicBezTo>
                    <a:cubicBezTo>
                      <a:pt x="140396" y="2446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9" name="TextBox 1739">
                <a:extLst>
                  <a:ext uri="{FF2B5EF4-FFF2-40B4-BE49-F238E27FC236}">
                    <a16:creationId xmlns:a16="http://schemas.microsoft.com/office/drawing/2014/main" id="{2DDF2132-F90F-672F-8BE1-0F19E10A81E8}"/>
                  </a:ext>
                </a:extLst>
              </p:cNvPr>
              <p:cNvSpPr txBox="1"/>
              <p:nvPr/>
            </p:nvSpPr>
            <p:spPr>
              <a:xfrm>
                <a:off x="13162" y="-37076"/>
                <a:ext cx="114072" cy="469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40" name="Group 1740">
              <a:extLst>
                <a:ext uri="{FF2B5EF4-FFF2-40B4-BE49-F238E27FC236}">
                  <a16:creationId xmlns:a16="http://schemas.microsoft.com/office/drawing/2014/main" id="{6F14ADEA-E568-5868-75CC-7B76F2CBC211}"/>
                </a:ext>
              </a:extLst>
            </p:cNvPr>
            <p:cNvGrpSpPr/>
            <p:nvPr/>
          </p:nvGrpSpPr>
          <p:grpSpPr>
            <a:xfrm>
              <a:off x="183016" y="69259"/>
              <a:ext cx="39510" cy="29505"/>
              <a:chOff x="0" y="0"/>
              <a:chExt cx="52962" cy="39551"/>
            </a:xfrm>
          </p:grpSpPr>
          <p:sp>
            <p:nvSpPr>
              <p:cNvPr id="1741" name="Freeform 1741">
                <a:extLst>
                  <a:ext uri="{FF2B5EF4-FFF2-40B4-BE49-F238E27FC236}">
                    <a16:creationId xmlns:a16="http://schemas.microsoft.com/office/drawing/2014/main" id="{CE7FC4F7-3229-51F1-DBEC-660EEC81F3E2}"/>
                  </a:ext>
                </a:extLst>
              </p:cNvPr>
              <p:cNvSpPr/>
              <p:nvPr/>
            </p:nvSpPr>
            <p:spPr>
              <a:xfrm>
                <a:off x="0" y="0"/>
                <a:ext cx="52962" cy="39551"/>
              </a:xfrm>
              <a:custGeom>
                <a:avLst/>
                <a:gdLst/>
                <a:ahLst/>
                <a:cxnLst/>
                <a:rect l="l" t="t" r="r" b="b"/>
                <a:pathLst>
                  <a:path w="52962" h="39551">
                    <a:moveTo>
                      <a:pt x="26481" y="0"/>
                    </a:moveTo>
                    <a:cubicBezTo>
                      <a:pt x="11856" y="0"/>
                      <a:pt x="0" y="8854"/>
                      <a:pt x="0" y="19776"/>
                    </a:cubicBezTo>
                    <a:cubicBezTo>
                      <a:pt x="0" y="30697"/>
                      <a:pt x="11856" y="39551"/>
                      <a:pt x="26481" y="39551"/>
                    </a:cubicBezTo>
                    <a:cubicBezTo>
                      <a:pt x="41106" y="39551"/>
                      <a:pt x="52962" y="30697"/>
                      <a:pt x="52962" y="19776"/>
                    </a:cubicBezTo>
                    <a:cubicBezTo>
                      <a:pt x="52962" y="8854"/>
                      <a:pt x="41106" y="0"/>
                      <a:pt x="2648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2" name="TextBox 1742">
                <a:extLst>
                  <a:ext uri="{FF2B5EF4-FFF2-40B4-BE49-F238E27FC236}">
                    <a16:creationId xmlns:a16="http://schemas.microsoft.com/office/drawing/2014/main" id="{2027CB0D-C917-27CA-C178-6778CF1948DC}"/>
                  </a:ext>
                </a:extLst>
              </p:cNvPr>
              <p:cNvSpPr txBox="1"/>
              <p:nvPr/>
            </p:nvSpPr>
            <p:spPr>
              <a:xfrm>
                <a:off x="4965" y="-34392"/>
                <a:ext cx="43032" cy="702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43" name="Group 1743">
              <a:extLst>
                <a:ext uri="{FF2B5EF4-FFF2-40B4-BE49-F238E27FC236}">
                  <a16:creationId xmlns:a16="http://schemas.microsoft.com/office/drawing/2014/main" id="{71B4C905-F40D-831A-F57B-5C58DFA26673}"/>
                </a:ext>
              </a:extLst>
            </p:cNvPr>
            <p:cNvGrpSpPr/>
            <p:nvPr/>
          </p:nvGrpSpPr>
          <p:grpSpPr>
            <a:xfrm>
              <a:off x="187719" y="69510"/>
              <a:ext cx="30104" cy="27668"/>
              <a:chOff x="0" y="0"/>
              <a:chExt cx="40957" cy="37643"/>
            </a:xfrm>
          </p:grpSpPr>
          <p:sp>
            <p:nvSpPr>
              <p:cNvPr id="1744" name="Freeform 1744">
                <a:extLst>
                  <a:ext uri="{FF2B5EF4-FFF2-40B4-BE49-F238E27FC236}">
                    <a16:creationId xmlns:a16="http://schemas.microsoft.com/office/drawing/2014/main" id="{BFAF2B3E-058B-3023-8989-AD96C07AE564}"/>
                  </a:ext>
                </a:extLst>
              </p:cNvPr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5" name="TextBox 1745">
                <a:extLst>
                  <a:ext uri="{FF2B5EF4-FFF2-40B4-BE49-F238E27FC236}">
                    <a16:creationId xmlns:a16="http://schemas.microsoft.com/office/drawing/2014/main" id="{6D203C8F-3EC9-ED82-E97E-4BBA717D375F}"/>
                  </a:ext>
                </a:extLst>
              </p:cNvPr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46" name="Group 1746">
              <a:extLst>
                <a:ext uri="{FF2B5EF4-FFF2-40B4-BE49-F238E27FC236}">
                  <a16:creationId xmlns:a16="http://schemas.microsoft.com/office/drawing/2014/main" id="{586422E8-2CB0-C53E-2753-A488B13797A3}"/>
                </a:ext>
              </a:extLst>
            </p:cNvPr>
            <p:cNvGrpSpPr/>
            <p:nvPr/>
          </p:nvGrpSpPr>
          <p:grpSpPr>
            <a:xfrm>
              <a:off x="187719" y="70845"/>
              <a:ext cx="28651" cy="26333"/>
              <a:chOff x="0" y="0"/>
              <a:chExt cx="40957" cy="37643"/>
            </a:xfrm>
          </p:grpSpPr>
          <p:sp>
            <p:nvSpPr>
              <p:cNvPr id="1747" name="Freeform 1747">
                <a:extLst>
                  <a:ext uri="{FF2B5EF4-FFF2-40B4-BE49-F238E27FC236}">
                    <a16:creationId xmlns:a16="http://schemas.microsoft.com/office/drawing/2014/main" id="{16246E50-FA53-DFC8-70E5-F9F5B43CA88C}"/>
                  </a:ext>
                </a:extLst>
              </p:cNvPr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8" name="TextBox 1748">
                <a:extLst>
                  <a:ext uri="{FF2B5EF4-FFF2-40B4-BE49-F238E27FC236}">
                    <a16:creationId xmlns:a16="http://schemas.microsoft.com/office/drawing/2014/main" id="{F1A6622D-B239-B3B6-5D07-785BBA6A624B}"/>
                  </a:ext>
                </a:extLst>
              </p:cNvPr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49" name="Group 1749">
              <a:extLst>
                <a:ext uri="{FF2B5EF4-FFF2-40B4-BE49-F238E27FC236}">
                  <a16:creationId xmlns:a16="http://schemas.microsoft.com/office/drawing/2014/main" id="{6143A740-5D32-1048-0F85-BB6163A9A9BD}"/>
                </a:ext>
              </a:extLst>
            </p:cNvPr>
            <p:cNvGrpSpPr/>
            <p:nvPr/>
          </p:nvGrpSpPr>
          <p:grpSpPr>
            <a:xfrm rot="430258">
              <a:off x="195176" y="77052"/>
              <a:ext cx="13737" cy="13919"/>
              <a:chOff x="0" y="0"/>
              <a:chExt cx="37149" cy="37643"/>
            </a:xfrm>
          </p:grpSpPr>
          <p:sp>
            <p:nvSpPr>
              <p:cNvPr id="1750" name="Freeform 1750">
                <a:extLst>
                  <a:ext uri="{FF2B5EF4-FFF2-40B4-BE49-F238E27FC236}">
                    <a16:creationId xmlns:a16="http://schemas.microsoft.com/office/drawing/2014/main" id="{92DDBB9D-1284-B734-5B40-29C952D5A8BF}"/>
                  </a:ext>
                </a:extLst>
              </p:cNvPr>
              <p:cNvSpPr/>
              <p:nvPr/>
            </p:nvSpPr>
            <p:spPr>
              <a:xfrm>
                <a:off x="0" y="0"/>
                <a:ext cx="3714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37149" h="37643">
                    <a:moveTo>
                      <a:pt x="18574" y="0"/>
                    </a:moveTo>
                    <a:cubicBezTo>
                      <a:pt x="8316" y="0"/>
                      <a:pt x="0" y="8427"/>
                      <a:pt x="0" y="18821"/>
                    </a:cubicBezTo>
                    <a:cubicBezTo>
                      <a:pt x="0" y="29216"/>
                      <a:pt x="8316" y="37643"/>
                      <a:pt x="18574" y="37643"/>
                    </a:cubicBezTo>
                    <a:cubicBezTo>
                      <a:pt x="28833" y="37643"/>
                      <a:pt x="37149" y="29216"/>
                      <a:pt x="37149" y="18821"/>
                    </a:cubicBezTo>
                    <a:cubicBezTo>
                      <a:pt x="37149" y="8427"/>
                      <a:pt x="28833" y="0"/>
                      <a:pt x="18574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1" name="TextBox 1751">
                <a:extLst>
                  <a:ext uri="{FF2B5EF4-FFF2-40B4-BE49-F238E27FC236}">
                    <a16:creationId xmlns:a16="http://schemas.microsoft.com/office/drawing/2014/main" id="{EED55C8F-283F-D088-5437-BE028C501C18}"/>
                  </a:ext>
                </a:extLst>
              </p:cNvPr>
              <p:cNvSpPr txBox="1"/>
              <p:nvPr/>
            </p:nvSpPr>
            <p:spPr>
              <a:xfrm>
                <a:off x="3483" y="-34571"/>
                <a:ext cx="30183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2" name="Group 1752">
              <a:extLst>
                <a:ext uri="{FF2B5EF4-FFF2-40B4-BE49-F238E27FC236}">
                  <a16:creationId xmlns:a16="http://schemas.microsoft.com/office/drawing/2014/main" id="{38864509-96FA-611C-934C-7D96725E8352}"/>
                </a:ext>
              </a:extLst>
            </p:cNvPr>
            <p:cNvGrpSpPr/>
            <p:nvPr/>
          </p:nvGrpSpPr>
          <p:grpSpPr>
            <a:xfrm rot="-3184323">
              <a:off x="538761" y="477218"/>
              <a:ext cx="72706" cy="19239"/>
              <a:chOff x="0" y="0"/>
              <a:chExt cx="162373" cy="42966"/>
            </a:xfrm>
          </p:grpSpPr>
          <p:sp>
            <p:nvSpPr>
              <p:cNvPr id="1753" name="Freeform 1753">
                <a:extLst>
                  <a:ext uri="{FF2B5EF4-FFF2-40B4-BE49-F238E27FC236}">
                    <a16:creationId xmlns:a16="http://schemas.microsoft.com/office/drawing/2014/main" id="{EE558C87-47F8-BD88-203E-C2E01394D26E}"/>
                  </a:ext>
                </a:extLst>
              </p:cNvPr>
              <p:cNvSpPr/>
              <p:nvPr/>
            </p:nvSpPr>
            <p:spPr>
              <a:xfrm>
                <a:off x="0" y="0"/>
                <a:ext cx="162373" cy="42966"/>
              </a:xfrm>
              <a:custGeom>
                <a:avLst/>
                <a:gdLst/>
                <a:ahLst/>
                <a:cxnLst/>
                <a:rect l="l" t="t" r="r" b="b"/>
                <a:pathLst>
                  <a:path w="162373" h="42966">
                    <a:moveTo>
                      <a:pt x="81186" y="0"/>
                    </a:moveTo>
                    <a:cubicBezTo>
                      <a:pt x="36348" y="0"/>
                      <a:pt x="0" y="9618"/>
                      <a:pt x="0" y="21483"/>
                    </a:cubicBezTo>
                    <a:cubicBezTo>
                      <a:pt x="0" y="33348"/>
                      <a:pt x="36348" y="42966"/>
                      <a:pt x="81186" y="42966"/>
                    </a:cubicBezTo>
                    <a:cubicBezTo>
                      <a:pt x="126024" y="42966"/>
                      <a:pt x="162373" y="33348"/>
                      <a:pt x="162373" y="21483"/>
                    </a:cubicBezTo>
                    <a:cubicBezTo>
                      <a:pt x="162373" y="9618"/>
                      <a:pt x="126024" y="0"/>
                      <a:pt x="81186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4" name="TextBox 1754">
                <a:extLst>
                  <a:ext uri="{FF2B5EF4-FFF2-40B4-BE49-F238E27FC236}">
                    <a16:creationId xmlns:a16="http://schemas.microsoft.com/office/drawing/2014/main" id="{83198524-7D8C-BFEC-200B-D8BE68B8C566}"/>
                  </a:ext>
                </a:extLst>
              </p:cNvPr>
              <p:cNvSpPr txBox="1"/>
              <p:nvPr/>
            </p:nvSpPr>
            <p:spPr>
              <a:xfrm>
                <a:off x="15222" y="-34072"/>
                <a:ext cx="131928" cy="730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5" name="Group 1755">
              <a:extLst>
                <a:ext uri="{FF2B5EF4-FFF2-40B4-BE49-F238E27FC236}">
                  <a16:creationId xmlns:a16="http://schemas.microsoft.com/office/drawing/2014/main" id="{B7D27B18-D5CD-601A-1FA3-F14CA3448835}"/>
                </a:ext>
              </a:extLst>
            </p:cNvPr>
            <p:cNvGrpSpPr/>
            <p:nvPr/>
          </p:nvGrpSpPr>
          <p:grpSpPr>
            <a:xfrm rot="-3574489">
              <a:off x="553170" y="492144"/>
              <a:ext cx="43924" cy="12941"/>
              <a:chOff x="0" y="0"/>
              <a:chExt cx="98094" cy="28900"/>
            </a:xfrm>
          </p:grpSpPr>
          <p:sp>
            <p:nvSpPr>
              <p:cNvPr id="1756" name="Freeform 1756">
                <a:extLst>
                  <a:ext uri="{FF2B5EF4-FFF2-40B4-BE49-F238E27FC236}">
                    <a16:creationId xmlns:a16="http://schemas.microsoft.com/office/drawing/2014/main" id="{FFC62961-F046-FC93-8B04-A8BA67929A5B}"/>
                  </a:ext>
                </a:extLst>
              </p:cNvPr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7" name="TextBox 1757">
                <a:extLst>
                  <a:ext uri="{FF2B5EF4-FFF2-40B4-BE49-F238E27FC236}">
                    <a16:creationId xmlns:a16="http://schemas.microsoft.com/office/drawing/2014/main" id="{FAEA6B47-5B1B-D244-55FD-A5A144DC63EA}"/>
                  </a:ext>
                </a:extLst>
              </p:cNvPr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58" name="Group 1758">
              <a:extLst>
                <a:ext uri="{FF2B5EF4-FFF2-40B4-BE49-F238E27FC236}">
                  <a16:creationId xmlns:a16="http://schemas.microsoft.com/office/drawing/2014/main" id="{968A6347-D121-A13C-6CC5-0D7A10017E80}"/>
                </a:ext>
              </a:extLst>
            </p:cNvPr>
            <p:cNvGrpSpPr/>
            <p:nvPr/>
          </p:nvGrpSpPr>
          <p:grpSpPr>
            <a:xfrm rot="-4373836">
              <a:off x="533732" y="489601"/>
              <a:ext cx="43924" cy="7642"/>
              <a:chOff x="0" y="0"/>
              <a:chExt cx="98094" cy="17068"/>
            </a:xfrm>
          </p:grpSpPr>
          <p:sp>
            <p:nvSpPr>
              <p:cNvPr id="1759" name="Freeform 1759">
                <a:extLst>
                  <a:ext uri="{FF2B5EF4-FFF2-40B4-BE49-F238E27FC236}">
                    <a16:creationId xmlns:a16="http://schemas.microsoft.com/office/drawing/2014/main" id="{AE57A806-81B2-C16A-E614-426223D0450E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0" name="TextBox 1760">
                <a:extLst>
                  <a:ext uri="{FF2B5EF4-FFF2-40B4-BE49-F238E27FC236}">
                    <a16:creationId xmlns:a16="http://schemas.microsoft.com/office/drawing/2014/main" id="{2C3FC9E5-46E5-CC5B-20BD-AF53AE891E82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61" name="Group 1761">
              <a:extLst>
                <a:ext uri="{FF2B5EF4-FFF2-40B4-BE49-F238E27FC236}">
                  <a16:creationId xmlns:a16="http://schemas.microsoft.com/office/drawing/2014/main" id="{A4955D5F-ECC8-F812-B78B-D16035F5A29E}"/>
                </a:ext>
              </a:extLst>
            </p:cNvPr>
            <p:cNvGrpSpPr/>
            <p:nvPr/>
          </p:nvGrpSpPr>
          <p:grpSpPr>
            <a:xfrm rot="-2534921">
              <a:off x="490385" y="501769"/>
              <a:ext cx="43924" cy="12941"/>
              <a:chOff x="0" y="0"/>
              <a:chExt cx="98094" cy="28900"/>
            </a:xfrm>
          </p:grpSpPr>
          <p:sp>
            <p:nvSpPr>
              <p:cNvPr id="1762" name="Freeform 1762">
                <a:extLst>
                  <a:ext uri="{FF2B5EF4-FFF2-40B4-BE49-F238E27FC236}">
                    <a16:creationId xmlns:a16="http://schemas.microsoft.com/office/drawing/2014/main" id="{D93493BC-035C-2D88-F2CE-9C290199E0BE}"/>
                  </a:ext>
                </a:extLst>
              </p:cNvPr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3" name="TextBox 1763">
                <a:extLst>
                  <a:ext uri="{FF2B5EF4-FFF2-40B4-BE49-F238E27FC236}">
                    <a16:creationId xmlns:a16="http://schemas.microsoft.com/office/drawing/2014/main" id="{ED88FD76-7BC7-F85C-8688-4445C5A89627}"/>
                  </a:ext>
                </a:extLst>
              </p:cNvPr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64" name="Group 1764">
              <a:extLst>
                <a:ext uri="{FF2B5EF4-FFF2-40B4-BE49-F238E27FC236}">
                  <a16:creationId xmlns:a16="http://schemas.microsoft.com/office/drawing/2014/main" id="{0C35A1FA-D874-877C-FCCB-DEDC94898716}"/>
                </a:ext>
              </a:extLst>
            </p:cNvPr>
            <p:cNvGrpSpPr/>
            <p:nvPr/>
          </p:nvGrpSpPr>
          <p:grpSpPr>
            <a:xfrm rot="-2534921">
              <a:off x="495792" y="501769"/>
              <a:ext cx="43924" cy="12941"/>
              <a:chOff x="0" y="0"/>
              <a:chExt cx="98094" cy="28900"/>
            </a:xfrm>
          </p:grpSpPr>
          <p:sp>
            <p:nvSpPr>
              <p:cNvPr id="1765" name="Freeform 1765">
                <a:extLst>
                  <a:ext uri="{FF2B5EF4-FFF2-40B4-BE49-F238E27FC236}">
                    <a16:creationId xmlns:a16="http://schemas.microsoft.com/office/drawing/2014/main" id="{6BA49CAB-F1A4-9DF7-D477-4E22EE3585FE}"/>
                  </a:ext>
                </a:extLst>
              </p:cNvPr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6" name="TextBox 1766">
                <a:extLst>
                  <a:ext uri="{FF2B5EF4-FFF2-40B4-BE49-F238E27FC236}">
                    <a16:creationId xmlns:a16="http://schemas.microsoft.com/office/drawing/2014/main" id="{3CC805E3-ADFA-381B-B504-9CA1EA69614D}"/>
                  </a:ext>
                </a:extLst>
              </p:cNvPr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67" name="Group 1767">
              <a:extLst>
                <a:ext uri="{FF2B5EF4-FFF2-40B4-BE49-F238E27FC236}">
                  <a16:creationId xmlns:a16="http://schemas.microsoft.com/office/drawing/2014/main" id="{253A4638-EDB2-8D11-12B8-68296BF18B2F}"/>
                </a:ext>
              </a:extLst>
            </p:cNvPr>
            <p:cNvGrpSpPr/>
            <p:nvPr/>
          </p:nvGrpSpPr>
          <p:grpSpPr>
            <a:xfrm rot="-2272342">
              <a:off x="484754" y="500267"/>
              <a:ext cx="43924" cy="7642"/>
              <a:chOff x="0" y="0"/>
              <a:chExt cx="98094" cy="17068"/>
            </a:xfrm>
          </p:grpSpPr>
          <p:sp>
            <p:nvSpPr>
              <p:cNvPr id="1768" name="Freeform 1768">
                <a:extLst>
                  <a:ext uri="{FF2B5EF4-FFF2-40B4-BE49-F238E27FC236}">
                    <a16:creationId xmlns:a16="http://schemas.microsoft.com/office/drawing/2014/main" id="{1479AEA6-EA8A-E70F-86A6-6A89169F9ED4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9" name="TextBox 1769">
                <a:extLst>
                  <a:ext uri="{FF2B5EF4-FFF2-40B4-BE49-F238E27FC236}">
                    <a16:creationId xmlns:a16="http://schemas.microsoft.com/office/drawing/2014/main" id="{1BF51059-3457-B1D9-6F7B-916EEEC21D9F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70" name="Group 1770">
              <a:extLst>
                <a:ext uri="{FF2B5EF4-FFF2-40B4-BE49-F238E27FC236}">
                  <a16:creationId xmlns:a16="http://schemas.microsoft.com/office/drawing/2014/main" id="{F3F2673A-7C04-43EE-0CDF-69A272C41437}"/>
                </a:ext>
              </a:extLst>
            </p:cNvPr>
            <p:cNvGrpSpPr/>
            <p:nvPr/>
          </p:nvGrpSpPr>
          <p:grpSpPr>
            <a:xfrm rot="-2272342">
              <a:off x="486605" y="504418"/>
              <a:ext cx="43924" cy="7642"/>
              <a:chOff x="0" y="0"/>
              <a:chExt cx="98094" cy="17068"/>
            </a:xfrm>
          </p:grpSpPr>
          <p:sp>
            <p:nvSpPr>
              <p:cNvPr id="1771" name="Freeform 1771">
                <a:extLst>
                  <a:ext uri="{FF2B5EF4-FFF2-40B4-BE49-F238E27FC236}">
                    <a16:creationId xmlns:a16="http://schemas.microsoft.com/office/drawing/2014/main" id="{1CD92B35-4B5B-4C03-A218-B6F03714164C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2" name="TextBox 1772">
                <a:extLst>
                  <a:ext uri="{FF2B5EF4-FFF2-40B4-BE49-F238E27FC236}">
                    <a16:creationId xmlns:a16="http://schemas.microsoft.com/office/drawing/2014/main" id="{58DF7407-E281-9262-24D1-35C736367C6D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73" name="Group 1773">
              <a:extLst>
                <a:ext uri="{FF2B5EF4-FFF2-40B4-BE49-F238E27FC236}">
                  <a16:creationId xmlns:a16="http://schemas.microsoft.com/office/drawing/2014/main" id="{B8BE4BA6-C9B7-7B8F-E00A-8E8225BF3C82}"/>
                </a:ext>
              </a:extLst>
            </p:cNvPr>
            <p:cNvGrpSpPr/>
            <p:nvPr/>
          </p:nvGrpSpPr>
          <p:grpSpPr>
            <a:xfrm rot="-2272342">
              <a:off x="499938" y="510552"/>
              <a:ext cx="41360" cy="7196"/>
              <a:chOff x="0" y="0"/>
              <a:chExt cx="98094" cy="17068"/>
            </a:xfrm>
          </p:grpSpPr>
          <p:sp>
            <p:nvSpPr>
              <p:cNvPr id="1774" name="Freeform 1774">
                <a:extLst>
                  <a:ext uri="{FF2B5EF4-FFF2-40B4-BE49-F238E27FC236}">
                    <a16:creationId xmlns:a16="http://schemas.microsoft.com/office/drawing/2014/main" id="{8BEA5E1C-1C8C-67F2-0E64-22028579572E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5" name="TextBox 1775">
                <a:extLst>
                  <a:ext uri="{FF2B5EF4-FFF2-40B4-BE49-F238E27FC236}">
                    <a16:creationId xmlns:a16="http://schemas.microsoft.com/office/drawing/2014/main" id="{BD6BB62C-B052-F45A-9437-C0F17E57415B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76" name="Group 1776">
              <a:extLst>
                <a:ext uri="{FF2B5EF4-FFF2-40B4-BE49-F238E27FC236}">
                  <a16:creationId xmlns:a16="http://schemas.microsoft.com/office/drawing/2014/main" id="{60EBE80F-AE7F-285B-3E77-452735674ABA}"/>
                </a:ext>
              </a:extLst>
            </p:cNvPr>
            <p:cNvGrpSpPr/>
            <p:nvPr/>
          </p:nvGrpSpPr>
          <p:grpSpPr>
            <a:xfrm rot="2359592">
              <a:off x="134630" y="83231"/>
              <a:ext cx="51833" cy="7642"/>
              <a:chOff x="0" y="0"/>
              <a:chExt cx="140396" cy="20701"/>
            </a:xfrm>
          </p:grpSpPr>
          <p:sp>
            <p:nvSpPr>
              <p:cNvPr id="1777" name="Freeform 1777">
                <a:extLst>
                  <a:ext uri="{FF2B5EF4-FFF2-40B4-BE49-F238E27FC236}">
                    <a16:creationId xmlns:a16="http://schemas.microsoft.com/office/drawing/2014/main" id="{B577B237-F82D-50CC-1AB9-40D2C4704F93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8" name="TextBox 1778">
                <a:extLst>
                  <a:ext uri="{FF2B5EF4-FFF2-40B4-BE49-F238E27FC236}">
                    <a16:creationId xmlns:a16="http://schemas.microsoft.com/office/drawing/2014/main" id="{4BB1C507-FB94-6113-D7A0-CB211F8A2657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79" name="Group 1779">
              <a:extLst>
                <a:ext uri="{FF2B5EF4-FFF2-40B4-BE49-F238E27FC236}">
                  <a16:creationId xmlns:a16="http://schemas.microsoft.com/office/drawing/2014/main" id="{1F7C2068-94F7-ACD5-524D-B96BA8F73C89}"/>
                </a:ext>
              </a:extLst>
            </p:cNvPr>
            <p:cNvGrpSpPr/>
            <p:nvPr/>
          </p:nvGrpSpPr>
          <p:grpSpPr>
            <a:xfrm rot="1986950">
              <a:off x="138455" y="77844"/>
              <a:ext cx="51833" cy="7642"/>
              <a:chOff x="0" y="0"/>
              <a:chExt cx="140396" cy="20701"/>
            </a:xfrm>
          </p:grpSpPr>
          <p:sp>
            <p:nvSpPr>
              <p:cNvPr id="1780" name="Freeform 1780">
                <a:extLst>
                  <a:ext uri="{FF2B5EF4-FFF2-40B4-BE49-F238E27FC236}">
                    <a16:creationId xmlns:a16="http://schemas.microsoft.com/office/drawing/2014/main" id="{5CD547E4-CB1D-E20E-D98D-4A3A4EC3013C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1" name="TextBox 1781">
                <a:extLst>
                  <a:ext uri="{FF2B5EF4-FFF2-40B4-BE49-F238E27FC236}">
                    <a16:creationId xmlns:a16="http://schemas.microsoft.com/office/drawing/2014/main" id="{70637FE9-30A7-7484-B1D8-636A89C3DEEB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82" name="Group 1782">
              <a:extLst>
                <a:ext uri="{FF2B5EF4-FFF2-40B4-BE49-F238E27FC236}">
                  <a16:creationId xmlns:a16="http://schemas.microsoft.com/office/drawing/2014/main" id="{62058959-30DB-A391-D3BD-5A5FA8D5D86E}"/>
                </a:ext>
              </a:extLst>
            </p:cNvPr>
            <p:cNvGrpSpPr/>
            <p:nvPr/>
          </p:nvGrpSpPr>
          <p:grpSpPr>
            <a:xfrm rot="2700000">
              <a:off x="124872" y="83231"/>
              <a:ext cx="51833" cy="7642"/>
              <a:chOff x="0" y="0"/>
              <a:chExt cx="140396" cy="20701"/>
            </a:xfrm>
          </p:grpSpPr>
          <p:sp>
            <p:nvSpPr>
              <p:cNvPr id="1783" name="Freeform 1783">
                <a:extLst>
                  <a:ext uri="{FF2B5EF4-FFF2-40B4-BE49-F238E27FC236}">
                    <a16:creationId xmlns:a16="http://schemas.microsoft.com/office/drawing/2014/main" id="{885BCE99-4116-AB22-37A5-B174615257D2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4" name="TextBox 1784">
                <a:extLst>
                  <a:ext uri="{FF2B5EF4-FFF2-40B4-BE49-F238E27FC236}">
                    <a16:creationId xmlns:a16="http://schemas.microsoft.com/office/drawing/2014/main" id="{EEBF2710-A67F-CFBF-9046-BA964A7DB9D6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1785" name="Group 1785">
              <a:extLst>
                <a:ext uri="{FF2B5EF4-FFF2-40B4-BE49-F238E27FC236}">
                  <a16:creationId xmlns:a16="http://schemas.microsoft.com/office/drawing/2014/main" id="{10E01771-3314-C4CA-AD0B-433C18833541}"/>
                </a:ext>
              </a:extLst>
            </p:cNvPr>
            <p:cNvGrpSpPr/>
            <p:nvPr/>
          </p:nvGrpSpPr>
          <p:grpSpPr>
            <a:xfrm rot="1674115">
              <a:off x="115108" y="76197"/>
              <a:ext cx="51833" cy="7642"/>
              <a:chOff x="0" y="0"/>
              <a:chExt cx="140396" cy="20701"/>
            </a:xfrm>
          </p:grpSpPr>
          <p:sp>
            <p:nvSpPr>
              <p:cNvPr id="1786" name="Freeform 1786">
                <a:extLst>
                  <a:ext uri="{FF2B5EF4-FFF2-40B4-BE49-F238E27FC236}">
                    <a16:creationId xmlns:a16="http://schemas.microsoft.com/office/drawing/2014/main" id="{6527DD0E-7FD2-658C-7327-F7659B367BB6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7" name="TextBox 1787">
                <a:extLst>
                  <a:ext uri="{FF2B5EF4-FFF2-40B4-BE49-F238E27FC236}">
                    <a16:creationId xmlns:a16="http://schemas.microsoft.com/office/drawing/2014/main" id="{96999EAF-93EE-D1EA-74F9-7946CD26737C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</p:grpSp>
      <p:sp>
        <p:nvSpPr>
          <p:cNvPr id="1788" name="Freeform 1788">
            <a:extLst>
              <a:ext uri="{FF2B5EF4-FFF2-40B4-BE49-F238E27FC236}">
                <a16:creationId xmlns:a16="http://schemas.microsoft.com/office/drawing/2014/main" id="{56C3F551-5194-756E-F168-20B3336FAFC3}"/>
              </a:ext>
            </a:extLst>
          </p:cNvPr>
          <p:cNvSpPr/>
          <p:nvPr/>
        </p:nvSpPr>
        <p:spPr>
          <a:xfrm flipH="1">
            <a:off x="11073404" y="2967410"/>
            <a:ext cx="1811157" cy="1362896"/>
          </a:xfrm>
          <a:custGeom>
            <a:avLst/>
            <a:gdLst/>
            <a:ahLst/>
            <a:cxnLst/>
            <a:rect l="l" t="t" r="r" b="b"/>
            <a:pathLst>
              <a:path w="1811157" h="1362896">
                <a:moveTo>
                  <a:pt x="1811158" y="0"/>
                </a:moveTo>
                <a:lnTo>
                  <a:pt x="0" y="0"/>
                </a:lnTo>
                <a:lnTo>
                  <a:pt x="0" y="1362896"/>
                </a:lnTo>
                <a:lnTo>
                  <a:pt x="1811158" y="1362896"/>
                </a:lnTo>
                <a:lnTo>
                  <a:pt x="1811158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305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678</Words>
  <Application>Microsoft Macintosh PowerPoint</Application>
  <PresentationFormat>Custom</PresentationFormat>
  <Paragraphs>224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Raleway Bold</vt:lpstr>
      <vt:lpstr>Raleway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Taith Afon - Slides</dc:title>
  <dc:creator>Emma Withers</dc:creator>
  <cp:lastModifiedBy>Lowri Richards (Student)</cp:lastModifiedBy>
  <cp:revision>7</cp:revision>
  <dcterms:created xsi:type="dcterms:W3CDTF">2006-08-16T00:00:00Z</dcterms:created>
  <dcterms:modified xsi:type="dcterms:W3CDTF">2026-02-23T17:16:23Z</dcterms:modified>
  <dc:identifier>DAG2sT88vVI</dc:identifier>
</cp:coreProperties>
</file>