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4" r:id="rId3"/>
    <p:sldId id="283" r:id="rId4"/>
    <p:sldId id="285" r:id="rId5"/>
    <p:sldId id="257" r:id="rId6"/>
    <p:sldId id="286" r:id="rId7"/>
    <p:sldId id="258" r:id="rId8"/>
    <p:sldId id="287" r:id="rId9"/>
    <p:sldId id="259" r:id="rId10"/>
    <p:sldId id="288" r:id="rId11"/>
    <p:sldId id="260" r:id="rId12"/>
    <p:sldId id="289" r:id="rId13"/>
    <p:sldId id="261" r:id="rId14"/>
    <p:sldId id="290" r:id="rId15"/>
    <p:sldId id="262" r:id="rId16"/>
    <p:sldId id="291" r:id="rId17"/>
    <p:sldId id="263" r:id="rId18"/>
    <p:sldId id="312" r:id="rId19"/>
    <p:sldId id="264" r:id="rId20"/>
    <p:sldId id="293" r:id="rId21"/>
    <p:sldId id="265" r:id="rId22"/>
    <p:sldId id="294" r:id="rId23"/>
    <p:sldId id="266" r:id="rId24"/>
    <p:sldId id="295" r:id="rId25"/>
    <p:sldId id="267" r:id="rId26"/>
    <p:sldId id="296" r:id="rId27"/>
    <p:sldId id="268" r:id="rId28"/>
    <p:sldId id="297" r:id="rId29"/>
    <p:sldId id="270" r:id="rId30"/>
    <p:sldId id="313" r:id="rId31"/>
    <p:sldId id="271" r:id="rId32"/>
    <p:sldId id="300" r:id="rId33"/>
    <p:sldId id="272" r:id="rId34"/>
    <p:sldId id="301" r:id="rId35"/>
    <p:sldId id="273" r:id="rId36"/>
    <p:sldId id="302" r:id="rId37"/>
    <p:sldId id="274" r:id="rId38"/>
    <p:sldId id="303" r:id="rId39"/>
    <p:sldId id="275" r:id="rId40"/>
    <p:sldId id="304" r:id="rId41"/>
    <p:sldId id="276" r:id="rId42"/>
    <p:sldId id="305" r:id="rId43"/>
    <p:sldId id="277" r:id="rId44"/>
    <p:sldId id="306" r:id="rId45"/>
    <p:sldId id="278" r:id="rId46"/>
    <p:sldId id="307" r:id="rId47"/>
    <p:sldId id="279" r:id="rId48"/>
    <p:sldId id="314" r:id="rId49"/>
    <p:sldId id="280" r:id="rId50"/>
    <p:sldId id="309" r:id="rId51"/>
    <p:sldId id="281" r:id="rId52"/>
    <p:sldId id="310" r:id="rId53"/>
    <p:sldId id="282" r:id="rId54"/>
    <p:sldId id="311" r:id="rId55"/>
  </p:sldIdLst>
  <p:sldSz cx="18288000" cy="10287000"/>
  <p:notesSz cx="6858000" cy="9144000"/>
  <p:embeddedFontLst>
    <p:embeddedFont>
      <p:font typeface="Raleway" pitchFamily="2" charset="77"/>
      <p:regular r:id="rId56"/>
      <p:bold r:id="rId57"/>
      <p:italic r:id="rId58"/>
      <p:boldItalic r:id="rId59"/>
    </p:embeddedFont>
    <p:embeddedFont>
      <p:font typeface="Raleway Bold" pitchFamily="2" charset="77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23FF7-0CCE-49DE-AC18-9895F8D2EC63}" v="9" dt="2026-02-12T12:10:51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19" autoAdjust="0"/>
    <p:restoredTop sz="94588" autoAdjust="0"/>
  </p:normalViewPr>
  <p:slideViewPr>
    <p:cSldViewPr>
      <p:cViewPr>
        <p:scale>
          <a:sx n="40" d="100"/>
          <a:sy n="40" d="100"/>
        </p:scale>
        <p:origin x="144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32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32.png"/><Relationship Id="rId1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4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19" Type="http://schemas.openxmlformats.org/officeDocument/2006/relationships/image" Target="../media/image31.svg"/><Relationship Id="rId4" Type="http://schemas.openxmlformats.org/officeDocument/2006/relationships/image" Target="../media/image5.sv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4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5.png"/><Relationship Id="rId19" Type="http://schemas.openxmlformats.org/officeDocument/2006/relationships/image" Target="../media/image31.svg"/><Relationship Id="rId4" Type="http://schemas.openxmlformats.org/officeDocument/2006/relationships/image" Target="../media/image5.sv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svg"/><Relationship Id="rId9" Type="http://schemas.openxmlformats.org/officeDocument/2006/relationships/image" Target="../media/image42.png"/><Relationship Id="rId1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svg"/><Relationship Id="rId9" Type="http://schemas.openxmlformats.org/officeDocument/2006/relationships/image" Target="../media/image42.png"/><Relationship Id="rId1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43.pn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42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43.pn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42.png"/><Relationship Id="rId1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8.png"/><Relationship Id="rId21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4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5.svg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4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5.sv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8.png"/><Relationship Id="rId21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7.svg"/><Relationship Id="rId3" Type="http://schemas.openxmlformats.org/officeDocument/2006/relationships/image" Target="../media/image8.png"/><Relationship Id="rId21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7.svg"/><Relationship Id="rId3" Type="http://schemas.openxmlformats.org/officeDocument/2006/relationships/image" Target="../media/image8.png"/><Relationship Id="rId21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6D1F8907-25AF-814E-AD77-CCFC2266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1908848"/>
            <a:ext cx="13663101" cy="16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7"/>
              </a:lnSpc>
              <a:spcBef>
                <a:spcPct val="0"/>
              </a:spcBef>
            </a:pPr>
            <a:r>
              <a:rPr lang="en-US" sz="985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MONITORING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0" y="3718877"/>
            <a:ext cx="62661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2541A-FD72-D705-3EE0-EFFB8BA7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0FE5C49E-F8EC-C457-D1FF-991CDF21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F93BB041-2B9A-BC83-7E33-6C4E870BD943}"/>
              </a:ext>
            </a:extLst>
          </p:cNvPr>
          <p:cNvSpPr/>
          <p:nvPr/>
        </p:nvSpPr>
        <p:spPr>
          <a:xfrm>
            <a:off x="668051" y="1191964"/>
            <a:ext cx="104766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0B801B4-BE70-5034-1E7D-D175B3B6B74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FD53E82-C786-C59C-71D9-3A823B20E10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13B4B96-0B29-7C52-5AC3-BB0B856D71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169C7B9-2A90-53CE-E6AA-BB698141F25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B734563A-F5F6-2A25-8C57-1CC678B525A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CCE3A20-B8AD-D84D-2343-CD400088F7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21B37695-B4DE-6FF3-F7A3-AF912DC15B9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C00512B-C355-DED5-8443-21413A2D00A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21CEBB1-CDCB-D759-C014-25482C64B27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0939B75-AD7D-ED10-70E0-379306D986A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F77468A-49A2-4236-822C-79E3E232EDD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50EDBD89-454B-7003-D986-2BBC59D55CD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FCF4157-F80F-D32A-E527-A4AFF2C9A101}"/>
              </a:ext>
            </a:extLst>
          </p:cNvPr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88C7976-073A-B793-0448-030B3E9C086E}"/>
              </a:ext>
            </a:extLst>
          </p:cNvPr>
          <p:cNvSpPr txBox="1"/>
          <p:nvPr/>
        </p:nvSpPr>
        <p:spPr>
          <a:xfrm>
            <a:off x="550930" y="337101"/>
            <a:ext cx="1421776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EIN 7 INFERTEBRAT ALLWEDDOL MEWN AFON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9177D4F-0832-FAE5-9FB7-5CB6B6AF7C70}"/>
              </a:ext>
            </a:extLst>
          </p:cNvPr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20349F1-31CA-FD78-EEBB-F2F7F5FC79D7}"/>
              </a:ext>
            </a:extLst>
          </p:cNvPr>
          <p:cNvSpPr/>
          <p:nvPr/>
        </p:nvSpPr>
        <p:spPr>
          <a:xfrm>
            <a:off x="9070480" y="6814203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8"/>
                </a:lnTo>
                <a:lnTo>
                  <a:pt x="0" y="2654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01215CF-2BA4-864A-F662-563713952341}"/>
              </a:ext>
            </a:extLst>
          </p:cNvPr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91568A2-6A6F-B2C5-8FDA-41D1A1D390E4}"/>
              </a:ext>
            </a:extLst>
          </p:cNvPr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AB7EA9-1C84-51CE-295A-CFEC394995B8}"/>
              </a:ext>
            </a:extLst>
          </p:cNvPr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A722869-8C35-8265-752B-88608A6DD02B}"/>
              </a:ext>
            </a:extLst>
          </p:cNvPr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58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B9F8E2E5-8608-4FF5-7B5E-E602018F0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1449012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855163" y="6425832"/>
            <a:ext cx="4982564" cy="3431741"/>
          </a:xfrm>
          <a:custGeom>
            <a:avLst/>
            <a:gdLst/>
            <a:ahLst/>
            <a:cxnLst/>
            <a:rect l="l" t="t" r="r" b="b"/>
            <a:pathLst>
              <a:path w="4982564" h="3431741">
                <a:moveTo>
                  <a:pt x="0" y="0"/>
                </a:moveTo>
                <a:lnTo>
                  <a:pt x="4982564" y="0"/>
                </a:lnTo>
                <a:lnTo>
                  <a:pt x="4982564" y="3431740"/>
                </a:lnTo>
                <a:lnTo>
                  <a:pt x="0" y="343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5706729" y="6425832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7"/>
                </a:lnTo>
                <a:lnTo>
                  <a:pt x="0" y="265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550930" y="337101"/>
            <a:ext cx="1471711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DO THESE 7 INVERTEBRATES LOOK LIKE?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8693880" y="2921319"/>
            <a:ext cx="6574165" cy="4832011"/>
            <a:chOff x="0" y="0"/>
            <a:chExt cx="8765554" cy="644268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765554" cy="6442682"/>
            </a:xfrm>
            <a:custGeom>
              <a:avLst/>
              <a:gdLst/>
              <a:ahLst/>
              <a:cxnLst/>
              <a:rect l="l" t="t" r="r" b="b"/>
              <a:pathLst>
                <a:path w="8765554" h="6442682">
                  <a:moveTo>
                    <a:pt x="0" y="0"/>
                  </a:moveTo>
                  <a:lnTo>
                    <a:pt x="8765554" y="0"/>
                  </a:lnTo>
                  <a:lnTo>
                    <a:pt x="8765554" y="6442682"/>
                  </a:lnTo>
                  <a:lnTo>
                    <a:pt x="0" y="64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 rot="-390632">
              <a:off x="1215887" y="1115523"/>
              <a:ext cx="6358544" cy="3352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2"/>
                </a:lnSpc>
              </a:pPr>
              <a:r>
                <a:rPr lang="en-US" sz="358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TOP TIP:</a:t>
              </a:r>
            </a:p>
            <a:p>
              <a:pPr algn="ctr">
                <a:lnSpc>
                  <a:spcPts val="5012"/>
                </a:lnSpc>
                <a:spcBef>
                  <a:spcPct val="0"/>
                </a:spcBef>
              </a:pPr>
              <a:r>
                <a:rPr lang="en-US" sz="358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Tails and legs are going to be key features to help us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3149-DD25-4DD3-ED7C-3FFD0684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148C3C30-0185-48E2-8DAB-20542BDC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6387573A-B8B1-40B0-6422-95C4D5AC2354}"/>
              </a:ext>
            </a:extLst>
          </p:cNvPr>
          <p:cNvSpPr/>
          <p:nvPr/>
        </p:nvSpPr>
        <p:spPr>
          <a:xfrm>
            <a:off x="668051" y="1191964"/>
            <a:ext cx="1449012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7EA9C18-26BF-41E3-CBE2-6E8403ABE90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BDC00ECB-04C6-DE68-2D8B-105A3E83F77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667618E-5465-3C6F-F82B-CD1960D8AD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2CF7F12-7124-005E-7229-F32C4E7737B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4E6D9FE8-7EE6-34AF-BEC0-5D77C7381EF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8FF796A-E2BE-2363-EB98-A334B9C269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B4248FA-5905-7BB6-6638-051D9D1F28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C9ABB37-00C0-07A4-BBB4-AC8AB2D382B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FC0BAC34-489B-48A6-D6EF-CBD923159A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9608B27-F63F-C9EF-12F2-B6015BB6BF8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33AE61C-0FB0-C08B-90C8-62EBEC68469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E56C2EB-EA36-9B1E-C949-8FE4B1CC8F2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DD63FDDC-00B9-AC57-46F7-E043E06BDA71}"/>
              </a:ext>
            </a:extLst>
          </p:cNvPr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A28874FF-54C8-6802-A5D5-DCB0E296E691}"/>
              </a:ext>
            </a:extLst>
          </p:cNvPr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59C1F9C-BC63-C4A4-AF0C-C817F3C84063}"/>
              </a:ext>
            </a:extLst>
          </p:cNvPr>
          <p:cNvSpPr/>
          <p:nvPr/>
        </p:nvSpPr>
        <p:spPr>
          <a:xfrm>
            <a:off x="9855163" y="6425832"/>
            <a:ext cx="4982564" cy="3431741"/>
          </a:xfrm>
          <a:custGeom>
            <a:avLst/>
            <a:gdLst/>
            <a:ahLst/>
            <a:cxnLst/>
            <a:rect l="l" t="t" r="r" b="b"/>
            <a:pathLst>
              <a:path w="4982564" h="3431741">
                <a:moveTo>
                  <a:pt x="0" y="0"/>
                </a:moveTo>
                <a:lnTo>
                  <a:pt x="4982564" y="0"/>
                </a:lnTo>
                <a:lnTo>
                  <a:pt x="4982564" y="3431740"/>
                </a:lnTo>
                <a:lnTo>
                  <a:pt x="0" y="343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26605D6-E8C6-6240-D4CF-E5E8E55D98FE}"/>
              </a:ext>
            </a:extLst>
          </p:cNvPr>
          <p:cNvSpPr/>
          <p:nvPr/>
        </p:nvSpPr>
        <p:spPr>
          <a:xfrm>
            <a:off x="5706729" y="6425832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7"/>
                </a:lnTo>
                <a:lnTo>
                  <a:pt x="0" y="2654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3C51344-BA7E-BFB9-6E33-3327EC47639C}"/>
              </a:ext>
            </a:extLst>
          </p:cNvPr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460413B-9FE1-0A46-70E1-DABB1A1C1E85}"/>
              </a:ext>
            </a:extLst>
          </p:cNvPr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FE6F755-690A-B2EE-2063-8658426F5CAA}"/>
              </a:ext>
            </a:extLst>
          </p:cNvPr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B7DA1A3-3610-9A2D-2CB3-B7089CAEF3F8}"/>
              </a:ext>
            </a:extLst>
          </p:cNvPr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6F85BAA8-F425-907B-1117-74C3A22188F3}"/>
              </a:ext>
            </a:extLst>
          </p:cNvPr>
          <p:cNvSpPr txBox="1"/>
          <p:nvPr/>
        </p:nvSpPr>
        <p:spPr>
          <a:xfrm>
            <a:off x="550930" y="337101"/>
            <a:ext cx="16594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MAE’R 7 INFERTEBRATAU HYN YN EDRYCH FEL?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BE850330-EED3-B340-B1F3-8FC9129CCED7}"/>
              </a:ext>
            </a:extLst>
          </p:cNvPr>
          <p:cNvGrpSpPr/>
          <p:nvPr/>
        </p:nvGrpSpPr>
        <p:grpSpPr>
          <a:xfrm>
            <a:off x="8693880" y="2921319"/>
            <a:ext cx="6574165" cy="4832011"/>
            <a:chOff x="0" y="0"/>
            <a:chExt cx="8765554" cy="6442682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0E57FF9-543E-D232-7B10-7EB1EC41CC04}"/>
                </a:ext>
              </a:extLst>
            </p:cNvPr>
            <p:cNvSpPr/>
            <p:nvPr/>
          </p:nvSpPr>
          <p:spPr>
            <a:xfrm>
              <a:off x="0" y="0"/>
              <a:ext cx="8765554" cy="6442682"/>
            </a:xfrm>
            <a:custGeom>
              <a:avLst/>
              <a:gdLst/>
              <a:ahLst/>
              <a:cxnLst/>
              <a:rect l="l" t="t" r="r" b="b"/>
              <a:pathLst>
                <a:path w="8765554" h="6442682">
                  <a:moveTo>
                    <a:pt x="0" y="0"/>
                  </a:moveTo>
                  <a:lnTo>
                    <a:pt x="8765554" y="0"/>
                  </a:lnTo>
                  <a:lnTo>
                    <a:pt x="8765554" y="6442682"/>
                  </a:lnTo>
                  <a:lnTo>
                    <a:pt x="0" y="64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B2401A9-57AA-3F13-6E86-04A1BB267D7A}"/>
                </a:ext>
              </a:extLst>
            </p:cNvPr>
            <p:cNvSpPr txBox="1"/>
            <p:nvPr/>
          </p:nvSpPr>
          <p:spPr>
            <a:xfrm rot="21209368">
              <a:off x="1215887" y="688244"/>
              <a:ext cx="6358544" cy="4207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2"/>
                </a:lnSpc>
              </a:pP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AWGRYM DA:</a:t>
              </a:r>
            </a:p>
            <a:p>
              <a:pPr algn="ctr">
                <a:lnSpc>
                  <a:spcPts val="5012"/>
                </a:lnSpc>
              </a:pP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Bydd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cynffonau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a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choesau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yn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nodweddion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allweddol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i’n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helpu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ni</a:t>
              </a:r>
              <a:endParaRPr lang="en-US" sz="358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05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B0BABE1B-A9FB-D28C-E250-22164C7E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750756" y="1598198"/>
            <a:ext cx="11886248" cy="7929379"/>
          </a:xfrm>
          <a:custGeom>
            <a:avLst/>
            <a:gdLst/>
            <a:ahLst/>
            <a:cxnLst/>
            <a:rect l="l" t="t" r="r" b="b"/>
            <a:pathLst>
              <a:path w="11886248" h="7929379">
                <a:moveTo>
                  <a:pt x="0" y="0"/>
                </a:moveTo>
                <a:lnTo>
                  <a:pt x="11886249" y="0"/>
                </a:lnTo>
                <a:lnTo>
                  <a:pt x="11886249" y="7929379"/>
                </a:lnTo>
                <a:lnTo>
                  <a:pt x="0" y="792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STONEFLY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92707" y="2472986"/>
            <a:ext cx="211609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long  tails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11125" y="3827414"/>
            <a:ext cx="258746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pairs of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94931" y="8356600"/>
            <a:ext cx="288583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long antenna </a:t>
            </a:r>
          </a:p>
        </p:txBody>
      </p:sp>
      <p:sp>
        <p:nvSpPr>
          <p:cNvPr id="29" name="AutoShape 29"/>
          <p:cNvSpPr/>
          <p:nvPr/>
        </p:nvSpPr>
        <p:spPr>
          <a:xfrm>
            <a:off x="3150552" y="3066206"/>
            <a:ext cx="2428076" cy="3601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3121932" y="3180685"/>
            <a:ext cx="1464307" cy="119410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10310602" y="4134437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0777819" y="4134437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12947410" y="8663623"/>
            <a:ext cx="113084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 flipV="1">
            <a:off x="13304858" y="7889070"/>
            <a:ext cx="773396" cy="8872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12F5-E4AA-969C-EA7F-457FE623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4B260B2F-6E48-8128-4E4B-0193A686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CD0E74BD-3FBF-B3DD-DD01-6E5CC0A25159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AB0512-2BB6-BC7D-6804-AC5C21C091B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01ACE34-83D8-9D16-E98B-D02BC9D8A98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FCE4A25-1EF8-01D8-B494-5459047CC9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8DB0BC7-0806-290B-92A1-D074759884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5867E89-5D3E-3B31-4FD8-EA0F82D7ECB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DB757A9-4333-2C81-8CF8-E55497E171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D30AEFB-839A-1EE7-E889-B15A3FBDE2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60A51FE-C44C-BE1E-9BFC-07801175AF4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58130350-0BB0-1ECA-1A7B-7D7968D5561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8171A8D-1AA7-47FC-A506-07E832AA70A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9537BBE-B1F3-DE67-A121-B06DC4CFD34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EE54716-470B-B576-4320-98A43346BFA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D5EC660B-3ED0-6ECB-9ED3-D2EF41147368}"/>
              </a:ext>
            </a:extLst>
          </p:cNvPr>
          <p:cNvSpPr/>
          <p:nvPr/>
        </p:nvSpPr>
        <p:spPr>
          <a:xfrm>
            <a:off x="2750756" y="1598198"/>
            <a:ext cx="11886248" cy="7929379"/>
          </a:xfrm>
          <a:custGeom>
            <a:avLst/>
            <a:gdLst/>
            <a:ahLst/>
            <a:cxnLst/>
            <a:rect l="l" t="t" r="r" b="b"/>
            <a:pathLst>
              <a:path w="11886248" h="7929379">
                <a:moveTo>
                  <a:pt x="0" y="0"/>
                </a:moveTo>
                <a:lnTo>
                  <a:pt x="11886249" y="0"/>
                </a:lnTo>
                <a:lnTo>
                  <a:pt x="11886249" y="7929379"/>
                </a:lnTo>
                <a:lnTo>
                  <a:pt x="0" y="792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1F16518-4863-F60A-2F36-095253F3FF93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Y CERRIG 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6C97503-6A28-387F-5687-72EA7BF286F3}"/>
              </a:ext>
            </a:extLst>
          </p:cNvPr>
          <p:cNvSpPr txBox="1"/>
          <p:nvPr/>
        </p:nvSpPr>
        <p:spPr>
          <a:xfrm>
            <a:off x="1692707" y="2472986"/>
            <a:ext cx="2116098" cy="110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8F3E6B6-D8C1-C259-3CED-706369FDA723}"/>
              </a:ext>
            </a:extLst>
          </p:cNvPr>
          <p:cNvSpPr txBox="1"/>
          <p:nvPr/>
        </p:nvSpPr>
        <p:spPr>
          <a:xfrm>
            <a:off x="12011125" y="3827414"/>
            <a:ext cx="2587466" cy="110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pâr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endParaRPr lang="en-US" sz="3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E0E277B9-2AC0-4A49-AE01-DAFB29235872}"/>
              </a:ext>
            </a:extLst>
          </p:cNvPr>
          <p:cNvSpPr txBox="1"/>
          <p:nvPr/>
        </p:nvSpPr>
        <p:spPr>
          <a:xfrm>
            <a:off x="14394931" y="8356600"/>
            <a:ext cx="288583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teimlydd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F51F192F-5AF5-1623-6CA9-25EAEA510161}"/>
              </a:ext>
            </a:extLst>
          </p:cNvPr>
          <p:cNvSpPr/>
          <p:nvPr/>
        </p:nvSpPr>
        <p:spPr>
          <a:xfrm>
            <a:off x="3150552" y="3066206"/>
            <a:ext cx="2428076" cy="3601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9DF23AF1-2BC8-E3D4-C224-1EE53B11B3CF}"/>
              </a:ext>
            </a:extLst>
          </p:cNvPr>
          <p:cNvSpPr/>
          <p:nvPr/>
        </p:nvSpPr>
        <p:spPr>
          <a:xfrm>
            <a:off x="3121932" y="3180685"/>
            <a:ext cx="1464307" cy="119410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2D4C66DD-B1E7-CF2C-365B-9F5B6155B785}"/>
              </a:ext>
            </a:extLst>
          </p:cNvPr>
          <p:cNvSpPr/>
          <p:nvPr/>
        </p:nvSpPr>
        <p:spPr>
          <a:xfrm flipH="1">
            <a:off x="10310602" y="4134437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F3FCF069-7631-6B05-0CF8-A732CD061E04}"/>
              </a:ext>
            </a:extLst>
          </p:cNvPr>
          <p:cNvSpPr/>
          <p:nvPr/>
        </p:nvSpPr>
        <p:spPr>
          <a:xfrm flipH="1">
            <a:off x="10777819" y="4134437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7A7E9216-0385-EF71-6BE4-D461749CAE0C}"/>
              </a:ext>
            </a:extLst>
          </p:cNvPr>
          <p:cNvSpPr/>
          <p:nvPr/>
        </p:nvSpPr>
        <p:spPr>
          <a:xfrm flipH="1">
            <a:off x="12947410" y="8663623"/>
            <a:ext cx="113084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81AC5930-B588-8120-2C28-A0E9AF7CFE29}"/>
              </a:ext>
            </a:extLst>
          </p:cNvPr>
          <p:cNvSpPr/>
          <p:nvPr/>
        </p:nvSpPr>
        <p:spPr>
          <a:xfrm flipH="1" flipV="1">
            <a:off x="13304858" y="7889070"/>
            <a:ext cx="773396" cy="8872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0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84E51B68-3C81-E158-EE33-9F1DAC31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FLAT BODIED UPWING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50680" y="1723247"/>
            <a:ext cx="2369582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long tails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10149" y="2905873"/>
            <a:ext cx="5877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Powerful, flattened legs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12177" y="7047544"/>
            <a:ext cx="484712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Broad, flattened head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9864" y="6428520"/>
            <a:ext cx="5276419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Large feather gills that stick out sideways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CA02-3A0A-C787-3A42-88F8A16A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746021CD-1339-DF2D-F643-5EDA0A96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BF18982B-D561-DAC5-D979-EA03A9D0704A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B359E3-AE14-5D9F-28D1-E561DA3D8C9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A3F8509-7B31-8B00-A3FA-4632559067B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D953A8F-4DCB-015C-EAF4-44D1AFF95C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E383296F-DB8B-4588-38D0-A6C961C5D0C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CAFD51A-6043-DB49-E9B8-A0F7206959A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7FF2FD5D-7DC2-F9A3-1D76-B9244B123A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CF5D171-6ECB-F380-DCAC-5B1A2472574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CFE6D16-5017-5902-797F-3C1B428853B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22A1B363-1B7B-63DC-F02C-92FF67C53F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B7AF800-A497-CAA2-A897-AC6D495538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77944B6-9719-B9FF-BBFC-0F629768915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F321DC9-4498-6135-1D77-06DC6A6CB5B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FFA995AE-FB1B-332A-C5EC-33F5853254DE}"/>
              </a:ext>
            </a:extLst>
          </p:cNvPr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3B04761-ED6A-71CA-6C14-C45B3382405D}"/>
              </a:ext>
            </a:extLst>
          </p:cNvPr>
          <p:cNvSpPr txBox="1"/>
          <p:nvPr/>
        </p:nvSpPr>
        <p:spPr>
          <a:xfrm>
            <a:off x="550930" y="337101"/>
            <a:ext cx="1266205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ADAIN UWCH A CHORFF GWASTAD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AD971C69-96EA-D23B-C5D4-7A3C13610D71}"/>
              </a:ext>
            </a:extLst>
          </p:cNvPr>
          <p:cNvSpPr txBox="1"/>
          <p:nvPr/>
        </p:nvSpPr>
        <p:spPr>
          <a:xfrm>
            <a:off x="6550680" y="1723247"/>
            <a:ext cx="3395218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FAB9921-03BB-D316-D9C9-E21C97EB8377}"/>
              </a:ext>
            </a:extLst>
          </p:cNvPr>
          <p:cNvSpPr txBox="1"/>
          <p:nvPr/>
        </p:nvSpPr>
        <p:spPr>
          <a:xfrm>
            <a:off x="11210149" y="2905873"/>
            <a:ext cx="5877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B98AACA-C4D1-2563-A2E4-33444C3053F8}"/>
              </a:ext>
            </a:extLst>
          </p:cNvPr>
          <p:cNvSpPr txBox="1"/>
          <p:nvPr/>
        </p:nvSpPr>
        <p:spPr>
          <a:xfrm>
            <a:off x="12412177" y="7047544"/>
            <a:ext cx="484712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llydan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0BA7098-9D6D-A7E8-624D-BC1FDB22DB94}"/>
              </a:ext>
            </a:extLst>
          </p:cNvPr>
          <p:cNvSpPr txBox="1"/>
          <p:nvPr/>
        </p:nvSpPr>
        <p:spPr>
          <a:xfrm>
            <a:off x="1429864" y="6428520"/>
            <a:ext cx="5276419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glynu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ochor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3EBAD5D5-D157-60FE-6604-2E0F690D3381}"/>
              </a:ext>
            </a:extLst>
          </p:cNvPr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F49E4FD7-2B0E-91DF-A92C-9EB7C6870D8E}"/>
              </a:ext>
            </a:extLst>
          </p:cNvPr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B0A1C76A-D1DD-9C50-8214-067A84BAD8AA}"/>
              </a:ext>
            </a:extLst>
          </p:cNvPr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C4B1B2CD-6D2C-DF0E-BFE0-04005F03FBE7}"/>
              </a:ext>
            </a:extLst>
          </p:cNvPr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720694F8-D91D-EDD1-990B-1AEB41F86CE2}"/>
              </a:ext>
            </a:extLst>
          </p:cNvPr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C73386B4-7088-1E76-8248-7A4EA64E8F9D}"/>
              </a:ext>
            </a:extLst>
          </p:cNvPr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6DA7F163-418B-4915-6349-87BD44A4A84F}"/>
              </a:ext>
            </a:extLst>
          </p:cNvPr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9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blue and white wave&#10;&#10;AI-generated content may be incorrect.">
            <a:extLst>
              <a:ext uri="{FF2B5EF4-FFF2-40B4-BE49-F238E27FC236}">
                <a16:creationId xmlns:a16="http://schemas.microsoft.com/office/drawing/2014/main" id="{317EFFEE-D931-AFDA-0E1C-06B49D33F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6550680" y="1723247"/>
            <a:ext cx="2369582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long tails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10149" y="2905873"/>
            <a:ext cx="5877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Powerful, flattened legs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12177" y="7047544"/>
            <a:ext cx="484712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Broad, flattened head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9864" y="6428520"/>
            <a:ext cx="5276419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Large feather gills that stick out sideways</a:t>
            </a:r>
          </a:p>
        </p:txBody>
      </p:sp>
      <p:sp>
        <p:nvSpPr>
          <p:cNvPr id="28" name="AutoShape 28"/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RESEMBLES?</a:t>
              </a:r>
            </a:p>
          </p:txBody>
        </p:sp>
      </p:grpSp>
      <p:sp>
        <p:nvSpPr>
          <p:cNvPr id="43" name="Freeform 43"/>
          <p:cNvSpPr/>
          <p:nvPr/>
        </p:nvSpPr>
        <p:spPr>
          <a:xfrm flipH="1">
            <a:off x="7156037" y="4031262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0"/>
                </a:moveTo>
                <a:lnTo>
                  <a:pt x="0" y="0"/>
                </a:lnTo>
                <a:lnTo>
                  <a:pt x="0" y="4114800"/>
                </a:lnTo>
                <a:lnTo>
                  <a:pt x="3975926" y="4114800"/>
                </a:lnTo>
                <a:lnTo>
                  <a:pt x="39759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4" name="TextBox 44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FLAT BODIED UPWING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CD06-E394-C572-DAFD-3F82A2A14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78177E10-D532-FE81-2630-7295B010C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4D6C4BE9-5A97-2F30-9E5A-228B2FE54840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7455A3B-751B-4730-8D3E-84CFFE2B624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877B9E4-DAAE-1B83-CB58-AEE3C79CB5A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D4642B8-A95A-3129-F4F2-AB62E70449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75CF57E-B285-D5BE-7F18-DC541039504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2A9437C-CD52-EEB8-9A2F-9AACFF62722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8C2EEDA-858C-74DA-FF01-1A1BC9A2D6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790E737E-855E-276F-4009-81EBCF33959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9973691-522F-5045-5952-30A25294D9B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4EF52144-7EEA-106E-92CF-E55952022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7C95D83-6F7E-8E32-E078-D85FE9DD93E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81CABAA-6C0D-84C6-C9A3-9DB54937CE1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971C75D1-C20F-CD87-6A88-D540A8EED92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8B6F8F94-0F4F-B6CB-56CA-762F3E9998A6}"/>
              </a:ext>
            </a:extLst>
          </p:cNvPr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1E0C820-5184-6E7E-A453-F71AB1B579C7}"/>
              </a:ext>
            </a:extLst>
          </p:cNvPr>
          <p:cNvSpPr txBox="1"/>
          <p:nvPr/>
        </p:nvSpPr>
        <p:spPr>
          <a:xfrm>
            <a:off x="550930" y="337101"/>
            <a:ext cx="1266205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ADAIN UWCH A CHORFF GWASTAD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A2C5485-1DC1-7085-2663-9B2521A87C97}"/>
              </a:ext>
            </a:extLst>
          </p:cNvPr>
          <p:cNvSpPr txBox="1"/>
          <p:nvPr/>
        </p:nvSpPr>
        <p:spPr>
          <a:xfrm>
            <a:off x="6550680" y="1723247"/>
            <a:ext cx="3395218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31CB37F-0F95-BE9F-DB12-D1F94133230C}"/>
              </a:ext>
            </a:extLst>
          </p:cNvPr>
          <p:cNvSpPr txBox="1"/>
          <p:nvPr/>
        </p:nvSpPr>
        <p:spPr>
          <a:xfrm>
            <a:off x="11210149" y="2905873"/>
            <a:ext cx="5877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F50D2FF-31A5-4005-9749-1C55530132AE}"/>
              </a:ext>
            </a:extLst>
          </p:cNvPr>
          <p:cNvSpPr txBox="1"/>
          <p:nvPr/>
        </p:nvSpPr>
        <p:spPr>
          <a:xfrm>
            <a:off x="12412177" y="7047544"/>
            <a:ext cx="484712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llydan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77713291-8ED7-197B-A222-71877149F6C9}"/>
              </a:ext>
            </a:extLst>
          </p:cNvPr>
          <p:cNvSpPr txBox="1"/>
          <p:nvPr/>
        </p:nvSpPr>
        <p:spPr>
          <a:xfrm>
            <a:off x="1429864" y="6428520"/>
            <a:ext cx="5276419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glynu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ochor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8E9E2A41-99DC-8E6C-6D16-EFBBB5D5AEA8}"/>
              </a:ext>
            </a:extLst>
          </p:cNvPr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7D2A3EE5-C46C-4C54-C5C2-43843D226441}"/>
              </a:ext>
            </a:extLst>
          </p:cNvPr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08D10A13-1930-67A9-54E0-4862C24DEC82}"/>
              </a:ext>
            </a:extLst>
          </p:cNvPr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D0705C28-DE86-7681-24A4-0CC2E2D91B93}"/>
              </a:ext>
            </a:extLst>
          </p:cNvPr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47EF8E3A-23BA-B095-4614-04A781A6081B}"/>
              </a:ext>
            </a:extLst>
          </p:cNvPr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96490075-442A-6DC0-436A-27457300FC73}"/>
              </a:ext>
            </a:extLst>
          </p:cNvPr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217E64DC-AEC8-A000-477C-72D51E599DF6}"/>
              </a:ext>
            </a:extLst>
          </p:cNvPr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4A687A7B-B480-144F-E82B-F49C7AEB74ED}"/>
              </a:ext>
            </a:extLst>
          </p:cNvPr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" name="Group 36">
              <a:extLst>
                <a:ext uri="{FF2B5EF4-FFF2-40B4-BE49-F238E27FC236}">
                  <a16:creationId xmlns:a16="http://schemas.microsoft.com/office/drawing/2014/main" id="{492EE007-8C39-3325-4FE5-FDFCBFC1F540}"/>
                </a:ext>
              </a:extLst>
            </p:cNvPr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8" name="Freeform 37">
                <a:extLst>
                  <a:ext uri="{FF2B5EF4-FFF2-40B4-BE49-F238E27FC236}">
                    <a16:creationId xmlns:a16="http://schemas.microsoft.com/office/drawing/2014/main" id="{5F01E248-1432-0C99-8208-21087C3761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38">
                <a:extLst>
                  <a:ext uri="{FF2B5EF4-FFF2-40B4-BE49-F238E27FC236}">
                    <a16:creationId xmlns:a16="http://schemas.microsoft.com/office/drawing/2014/main" id="{8F8934DF-80B3-2D40-FFB3-50452743FA0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4" name="Group 39">
              <a:extLst>
                <a:ext uri="{FF2B5EF4-FFF2-40B4-BE49-F238E27FC236}">
                  <a16:creationId xmlns:a16="http://schemas.microsoft.com/office/drawing/2014/main" id="{CDEF71BD-7F30-70D7-30C0-2D85D1E59422}"/>
                </a:ext>
              </a:extLst>
            </p:cNvPr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6" name="Freeform 40">
                <a:extLst>
                  <a:ext uri="{FF2B5EF4-FFF2-40B4-BE49-F238E27FC236}">
                    <a16:creationId xmlns:a16="http://schemas.microsoft.com/office/drawing/2014/main" id="{E2255256-E577-FBAA-7DCC-7BCDE37DF6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7" name="TextBox 41">
                <a:extLst>
                  <a:ext uri="{FF2B5EF4-FFF2-40B4-BE49-F238E27FC236}">
                    <a16:creationId xmlns:a16="http://schemas.microsoft.com/office/drawing/2014/main" id="{A70820D1-2075-A40F-C233-BFDAB3E80B8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5" name="TextBox 42">
              <a:extLst>
                <a:ext uri="{FF2B5EF4-FFF2-40B4-BE49-F238E27FC236}">
                  <a16:creationId xmlns:a16="http://schemas.microsoft.com/office/drawing/2014/main" id="{24466127-93D8-1E2B-1D45-C10D2D2E31CA}"/>
                </a:ext>
              </a:extLst>
            </p:cNvPr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 dirty="0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YN DEBYG I?</a:t>
              </a:r>
            </a:p>
          </p:txBody>
        </p:sp>
      </p:grpSp>
      <p:sp>
        <p:nvSpPr>
          <p:cNvPr id="40" name="Freeform 43">
            <a:extLst>
              <a:ext uri="{FF2B5EF4-FFF2-40B4-BE49-F238E27FC236}">
                <a16:creationId xmlns:a16="http://schemas.microsoft.com/office/drawing/2014/main" id="{428A63E8-1D30-10E6-1A89-8496F7CE19C1}"/>
              </a:ext>
            </a:extLst>
          </p:cNvPr>
          <p:cNvSpPr/>
          <p:nvPr/>
        </p:nvSpPr>
        <p:spPr>
          <a:xfrm flipH="1">
            <a:off x="7156037" y="4031262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0"/>
                </a:moveTo>
                <a:lnTo>
                  <a:pt x="0" y="0"/>
                </a:lnTo>
                <a:lnTo>
                  <a:pt x="0" y="4114800"/>
                </a:lnTo>
                <a:lnTo>
                  <a:pt x="3975926" y="4114800"/>
                </a:lnTo>
                <a:lnTo>
                  <a:pt x="39759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6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and white wave&#10;&#10;AI-generated content may be incorrect.">
            <a:extLst>
              <a:ext uri="{FF2B5EF4-FFF2-40B4-BE49-F238E27FC236}">
                <a16:creationId xmlns:a16="http://schemas.microsoft.com/office/drawing/2014/main" id="{366AB36A-9D8E-E6C1-9A05-A4FE38DCF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3708074" y="2014464"/>
            <a:ext cx="9971613" cy="7366529"/>
          </a:xfrm>
          <a:custGeom>
            <a:avLst/>
            <a:gdLst/>
            <a:ahLst/>
            <a:cxnLst/>
            <a:rect l="l" t="t" r="r" b="b"/>
            <a:pathLst>
              <a:path w="9971613" h="7366529">
                <a:moveTo>
                  <a:pt x="0" y="0"/>
                </a:moveTo>
                <a:lnTo>
                  <a:pt x="9971613" y="0"/>
                </a:lnTo>
                <a:lnTo>
                  <a:pt x="9971613" y="7366529"/>
                </a:lnTo>
                <a:lnTo>
                  <a:pt x="0" y="7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OLIVE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55614" y="7837430"/>
            <a:ext cx="5877433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Distinctive head seperation from body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54234" y="3430329"/>
            <a:ext cx="7733765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Sometimes they have stripey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50353" y="5612004"/>
            <a:ext cx="381186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8 gills that stand up on their back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16305" y="7885156"/>
            <a:ext cx="4727695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Long, thin back legs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28577" y="1586226"/>
            <a:ext cx="4727695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tails, sometimes the middle is shorter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4416305" y="2363534"/>
            <a:ext cx="1092930" cy="109293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C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5949200" y="2363534"/>
            <a:ext cx="830952" cy="17807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 flipH="1">
            <a:off x="5949200" y="2541605"/>
            <a:ext cx="830952" cy="154574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 flipH="1">
            <a:off x="5949200" y="2541605"/>
            <a:ext cx="830952" cy="631745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 flipH="1">
            <a:off x="11796305" y="4104418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 flipH="1">
            <a:off x="9597054" y="4104418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 flipH="1" flipV="1">
            <a:off x="12316733" y="7397716"/>
            <a:ext cx="1277095" cy="44914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0" name="AutoShape 40"/>
          <p:cNvSpPr/>
          <p:nvPr/>
        </p:nvSpPr>
        <p:spPr>
          <a:xfrm flipV="1">
            <a:off x="8006358" y="6953748"/>
            <a:ext cx="239750" cy="101713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V="1">
            <a:off x="6562217" y="5702099"/>
            <a:ext cx="1149417" cy="58783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5454-E6BE-1FBD-6829-7721DAE6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789BE39-BF44-4312-C203-0EB6D595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0C265D7-74A4-58DE-65DC-EF8AEACC42A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7AFD479-F1B6-268F-889C-1BC2D31FFE4D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C5EB25-E3B0-E28C-F417-633D783B871B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4C8B8A6-1FBC-2E72-F326-E233FC5FDD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689AD66-4551-842E-37CC-F38F291253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F8EEFD4-1150-57BD-AAA5-1F71352EF74D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A585D71-1E71-021B-733C-B36601C2050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A3A53798-731B-EFAE-8D80-AB8EEF38731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5A9EA36-9F26-03A3-7591-49C234B17033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B93E1B0-2139-37A6-2AFB-5FE50A98E2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28B12F3-6FDB-E4C2-B5C5-BDB939A9F88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DC583D-884F-F4B8-3601-55F5D1CA97F5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D2464AD-69EB-4955-9CAF-6456E53F3A80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A276F85-1E14-123A-0AEF-686244DF0F3B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2BD6A872-D775-0BC1-558E-27574F139EC0}"/>
              </a:ext>
            </a:extLst>
          </p:cNvPr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B0FAF5FF-9247-04D9-6943-7D1230E9AEA6}"/>
              </a:ext>
            </a:extLst>
          </p:cNvPr>
          <p:cNvSpPr txBox="1"/>
          <p:nvPr/>
        </p:nvSpPr>
        <p:spPr>
          <a:xfrm>
            <a:off x="668051" y="1908848"/>
            <a:ext cx="13663101" cy="16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AROLYGU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36DDD88-C4A4-4F1C-5081-5907BBC95654}"/>
              </a:ext>
            </a:extLst>
          </p:cNvPr>
          <p:cNvSpPr txBox="1"/>
          <p:nvPr/>
        </p:nvSpPr>
        <p:spPr>
          <a:xfrm>
            <a:off x="668050" y="3718877"/>
            <a:ext cx="672335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 GWEITHDY</a:t>
            </a:r>
          </a:p>
        </p:txBody>
      </p:sp>
    </p:spTree>
    <p:extLst>
      <p:ext uri="{BB962C8B-B14F-4D97-AF65-F5344CB8AC3E}">
        <p14:creationId xmlns:p14="http://schemas.microsoft.com/office/powerpoint/2010/main" val="1908977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5565-D42B-44EA-8138-BEFE28EF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and white wave&#10;&#10;AI-generated content may be incorrect.">
            <a:extLst>
              <a:ext uri="{FF2B5EF4-FFF2-40B4-BE49-F238E27FC236}">
                <a16:creationId xmlns:a16="http://schemas.microsoft.com/office/drawing/2014/main" id="{AAA55D92-2B7F-B153-3905-EE566A6F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2D548B2D-F031-D409-7ECA-AC7454677EB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BB4030E-4F4F-C8F6-AE28-2EE3880A3ED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186EEBA-B2FF-C53C-11EB-23E2B1A836B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11D8F4B-937E-07B2-0C02-4EE16BD629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0864726-ED29-AA0B-C556-A02D6DA9B9D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65DB60D-2D63-0E9A-EFC5-76514AD7367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8326591-8FE1-5BE8-E80C-84B817BB6D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C3C1FF-5A5D-7B11-04B3-5263A1B486C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5651CA8-6D14-D47E-E99E-20D24FB125D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34C1186-E45A-9D6D-797B-88A137A61B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D8AE6E2-62C3-F7CD-C79C-8172A8AEE77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135B659-ACEC-903D-B824-1277F737CA6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A28D3E8-CB2A-5018-01DA-1BFDF93053E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05F7266-DDF2-078C-545B-21028D6948B7}"/>
              </a:ext>
            </a:extLst>
          </p:cNvPr>
          <p:cNvSpPr/>
          <p:nvPr/>
        </p:nvSpPr>
        <p:spPr>
          <a:xfrm>
            <a:off x="3708074" y="2014464"/>
            <a:ext cx="9971613" cy="7366529"/>
          </a:xfrm>
          <a:custGeom>
            <a:avLst/>
            <a:gdLst/>
            <a:ahLst/>
            <a:cxnLst/>
            <a:rect l="l" t="t" r="r" b="b"/>
            <a:pathLst>
              <a:path w="9971613" h="7366529">
                <a:moveTo>
                  <a:pt x="0" y="0"/>
                </a:moveTo>
                <a:lnTo>
                  <a:pt x="9971613" y="0"/>
                </a:lnTo>
                <a:lnTo>
                  <a:pt x="9971613" y="7366529"/>
                </a:lnTo>
                <a:lnTo>
                  <a:pt x="0" y="7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7D9670C6-A753-D042-1F35-5E389C6FB4D6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OLEWYDDEN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2D9189DB-5BB1-0C0B-8221-048E660FD302}"/>
              </a:ext>
            </a:extLst>
          </p:cNvPr>
          <p:cNvSpPr txBox="1"/>
          <p:nvPr/>
        </p:nvSpPr>
        <p:spPr>
          <a:xfrm>
            <a:off x="12755614" y="7837430"/>
            <a:ext cx="5877433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Gwahaniad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nodedig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rhwng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BD0985C-F515-9CC1-5238-855F1F7FE771}"/>
              </a:ext>
            </a:extLst>
          </p:cNvPr>
          <p:cNvSpPr txBox="1"/>
          <p:nvPr/>
        </p:nvSpPr>
        <p:spPr>
          <a:xfrm>
            <a:off x="11964541" y="3430329"/>
            <a:ext cx="6323458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Weithiau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ganddyn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nhw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streipïog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EDB1C6E-F4E3-911F-A034-08B51B1E16C0}"/>
              </a:ext>
            </a:extLst>
          </p:cNvPr>
          <p:cNvSpPr txBox="1"/>
          <p:nvPr/>
        </p:nvSpPr>
        <p:spPr>
          <a:xfrm>
            <a:off x="2750353" y="5612004"/>
            <a:ext cx="3811864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8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sefyll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561BBF13-594A-8931-FDE9-39124E0C7ED1}"/>
              </a:ext>
            </a:extLst>
          </p:cNvPr>
          <p:cNvSpPr txBox="1"/>
          <p:nvPr/>
        </p:nvSpPr>
        <p:spPr>
          <a:xfrm>
            <a:off x="3955845" y="7885156"/>
            <a:ext cx="5188155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23FC5FE-B231-4493-90DC-EE92569A5954}"/>
              </a:ext>
            </a:extLst>
          </p:cNvPr>
          <p:cNvSpPr txBox="1"/>
          <p:nvPr/>
        </p:nvSpPr>
        <p:spPr>
          <a:xfrm>
            <a:off x="7128577" y="1586226"/>
            <a:ext cx="5188156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weithiau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canol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fyrrach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509861C-6DFF-CCA4-35E9-418FD19E485D}"/>
              </a:ext>
            </a:extLst>
          </p:cNvPr>
          <p:cNvGrpSpPr/>
          <p:nvPr/>
        </p:nvGrpSpPr>
        <p:grpSpPr>
          <a:xfrm>
            <a:off x="4416305" y="2363534"/>
            <a:ext cx="1092930" cy="1092930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294C1E5-F5F8-D6EA-918A-E375266B19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C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96FE419-9410-9F89-7B71-CC551E74D18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4" name="AutoShape 34">
            <a:extLst>
              <a:ext uri="{FF2B5EF4-FFF2-40B4-BE49-F238E27FC236}">
                <a16:creationId xmlns:a16="http://schemas.microsoft.com/office/drawing/2014/main" id="{9A139698-8095-1358-8B1F-D3722F0FF6D7}"/>
              </a:ext>
            </a:extLst>
          </p:cNvPr>
          <p:cNvSpPr/>
          <p:nvPr/>
        </p:nvSpPr>
        <p:spPr>
          <a:xfrm flipH="1" flipV="1">
            <a:off x="5949200" y="2363534"/>
            <a:ext cx="830952" cy="17807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5F179859-8060-1BAA-3463-E53BCE70F170}"/>
              </a:ext>
            </a:extLst>
          </p:cNvPr>
          <p:cNvSpPr/>
          <p:nvPr/>
        </p:nvSpPr>
        <p:spPr>
          <a:xfrm flipH="1">
            <a:off x="5949200" y="2541605"/>
            <a:ext cx="830952" cy="154574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>
            <a:extLst>
              <a:ext uri="{FF2B5EF4-FFF2-40B4-BE49-F238E27FC236}">
                <a16:creationId xmlns:a16="http://schemas.microsoft.com/office/drawing/2014/main" id="{5ECBE1CF-4970-EBD4-C800-1322CFA09E05}"/>
              </a:ext>
            </a:extLst>
          </p:cNvPr>
          <p:cNvSpPr/>
          <p:nvPr/>
        </p:nvSpPr>
        <p:spPr>
          <a:xfrm flipH="1">
            <a:off x="5949200" y="2541605"/>
            <a:ext cx="830952" cy="631745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>
            <a:extLst>
              <a:ext uri="{FF2B5EF4-FFF2-40B4-BE49-F238E27FC236}">
                <a16:creationId xmlns:a16="http://schemas.microsoft.com/office/drawing/2014/main" id="{719613B5-0031-1D7B-8338-CF62D7E8A3A4}"/>
              </a:ext>
            </a:extLst>
          </p:cNvPr>
          <p:cNvSpPr/>
          <p:nvPr/>
        </p:nvSpPr>
        <p:spPr>
          <a:xfrm flipH="1">
            <a:off x="11796305" y="4104418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8BCD37D0-2D02-BBC1-81BC-71543CB9EEC4}"/>
              </a:ext>
            </a:extLst>
          </p:cNvPr>
          <p:cNvSpPr/>
          <p:nvPr/>
        </p:nvSpPr>
        <p:spPr>
          <a:xfrm flipH="1">
            <a:off x="9597054" y="4104418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053C732C-760E-A9EC-2A8A-11F9B391C2E5}"/>
              </a:ext>
            </a:extLst>
          </p:cNvPr>
          <p:cNvSpPr/>
          <p:nvPr/>
        </p:nvSpPr>
        <p:spPr>
          <a:xfrm flipH="1" flipV="1">
            <a:off x="12316733" y="7397716"/>
            <a:ext cx="1277095" cy="44914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7C8704DE-C1E2-A1EA-B0A6-FBDB01C91474}"/>
              </a:ext>
            </a:extLst>
          </p:cNvPr>
          <p:cNvSpPr/>
          <p:nvPr/>
        </p:nvSpPr>
        <p:spPr>
          <a:xfrm flipV="1">
            <a:off x="8006358" y="6953748"/>
            <a:ext cx="239750" cy="101713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A1BCFBD9-DD40-9044-98C7-D6A5B0FB4EEA}"/>
              </a:ext>
            </a:extLst>
          </p:cNvPr>
          <p:cNvSpPr/>
          <p:nvPr/>
        </p:nvSpPr>
        <p:spPr>
          <a:xfrm flipV="1">
            <a:off x="6562217" y="5702099"/>
            <a:ext cx="1149417" cy="58783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43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and white wave&#10;&#10;AI-generated content may be incorrect.">
            <a:extLst>
              <a:ext uri="{FF2B5EF4-FFF2-40B4-BE49-F238E27FC236}">
                <a16:creationId xmlns:a16="http://schemas.microsoft.com/office/drawing/2014/main" id="{BAFB33BE-0469-253B-FE1C-8EDAB9CA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28700" y="1613788"/>
            <a:ext cx="12213002" cy="7907919"/>
          </a:xfrm>
          <a:custGeom>
            <a:avLst/>
            <a:gdLst/>
            <a:ahLst/>
            <a:cxnLst/>
            <a:rect l="l" t="t" r="r" b="b"/>
            <a:pathLst>
              <a:path w="12213002" h="7907919">
                <a:moveTo>
                  <a:pt x="0" y="0"/>
                </a:moveTo>
                <a:lnTo>
                  <a:pt x="12213002" y="0"/>
                </a:lnTo>
                <a:lnTo>
                  <a:pt x="12213002" y="7907918"/>
                </a:lnTo>
                <a:lnTo>
                  <a:pt x="0" y="79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5841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11411034" y="3989939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 flipH="1">
            <a:off x="9211783" y="3989939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10211170" y="2457259"/>
            <a:ext cx="4503686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Short, powerful legs with strong claws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63013" y="8152875"/>
            <a:ext cx="2715077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Tusk-like mouth parts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85341" y="6330514"/>
            <a:ext cx="3430570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Feathery gills across back</a:t>
            </a:r>
          </a:p>
        </p:txBody>
      </p:sp>
      <p:sp>
        <p:nvSpPr>
          <p:cNvPr id="31" name="AutoShape 31"/>
          <p:cNvSpPr/>
          <p:nvPr/>
        </p:nvSpPr>
        <p:spPr>
          <a:xfrm flipH="1" flipV="1">
            <a:off x="12142076" y="7294473"/>
            <a:ext cx="1099625" cy="76095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V="1">
            <a:off x="5828677" y="5720947"/>
            <a:ext cx="646177" cy="9994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7C3F5-EC7B-3A2A-BBAA-C56C0FD2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and white wave&#10;&#10;AI-generated content may be incorrect.">
            <a:extLst>
              <a:ext uri="{FF2B5EF4-FFF2-40B4-BE49-F238E27FC236}">
                <a16:creationId xmlns:a16="http://schemas.microsoft.com/office/drawing/2014/main" id="{73FB3D7E-39C7-B446-0FF5-881E7AF08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0546F6C2-380E-1CFC-DA57-1474EFBCBE6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3C38714-FB38-1E8D-5A0B-BB7111ED18B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3550E09-7502-754D-5FA6-3FA4C9BF343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FF9AECC-77C7-D812-2455-45AB5328A4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AF2FA412-E101-0C13-531F-EAF19F0338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EB63CA0-48D1-E94A-DEBA-AEA9AF473ED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10B1762-1349-F779-FCE0-F942580330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08AE22DE-00B6-6F9F-7C01-0028968AABC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0351061A-F024-B7F4-8A7C-832CB43F020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4574988-C19F-01F0-F4F0-BDB1D1CB4E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CD65327-D2FC-281D-4625-012B590363D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C82EE7F-64C9-BD3E-07B1-E76FBE8542B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C639A43-D476-1EEB-3589-28151FC6307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2C1EAAEF-297E-BAA4-A9E1-495E07778919}"/>
              </a:ext>
            </a:extLst>
          </p:cNvPr>
          <p:cNvSpPr/>
          <p:nvPr/>
        </p:nvSpPr>
        <p:spPr>
          <a:xfrm>
            <a:off x="1028700" y="1613788"/>
            <a:ext cx="12213002" cy="7907919"/>
          </a:xfrm>
          <a:custGeom>
            <a:avLst/>
            <a:gdLst/>
            <a:ahLst/>
            <a:cxnLst/>
            <a:rect l="l" t="t" r="r" b="b"/>
            <a:pathLst>
              <a:path w="12213002" h="7907919">
                <a:moveTo>
                  <a:pt x="0" y="0"/>
                </a:moveTo>
                <a:lnTo>
                  <a:pt x="12213002" y="0"/>
                </a:lnTo>
                <a:lnTo>
                  <a:pt x="12213002" y="7907918"/>
                </a:lnTo>
                <a:lnTo>
                  <a:pt x="0" y="79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06B0276-3567-8EC5-0340-CCC302F36011}"/>
              </a:ext>
            </a:extLst>
          </p:cNvPr>
          <p:cNvSpPr txBox="1"/>
          <p:nvPr/>
        </p:nvSpPr>
        <p:spPr>
          <a:xfrm>
            <a:off x="668051" y="35841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2B208539-9447-468F-D6C9-A0524E9E06FD}"/>
              </a:ext>
            </a:extLst>
          </p:cNvPr>
          <p:cNvSpPr/>
          <p:nvPr/>
        </p:nvSpPr>
        <p:spPr>
          <a:xfrm flipH="1">
            <a:off x="11411034" y="3989939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4865E361-91C4-0320-E52F-D40456FAAD66}"/>
              </a:ext>
            </a:extLst>
          </p:cNvPr>
          <p:cNvSpPr/>
          <p:nvPr/>
        </p:nvSpPr>
        <p:spPr>
          <a:xfrm flipH="1">
            <a:off x="9211783" y="3989939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E3F48BC-A6E9-FE56-6110-75532E2EDC4C}"/>
              </a:ext>
            </a:extLst>
          </p:cNvPr>
          <p:cNvSpPr txBox="1"/>
          <p:nvPr/>
        </p:nvSpPr>
        <p:spPr>
          <a:xfrm>
            <a:off x="10211169" y="2457259"/>
            <a:ext cx="4944711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chrafangau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cryf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05C25FEE-6723-FD8A-0903-91BC4D55D4DF}"/>
              </a:ext>
            </a:extLst>
          </p:cNvPr>
          <p:cNvSpPr txBox="1"/>
          <p:nvPr/>
        </p:nvSpPr>
        <p:spPr>
          <a:xfrm>
            <a:off x="12463013" y="8152875"/>
            <a:ext cx="3810523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debyg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ysgithr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B8513234-C5FB-F5F5-69BC-4229B7AE3769}"/>
              </a:ext>
            </a:extLst>
          </p:cNvPr>
          <p:cNvSpPr txBox="1"/>
          <p:nvPr/>
        </p:nvSpPr>
        <p:spPr>
          <a:xfrm>
            <a:off x="2685341" y="6330514"/>
            <a:ext cx="3430570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pluog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draws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chefnau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80135A16-DB3B-5600-E87E-AA329BA2D7BA}"/>
              </a:ext>
            </a:extLst>
          </p:cNvPr>
          <p:cNvSpPr/>
          <p:nvPr/>
        </p:nvSpPr>
        <p:spPr>
          <a:xfrm flipH="1" flipV="1">
            <a:off x="12142076" y="7294473"/>
            <a:ext cx="1099625" cy="76095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D4620978-4354-E661-789A-FE7021572EA5}"/>
              </a:ext>
            </a:extLst>
          </p:cNvPr>
          <p:cNvSpPr/>
          <p:nvPr/>
        </p:nvSpPr>
        <p:spPr>
          <a:xfrm flipV="1">
            <a:off x="5828677" y="5720947"/>
            <a:ext cx="646177" cy="9994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2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630C9C0B-4A5B-2262-C185-24A573B1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5873228" y="2942359"/>
            <a:ext cx="6296844" cy="4358861"/>
          </a:xfrm>
          <a:custGeom>
            <a:avLst/>
            <a:gdLst/>
            <a:ahLst/>
            <a:cxnLst/>
            <a:rect l="l" t="t" r="r" b="b"/>
            <a:pathLst>
              <a:path w="6296844" h="4358861">
                <a:moveTo>
                  <a:pt x="0" y="0"/>
                </a:moveTo>
                <a:lnTo>
                  <a:pt x="6296844" y="0"/>
                </a:lnTo>
                <a:lnTo>
                  <a:pt x="6296844" y="4358861"/>
                </a:lnTo>
                <a:lnTo>
                  <a:pt x="0" y="435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CASELESS CADDIS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9542" y="5057775"/>
            <a:ext cx="4094111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Two short tails with tiny hooks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93880" y="1618586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Mid-section missing legs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73992" y="6639892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Very small gills, barely visible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28779" y="5401844"/>
            <a:ext cx="3673714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Visible mouthparts</a:t>
            </a:r>
          </a:p>
        </p:txBody>
      </p:sp>
      <p:sp>
        <p:nvSpPr>
          <p:cNvPr id="30" name="AutoShape 30"/>
          <p:cNvSpPr/>
          <p:nvPr/>
        </p:nvSpPr>
        <p:spPr>
          <a:xfrm flipH="1">
            <a:off x="12114211" y="6029200"/>
            <a:ext cx="528594" cy="35234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H="1">
            <a:off x="8747706" y="2960829"/>
            <a:ext cx="1467706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 flipV="1">
            <a:off x="7595765" y="5143500"/>
            <a:ext cx="616195" cy="158211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V="1">
            <a:off x="4752746" y="5315534"/>
            <a:ext cx="1102730" cy="4469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4752746" y="5467934"/>
            <a:ext cx="1255130" cy="2945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76873-CC39-0D20-CDAB-1ABA3F35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2A341909-E3F1-9D24-83CB-AC89BF0D3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4CDF91A1-76EC-821F-2750-0472F7D87F95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6B26E16-DD70-1DF1-EA18-4BE184307CF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EE3FD10-1F2D-2B73-CE18-B4E73C238DE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11087E11-232F-F8BD-CD09-36160E3002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BA520D1-A95B-522F-9651-5A32AC0BE6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B874CBD-A454-5B77-8691-CD341CDEB7B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54EA87D-59D5-A26E-3932-D930A8ED7F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0901AEEA-3FE4-ED67-12E6-3DB292434E6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C0F0647F-F599-2FCF-CA05-39467F6E356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1048098-1724-473F-C694-E4FAFB4273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5DC92B6A-F6C0-F8D3-6F62-83916D39F82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CFA8CDF-7A30-0CA4-B923-F41BCE7127A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8DEAD84C-8E07-BD55-55B2-F1F8DE7E2DD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F65DA8A7-B698-6D5B-ACCB-C4363F8359D7}"/>
              </a:ext>
            </a:extLst>
          </p:cNvPr>
          <p:cNvSpPr/>
          <p:nvPr/>
        </p:nvSpPr>
        <p:spPr>
          <a:xfrm>
            <a:off x="5873228" y="2942359"/>
            <a:ext cx="6296844" cy="4358861"/>
          </a:xfrm>
          <a:custGeom>
            <a:avLst/>
            <a:gdLst/>
            <a:ahLst/>
            <a:cxnLst/>
            <a:rect l="l" t="t" r="r" b="b"/>
            <a:pathLst>
              <a:path w="6296844" h="4358861">
                <a:moveTo>
                  <a:pt x="0" y="0"/>
                </a:moveTo>
                <a:lnTo>
                  <a:pt x="6296844" y="0"/>
                </a:lnTo>
                <a:lnTo>
                  <a:pt x="6296844" y="4358861"/>
                </a:lnTo>
                <a:lnTo>
                  <a:pt x="0" y="435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F6C7F67-0ED6-4224-AB57-6AAEBC740515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CADYS HEB ORCHUDD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A68E2BF-C1A5-D016-77FF-20ECFA0B246E}"/>
              </a:ext>
            </a:extLst>
          </p:cNvPr>
          <p:cNvSpPr txBox="1"/>
          <p:nvPr/>
        </p:nvSpPr>
        <p:spPr>
          <a:xfrm>
            <a:off x="1369542" y="5057775"/>
            <a:ext cx="4094111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365B635-82C1-9807-9B8C-FAB7C8EFC07F}"/>
              </a:ext>
            </a:extLst>
          </p:cNvPr>
          <p:cNvSpPr txBox="1"/>
          <p:nvPr/>
        </p:nvSpPr>
        <p:spPr>
          <a:xfrm>
            <a:off x="8693880" y="1618586"/>
            <a:ext cx="367371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Heb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0046F4DA-CCD4-7D2C-9811-D8228D0247C8}"/>
              </a:ext>
            </a:extLst>
          </p:cNvPr>
          <p:cNvSpPr txBox="1"/>
          <p:nvPr/>
        </p:nvSpPr>
        <p:spPr>
          <a:xfrm>
            <a:off x="5400494" y="6639892"/>
            <a:ext cx="3347211" cy="198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iawn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prin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weladwy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D7B1CFC-A20B-92E7-E1F7-AE3A1B944C85}"/>
              </a:ext>
            </a:extLst>
          </p:cNvPr>
          <p:cNvSpPr txBox="1"/>
          <p:nvPr/>
        </p:nvSpPr>
        <p:spPr>
          <a:xfrm>
            <a:off x="12828779" y="5401844"/>
            <a:ext cx="367371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weladwy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4CCA4EB3-D937-A463-4C0C-181C5CF8D074}"/>
              </a:ext>
            </a:extLst>
          </p:cNvPr>
          <p:cNvSpPr/>
          <p:nvPr/>
        </p:nvSpPr>
        <p:spPr>
          <a:xfrm flipH="1">
            <a:off x="12114211" y="6029200"/>
            <a:ext cx="528594" cy="35234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EEED7821-F67B-3748-78A6-D2D1EABA58EA}"/>
              </a:ext>
            </a:extLst>
          </p:cNvPr>
          <p:cNvSpPr/>
          <p:nvPr/>
        </p:nvSpPr>
        <p:spPr>
          <a:xfrm flipH="1">
            <a:off x="8747706" y="2960829"/>
            <a:ext cx="1467706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53F8579F-05D4-F12D-A072-8DBFA5A1B247}"/>
              </a:ext>
            </a:extLst>
          </p:cNvPr>
          <p:cNvSpPr/>
          <p:nvPr/>
        </p:nvSpPr>
        <p:spPr>
          <a:xfrm flipV="1">
            <a:off x="7595765" y="5143500"/>
            <a:ext cx="616195" cy="158211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2C175D7B-466E-515C-9D67-5A3DC0374E17}"/>
              </a:ext>
            </a:extLst>
          </p:cNvPr>
          <p:cNvSpPr/>
          <p:nvPr/>
        </p:nvSpPr>
        <p:spPr>
          <a:xfrm flipV="1">
            <a:off x="4752746" y="5315534"/>
            <a:ext cx="1102730" cy="4469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6CD5B9E1-4825-C2D3-BBEF-520A3896562A}"/>
              </a:ext>
            </a:extLst>
          </p:cNvPr>
          <p:cNvSpPr/>
          <p:nvPr/>
        </p:nvSpPr>
        <p:spPr>
          <a:xfrm flipV="1">
            <a:off x="4752746" y="5467934"/>
            <a:ext cx="1255130" cy="2945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84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ue and white wave&#10;&#10;AI-generated content may be incorrect.">
            <a:extLst>
              <a:ext uri="{FF2B5EF4-FFF2-40B4-BE49-F238E27FC236}">
                <a16:creationId xmlns:a16="http://schemas.microsoft.com/office/drawing/2014/main" id="{CBB8AAAB-A75C-B9DA-EF18-089E233E2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557587" y="1837685"/>
            <a:ext cx="9943872" cy="7420615"/>
          </a:xfrm>
          <a:custGeom>
            <a:avLst/>
            <a:gdLst/>
            <a:ahLst/>
            <a:cxnLst/>
            <a:rect l="l" t="t" r="r" b="b"/>
            <a:pathLst>
              <a:path w="9943872" h="7420615">
                <a:moveTo>
                  <a:pt x="0" y="0"/>
                </a:moveTo>
                <a:lnTo>
                  <a:pt x="9943873" y="0"/>
                </a:lnTo>
                <a:lnTo>
                  <a:pt x="9943873" y="7420615"/>
                </a:lnTo>
                <a:lnTo>
                  <a:pt x="0" y="7420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CASED CADDIS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91941" y="54622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Stones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97054" y="4097823"/>
            <a:ext cx="1298278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03182" y="6033566"/>
            <a:ext cx="1813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Shells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93880" y="1751960"/>
            <a:ext cx="1813433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Wood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6258238" y="8551711"/>
            <a:ext cx="2885762" cy="395541"/>
            <a:chOff x="0" y="0"/>
            <a:chExt cx="760036" cy="104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60036" cy="104175"/>
            </a:xfrm>
            <a:custGeom>
              <a:avLst/>
              <a:gdLst/>
              <a:ahLst/>
              <a:cxnLst/>
              <a:rect l="l" t="t" r="r" b="b"/>
              <a:pathLst>
                <a:path w="760036" h="104175">
                  <a:moveTo>
                    <a:pt x="45608" y="0"/>
                  </a:moveTo>
                  <a:lnTo>
                    <a:pt x="714428" y="0"/>
                  </a:lnTo>
                  <a:cubicBezTo>
                    <a:pt x="739617" y="0"/>
                    <a:pt x="760036" y="20419"/>
                    <a:pt x="760036" y="45608"/>
                  </a:cubicBezTo>
                  <a:lnTo>
                    <a:pt x="760036" y="58568"/>
                  </a:lnTo>
                  <a:cubicBezTo>
                    <a:pt x="760036" y="83756"/>
                    <a:pt x="739617" y="104175"/>
                    <a:pt x="714428" y="104175"/>
                  </a:cubicBezTo>
                  <a:lnTo>
                    <a:pt x="45608" y="104175"/>
                  </a:lnTo>
                  <a:cubicBezTo>
                    <a:pt x="20419" y="104175"/>
                    <a:pt x="0" y="83756"/>
                    <a:pt x="0" y="58568"/>
                  </a:cubicBezTo>
                  <a:lnTo>
                    <a:pt x="0" y="45608"/>
                  </a:lnTo>
                  <a:cubicBezTo>
                    <a:pt x="0" y="20419"/>
                    <a:pt x="20419" y="0"/>
                    <a:pt x="456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760036" cy="142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699496" y="857587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Plant material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4A961-4375-4535-2448-964EED76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ue and white wave&#10;&#10;AI-generated content may be incorrect.">
            <a:extLst>
              <a:ext uri="{FF2B5EF4-FFF2-40B4-BE49-F238E27FC236}">
                <a16:creationId xmlns:a16="http://schemas.microsoft.com/office/drawing/2014/main" id="{95EA3F50-C05A-9335-4894-54CB846B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9D042AE5-D8AB-822B-8FF8-26611E55FC4A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4EE58EC-D6C7-B664-969B-3BCEF9FA333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BFFBEB45-A66A-EB3C-AB51-22A4F2A99A5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FAF57F8-DBEA-67F2-428A-5CDF9E45A3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9E4CE20-1449-5B0E-CEA0-504BECC6270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B362DB3B-CF78-5784-F1B4-3AC51DA3EF1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0AC0E29-4C2A-0CC1-9EAD-C1A84AE504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A92162EB-E445-57F8-04F9-D5CB92DC6D4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07D539C6-E458-B015-2A91-36AAB77841F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2C36785-1D2A-2565-C8E5-4CF0140DF6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14C0C64-7ABB-D115-87BB-6A49E7F4A9A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05D6EDB-12A0-F8C9-69B6-830BB398C62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519F4E1-657F-BBBC-0D63-36D07BDCA96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646D835F-CBD1-948E-EF8D-63B6DD1DEF6B}"/>
              </a:ext>
            </a:extLst>
          </p:cNvPr>
          <p:cNvSpPr/>
          <p:nvPr/>
        </p:nvSpPr>
        <p:spPr>
          <a:xfrm>
            <a:off x="4557587" y="1837685"/>
            <a:ext cx="9943872" cy="7420615"/>
          </a:xfrm>
          <a:custGeom>
            <a:avLst/>
            <a:gdLst/>
            <a:ahLst/>
            <a:cxnLst/>
            <a:rect l="l" t="t" r="r" b="b"/>
            <a:pathLst>
              <a:path w="9943872" h="7420615">
                <a:moveTo>
                  <a:pt x="0" y="0"/>
                </a:moveTo>
                <a:lnTo>
                  <a:pt x="9943873" y="0"/>
                </a:lnTo>
                <a:lnTo>
                  <a:pt x="9943873" y="7420615"/>
                </a:lnTo>
                <a:lnTo>
                  <a:pt x="0" y="7420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FA0D68B-CC6B-5937-0EED-6993F174FFB5}"/>
              </a:ext>
            </a:extLst>
          </p:cNvPr>
          <p:cNvSpPr txBox="1"/>
          <p:nvPr/>
        </p:nvSpPr>
        <p:spPr>
          <a:xfrm>
            <a:off x="550930" y="337101"/>
            <a:ext cx="9956383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CADYS GYDA GORCHUDD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84B17E7D-6902-C2D1-E938-7DF4128AE7D1}"/>
              </a:ext>
            </a:extLst>
          </p:cNvPr>
          <p:cNvSpPr txBox="1"/>
          <p:nvPr/>
        </p:nvSpPr>
        <p:spPr>
          <a:xfrm>
            <a:off x="2591941" y="54622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AAAAB70-E5F1-4087-A073-4F2B9B51EDF7}"/>
              </a:ext>
            </a:extLst>
          </p:cNvPr>
          <p:cNvSpPr txBox="1"/>
          <p:nvPr/>
        </p:nvSpPr>
        <p:spPr>
          <a:xfrm>
            <a:off x="9597053" y="4097823"/>
            <a:ext cx="1813433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Tywod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0D2DC95-08AF-BBD9-AF30-32AEC7A50AD9}"/>
              </a:ext>
            </a:extLst>
          </p:cNvPr>
          <p:cNvSpPr txBox="1"/>
          <p:nvPr/>
        </p:nvSpPr>
        <p:spPr>
          <a:xfrm>
            <a:off x="13203182" y="6033566"/>
            <a:ext cx="1813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Cregyn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EC2AAE0-0C21-2E2F-869A-D8303C601E92}"/>
              </a:ext>
            </a:extLst>
          </p:cNvPr>
          <p:cNvSpPr txBox="1"/>
          <p:nvPr/>
        </p:nvSpPr>
        <p:spPr>
          <a:xfrm>
            <a:off x="8693880" y="1751960"/>
            <a:ext cx="1813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Coed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51DAE00-2066-C902-1FDE-A78DD10C179C}"/>
              </a:ext>
            </a:extLst>
          </p:cNvPr>
          <p:cNvGrpSpPr/>
          <p:nvPr/>
        </p:nvGrpSpPr>
        <p:grpSpPr>
          <a:xfrm>
            <a:off x="6258238" y="8551711"/>
            <a:ext cx="2885762" cy="395541"/>
            <a:chOff x="0" y="0"/>
            <a:chExt cx="760036" cy="10417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E91654D-81DA-A393-4EB8-FEDF7588D359}"/>
                </a:ext>
              </a:extLst>
            </p:cNvPr>
            <p:cNvSpPr/>
            <p:nvPr/>
          </p:nvSpPr>
          <p:spPr>
            <a:xfrm>
              <a:off x="0" y="0"/>
              <a:ext cx="760036" cy="104175"/>
            </a:xfrm>
            <a:custGeom>
              <a:avLst/>
              <a:gdLst/>
              <a:ahLst/>
              <a:cxnLst/>
              <a:rect l="l" t="t" r="r" b="b"/>
              <a:pathLst>
                <a:path w="760036" h="104175">
                  <a:moveTo>
                    <a:pt x="45608" y="0"/>
                  </a:moveTo>
                  <a:lnTo>
                    <a:pt x="714428" y="0"/>
                  </a:lnTo>
                  <a:cubicBezTo>
                    <a:pt x="739617" y="0"/>
                    <a:pt x="760036" y="20419"/>
                    <a:pt x="760036" y="45608"/>
                  </a:cubicBezTo>
                  <a:lnTo>
                    <a:pt x="760036" y="58568"/>
                  </a:lnTo>
                  <a:cubicBezTo>
                    <a:pt x="760036" y="83756"/>
                    <a:pt x="739617" y="104175"/>
                    <a:pt x="714428" y="104175"/>
                  </a:cubicBezTo>
                  <a:lnTo>
                    <a:pt x="45608" y="104175"/>
                  </a:lnTo>
                  <a:cubicBezTo>
                    <a:pt x="20419" y="104175"/>
                    <a:pt x="0" y="83756"/>
                    <a:pt x="0" y="58568"/>
                  </a:cubicBezTo>
                  <a:lnTo>
                    <a:pt x="0" y="45608"/>
                  </a:lnTo>
                  <a:cubicBezTo>
                    <a:pt x="0" y="20419"/>
                    <a:pt x="20419" y="0"/>
                    <a:pt x="456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A18B0B5C-0283-DF3C-B430-5EBCD5F0B2F1}"/>
                </a:ext>
              </a:extLst>
            </p:cNvPr>
            <p:cNvSpPr txBox="1"/>
            <p:nvPr/>
          </p:nvSpPr>
          <p:spPr>
            <a:xfrm>
              <a:off x="0" y="-38100"/>
              <a:ext cx="760036" cy="142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86F90B9A-2D6A-4E11-7E04-4F9A426E69DF}"/>
              </a:ext>
            </a:extLst>
          </p:cNvPr>
          <p:cNvSpPr txBox="1"/>
          <p:nvPr/>
        </p:nvSpPr>
        <p:spPr>
          <a:xfrm>
            <a:off x="8699496" y="857587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Deunydd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planhigion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5790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87CC572C-FD67-5A64-6F51-E660244F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56485" y="6664296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legs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29145" y="35826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Curved bodyshape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22149" y="4565944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Extra appendages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1B2E7-4311-4BFD-D6F9-C00D90852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72C9C079-1519-CE09-5812-642D6F21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B52B1852-1625-9CC3-C515-42C80D9D3FF2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22857FC-8392-3A15-57D5-F1CA91F04F9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D6BF519-9272-2E21-3B05-C0988D53EA3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ED3885E0-D9A0-66E7-AB0C-415D4451ED6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2220DC6-53C3-0B82-2B3D-2E288C1165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59F8BF1D-4841-5D61-883D-EE4EB2798BA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57789DEF-ACBF-68B2-5294-49633C1361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D8AD3985-FE95-DBD1-FF58-42BFED6C872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C592B8D-F7DA-3440-88EE-9142170926F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EA2CA08-A668-CD7D-8D06-52826D0BB1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A4B12A2-724E-B9AB-7602-A7D82F830E9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9C64367-3CF2-552F-3095-C41BCEC1418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2764F3C-3BC7-B9DF-4255-D9C835CDB2F2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A17E927-2896-C9C3-97EA-A312C3A4D362}"/>
              </a:ext>
            </a:extLst>
          </p:cNvPr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21D9B2F-998C-81E4-AD5E-EE9BB333DFEA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BERDYSYN DWR CROYW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01EF7CE3-E978-B3B6-0192-8AE690C6EC03}"/>
              </a:ext>
            </a:extLst>
          </p:cNvPr>
          <p:cNvSpPr txBox="1"/>
          <p:nvPr/>
        </p:nvSpPr>
        <p:spPr>
          <a:xfrm>
            <a:off x="6256485" y="6664296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Nifer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03F2715-7A8E-1012-DFC6-981614711765}"/>
              </a:ext>
            </a:extLst>
          </p:cNvPr>
          <p:cNvSpPr txBox="1"/>
          <p:nvPr/>
        </p:nvSpPr>
        <p:spPr>
          <a:xfrm>
            <a:off x="11429145" y="35826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Siâp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crwn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E4B4F45-5ECF-FFB9-EA1F-02953BA1209A}"/>
              </a:ext>
            </a:extLst>
          </p:cNvPr>
          <p:cNvSpPr txBox="1"/>
          <p:nvPr/>
        </p:nvSpPr>
        <p:spPr>
          <a:xfrm>
            <a:off x="2822149" y="4565944"/>
            <a:ext cx="4503686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Atodiadau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ychwanegol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B2232CFA-1B04-37B8-006D-0DF8E7D0C6DF}"/>
              </a:ext>
            </a:extLst>
          </p:cNvPr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90CEF2A3-E870-7A71-06FE-571A8CFA34A5}"/>
              </a:ext>
            </a:extLst>
          </p:cNvPr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6E57464E-DB5C-B098-6FAD-F8891833A79C}"/>
              </a:ext>
            </a:extLst>
          </p:cNvPr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965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blue and white wave&#10;&#10;AI-generated content may be incorrect.">
            <a:extLst>
              <a:ext uri="{FF2B5EF4-FFF2-40B4-BE49-F238E27FC236}">
                <a16:creationId xmlns:a16="http://schemas.microsoft.com/office/drawing/2014/main" id="{B6BB7583-7349-A84F-AC8D-B49EBAB41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2822149" y="4565944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Extra appendages</a:t>
            </a:r>
          </a:p>
        </p:txBody>
      </p:sp>
      <p:sp>
        <p:nvSpPr>
          <p:cNvPr id="26" name="AutoShape 26"/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56485" y="6664296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legs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29145" y="3582668"/>
            <a:ext cx="4503686" cy="65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Curved bodyshape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 dirty="0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RESEMBLES?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6256485" y="4048515"/>
            <a:ext cx="5779123" cy="3272428"/>
          </a:xfrm>
          <a:custGeom>
            <a:avLst/>
            <a:gdLst/>
            <a:ahLst/>
            <a:cxnLst/>
            <a:rect l="l" t="t" r="r" b="b"/>
            <a:pathLst>
              <a:path w="5779123" h="3272428">
                <a:moveTo>
                  <a:pt x="0" y="0"/>
                </a:moveTo>
                <a:lnTo>
                  <a:pt x="5779123" y="0"/>
                </a:lnTo>
                <a:lnTo>
                  <a:pt x="5779123" y="3272428"/>
                </a:lnTo>
                <a:lnTo>
                  <a:pt x="0" y="3272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wave&#10;&#10;AI-generated content may be incorrect.">
            <a:extLst>
              <a:ext uri="{FF2B5EF4-FFF2-40B4-BE49-F238E27FC236}">
                <a16:creationId xmlns:a16="http://schemas.microsoft.com/office/drawing/2014/main" id="{332D415B-8FAD-5D8C-EBF7-D367BD1A6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Be able to visually identify types of water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where different pollutions come from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Identify prevention methods to protect a rivers’ health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E7B84475-C6B1-68DA-21DB-05B41953400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14CD8C25-121B-EC00-9200-31A16545B0A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C7D9BEF-21E0-FCB2-6582-B0F8611D4A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16AA3779-31FA-1542-F7C2-9F5C3395BED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F6608A90-C5C7-4D67-05DB-44988A30569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3743892-0590-6087-C3FD-0120319BAE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DC8C52-4D2A-1584-D6B9-824FECCE12E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5509351C-85BD-9C26-51A1-4D7FD2B4B93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069E8EA3-E259-90F4-4559-4B35F81B29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7FBBEA93-9806-DA26-10D6-EA4686A7D3D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17431CA1-B3B4-4083-5888-05F084F38CC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E44A2C1C-C374-FD64-70ED-E439F896888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04617-297B-65A3-DB4B-DCFBAE0C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76C80579-B97A-7387-026E-8FA0A9ED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34D6CB2B-8E3F-C0E3-A63F-9E714ADCC32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299A1D8-FB8A-AD59-A53A-EF574810E9B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0A623E2B-EEFF-326E-E3B8-87D0C9B1405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78AA09D-6B14-C08D-72A7-DFB4D8C4B3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1FBABC6-B42E-807C-ED04-5AE672C5576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7A3084F4-04B4-241C-AD5B-425F4F0B1E6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0B9FE56-C69A-B594-FC08-5C4AC8E8F2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6B58180-CAB0-B327-C2D5-5024B926AD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EB3C1BD6-188D-DDF3-AA0A-7FAAD0F2BFB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B594B972-5DB0-1580-C9C3-06A6D75B03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301CFEA-257D-9964-E84A-7B7AB737D06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C4E4790-7E1B-2F0B-4B22-62B9268CC29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433963E-68CE-0EE1-8760-205C2D3C71B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47AF6CD-CC6A-DE84-D219-BAFB94C4478F}"/>
              </a:ext>
            </a:extLst>
          </p:cNvPr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E9C7B03-1C77-E96A-38B9-01FF1990A03C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BERDYSYN DWR CROYW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AC1AA53-CB46-C189-331F-4AF72532925D}"/>
              </a:ext>
            </a:extLst>
          </p:cNvPr>
          <p:cNvSpPr txBox="1"/>
          <p:nvPr/>
        </p:nvSpPr>
        <p:spPr>
          <a:xfrm>
            <a:off x="6256485" y="6664296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Nifer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18A9606-2CAA-66E3-6AB6-C6C8FA408F58}"/>
              </a:ext>
            </a:extLst>
          </p:cNvPr>
          <p:cNvSpPr txBox="1"/>
          <p:nvPr/>
        </p:nvSpPr>
        <p:spPr>
          <a:xfrm>
            <a:off x="11429145" y="35826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Siap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crwn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63F1B939-876D-8FA1-07A8-CA717021DE64}"/>
              </a:ext>
            </a:extLst>
          </p:cNvPr>
          <p:cNvSpPr txBox="1"/>
          <p:nvPr/>
        </p:nvSpPr>
        <p:spPr>
          <a:xfrm>
            <a:off x="2822149" y="4565944"/>
            <a:ext cx="4503686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Atodiadau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ychwanegol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388004BD-A476-188B-984F-43AB44AB2874}"/>
              </a:ext>
            </a:extLst>
          </p:cNvPr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AFEB9862-36A6-AC67-3CB8-10F145F05018}"/>
              </a:ext>
            </a:extLst>
          </p:cNvPr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F85B4DF6-08D1-2EFE-6D21-BA3CAE9DDB19}"/>
              </a:ext>
            </a:extLst>
          </p:cNvPr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2">
            <a:extLst>
              <a:ext uri="{FF2B5EF4-FFF2-40B4-BE49-F238E27FC236}">
                <a16:creationId xmlns:a16="http://schemas.microsoft.com/office/drawing/2014/main" id="{0DCD1367-CF60-9797-3F31-227940142D23}"/>
              </a:ext>
            </a:extLst>
          </p:cNvPr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" name="Group 33">
              <a:extLst>
                <a:ext uri="{FF2B5EF4-FFF2-40B4-BE49-F238E27FC236}">
                  <a16:creationId xmlns:a16="http://schemas.microsoft.com/office/drawing/2014/main" id="{84CF1F1F-BD1F-9982-CBC4-911C48F7E13C}"/>
                </a:ext>
              </a:extLst>
            </p:cNvPr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8" name="Freeform 34">
                <a:extLst>
                  <a:ext uri="{FF2B5EF4-FFF2-40B4-BE49-F238E27FC236}">
                    <a16:creationId xmlns:a16="http://schemas.microsoft.com/office/drawing/2014/main" id="{5C1B2014-2EB9-E514-D9FF-C7DEC01901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35">
                <a:extLst>
                  <a:ext uri="{FF2B5EF4-FFF2-40B4-BE49-F238E27FC236}">
                    <a16:creationId xmlns:a16="http://schemas.microsoft.com/office/drawing/2014/main" id="{0FA9D293-270C-8FE1-E96A-F0C6212EB2E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4" name="Group 36">
              <a:extLst>
                <a:ext uri="{FF2B5EF4-FFF2-40B4-BE49-F238E27FC236}">
                  <a16:creationId xmlns:a16="http://schemas.microsoft.com/office/drawing/2014/main" id="{C15714F7-7B72-74B2-44FA-D5A02A44B69B}"/>
                </a:ext>
              </a:extLst>
            </p:cNvPr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6" name="Freeform 37">
                <a:extLst>
                  <a:ext uri="{FF2B5EF4-FFF2-40B4-BE49-F238E27FC236}">
                    <a16:creationId xmlns:a16="http://schemas.microsoft.com/office/drawing/2014/main" id="{D7E6FE04-1F73-1494-5270-47067DEEA8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38">
                <a:extLst>
                  <a:ext uri="{FF2B5EF4-FFF2-40B4-BE49-F238E27FC236}">
                    <a16:creationId xmlns:a16="http://schemas.microsoft.com/office/drawing/2014/main" id="{657EFA12-6CEC-2077-1DCC-36DA08E16EE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6FEA615F-8767-482E-A70F-E04F522E63D7}"/>
                </a:ext>
              </a:extLst>
            </p:cNvPr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 dirty="0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YN DEBYG I?</a:t>
              </a:r>
            </a:p>
          </p:txBody>
        </p:sp>
      </p:grpSp>
      <p:sp>
        <p:nvSpPr>
          <p:cNvPr id="10" name="Freeform 40">
            <a:extLst>
              <a:ext uri="{FF2B5EF4-FFF2-40B4-BE49-F238E27FC236}">
                <a16:creationId xmlns:a16="http://schemas.microsoft.com/office/drawing/2014/main" id="{5CF1453A-70A7-31E4-6E5E-CBC323F6CC85}"/>
              </a:ext>
            </a:extLst>
          </p:cNvPr>
          <p:cNvSpPr/>
          <p:nvPr/>
        </p:nvSpPr>
        <p:spPr>
          <a:xfrm>
            <a:off x="6256485" y="4048515"/>
            <a:ext cx="5779123" cy="3272428"/>
          </a:xfrm>
          <a:custGeom>
            <a:avLst/>
            <a:gdLst/>
            <a:ahLst/>
            <a:cxnLst/>
            <a:rect l="l" t="t" r="r" b="b"/>
            <a:pathLst>
              <a:path w="5779123" h="3272428">
                <a:moveTo>
                  <a:pt x="0" y="0"/>
                </a:moveTo>
                <a:lnTo>
                  <a:pt x="5779123" y="0"/>
                </a:lnTo>
                <a:lnTo>
                  <a:pt x="5779123" y="3272428"/>
                </a:lnTo>
                <a:lnTo>
                  <a:pt x="0" y="32724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33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A5942DC1-C38A-3C1C-D6D1-3B8FD4801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985746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10282" y="5877267"/>
            <a:ext cx="16684223" cy="583948"/>
          </a:xfrm>
          <a:custGeom>
            <a:avLst/>
            <a:gdLst/>
            <a:ahLst/>
            <a:cxnLst/>
            <a:rect l="l" t="t" r="r" b="b"/>
            <a:pathLst>
              <a:path w="16684223" h="583948">
                <a:moveTo>
                  <a:pt x="0" y="0"/>
                </a:moveTo>
                <a:lnTo>
                  <a:pt x="16684223" y="0"/>
                </a:lnTo>
                <a:lnTo>
                  <a:pt x="16684223" y="583948"/>
                </a:lnTo>
                <a:lnTo>
                  <a:pt x="0" y="58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1004961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POLLUTION SENSITIVITY SCALE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10282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MOST SENSITIVE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98284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LEAST SENSITIVE </a:t>
            </a:r>
          </a:p>
        </p:txBody>
      </p:sp>
      <p:sp>
        <p:nvSpPr>
          <p:cNvPr id="28" name="Freeform 28"/>
          <p:cNvSpPr/>
          <p:nvPr/>
        </p:nvSpPr>
        <p:spPr>
          <a:xfrm>
            <a:off x="846835" y="3333984"/>
            <a:ext cx="2831210" cy="1888715"/>
          </a:xfrm>
          <a:custGeom>
            <a:avLst/>
            <a:gdLst/>
            <a:ahLst/>
            <a:cxnLst/>
            <a:rect l="l" t="t" r="r" b="b"/>
            <a:pathLst>
              <a:path w="2831210" h="1888715">
                <a:moveTo>
                  <a:pt x="0" y="0"/>
                </a:moveTo>
                <a:lnTo>
                  <a:pt x="2831210" y="0"/>
                </a:lnTo>
                <a:lnTo>
                  <a:pt x="2831210" y="1888715"/>
                </a:lnTo>
                <a:lnTo>
                  <a:pt x="0" y="188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2743744" y="3335561"/>
            <a:ext cx="3011040" cy="1949648"/>
          </a:xfrm>
          <a:custGeom>
            <a:avLst/>
            <a:gdLst/>
            <a:ahLst/>
            <a:cxnLst/>
            <a:rect l="l" t="t" r="r" b="b"/>
            <a:pathLst>
              <a:path w="3011040" h="1949648">
                <a:moveTo>
                  <a:pt x="0" y="0"/>
                </a:moveTo>
                <a:lnTo>
                  <a:pt x="3011040" y="0"/>
                </a:lnTo>
                <a:lnTo>
                  <a:pt x="3011040" y="1949648"/>
                </a:lnTo>
                <a:lnTo>
                  <a:pt x="0" y="1949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8002684" y="3509926"/>
            <a:ext cx="2579698" cy="1905752"/>
          </a:xfrm>
          <a:custGeom>
            <a:avLst/>
            <a:gdLst/>
            <a:ahLst/>
            <a:cxnLst/>
            <a:rect l="l" t="t" r="r" b="b"/>
            <a:pathLst>
              <a:path w="2579698" h="1905752">
                <a:moveTo>
                  <a:pt x="0" y="0"/>
                </a:moveTo>
                <a:lnTo>
                  <a:pt x="2579698" y="0"/>
                </a:lnTo>
                <a:lnTo>
                  <a:pt x="2579698" y="1905752"/>
                </a:lnTo>
                <a:lnTo>
                  <a:pt x="0" y="1905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601217" y="4017478"/>
            <a:ext cx="1990355" cy="1377783"/>
          </a:xfrm>
          <a:custGeom>
            <a:avLst/>
            <a:gdLst/>
            <a:ahLst/>
            <a:cxnLst/>
            <a:rect l="l" t="t" r="r" b="b"/>
            <a:pathLst>
              <a:path w="1990355" h="1377783">
                <a:moveTo>
                  <a:pt x="0" y="0"/>
                </a:moveTo>
                <a:lnTo>
                  <a:pt x="1990355" y="0"/>
                </a:lnTo>
                <a:lnTo>
                  <a:pt x="1990355" y="1377782"/>
                </a:lnTo>
                <a:lnTo>
                  <a:pt x="0" y="1377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5241891" y="3398071"/>
            <a:ext cx="2850981" cy="1824628"/>
          </a:xfrm>
          <a:custGeom>
            <a:avLst/>
            <a:gdLst/>
            <a:ahLst/>
            <a:cxnLst/>
            <a:rect l="l" t="t" r="r" b="b"/>
            <a:pathLst>
              <a:path w="2850981" h="1824628">
                <a:moveTo>
                  <a:pt x="0" y="0"/>
                </a:moveTo>
                <a:lnTo>
                  <a:pt x="2850981" y="0"/>
                </a:lnTo>
                <a:lnTo>
                  <a:pt x="2850981" y="1824628"/>
                </a:lnTo>
                <a:lnTo>
                  <a:pt x="0" y="1824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0660446" y="3176940"/>
            <a:ext cx="2940771" cy="2194550"/>
          </a:xfrm>
          <a:custGeom>
            <a:avLst/>
            <a:gdLst/>
            <a:ahLst/>
            <a:cxnLst/>
            <a:rect l="l" t="t" r="r" b="b"/>
            <a:pathLst>
              <a:path w="2940771" h="2194550">
                <a:moveTo>
                  <a:pt x="0" y="0"/>
                </a:moveTo>
                <a:lnTo>
                  <a:pt x="2940771" y="0"/>
                </a:lnTo>
                <a:lnTo>
                  <a:pt x="2940771" y="2194550"/>
                </a:lnTo>
                <a:lnTo>
                  <a:pt x="0" y="219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213465" y="3630065"/>
            <a:ext cx="2644488" cy="1765196"/>
          </a:xfrm>
          <a:custGeom>
            <a:avLst/>
            <a:gdLst/>
            <a:ahLst/>
            <a:cxnLst/>
            <a:rect l="l" t="t" r="r" b="b"/>
            <a:pathLst>
              <a:path w="2644488" h="1765196">
                <a:moveTo>
                  <a:pt x="0" y="0"/>
                </a:moveTo>
                <a:lnTo>
                  <a:pt x="2644488" y="0"/>
                </a:lnTo>
                <a:lnTo>
                  <a:pt x="2644488" y="1765195"/>
                </a:lnTo>
                <a:lnTo>
                  <a:pt x="0" y="1765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11026082" y="5207102"/>
            <a:ext cx="1751444" cy="376318"/>
            <a:chOff x="0" y="0"/>
            <a:chExt cx="461286" cy="9911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61286" cy="99112"/>
            </a:xfrm>
            <a:custGeom>
              <a:avLst/>
              <a:gdLst/>
              <a:ahLst/>
              <a:cxnLst/>
              <a:rect l="l" t="t" r="r" b="b"/>
              <a:pathLst>
                <a:path w="461286" h="99112">
                  <a:moveTo>
                    <a:pt x="49556" y="0"/>
                  </a:moveTo>
                  <a:lnTo>
                    <a:pt x="411729" y="0"/>
                  </a:lnTo>
                  <a:cubicBezTo>
                    <a:pt x="424872" y="0"/>
                    <a:pt x="437477" y="5221"/>
                    <a:pt x="446771" y="14515"/>
                  </a:cubicBezTo>
                  <a:cubicBezTo>
                    <a:pt x="456064" y="23808"/>
                    <a:pt x="461286" y="36413"/>
                    <a:pt x="461286" y="49556"/>
                  </a:cubicBezTo>
                  <a:lnTo>
                    <a:pt x="461286" y="49556"/>
                  </a:lnTo>
                  <a:cubicBezTo>
                    <a:pt x="461286" y="62699"/>
                    <a:pt x="456064" y="75304"/>
                    <a:pt x="446771" y="84598"/>
                  </a:cubicBezTo>
                  <a:cubicBezTo>
                    <a:pt x="437477" y="93891"/>
                    <a:pt x="424872" y="99112"/>
                    <a:pt x="411729" y="99112"/>
                  </a:cubicBezTo>
                  <a:lnTo>
                    <a:pt x="49556" y="99112"/>
                  </a:lnTo>
                  <a:cubicBezTo>
                    <a:pt x="36413" y="99112"/>
                    <a:pt x="23808" y="93891"/>
                    <a:pt x="14515" y="84598"/>
                  </a:cubicBezTo>
                  <a:cubicBezTo>
                    <a:pt x="5221" y="75304"/>
                    <a:pt x="0" y="62699"/>
                    <a:pt x="0" y="49556"/>
                  </a:cubicBezTo>
                  <a:lnTo>
                    <a:pt x="0" y="49556"/>
                  </a:lnTo>
                  <a:cubicBezTo>
                    <a:pt x="0" y="36413"/>
                    <a:pt x="5221" y="23808"/>
                    <a:pt x="14515" y="14515"/>
                  </a:cubicBezTo>
                  <a:cubicBezTo>
                    <a:pt x="23808" y="5221"/>
                    <a:pt x="36413" y="0"/>
                    <a:pt x="495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61286" cy="13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D638-1644-D043-A712-001CAC21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45D4791D-AA66-9877-D641-0FB2A1C3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FA0146E7-3BED-7082-3A49-909EF91955E7}"/>
              </a:ext>
            </a:extLst>
          </p:cNvPr>
          <p:cNvSpPr/>
          <p:nvPr/>
        </p:nvSpPr>
        <p:spPr>
          <a:xfrm>
            <a:off x="668051" y="1191964"/>
            <a:ext cx="985746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F7CB1CB-7B4D-C53D-3A07-51AE306B55C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B463EB0-0D8D-6050-5644-7F10ED70F36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BFB671A9-A450-97A0-A712-F91F610192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E72EDD3E-D1EF-D70F-49EE-7A67528B3C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652B5E0-2816-FC06-89FA-D0AC9648B54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7F2D3384-8679-D113-1EA7-90A684E096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AE054F7-4C7D-1F63-3761-5D133963A98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46E7611B-8E87-1559-E7C1-B8CF4AF9401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68C5F2C-ED26-3131-3276-6423E4C5ED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AB146FF-E5F5-E5D1-16CD-DE731C2EB9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82CC857-84CC-A42D-9F5A-E3E7C607061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CBFA292-F79E-A652-742B-6E6756945FB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5415489D-CB6F-1810-477D-736DAEF766BD}"/>
              </a:ext>
            </a:extLst>
          </p:cNvPr>
          <p:cNvSpPr/>
          <p:nvPr/>
        </p:nvSpPr>
        <p:spPr>
          <a:xfrm>
            <a:off x="1010282" y="5877267"/>
            <a:ext cx="16684223" cy="583948"/>
          </a:xfrm>
          <a:custGeom>
            <a:avLst/>
            <a:gdLst/>
            <a:ahLst/>
            <a:cxnLst/>
            <a:rect l="l" t="t" r="r" b="b"/>
            <a:pathLst>
              <a:path w="16684223" h="583948">
                <a:moveTo>
                  <a:pt x="0" y="0"/>
                </a:moveTo>
                <a:lnTo>
                  <a:pt x="16684223" y="0"/>
                </a:lnTo>
                <a:lnTo>
                  <a:pt x="16684223" y="583948"/>
                </a:lnTo>
                <a:lnTo>
                  <a:pt x="0" y="58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3706E68-FAC8-F799-1218-77EEA3374E0C}"/>
              </a:ext>
            </a:extLst>
          </p:cNvPr>
          <p:cNvSpPr txBox="1"/>
          <p:nvPr/>
        </p:nvSpPr>
        <p:spPr>
          <a:xfrm>
            <a:off x="550930" y="337101"/>
            <a:ext cx="12226596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GRADDFA SENSITIFRWYDD LLYGREDD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C72E66B-7A5B-4BD3-9A60-EDB9F003E1AB}"/>
              </a:ext>
            </a:extLst>
          </p:cNvPr>
          <p:cNvSpPr txBox="1"/>
          <p:nvPr/>
        </p:nvSpPr>
        <p:spPr>
          <a:xfrm>
            <a:off x="1010282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MWYAF SENSITIF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CAFD1C5-1A9D-F9D3-B61E-3C66F014A03D}"/>
              </a:ext>
            </a:extLst>
          </p:cNvPr>
          <p:cNvSpPr txBox="1"/>
          <p:nvPr/>
        </p:nvSpPr>
        <p:spPr>
          <a:xfrm>
            <a:off x="11498284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LLEIAF SENSITIF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9220E62-9301-F6B4-A993-3D97E8CB25F6}"/>
              </a:ext>
            </a:extLst>
          </p:cNvPr>
          <p:cNvSpPr/>
          <p:nvPr/>
        </p:nvSpPr>
        <p:spPr>
          <a:xfrm>
            <a:off x="846835" y="3333984"/>
            <a:ext cx="2831210" cy="1888715"/>
          </a:xfrm>
          <a:custGeom>
            <a:avLst/>
            <a:gdLst/>
            <a:ahLst/>
            <a:cxnLst/>
            <a:rect l="l" t="t" r="r" b="b"/>
            <a:pathLst>
              <a:path w="2831210" h="1888715">
                <a:moveTo>
                  <a:pt x="0" y="0"/>
                </a:moveTo>
                <a:lnTo>
                  <a:pt x="2831210" y="0"/>
                </a:lnTo>
                <a:lnTo>
                  <a:pt x="2831210" y="1888715"/>
                </a:lnTo>
                <a:lnTo>
                  <a:pt x="0" y="188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4BCDF9C-9E61-2BCA-0461-D5C5C9E55115}"/>
              </a:ext>
            </a:extLst>
          </p:cNvPr>
          <p:cNvSpPr/>
          <p:nvPr/>
        </p:nvSpPr>
        <p:spPr>
          <a:xfrm>
            <a:off x="2743744" y="3335561"/>
            <a:ext cx="3011040" cy="1949648"/>
          </a:xfrm>
          <a:custGeom>
            <a:avLst/>
            <a:gdLst/>
            <a:ahLst/>
            <a:cxnLst/>
            <a:rect l="l" t="t" r="r" b="b"/>
            <a:pathLst>
              <a:path w="3011040" h="1949648">
                <a:moveTo>
                  <a:pt x="0" y="0"/>
                </a:moveTo>
                <a:lnTo>
                  <a:pt x="3011040" y="0"/>
                </a:lnTo>
                <a:lnTo>
                  <a:pt x="3011040" y="1949648"/>
                </a:lnTo>
                <a:lnTo>
                  <a:pt x="0" y="19496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6B8D733-2F21-0D04-0BFB-F6DA85555EE9}"/>
              </a:ext>
            </a:extLst>
          </p:cNvPr>
          <p:cNvSpPr/>
          <p:nvPr/>
        </p:nvSpPr>
        <p:spPr>
          <a:xfrm>
            <a:off x="8002684" y="3509926"/>
            <a:ext cx="2579698" cy="1905752"/>
          </a:xfrm>
          <a:custGeom>
            <a:avLst/>
            <a:gdLst/>
            <a:ahLst/>
            <a:cxnLst/>
            <a:rect l="l" t="t" r="r" b="b"/>
            <a:pathLst>
              <a:path w="2579698" h="1905752">
                <a:moveTo>
                  <a:pt x="0" y="0"/>
                </a:moveTo>
                <a:lnTo>
                  <a:pt x="2579698" y="0"/>
                </a:lnTo>
                <a:lnTo>
                  <a:pt x="2579698" y="1905752"/>
                </a:lnTo>
                <a:lnTo>
                  <a:pt x="0" y="1905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0BE64A5-93B1-EF2A-F041-2442F033B353}"/>
              </a:ext>
            </a:extLst>
          </p:cNvPr>
          <p:cNvSpPr/>
          <p:nvPr/>
        </p:nvSpPr>
        <p:spPr>
          <a:xfrm>
            <a:off x="13601217" y="4017478"/>
            <a:ext cx="1990355" cy="1377783"/>
          </a:xfrm>
          <a:custGeom>
            <a:avLst/>
            <a:gdLst/>
            <a:ahLst/>
            <a:cxnLst/>
            <a:rect l="l" t="t" r="r" b="b"/>
            <a:pathLst>
              <a:path w="1990355" h="1377783">
                <a:moveTo>
                  <a:pt x="0" y="0"/>
                </a:moveTo>
                <a:lnTo>
                  <a:pt x="1990355" y="0"/>
                </a:lnTo>
                <a:lnTo>
                  <a:pt x="1990355" y="1377782"/>
                </a:lnTo>
                <a:lnTo>
                  <a:pt x="0" y="1377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837F82C-BC70-5E68-43B3-C48FC6E20EF7}"/>
              </a:ext>
            </a:extLst>
          </p:cNvPr>
          <p:cNvSpPr/>
          <p:nvPr/>
        </p:nvSpPr>
        <p:spPr>
          <a:xfrm>
            <a:off x="5241891" y="3398071"/>
            <a:ext cx="2850981" cy="1824628"/>
          </a:xfrm>
          <a:custGeom>
            <a:avLst/>
            <a:gdLst/>
            <a:ahLst/>
            <a:cxnLst/>
            <a:rect l="l" t="t" r="r" b="b"/>
            <a:pathLst>
              <a:path w="2850981" h="1824628">
                <a:moveTo>
                  <a:pt x="0" y="0"/>
                </a:moveTo>
                <a:lnTo>
                  <a:pt x="2850981" y="0"/>
                </a:lnTo>
                <a:lnTo>
                  <a:pt x="2850981" y="1824628"/>
                </a:lnTo>
                <a:lnTo>
                  <a:pt x="0" y="1824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030D9CF-5810-7F05-4F34-D739F16EB82E}"/>
              </a:ext>
            </a:extLst>
          </p:cNvPr>
          <p:cNvSpPr/>
          <p:nvPr/>
        </p:nvSpPr>
        <p:spPr>
          <a:xfrm>
            <a:off x="10660446" y="3176940"/>
            <a:ext cx="2940771" cy="2194550"/>
          </a:xfrm>
          <a:custGeom>
            <a:avLst/>
            <a:gdLst/>
            <a:ahLst/>
            <a:cxnLst/>
            <a:rect l="l" t="t" r="r" b="b"/>
            <a:pathLst>
              <a:path w="2940771" h="2194550">
                <a:moveTo>
                  <a:pt x="0" y="0"/>
                </a:moveTo>
                <a:lnTo>
                  <a:pt x="2940771" y="0"/>
                </a:lnTo>
                <a:lnTo>
                  <a:pt x="2940771" y="2194550"/>
                </a:lnTo>
                <a:lnTo>
                  <a:pt x="0" y="219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912A1FA-589B-1A22-DD0F-5D8BB50A2F31}"/>
              </a:ext>
            </a:extLst>
          </p:cNvPr>
          <p:cNvSpPr/>
          <p:nvPr/>
        </p:nvSpPr>
        <p:spPr>
          <a:xfrm>
            <a:off x="15213465" y="3630065"/>
            <a:ext cx="2644488" cy="1765196"/>
          </a:xfrm>
          <a:custGeom>
            <a:avLst/>
            <a:gdLst/>
            <a:ahLst/>
            <a:cxnLst/>
            <a:rect l="l" t="t" r="r" b="b"/>
            <a:pathLst>
              <a:path w="2644488" h="1765196">
                <a:moveTo>
                  <a:pt x="0" y="0"/>
                </a:moveTo>
                <a:lnTo>
                  <a:pt x="2644488" y="0"/>
                </a:lnTo>
                <a:lnTo>
                  <a:pt x="2644488" y="1765195"/>
                </a:lnTo>
                <a:lnTo>
                  <a:pt x="0" y="1765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EAE94E4-6ABA-71F5-A529-0AE822D3810E}"/>
              </a:ext>
            </a:extLst>
          </p:cNvPr>
          <p:cNvGrpSpPr/>
          <p:nvPr/>
        </p:nvGrpSpPr>
        <p:grpSpPr>
          <a:xfrm>
            <a:off x="11026082" y="5207102"/>
            <a:ext cx="1751444" cy="376318"/>
            <a:chOff x="0" y="0"/>
            <a:chExt cx="461286" cy="99112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EEAB6C-0297-F923-62AC-193C9BD5C6B1}"/>
                </a:ext>
              </a:extLst>
            </p:cNvPr>
            <p:cNvSpPr/>
            <p:nvPr/>
          </p:nvSpPr>
          <p:spPr>
            <a:xfrm>
              <a:off x="0" y="0"/>
              <a:ext cx="461286" cy="99112"/>
            </a:xfrm>
            <a:custGeom>
              <a:avLst/>
              <a:gdLst/>
              <a:ahLst/>
              <a:cxnLst/>
              <a:rect l="l" t="t" r="r" b="b"/>
              <a:pathLst>
                <a:path w="461286" h="99112">
                  <a:moveTo>
                    <a:pt x="49556" y="0"/>
                  </a:moveTo>
                  <a:lnTo>
                    <a:pt x="411729" y="0"/>
                  </a:lnTo>
                  <a:cubicBezTo>
                    <a:pt x="424872" y="0"/>
                    <a:pt x="437477" y="5221"/>
                    <a:pt x="446771" y="14515"/>
                  </a:cubicBezTo>
                  <a:cubicBezTo>
                    <a:pt x="456064" y="23808"/>
                    <a:pt x="461286" y="36413"/>
                    <a:pt x="461286" y="49556"/>
                  </a:cubicBezTo>
                  <a:lnTo>
                    <a:pt x="461286" y="49556"/>
                  </a:lnTo>
                  <a:cubicBezTo>
                    <a:pt x="461286" y="62699"/>
                    <a:pt x="456064" y="75304"/>
                    <a:pt x="446771" y="84598"/>
                  </a:cubicBezTo>
                  <a:cubicBezTo>
                    <a:pt x="437477" y="93891"/>
                    <a:pt x="424872" y="99112"/>
                    <a:pt x="411729" y="99112"/>
                  </a:cubicBezTo>
                  <a:lnTo>
                    <a:pt x="49556" y="99112"/>
                  </a:lnTo>
                  <a:cubicBezTo>
                    <a:pt x="36413" y="99112"/>
                    <a:pt x="23808" y="93891"/>
                    <a:pt x="14515" y="84598"/>
                  </a:cubicBezTo>
                  <a:cubicBezTo>
                    <a:pt x="5221" y="75304"/>
                    <a:pt x="0" y="62699"/>
                    <a:pt x="0" y="49556"/>
                  </a:cubicBezTo>
                  <a:lnTo>
                    <a:pt x="0" y="49556"/>
                  </a:lnTo>
                  <a:cubicBezTo>
                    <a:pt x="0" y="36413"/>
                    <a:pt x="5221" y="23808"/>
                    <a:pt x="14515" y="14515"/>
                  </a:cubicBezTo>
                  <a:cubicBezTo>
                    <a:pt x="23808" y="5221"/>
                    <a:pt x="36413" y="0"/>
                    <a:pt x="495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136492FA-E0FA-E19B-A597-3C256E844133}"/>
                </a:ext>
              </a:extLst>
            </p:cNvPr>
            <p:cNvSpPr txBox="1"/>
            <p:nvPr/>
          </p:nvSpPr>
          <p:spPr>
            <a:xfrm>
              <a:off x="0" y="-38100"/>
              <a:ext cx="461286" cy="13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961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961037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1E44AE39-A91B-0298-6C17-19F12792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8051" y="337101"/>
            <a:ext cx="96826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5024" y="1545397"/>
            <a:ext cx="10055912" cy="132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the river invetebrates live?</a:t>
            </a: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8D91D-4CD6-CD6A-F257-E4A3A7B5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0F00FCFC-D138-F054-244B-DCD212CB1230}"/>
              </a:ext>
            </a:extLst>
          </p:cNvPr>
          <p:cNvSpPr/>
          <p:nvPr/>
        </p:nvSpPr>
        <p:spPr>
          <a:xfrm>
            <a:off x="668051" y="1191964"/>
            <a:ext cx="961037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FD344FD5-0AAE-0F13-DFD8-3FEBEC723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956CAA91-FAC0-EB8C-648E-34CF94DF53C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EFC78D2-34C3-35C3-ED13-DC79000C4DE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5929F41-0DF0-2B6F-91CA-482F0E187A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C9F5EEE9-81C8-959C-7648-A36297A6DD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9D65080-2A3B-DD31-46A3-FCC251E51C0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8851D146-E35F-79A6-51DC-AACC3CA06C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338CF30-EA7A-6622-E3E6-FEFE58F9CD4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26E630A-6EF4-8176-59F8-7AA26883A1C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3A0929E-C021-0E41-3416-5100AD1A54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C5A83CB-6ECF-294E-02E8-E3001AFC68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AABA96F-6ACC-5EFB-25C7-77E7623B4CB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276BA31-96F9-AF92-91EB-ADC71C34BA4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027BC0CB-63E3-9A3D-2C3D-5C015E865C62}"/>
              </a:ext>
            </a:extLst>
          </p:cNvPr>
          <p:cNvSpPr txBox="1"/>
          <p:nvPr/>
        </p:nvSpPr>
        <p:spPr>
          <a:xfrm>
            <a:off x="668050" y="337101"/>
            <a:ext cx="106095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INFERTIBRATIAU 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E3EAEFC-5EB6-8477-ABFC-796E8B396243}"/>
              </a:ext>
            </a:extLst>
          </p:cNvPr>
          <p:cNvSpPr txBox="1"/>
          <p:nvPr/>
        </p:nvSpPr>
        <p:spPr>
          <a:xfrm>
            <a:off x="875024" y="1545397"/>
            <a:ext cx="10055912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Ble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infertebratau'r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98C3B40-34F5-A877-4741-7D0009C11386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0CD0A27-F9AF-E7D7-7D9F-CF4E0241703D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CE0A357-B695-3938-4BEE-69D15E08346F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D9D837D-52C0-32A7-D27F-D22143FFD1C6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882562D-CE90-89A7-2CB0-9230DE026869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8CEC69D-E526-387F-0952-54308D5503C6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342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/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68051" y="1191964"/>
            <a:ext cx="955020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8051" y="337101"/>
            <a:ext cx="962203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25" name="Freeform 25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4515374" y="9483939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492139" y="8719521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9844870" y="9401055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9" y="0"/>
                </a:lnTo>
                <a:lnTo>
                  <a:pt x="1491349" y="965649"/>
                </a:lnTo>
                <a:lnTo>
                  <a:pt x="0" y="96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3558814" y="9359271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0930935" y="8892519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9"/>
                </a:lnTo>
                <a:lnTo>
                  <a:pt x="0" y="11828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 flipH="1">
            <a:off x="10811697" y="8022943"/>
            <a:ext cx="3208720" cy="1235357"/>
          </a:xfrm>
          <a:custGeom>
            <a:avLst/>
            <a:gdLst/>
            <a:ahLst/>
            <a:cxnLst/>
            <a:rect l="l" t="t" r="r" b="b"/>
            <a:pathLst>
              <a:path w="3208720" h="1235357">
                <a:moveTo>
                  <a:pt x="3208720" y="0"/>
                </a:moveTo>
                <a:lnTo>
                  <a:pt x="0" y="0"/>
                </a:lnTo>
                <a:lnTo>
                  <a:pt x="0" y="1235357"/>
                </a:lnTo>
                <a:lnTo>
                  <a:pt x="3208720" y="1235357"/>
                </a:lnTo>
                <a:lnTo>
                  <a:pt x="3208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/>
          <p:cNvSpPr txBox="1"/>
          <p:nvPr/>
        </p:nvSpPr>
        <p:spPr>
          <a:xfrm>
            <a:off x="875024" y="1545397"/>
            <a:ext cx="10055912" cy="19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our invetebrates live?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Under the rocks at the bottom!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12B6-1572-A45F-E3D9-AA9C94A2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14B2B8-835A-B087-8690-FAA4B9E19A99}"/>
              </a:ext>
            </a:extLst>
          </p:cNvPr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B5F3543C-944F-3099-A60E-D12F34880F1E}"/>
                </a:ext>
              </a:extLst>
            </p:cNvPr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1F5A6281-3BE7-1C00-373C-7A0051B73771}"/>
                </a:ext>
              </a:extLst>
            </p:cNvPr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249EC08-BCD5-7A69-0E9A-B72431DF0377}"/>
                </a:ext>
              </a:extLst>
            </p:cNvPr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A17FA8B-DF8A-A9CB-8E78-88934BC6D11D}"/>
                  </a:ext>
                </a:extLst>
              </p:cNvPr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6DE9ABF-8965-E594-2675-49402101B3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98B745FA-6FCF-1B95-7928-5BC528E10D02}"/>
                </a:ext>
              </a:extLst>
            </p:cNvPr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99E165F4-62F0-6D57-0EE4-A2407303D13E}"/>
                </a:ext>
              </a:extLst>
            </p:cNvPr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77125F7-0398-17EF-B851-73C84DC0E3DD}"/>
                </a:ext>
              </a:extLst>
            </p:cNvPr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35759EF6-C132-D3DF-4AF6-CE0679119AE7}"/>
              </a:ext>
            </a:extLst>
          </p:cNvPr>
          <p:cNvSpPr/>
          <p:nvPr/>
        </p:nvSpPr>
        <p:spPr>
          <a:xfrm>
            <a:off x="668051" y="1191964"/>
            <a:ext cx="955020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7D9F35A-C03A-E40D-EF66-76CB03241C1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FB21D80-66D7-1869-7B7A-E252229B5B1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E134397-3483-5ECC-4F25-28CE34A339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D316A70-C549-2EE8-D717-67C96BDDA4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32DCCB4-8F19-CCDB-312A-C73D232460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20631BA-5E25-C0DB-588C-573CB1965C5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8DB2B33-D0E9-978F-6B27-DBC62BFDCA4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9841085-A0E0-A228-05E6-710D5E6B7AA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FA2B567-836D-5F92-44B7-376FAADA0D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3F44AA9-1008-5471-2C7A-816967AB684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F6DEEB3-22AE-AE13-46AF-A7AC6E72E7FE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508D1EB-3E44-5D0A-6FFD-B1C639A9325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FB1B48F1-EF70-4ACA-5F4D-9DF407011340}"/>
              </a:ext>
            </a:extLst>
          </p:cNvPr>
          <p:cNvSpPr txBox="1"/>
          <p:nvPr/>
        </p:nvSpPr>
        <p:spPr>
          <a:xfrm>
            <a:off x="668051" y="337101"/>
            <a:ext cx="1026288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 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B400826B-9194-9E6E-C37A-AE417050D44F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3A51301-3241-5775-2003-3AE0F9F99236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AA298C4-AC85-C1D6-EC7F-3C2FA60583AC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185E4F-E822-0CA6-51FE-785FE1926DC9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58D2E56-87C9-4545-948E-30AED05D61ED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634670D-B9D7-F8AF-8D88-182E28718303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7EA0B31-2241-C07D-2F56-949EE25DD78C}"/>
              </a:ext>
            </a:extLst>
          </p:cNvPr>
          <p:cNvSpPr/>
          <p:nvPr/>
        </p:nvSpPr>
        <p:spPr>
          <a:xfrm>
            <a:off x="14515374" y="9483939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5E9A3FD-31FB-ACA3-9140-3E7FEE9E7791}"/>
              </a:ext>
            </a:extLst>
          </p:cNvPr>
          <p:cNvSpPr/>
          <p:nvPr/>
        </p:nvSpPr>
        <p:spPr>
          <a:xfrm>
            <a:off x="13492139" y="8719521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0BBE9BB-A3E4-B7F8-1CA3-4BBCFEBADC70}"/>
              </a:ext>
            </a:extLst>
          </p:cNvPr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97376C0-0B93-0D76-1477-BF4B2A2D9653}"/>
              </a:ext>
            </a:extLst>
          </p:cNvPr>
          <p:cNvSpPr/>
          <p:nvPr/>
        </p:nvSpPr>
        <p:spPr>
          <a:xfrm>
            <a:off x="9844870" y="9401055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9" y="0"/>
                </a:lnTo>
                <a:lnTo>
                  <a:pt x="1491349" y="965649"/>
                </a:lnTo>
                <a:lnTo>
                  <a:pt x="0" y="96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FAE8D3D-D175-7E10-0FC8-D13AAEC67B7D}"/>
              </a:ext>
            </a:extLst>
          </p:cNvPr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45C0756-F9F0-A7EA-4CC6-2A94C06A7C5E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002AFEEC-749A-C76B-488A-A610022A7FDB}"/>
              </a:ext>
            </a:extLst>
          </p:cNvPr>
          <p:cNvSpPr/>
          <p:nvPr/>
        </p:nvSpPr>
        <p:spPr>
          <a:xfrm>
            <a:off x="13558814" y="9359271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17D546DA-9CD6-3575-6587-C2AF8EFB2943}"/>
              </a:ext>
            </a:extLst>
          </p:cNvPr>
          <p:cNvSpPr/>
          <p:nvPr/>
        </p:nvSpPr>
        <p:spPr>
          <a:xfrm>
            <a:off x="10930935" y="8892519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9"/>
                </a:lnTo>
                <a:lnTo>
                  <a:pt x="0" y="11828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B054E14-ED28-AB17-8455-255DD7DD8F5B}"/>
              </a:ext>
            </a:extLst>
          </p:cNvPr>
          <p:cNvSpPr/>
          <p:nvPr/>
        </p:nvSpPr>
        <p:spPr>
          <a:xfrm flipH="1">
            <a:off x="10811697" y="8022943"/>
            <a:ext cx="3208720" cy="1235357"/>
          </a:xfrm>
          <a:custGeom>
            <a:avLst/>
            <a:gdLst/>
            <a:ahLst/>
            <a:cxnLst/>
            <a:rect l="l" t="t" r="r" b="b"/>
            <a:pathLst>
              <a:path w="3208720" h="1235357">
                <a:moveTo>
                  <a:pt x="3208720" y="0"/>
                </a:moveTo>
                <a:lnTo>
                  <a:pt x="0" y="0"/>
                </a:lnTo>
                <a:lnTo>
                  <a:pt x="0" y="1235357"/>
                </a:lnTo>
                <a:lnTo>
                  <a:pt x="3208720" y="1235357"/>
                </a:lnTo>
                <a:lnTo>
                  <a:pt x="3208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9EEB7C4-9BDE-2DB3-BA48-F18328A29566}"/>
              </a:ext>
            </a:extLst>
          </p:cNvPr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59FDF586-15F2-E136-4D53-0191682B7015}"/>
              </a:ext>
            </a:extLst>
          </p:cNvPr>
          <p:cNvSpPr txBox="1"/>
          <p:nvPr/>
        </p:nvSpPr>
        <p:spPr>
          <a:xfrm>
            <a:off x="875024" y="1545397"/>
            <a:ext cx="10055912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FontTx/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Ble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infertebratau'r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  <a:p>
            <a:pPr marL="811341" lvl="1" indent="-405671">
              <a:lnSpc>
                <a:spcPts val="5261"/>
              </a:lnSpc>
              <a:buFontTx/>
              <a:buAutoNum type="arabicPeriod"/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11341" lvl="1" indent="-405671">
              <a:lnSpc>
                <a:spcPts val="5261"/>
              </a:lnSpc>
              <a:buFontTx/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 dan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0599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/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/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880331" y="8844256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22106" y="9520614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TextBox 38"/>
          <p:cNvSpPr txBox="1"/>
          <p:nvPr/>
        </p:nvSpPr>
        <p:spPr>
          <a:xfrm>
            <a:off x="668051" y="337101"/>
            <a:ext cx="95917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5024" y="1545397"/>
            <a:ext cx="7095624" cy="19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are we going to get them into our nets?</a:t>
            </a: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>
            <a:off x="668051" y="1191964"/>
            <a:ext cx="952011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ABE7B-94B4-E68C-3205-5078F7F7C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DD168D-EDE6-EFEC-1D26-43AE7548CF80}"/>
              </a:ext>
            </a:extLst>
          </p:cNvPr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4C553808-35B7-D44E-1138-D6BF38AFD525}"/>
                </a:ext>
              </a:extLst>
            </p:cNvPr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3EC904A1-1C91-67D0-149C-C690768DB2A1}"/>
                </a:ext>
              </a:extLst>
            </p:cNvPr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41814C0-0E10-C6C6-68BE-DFD04B27B2F4}"/>
                </a:ext>
              </a:extLst>
            </p:cNvPr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F45D2B3-B208-B540-1278-5B6F7C0E1CD1}"/>
                  </a:ext>
                </a:extLst>
              </p:cNvPr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B83BE08-CF00-A7A9-28F9-BF7402259BE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251DD531-B590-A6E0-27D3-D055C0E27FAC}"/>
                </a:ext>
              </a:extLst>
            </p:cNvPr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71B08A38-F6EA-F25C-55FA-893C027766D5}"/>
                </a:ext>
              </a:extLst>
            </p:cNvPr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DB56927-1E04-72DA-D546-AE3FA278554F}"/>
                </a:ext>
              </a:extLst>
            </p:cNvPr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8A0FB5A-E820-2C11-A177-1870C196ED1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4D64F6AE-0D98-4365-151E-6E0A01AF05E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74F9520-4FBD-98BC-37C9-269AC57F83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AFDA893-4916-FF31-ECA7-650ACADB19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BA4E19B-9D0D-7C92-2841-CF70CCA9DA7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494E866-E1E9-82FD-E02C-BFDD462FE0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F195C04-3555-0857-4DFA-FB9AFA91250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C95F3EE-FFBB-F2F6-826B-50A8DF194D1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A6BD12A-E43D-B701-8D20-CC2D4FF2F2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FA01BA07-1234-C5D3-361E-B0BEEC227E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ABB99AC-05C6-8742-F252-9D90AA6646D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B7CEC08-BA39-C3BB-3DB6-CC663D8F667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A5AD0FAB-78A9-E9F7-EFB3-575090FF6FBE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B2EBD810-4D1B-7BAF-3B43-539CCF511518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259AEBA0-0082-8F65-949E-8976299045A3}"/>
              </a:ext>
            </a:extLst>
          </p:cNvPr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3D71676C-E445-B9A5-82B9-52015DBB3841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EDE9DC8-46B7-2734-C177-E1939B9661AD}"/>
              </a:ext>
            </a:extLst>
          </p:cNvPr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648BBF0-0797-5801-4CB1-9FCE59744B75}"/>
              </a:ext>
            </a:extLst>
          </p:cNvPr>
          <p:cNvSpPr/>
          <p:nvPr/>
        </p:nvSpPr>
        <p:spPr>
          <a:xfrm>
            <a:off x="10880331" y="8844256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4BFAFAF-F598-290F-0290-35178B17FEF0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B7BEF90-5C59-B0E4-F460-AE5942C3280F}"/>
              </a:ext>
            </a:extLst>
          </p:cNvPr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7230FA1-6AF1-A871-06D9-CD35AB149896}"/>
              </a:ext>
            </a:extLst>
          </p:cNvPr>
          <p:cNvSpPr/>
          <p:nvPr/>
        </p:nvSpPr>
        <p:spPr>
          <a:xfrm>
            <a:off x="13122106" y="9520614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370182D0-C6EE-6F05-CCA8-18BF785EBA24}"/>
              </a:ext>
            </a:extLst>
          </p:cNvPr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E32B859E-01A3-3DBC-5629-02292A7DBFA1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6445447-6050-E4B1-50FF-0BD624C3E905}"/>
              </a:ext>
            </a:extLst>
          </p:cNvPr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2F28821-318B-CDEA-3556-EDAE3A5E8AA5}"/>
              </a:ext>
            </a:extLst>
          </p:cNvPr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77D71FE-1B63-4F95-7010-2A1F7BD98623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AAFD5014-A299-EB20-CB89-9D9214E6928F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40A65ADA-F582-EFC6-0EC7-E93865C418AD}"/>
              </a:ext>
            </a:extLst>
          </p:cNvPr>
          <p:cNvSpPr txBox="1"/>
          <p:nvPr/>
        </p:nvSpPr>
        <p:spPr>
          <a:xfrm>
            <a:off x="668051" y="337101"/>
            <a:ext cx="10579922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33B2DAE3-B2D4-D339-5D8D-37F7299742B0}"/>
              </a:ext>
            </a:extLst>
          </p:cNvPr>
          <p:cNvSpPr txBox="1"/>
          <p:nvPr/>
        </p:nvSpPr>
        <p:spPr>
          <a:xfrm>
            <a:off x="875024" y="1545397"/>
            <a:ext cx="709562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 Sut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ydyn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nhw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0353F16-3022-2F35-71AB-EED18598031F}"/>
              </a:ext>
            </a:extLst>
          </p:cNvPr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36BE113C-D857-6395-2529-07BF460C200C}"/>
              </a:ext>
            </a:extLst>
          </p:cNvPr>
          <p:cNvSpPr/>
          <p:nvPr/>
        </p:nvSpPr>
        <p:spPr>
          <a:xfrm>
            <a:off x="668051" y="1191964"/>
            <a:ext cx="952011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51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590562" y="8291929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40538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904618" y="7805310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668051" y="337101"/>
            <a:ext cx="947612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FINDING THE INVERTEBRATES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5024" y="1545397"/>
            <a:ext cx="7095624" cy="265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are going to use out feet to move the rocks and gravel around so that the invertebrates flow downstream into our net.</a:t>
            </a:r>
          </a:p>
        </p:txBody>
      </p:sp>
      <p:sp>
        <p:nvSpPr>
          <p:cNvPr id="41" name="Freeform 41"/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flipH="1">
            <a:off x="10144177" y="2252785"/>
            <a:ext cx="6846117" cy="6486696"/>
          </a:xfrm>
          <a:custGeom>
            <a:avLst/>
            <a:gdLst/>
            <a:ahLst/>
            <a:cxnLst/>
            <a:rect l="l" t="t" r="r" b="b"/>
            <a:pathLst>
              <a:path w="6846117" h="6486696">
                <a:moveTo>
                  <a:pt x="6846117" y="0"/>
                </a:moveTo>
                <a:lnTo>
                  <a:pt x="0" y="0"/>
                </a:lnTo>
                <a:lnTo>
                  <a:pt x="0" y="6486696"/>
                </a:lnTo>
                <a:lnTo>
                  <a:pt x="6846117" y="6486696"/>
                </a:lnTo>
                <a:lnTo>
                  <a:pt x="684611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E24D9-D2A1-C4DA-2AFB-68AA534B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wave&#10;&#10;AI-generated content may be incorrect.">
            <a:extLst>
              <a:ext uri="{FF2B5EF4-FFF2-40B4-BE49-F238E27FC236}">
                <a16:creationId xmlns:a16="http://schemas.microsoft.com/office/drawing/2014/main" id="{6ED9F8AC-FC21-298C-EC26-4484BB806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41A8E6-4FF3-1AF0-D35B-392A4D88E190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F71A48-810E-3B3B-19DC-A1727793A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428ADD2-0323-A2A1-F875-65E45D7AD5C0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A17FB5C9-B849-3E70-59A8-683B217142A8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6F7E48-1E49-1C99-99EF-193EB02818CB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6DB52-7945-24E7-F54B-F2F23C03102D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Gallu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mathau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dwr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weledol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o </a:t>
            </a:r>
            <a:r>
              <a:rPr lang="en-GB" sz="3200" dirty="0" err="1">
                <a:latin typeface="Raleway" pitchFamily="2" charset="0"/>
              </a:rPr>
              <a:t>ble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gwahanol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lygreddau’n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dod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dulliau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atal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i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ddiogelu</a:t>
            </a:r>
            <a:r>
              <a:rPr lang="en-GB" sz="3200" dirty="0">
                <a:latin typeface="Raleway" pitchFamily="2" charset="0"/>
              </a:rPr>
              <a:t> iechyd </a:t>
            </a:r>
            <a:r>
              <a:rPr lang="en-GB" sz="3200" dirty="0" err="1">
                <a:latin typeface="Raleway" pitchFamily="2" charset="0"/>
              </a:rPr>
              <a:t>afon</a:t>
            </a:r>
            <a:endParaRPr lang="en-GB" sz="3200" dirty="0">
              <a:latin typeface="Raleway" pitchFamily="2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1943365D-8BEF-5065-03E6-58509BE234E2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8D5B8A17-41DF-1187-E8FE-6078CE1F7A5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D892B82D-D2CE-AC6D-81A9-8D5BD6CF029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86FC77B0-883B-6E91-2B5B-531FC9A7B2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ABE24EF-01FE-CFA9-708D-5464761E1CB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DB51C807-EC2F-18D9-7A9A-0434D451D6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9DA8767-5119-4F30-00BE-4AE79397444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B59FB9-228A-37AE-3253-1D18B1FA859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0654FF9A-F3F3-55BC-99FC-4D893455381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00A27F20-A8F4-BB9F-7E86-3A4E2E7DB8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66AEE9BF-C178-5084-CFBF-49EDC187294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7A938665-CCB5-6E31-1098-222C8000F50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DADB4F62-3446-3A89-ED2B-BE7BCF9086F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697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C9E3-9535-EE09-9C99-58F4FDD9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1E91AA-0EAD-C51D-BC4B-9DBAD7A97429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B80FD9-E223-BF33-ED65-BDB05DDD02E1}"/>
              </a:ext>
            </a:extLst>
          </p:cNvPr>
          <p:cNvSpPr/>
          <p:nvPr/>
        </p:nvSpPr>
        <p:spPr>
          <a:xfrm>
            <a:off x="5590562" y="8291929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01B7427-1FE7-718B-8327-D6DECB3B5D41}"/>
              </a:ext>
            </a:extLst>
          </p:cNvPr>
          <p:cNvSpPr/>
          <p:nvPr/>
        </p:nvSpPr>
        <p:spPr>
          <a:xfrm>
            <a:off x="668051" y="1191964"/>
            <a:ext cx="940538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0BE5729-F642-DAE2-D007-867298E7307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8F00C7B8-37E0-6CD7-F426-1232C5F7092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0A299C2-F601-05AC-433F-4C0A4EA9F6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B47D132-7657-8AB3-6F10-46A09AE5BA5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26F2CB5-CA31-827A-7DBE-1A8D197C5B5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88BD3B9-2AAC-1923-161D-22F2D6A781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4B820E7-3589-446D-016F-635A497C25A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64E715-AF02-2C91-BD4D-8169AE4FFE7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DDE24C7-58D3-71D9-2C18-8414946D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4D59F6B2-25C2-55E4-8A89-453A2A4200B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96DD054-D408-0C40-08E9-464A9BD2BE6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0BA4626-465C-07F2-C463-975D0758205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44A8F9F-91B0-20EF-1766-51E6CBA07EEB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1C17DFD-89AF-D5BB-1B91-D121C5F1540B}"/>
              </a:ext>
            </a:extLst>
          </p:cNvPr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512056E-FF82-9FF7-C83D-2D5AFEC4EECF}"/>
              </a:ext>
            </a:extLst>
          </p:cNvPr>
          <p:cNvSpPr/>
          <p:nvPr/>
        </p:nvSpPr>
        <p:spPr>
          <a:xfrm>
            <a:off x="7904618" y="7805310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6B0E63E-9F48-3629-B641-AB5DA61B9D3E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8190C7D-4F3A-5552-F87F-0B6589524C21}"/>
              </a:ext>
            </a:extLst>
          </p:cNvPr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2DA46DCB-66A6-07B7-7480-29E45B83619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767A024-AAFD-4D1C-13F1-0AC9F61A1B26}"/>
              </a:ext>
            </a:extLst>
          </p:cNvPr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09CA557-62A3-FC40-DDAE-1DF4DC433AB8}"/>
              </a:ext>
            </a:extLst>
          </p:cNvPr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9923BBE-676F-1781-6B08-D525F12CC58B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C7BA31B4-78C7-3B38-7D0B-F457AEE78152}"/>
              </a:ext>
            </a:extLst>
          </p:cNvPr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99AC3A3-897D-42B9-4EFD-3950FEC395E8}"/>
              </a:ext>
            </a:extLst>
          </p:cNvPr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544FEF4-DF10-8964-8D34-D9D317615835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A237D9E8-4AAC-5BD0-575A-1475D97BA81B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A403192-C5B0-213D-09C5-1A7C7AD03F02}"/>
              </a:ext>
            </a:extLst>
          </p:cNvPr>
          <p:cNvSpPr txBox="1"/>
          <p:nvPr/>
        </p:nvSpPr>
        <p:spPr>
          <a:xfrm>
            <a:off x="668050" y="337101"/>
            <a:ext cx="1074679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E36210CA-FE21-602F-66D1-4420B0E1A045}"/>
              </a:ext>
            </a:extLst>
          </p:cNvPr>
          <p:cNvSpPr txBox="1"/>
          <p:nvPr/>
        </p:nvSpPr>
        <p:spPr>
          <a:xfrm>
            <a:off x="875024" y="1545397"/>
            <a:ext cx="7095624" cy="334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Rydym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graean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gwmpas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bod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llifo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7DA82652-0EF5-6AC5-9249-309DB6140C6E}"/>
              </a:ext>
            </a:extLst>
          </p:cNvPr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26DA6A91-A55A-6AA9-B634-5F66ED6AB041}"/>
              </a:ext>
            </a:extLst>
          </p:cNvPr>
          <p:cNvSpPr/>
          <p:nvPr/>
        </p:nvSpPr>
        <p:spPr>
          <a:xfrm flipH="1">
            <a:off x="10144177" y="2252785"/>
            <a:ext cx="6846117" cy="6486696"/>
          </a:xfrm>
          <a:custGeom>
            <a:avLst/>
            <a:gdLst/>
            <a:ahLst/>
            <a:cxnLst/>
            <a:rect l="l" t="t" r="r" b="b"/>
            <a:pathLst>
              <a:path w="6846117" h="6486696">
                <a:moveTo>
                  <a:pt x="6846117" y="0"/>
                </a:moveTo>
                <a:lnTo>
                  <a:pt x="0" y="0"/>
                </a:lnTo>
                <a:lnTo>
                  <a:pt x="0" y="6486696"/>
                </a:lnTo>
                <a:lnTo>
                  <a:pt x="6846117" y="6486696"/>
                </a:lnTo>
                <a:lnTo>
                  <a:pt x="684611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26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and white wave&#10;&#10;AI-generated content may be incorrect.">
            <a:extLst>
              <a:ext uri="{FF2B5EF4-FFF2-40B4-BE49-F238E27FC236}">
                <a16:creationId xmlns:a16="http://schemas.microsoft.com/office/drawing/2014/main" id="{FB2127B9-B7E5-FD51-23E3-35A44AEB2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875024" y="1545397"/>
            <a:ext cx="11496207" cy="799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Being by a river can be a dangerous environment. So its important that: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are very aware and cautious of your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surroundings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take note of how deep is the water is   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before entering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You find a safe, flat gradient entry point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668051" y="3379412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4"/>
                </a:lnTo>
                <a:lnTo>
                  <a:pt x="0" y="983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68051" y="5259601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7152358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 THE RIVER - PREPARATION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B53A0-C6F7-2DF2-7CBD-765927B88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and white wave&#10;&#10;AI-generated content may be incorrect.">
            <a:extLst>
              <a:ext uri="{FF2B5EF4-FFF2-40B4-BE49-F238E27FC236}">
                <a16:creationId xmlns:a16="http://schemas.microsoft.com/office/drawing/2014/main" id="{1AFFC984-69F8-B649-51FF-B3738F4E0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A9B369EF-6109-C5A9-7268-F97469C8F3B1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B24D351-CB46-6700-0B60-CFB6D5395FC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2C78E1C-AA27-BCCE-1B62-4C4B729F2DF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0CC0B12-CC91-F69C-E141-BAFD80043C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DB226091-83F2-12D3-AADE-6C1174A2307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6A96F7C0-DE10-47A3-1930-2790162A0F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6982661-902E-9306-0C1C-324FFE3C4C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65F065F4-4139-9B3D-3D16-F04C384BAE3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C4C656CC-FF74-0A37-B115-2B3F25F8150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E1B38FB-DD83-B9B4-642D-3A8D70BF8E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AECE136-AC47-A66A-0924-5C1572D027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0DAA412-72E0-D43C-B128-DDA03A1D04C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7589B74-6C35-0980-4DA7-352E64782F9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4056B323-AF61-C32A-861E-E42BDEE08724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0467D2E7-4C91-70C5-8072-69CDB453D3A0}"/>
              </a:ext>
            </a:extLst>
          </p:cNvPr>
          <p:cNvSpPr txBox="1"/>
          <p:nvPr/>
        </p:nvSpPr>
        <p:spPr>
          <a:xfrm>
            <a:off x="875024" y="1545397"/>
            <a:ext cx="11496207" cy="742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Gall bod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ymyl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amgylchedd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peryglus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Felly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bwysig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bod: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 Yn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ymwybodol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iawn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amgylchoedd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Yn nodi pa mor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ddwfn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yw’r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bwynt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mynediad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diogel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graddiant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544E2D5-CE40-90E6-1A83-BF4F2D18B50E}"/>
              </a:ext>
            </a:extLst>
          </p:cNvPr>
          <p:cNvSpPr/>
          <p:nvPr/>
        </p:nvSpPr>
        <p:spPr>
          <a:xfrm>
            <a:off x="668051" y="3379412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4"/>
                </a:lnTo>
                <a:lnTo>
                  <a:pt x="0" y="983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E53DF3E-3E3A-6586-17D6-39945AA18A30}"/>
              </a:ext>
            </a:extLst>
          </p:cNvPr>
          <p:cNvSpPr/>
          <p:nvPr/>
        </p:nvSpPr>
        <p:spPr>
          <a:xfrm>
            <a:off x="668051" y="5259601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745E929-918A-14EA-920C-9643A3B0E973}"/>
              </a:ext>
            </a:extLst>
          </p:cNvPr>
          <p:cNvSpPr/>
          <p:nvPr/>
        </p:nvSpPr>
        <p:spPr>
          <a:xfrm>
            <a:off x="668051" y="7152358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48222A2-6844-9AD6-CD6E-EF200ECE0E59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 YR AFON - PARATOI</a:t>
            </a:r>
          </a:p>
        </p:txBody>
      </p:sp>
    </p:spTree>
    <p:extLst>
      <p:ext uri="{BB962C8B-B14F-4D97-AF65-F5344CB8AC3E}">
        <p14:creationId xmlns:p14="http://schemas.microsoft.com/office/powerpoint/2010/main" val="1107691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wave&#10;&#10;AI-generated content may be incorrect.">
            <a:extLst>
              <a:ext uri="{FF2B5EF4-FFF2-40B4-BE49-F238E27FC236}">
                <a16:creationId xmlns:a16="http://schemas.microsoft.com/office/drawing/2014/main" id="{05C30481-F36A-B350-1712-1905A7663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02707" y="1631122"/>
            <a:ext cx="8785293" cy="8060506"/>
          </a:xfrm>
          <a:custGeom>
            <a:avLst/>
            <a:gdLst/>
            <a:ahLst/>
            <a:cxnLst/>
            <a:rect l="l" t="t" r="r" b="b"/>
            <a:pathLst>
              <a:path w="8785293" h="8060506">
                <a:moveTo>
                  <a:pt x="0" y="0"/>
                </a:moveTo>
                <a:lnTo>
                  <a:pt x="8785293" y="0"/>
                </a:lnTo>
                <a:lnTo>
                  <a:pt x="8785293" y="8060507"/>
                </a:lnTo>
                <a:lnTo>
                  <a:pt x="0" y="806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75024" y="1545397"/>
            <a:ext cx="9545807" cy="799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Get your kit ready on flat ground away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from the river.</a:t>
            </a:r>
          </a:p>
          <a:p>
            <a:pPr algn="l">
              <a:lnSpc>
                <a:spcPts val="5261"/>
              </a:lnSpc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You’ll need these items per group: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Bucket (dont forget to put some river water in it before you get your sample - not too much!) 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flat tray and 1 8-part sorting tray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 spoon, paitinbrush or turkey baster per person</a:t>
            </a:r>
          </a:p>
          <a:p>
            <a:pPr marL="811341" lvl="1" indent="-405671" algn="l">
              <a:lnSpc>
                <a:spcPts val="5261"/>
              </a:lnSpc>
              <a:buFont typeface="Arial"/>
              <a:buChar char="•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Any ID guides</a:t>
            </a:r>
          </a:p>
          <a:p>
            <a:pPr algn="l">
              <a:lnSpc>
                <a:spcPts val="5261"/>
              </a:lnSpc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endParaRPr lang="en-US" sz="3757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 THE RIVER - PREPARATION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7A553-F8E9-9B3D-5F14-A8C2517F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wave&#10;&#10;AI-generated content may be incorrect.">
            <a:extLst>
              <a:ext uri="{FF2B5EF4-FFF2-40B4-BE49-F238E27FC236}">
                <a16:creationId xmlns:a16="http://schemas.microsoft.com/office/drawing/2014/main" id="{B1897DDF-A3F0-25AF-984B-6DD6BF6F1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A849C34-9824-6B3E-46E1-ECC58C1EA5B8}"/>
              </a:ext>
            </a:extLst>
          </p:cNvPr>
          <p:cNvSpPr/>
          <p:nvPr/>
        </p:nvSpPr>
        <p:spPr>
          <a:xfrm>
            <a:off x="9502707" y="1631122"/>
            <a:ext cx="8785293" cy="8060506"/>
          </a:xfrm>
          <a:custGeom>
            <a:avLst/>
            <a:gdLst/>
            <a:ahLst/>
            <a:cxnLst/>
            <a:rect l="l" t="t" r="r" b="b"/>
            <a:pathLst>
              <a:path w="8785293" h="8060506">
                <a:moveTo>
                  <a:pt x="0" y="0"/>
                </a:moveTo>
                <a:lnTo>
                  <a:pt x="8785293" y="0"/>
                </a:lnTo>
                <a:lnTo>
                  <a:pt x="8785293" y="8060507"/>
                </a:lnTo>
                <a:lnTo>
                  <a:pt x="0" y="806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12CE6602-4D8F-8387-763E-87DAB08572FD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CC5E544-012A-56A2-D748-8226824039D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9D706684-F2FA-2453-031B-FAB739CD68D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58489BBC-41D9-6EE5-D0D1-3EC837CE30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8DEF6EA2-2247-0142-0521-3EC4C640A5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9FDF4C1-BC47-3C22-4C8A-119DBC40158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DDBBD32-6114-C631-037C-3339AC8F87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E708460-77C7-5219-A277-13D74DB692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0FD759B1-3BC1-D287-EA00-3E0980D4A1B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A90B76FC-5530-16BF-7B00-20674A2CED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B0F09498-3A66-86AA-369C-2A0DE7B99FF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0A630E97-3A98-B97A-4AE7-6964AE164A1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8DF57AB2-800D-F547-ED73-95025632FD1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44D94480-E6AF-59CA-1245-7CEBDCD1E6BA}"/>
              </a:ext>
            </a:extLst>
          </p:cNvPr>
          <p:cNvSpPr txBox="1"/>
          <p:nvPr/>
        </p:nvSpPr>
        <p:spPr>
          <a:xfrm>
            <a:off x="914400" y="1253239"/>
            <a:ext cx="9545807" cy="8101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Paratowch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offer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offer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arnoch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fesul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grŵp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anghofio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ychydig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ynddo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gasglu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sampl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–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gormod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8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llwy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brwsh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paent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bibed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coginio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fesul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person 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Unrhyw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ganllawiau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adnabyddus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7C5BAFF-A496-ECFA-C3A1-0FCB5D8D74D0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 YR AFON - PARATOI</a:t>
            </a:r>
          </a:p>
        </p:txBody>
      </p:sp>
    </p:spTree>
    <p:extLst>
      <p:ext uri="{BB962C8B-B14F-4D97-AF65-F5344CB8AC3E}">
        <p14:creationId xmlns:p14="http://schemas.microsoft.com/office/powerpoint/2010/main" val="956799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A8892633-302A-5591-3FE9-3A9A445E1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 into the river - no deeper than ankle deep (or you’ll get wet!)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Place the net downstream of you and hold on tight.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Stand directly infront of your net as though you were blocking the entrance.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When instructed and the timer starts, begin digging a hole with your feet into the bottom of the river, moving the substraight out the way.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2544-B65A-6AE8-B3AE-E435EEF41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D06D26D2-F5D2-5A75-4E60-BE2628AE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2EADD0C0-1101-859D-576F-82DDCE493188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4F7E0D5-116D-D01F-6C85-81108D65712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222A75C-361A-5914-B5AE-FC54364E4E2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4CDA63D-9FA9-1782-36D1-EB47C86B1A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0BF6087-64E2-4DE7-3891-C39DF67A66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FACEBD9-3245-BAC1-BBFF-D91D4EE221C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1871041-B568-2ABE-B03E-E424FEF818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29761C2-6429-E032-3BF6-14C8C5B86B0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B5EE550-CE0D-C238-B1A6-9D1E5C14188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D1F5BAFB-6CE2-8D87-9EE5-C5AFEB580B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6A29DEA-0099-07C3-10B8-154C90412E9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345EC71-780C-ADC8-2BB7-42660FBB65F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E9C5D54-F078-1C66-8245-DB211A00B7A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79A9831-E7C1-2C45-1060-103C1E35496E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F9C6930D-D0DF-31FC-CA50-C23E5141845E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3C0958C-B1AF-9B36-A899-009A1EDC869A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A3D21C68-7016-5AC4-0D17-C0F813E7C9B6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BD9EAFC7-B76B-FC7F-036F-42849E792082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819850DD-EFB7-AB8E-F683-7992BEF2436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AD1B2CED-45CC-A48E-658C-C14DE51EE55D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7E03605-46D8-50D7-2B3F-95D3419A2E6C}"/>
              </a:ext>
            </a:extLst>
          </p:cNvPr>
          <p:cNvSpPr txBox="1"/>
          <p:nvPr/>
        </p:nvSpPr>
        <p:spPr>
          <a:xfrm>
            <a:off x="693772" y="1343979"/>
            <a:ext cx="10055912" cy="946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-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ddyfnach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swrn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gwlychu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daliwch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dynn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Safwch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uniongyrchol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flaen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petaech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rhwystro’r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fynedfa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gyfarwyddiadau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dechreuwch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gloddio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ffordd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0052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720979F3-4013-FFF7-91C5-6A8C4BC2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 into the river - no deeper than ankle deep (or you’ll get wet!)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Place the net downstream of you and hold on tight.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Stand directly infront of your net as though you were blocking the entrance.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When instructed and the timer starts, begin digging a whole with your feet into the bottom of the river, moving the substraight out the way.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2983631" y="2878242"/>
            <a:ext cx="7012466" cy="4530515"/>
            <a:chOff x="0" y="0"/>
            <a:chExt cx="9349955" cy="604068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349955" cy="6040687"/>
            </a:xfrm>
            <a:custGeom>
              <a:avLst/>
              <a:gdLst/>
              <a:ahLst/>
              <a:cxnLst/>
              <a:rect l="l" t="t" r="r" b="b"/>
              <a:pathLst>
                <a:path w="9349955" h="6040687">
                  <a:moveTo>
                    <a:pt x="0" y="0"/>
                  </a:moveTo>
                  <a:lnTo>
                    <a:pt x="9349955" y="0"/>
                  </a:lnTo>
                  <a:lnTo>
                    <a:pt x="9349955" y="6040687"/>
                  </a:lnTo>
                  <a:lnTo>
                    <a:pt x="0" y="604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6882" b="-688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 rot="-390632">
              <a:off x="1260448" y="1222225"/>
              <a:ext cx="6857610" cy="268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6"/>
                </a:lnSpc>
              </a:pPr>
              <a:r>
                <a:rPr lang="en-US" sz="3861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TOP TIP:</a:t>
              </a:r>
            </a:p>
            <a:p>
              <a:pPr algn="ctr">
                <a:lnSpc>
                  <a:spcPts val="5406"/>
                </a:lnSpc>
                <a:spcBef>
                  <a:spcPct val="0"/>
                </a:spcBef>
              </a:pPr>
              <a:r>
                <a:rPr lang="en-US" sz="3861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Don’t kick rocks and stones into the net!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B729-CB7A-DDD6-D5B9-7D201E00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1B2D0874-AC5F-B012-9708-2A14A221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8F1706DF-4D87-5A85-27B8-6F90FFDE1395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161F126-1A17-3F9E-4FA5-F5C014B4151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37C00DA-75B6-1BF3-3763-519044696FE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B8C6CB66-E845-6453-4606-0B297F7093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7C7C526-A133-102F-098E-E3C09525A2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8FD4C7CF-CF9F-407B-BD5B-84157549A29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C251A848-C53D-3F0D-BFE4-2463BA5E5C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D0AC1C47-6DA7-8DDE-A842-03E7C54F49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1C9F9C3-69B9-A282-B91E-E574AE943B2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658BC7A-DC0D-BE6B-C56E-238A0D89F1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E8BCDF9-8E84-C99E-FE0A-D8C033FE3A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7F55DDE-F055-F1C8-10F0-42950B8C41C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713C0BA-7DB0-0CEA-A593-D6A7F9D1D5F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8314B1CB-9103-D3A8-7811-5A846529F983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ABFE25B1-540B-BB48-6A82-D957018CC859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FC12240-1007-76B4-B9A2-E3CDCF08237E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97C327A7-A2F6-B27E-9481-9E62AB8D393A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01189FFE-DB53-7971-4888-EA72AE0E3C0D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DDE01688-B02E-2E25-7D21-7E91B0775E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AA97BE00-2F73-F3E6-E9E8-BFB21A2279F5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5C9E7BB-77D7-98A1-0983-0EE53897213C}"/>
              </a:ext>
            </a:extLst>
          </p:cNvPr>
          <p:cNvSpPr txBox="1"/>
          <p:nvPr/>
        </p:nvSpPr>
        <p:spPr>
          <a:xfrm>
            <a:off x="693772" y="1343979"/>
            <a:ext cx="10055912" cy="878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-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ddyfnach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swrn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gwlychu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daliwch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dynn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Safwch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uniongyrchol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flaen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petaech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rhwystro’r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fynedfa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gyfarwyddiadau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dechreuwch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gloddio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ffordd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2" name="Freeform 33">
            <a:extLst>
              <a:ext uri="{FF2B5EF4-FFF2-40B4-BE49-F238E27FC236}">
                <a16:creationId xmlns:a16="http://schemas.microsoft.com/office/drawing/2014/main" id="{094502F4-CCF9-1D12-8B0E-5CCF68FC0773}"/>
              </a:ext>
            </a:extLst>
          </p:cNvPr>
          <p:cNvSpPr/>
          <p:nvPr/>
        </p:nvSpPr>
        <p:spPr>
          <a:xfrm>
            <a:off x="2983631" y="2878242"/>
            <a:ext cx="7012466" cy="4530515"/>
          </a:xfrm>
          <a:custGeom>
            <a:avLst/>
            <a:gdLst/>
            <a:ahLst/>
            <a:cxnLst/>
            <a:rect l="l" t="t" r="r" b="b"/>
            <a:pathLst>
              <a:path w="9349955" h="6040687">
                <a:moveTo>
                  <a:pt x="0" y="0"/>
                </a:moveTo>
                <a:lnTo>
                  <a:pt x="9349955" y="0"/>
                </a:lnTo>
                <a:lnTo>
                  <a:pt x="9349955" y="6040687"/>
                </a:lnTo>
                <a:lnTo>
                  <a:pt x="0" y="6040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882" b="-6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34">
            <a:extLst>
              <a:ext uri="{FF2B5EF4-FFF2-40B4-BE49-F238E27FC236}">
                <a16:creationId xmlns:a16="http://schemas.microsoft.com/office/drawing/2014/main" id="{F29961C2-F3E5-5804-B610-BDEA32BD2731}"/>
              </a:ext>
            </a:extLst>
          </p:cNvPr>
          <p:cNvSpPr txBox="1"/>
          <p:nvPr/>
        </p:nvSpPr>
        <p:spPr>
          <a:xfrm rot="21209368">
            <a:off x="3928967" y="3444577"/>
            <a:ext cx="5143207" cy="271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6"/>
              </a:lnSpc>
            </a:pP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SYNIAD DA:</a:t>
            </a:r>
          </a:p>
          <a:p>
            <a:pPr algn="ctr">
              <a:lnSpc>
                <a:spcPts val="5406"/>
              </a:lnSpc>
            </a:pP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â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chicio’r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creigiau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973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6A07BDFB-752D-88A6-12E1-0B2364709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COLLECTING YOUR SAMPLE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5024" y="1545397"/>
            <a:ext cx="10055912" cy="599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Once the time is up, pick up your net and take it to your groups bucket.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Empty your net into your bucket. You’ll need to use your hands to scrape all the bugs off carefully into the water.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Double check that all living things have come off your net, then rinse your net in the river before passing it to the next person.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201670" y="-1585444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8" y="0"/>
                </a:lnTo>
                <a:lnTo>
                  <a:pt x="6704828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410733" y="9652450"/>
            <a:ext cx="1220715" cy="688039"/>
          </a:xfrm>
          <a:custGeom>
            <a:avLst/>
            <a:gdLst/>
            <a:ahLst/>
            <a:cxnLst/>
            <a:rect l="l" t="t" r="r" b="b"/>
            <a:pathLst>
              <a:path w="1220715" h="688039">
                <a:moveTo>
                  <a:pt x="0" y="0"/>
                </a:moveTo>
                <a:lnTo>
                  <a:pt x="1220715" y="0"/>
                </a:lnTo>
                <a:lnTo>
                  <a:pt x="1220715" y="688039"/>
                </a:lnTo>
                <a:lnTo>
                  <a:pt x="0" y="68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>
            <a:off x="668051" y="1191964"/>
            <a:ext cx="73707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376799" y="9399700"/>
            <a:ext cx="994708" cy="663575"/>
          </a:xfrm>
          <a:custGeom>
            <a:avLst/>
            <a:gdLst/>
            <a:ahLst/>
            <a:cxnLst/>
            <a:rect l="l" t="t" r="r" b="b"/>
            <a:pathLst>
              <a:path w="994708" h="663575">
                <a:moveTo>
                  <a:pt x="0" y="0"/>
                </a:moveTo>
                <a:lnTo>
                  <a:pt x="994708" y="0"/>
                </a:lnTo>
                <a:lnTo>
                  <a:pt x="994708" y="663575"/>
                </a:lnTo>
                <a:lnTo>
                  <a:pt x="0" y="663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2664729" y="8685303"/>
            <a:ext cx="703283" cy="469441"/>
          </a:xfrm>
          <a:custGeom>
            <a:avLst/>
            <a:gdLst/>
            <a:ahLst/>
            <a:cxnLst/>
            <a:rect l="l" t="t" r="r" b="b"/>
            <a:pathLst>
              <a:path w="703283" h="469441">
                <a:moveTo>
                  <a:pt x="0" y="0"/>
                </a:moveTo>
                <a:lnTo>
                  <a:pt x="703283" y="0"/>
                </a:lnTo>
                <a:lnTo>
                  <a:pt x="703283" y="469441"/>
                </a:lnTo>
                <a:lnTo>
                  <a:pt x="0" y="469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1869573" y="8817940"/>
            <a:ext cx="793208" cy="546322"/>
          </a:xfrm>
          <a:custGeom>
            <a:avLst/>
            <a:gdLst/>
            <a:ahLst/>
            <a:cxnLst/>
            <a:rect l="l" t="t" r="r" b="b"/>
            <a:pathLst>
              <a:path w="793208" h="546322">
                <a:moveTo>
                  <a:pt x="0" y="0"/>
                </a:moveTo>
                <a:lnTo>
                  <a:pt x="793208" y="0"/>
                </a:lnTo>
                <a:lnTo>
                  <a:pt x="793208" y="546323"/>
                </a:lnTo>
                <a:lnTo>
                  <a:pt x="0" y="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616379" y="8801536"/>
            <a:ext cx="683460" cy="437414"/>
          </a:xfrm>
          <a:custGeom>
            <a:avLst/>
            <a:gdLst/>
            <a:ahLst/>
            <a:cxnLst/>
            <a:rect l="l" t="t" r="r" b="b"/>
            <a:pathLst>
              <a:path w="683460" h="437414">
                <a:moveTo>
                  <a:pt x="0" y="0"/>
                </a:moveTo>
                <a:lnTo>
                  <a:pt x="683460" y="0"/>
                </a:lnTo>
                <a:lnTo>
                  <a:pt x="683460" y="437414"/>
                </a:lnTo>
                <a:lnTo>
                  <a:pt x="0" y="43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3015396" y="9797737"/>
            <a:ext cx="614028" cy="433209"/>
          </a:xfrm>
          <a:custGeom>
            <a:avLst/>
            <a:gdLst/>
            <a:ahLst/>
            <a:cxnLst/>
            <a:rect l="l" t="t" r="r" b="b"/>
            <a:pathLst>
              <a:path w="614028" h="433209">
                <a:moveTo>
                  <a:pt x="0" y="0"/>
                </a:moveTo>
                <a:lnTo>
                  <a:pt x="614029" y="0"/>
                </a:lnTo>
                <a:lnTo>
                  <a:pt x="614029" y="433210"/>
                </a:lnTo>
                <a:lnTo>
                  <a:pt x="0" y="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3116600" y="9223045"/>
            <a:ext cx="749402" cy="485238"/>
          </a:xfrm>
          <a:custGeom>
            <a:avLst/>
            <a:gdLst/>
            <a:ahLst/>
            <a:cxnLst/>
            <a:rect l="l" t="t" r="r" b="b"/>
            <a:pathLst>
              <a:path w="749402" h="485238">
                <a:moveTo>
                  <a:pt x="0" y="0"/>
                </a:moveTo>
                <a:lnTo>
                  <a:pt x="749402" y="0"/>
                </a:lnTo>
                <a:lnTo>
                  <a:pt x="749402" y="485237"/>
                </a:lnTo>
                <a:lnTo>
                  <a:pt x="0" y="4852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3921389" y="9599712"/>
            <a:ext cx="756899" cy="631235"/>
          </a:xfrm>
          <a:custGeom>
            <a:avLst/>
            <a:gdLst/>
            <a:ahLst/>
            <a:cxnLst/>
            <a:rect l="l" t="t" r="r" b="b"/>
            <a:pathLst>
              <a:path w="756899" h="631235">
                <a:moveTo>
                  <a:pt x="0" y="0"/>
                </a:moveTo>
                <a:lnTo>
                  <a:pt x="756900" y="0"/>
                </a:lnTo>
                <a:lnTo>
                  <a:pt x="756900" y="631235"/>
                </a:lnTo>
                <a:lnTo>
                  <a:pt x="0" y="631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2038520" y="9320953"/>
            <a:ext cx="804570" cy="594376"/>
          </a:xfrm>
          <a:custGeom>
            <a:avLst/>
            <a:gdLst/>
            <a:ahLst/>
            <a:cxnLst/>
            <a:rect l="l" t="t" r="r" b="b"/>
            <a:pathLst>
              <a:path w="804570" h="594376">
                <a:moveTo>
                  <a:pt x="0" y="0"/>
                </a:moveTo>
                <a:lnTo>
                  <a:pt x="804569" y="0"/>
                </a:lnTo>
                <a:lnTo>
                  <a:pt x="804569" y="594376"/>
                </a:lnTo>
                <a:lnTo>
                  <a:pt x="0" y="5943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3573561" y="10068975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0" y="0"/>
                </a:moveTo>
                <a:lnTo>
                  <a:pt x="705230" y="0"/>
                </a:lnTo>
                <a:lnTo>
                  <a:pt x="705230" y="271514"/>
                </a:lnTo>
                <a:lnTo>
                  <a:pt x="0" y="27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 flipH="1">
            <a:off x="12662781" y="10095190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705231" y="0"/>
                </a:moveTo>
                <a:lnTo>
                  <a:pt x="0" y="0"/>
                </a:lnTo>
                <a:lnTo>
                  <a:pt x="0" y="271514"/>
                </a:lnTo>
                <a:lnTo>
                  <a:pt x="705231" y="271514"/>
                </a:lnTo>
                <a:lnTo>
                  <a:pt x="705231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/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/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/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/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/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/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/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/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/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/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/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/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/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/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/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/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/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/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/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/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/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/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/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/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/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/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/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/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/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/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/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/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/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/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/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/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/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grpSp>
        <p:nvGrpSpPr>
          <p:cNvPr id="410" name="Group 410"/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1" name="Freeform 411"/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412"/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3" name="Group 413"/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6" name="Freeform 416"/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7" name="Group 417"/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8" name="Freeform 418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0" name="Group 420"/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1" name="Freeform 421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3" name="Group 423"/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4" name="Freeform 424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6" name="Group 426"/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7" name="Freeform 427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9" name="Group 429"/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0" name="Freeform 430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2" name="Group 432"/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3" name="Freeform 433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5" name="Group 435"/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4" name="Group 444"/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5" name="Freeform 445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8" name="Freeform 448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0" name="AutoShape 450"/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1" name="Group 451"/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2" name="Freeform 452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5" name="Freeform 455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7" name="Group 457"/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8" name="Freeform 458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0" name="Group 460"/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1" name="Freeform 461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3" name="Group 463"/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4" name="Freeform 464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6" name="Group 466"/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7" name="Freeform 467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9" name="Group 469"/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0" name="Freeform 470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2" name="Group 472"/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3" name="Freeform 473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5" name="Group 475"/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6" name="Freeform 476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8" name="Group 478"/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79" name="Freeform 479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1" name="Group 481"/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2" name="Freeform 482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4" name="Group 484"/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5" name="Freeform 485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7" name="Group 487"/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8" name="Freeform 488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0" name="Group 490"/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1" name="Freeform 491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3" name="Group 493"/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4" name="Freeform 494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TextBox 495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6" name="Group 496"/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7" name="Freeform 497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TextBox 498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99" name="AutoShape 499"/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0" name="Group 500"/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1" name="Freeform 501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TextBox 502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3" name="AutoShape 503"/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4" name="Group 504"/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5" name="Freeform 50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7" name="Group 507"/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8" name="Freeform 508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0" name="AutoShape 510"/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1" name="Group 511"/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2" name="Freeform 51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TextBox 51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4" name="AutoShape 514"/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5" name="Group 515"/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6" name="Freeform 516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TextBox 517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8" name="Group 518"/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19" name="Freeform 51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TextBox 52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1" name="Group 521"/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2" name="Freeform 522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TextBox 523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4" name="Group 524"/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5" name="Freeform 525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7" name="Group 527"/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8" name="Freeform 528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0" name="Group 530"/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1" name="Freeform 531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3" name="Group 533"/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4" name="Freeform 534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6" name="Group 536"/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7" name="Freeform 53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9" name="Group 539"/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0" name="Freeform 540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2" name="Group 542"/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3" name="Freeform 54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5" name="Group 545"/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6" name="Freeform 54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8" name="Group 548"/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49" name="Freeform 54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1" name="Group 551"/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2" name="Freeform 55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4" name="Group 554"/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5" name="Freeform 555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7" name="Group 557"/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8" name="Freeform 558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0" name="Group 560"/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1" name="Freeform 56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3" name="Group 563"/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4" name="Freeform 564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6" name="Group 566"/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7" name="Freeform 56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9" name="Group 569"/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0" name="Freeform 57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2" name="Group 572"/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3" name="Freeform 57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5" name="Group 575"/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6" name="Freeform 57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8" name="Group 578"/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79" name="Freeform 579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1" name="Group 581"/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2" name="Freeform 582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4" name="Group 584"/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5" name="Freeform 58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7" name="Group 587"/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8" name="Freeform 58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0" name="Group 590"/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1" name="Freeform 59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3" name="Group 593"/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4" name="Freeform 59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6" name="Group 596"/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7" name="Freeform 59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9" name="Group 599"/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0" name="Freeform 60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2" name="Group 602"/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3" name="Freeform 60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5" name="Group 605"/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6" name="Freeform 60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8" name="Group 608"/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09" name="Freeform 60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1" name="Group 611"/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2" name="Freeform 61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4" name="Group 614"/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5" name="Freeform 61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7" name="Group 617"/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8" name="Freeform 61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0" name="Group 620"/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1" name="Freeform 62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3" name="Group 623"/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4" name="Freeform 62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6" name="Group 626"/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7" name="Freeform 62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0" name="Freeform 63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2" name="Group 632"/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3" name="Freeform 633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5" name="Group 635"/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6" name="Freeform 636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8" name="Group 638"/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39" name="Freeform 639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2" name="Freeform 642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4" name="Group 644"/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5" name="Freeform 645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8" name="Freeform 648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0" name="AutoShape 650"/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1" name="Group 651"/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2" name="Freeform 65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4" name="Group 654"/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5" name="Freeform 65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7" name="Group 657"/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8" name="Freeform 65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0" name="Group 660"/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1" name="Freeform 66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3" name="Group 663"/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4" name="Freeform 66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6" name="Group 666"/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7" name="Freeform 66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9" name="Group 669"/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0" name="Freeform 67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3" name="Freeform 67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6" name="Freeform 67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79" name="Freeform 67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1" name="Group 681"/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2" name="Freeform 68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4" name="Group 684"/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5" name="Freeform 68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7" name="Group 687"/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8" name="Freeform 68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0" name="Group 690"/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1" name="Freeform 69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3" name="Group 693"/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4" name="Freeform 69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6" name="Group 696"/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7" name="Freeform 69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9" name="Group 699"/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0" name="Freeform 700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3" name="Freeform 70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5" name="Group 705"/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6" name="Freeform 706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8" name="AutoShape 708"/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9" name="Group 709"/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0" name="Freeform 710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2" name="Group 712"/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3" name="Freeform 71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6" name="Freeform 716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8" name="Group 718"/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19" name="Freeform 719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1" name="Group 721"/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2" name="Freeform 72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4" name="Group 724"/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5" name="Freeform 72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7" name="Group 727"/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8" name="Freeform 72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0" name="Group 730"/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1" name="Freeform 731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3" name="Group 733"/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4" name="Freeform 734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6" name="Group 736"/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7" name="Freeform 737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9" name="Group 739"/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0" name="Freeform 740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2" name="Group 742"/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3" name="Freeform 743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5" name="Group 745"/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6" name="Freeform 746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8" name="Group 748"/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49" name="Freeform 749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1" name="Group 751"/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2" name="Freeform 752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4" name="Group 754"/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5" name="Freeform 755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7" name="Group 757"/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8" name="Freeform 758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0" name="Group 760"/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1" name="Freeform 761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3" name="Group 763"/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4" name="Freeform 764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6" name="Group 766"/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7" name="Freeform 767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9" name="Group 769"/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0" name="Freeform 770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2" name="Group 772"/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3" name="Freeform 773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5" name="Group 775"/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6" name="Freeform 776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8" name="Group 778"/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79" name="Freeform 779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1" name="Group 781"/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2" name="Freeform 782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4" name="Group 784"/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5" name="Freeform 785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7" name="Group 787"/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8" name="Freeform 788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0" name="Group 790"/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1" name="Freeform 79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3" name="Group 793"/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4" name="Freeform 794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6" name="Group 796"/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7" name="Freeform 797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9" name="Group 799"/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0" name="Freeform 800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2" name="Group 802"/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3" name="Freeform 803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5" name="Group 805"/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6" name="Freeform 806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8" name="Group 808"/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09" name="Freeform 809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1" name="Group 811"/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2" name="Freeform 81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4" name="Group 814"/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5" name="Freeform 81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7" name="Group 817"/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8" name="Freeform 818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0" name="Group 820"/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1" name="Freeform 821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3" name="Freeform 823"/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4" name="Freeform 824"/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/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6" name="Group 826"/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7" name="Group 827"/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8" name="Freeform 8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/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1" name="Freeform 831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/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4" name="Freeform 834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/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7" name="Freeform 837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/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0" name="Freeform 840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/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3" name="Freeform 843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/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6" name="Freeform 846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/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49" name="Freeform 849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/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2" name="Freeform 85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/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5" name="Freeform 855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/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8" name="Freeform 858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/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1" name="Freeform 861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3" name="AutoShape 863"/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4" name="Group 864"/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5" name="Freeform 865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1" name="Freeform 871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4" name="Freeform 874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7" name="Freeform 877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0" name="Freeform 880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3" name="Freeform 883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5" name="AutoShape 885"/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6" name="Group 886"/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7" name="Freeform 887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/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0" name="Freeform 890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/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3" name="Freeform 893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/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6" name="Freeform 896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/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899" name="Freeform 89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/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2" name="Freeform 902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/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5" name="Freeform 905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/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8" name="Freeform 908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1" name="Freeform 911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/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4" name="Freeform 914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6" name="AutoShape 916"/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7" name="Group 917"/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8" name="Freeform 918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/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1" name="Freeform 921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/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4" name="Freeform 924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6" name="AutoShape 926"/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7" name="AutoShape 927"/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8" name="Group 928"/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29" name="Freeform 929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/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2" name="Freeform 932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/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5" name="Freeform 935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/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8" name="Freeform 938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/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1" name="Freeform 941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/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4" name="Freeform 944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/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7" name="Freeform 947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/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0" name="Freeform 9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/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3" name="Freeform 95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5" name="AutoShape 955"/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6" name="Group 956"/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7" name="Freeform 957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/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0" name="Freeform 960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/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3" name="Freeform 963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/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6" name="Freeform 966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/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69" name="Freeform 969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/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2" name="Freeform 972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/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5" name="Freeform 975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/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8" name="Freeform 978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/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1" name="Freeform 981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/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4" name="Freeform 984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/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7" name="Freeform 987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/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0" name="Freeform 990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/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3" name="Freeform 993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6" name="Freeform 996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/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999" name="Freeform 999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1" name="AutoShape 1001"/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2" name="Group 1002"/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3" name="Freeform 1003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5" name="AutoShape 1005"/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6" name="Group 1006"/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7" name="Freeform 1007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/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0" name="Freeform 1010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/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3" name="Freeform 1013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5" name="AutoShape 1015"/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6" name="Group 1016"/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7" name="Freeform 1017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/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0" name="Freeform 1020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/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3" name="Freeform 1023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/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6" name="Freeform 1026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/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29" name="Freeform 1029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/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2" name="Freeform 1032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/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5" name="Freeform 1035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/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8" name="Freeform 1038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/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1" name="Freeform 1041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/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4" name="Freeform 1044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/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7" name="Freeform 1047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/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0" name="Freeform 1050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/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3" name="Freeform 1053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/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6" name="Freeform 1056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/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59" name="Freeform 1059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/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2" name="Freeform 1062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/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5" name="Freeform 1065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/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8" name="Freeform 1068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/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1" name="Freeform 1071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/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4" name="Freeform 1074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6" name="AutoShape 1076"/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7" name="Group 1077"/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8" name="Freeform 1078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/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1" name="Freeform 108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/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4" name="Freeform 108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7" name="Freeform 108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0" name="Freeform 1090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3" name="Freeform 1093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6" name="Freeform 1096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099" name="Freeform 1099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1" name="AutoShape 1101"/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2" name="Group 1102"/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3" name="Freeform 110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/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6" name="Freeform 1106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/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09" name="Freeform 1109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/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2" name="Freeform 1112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/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5" name="Freeform 1115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/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8" name="Freeform 11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/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1" name="Freeform 11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/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4" name="Freeform 1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/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7" name="Freeform 11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/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0" name="Freeform 11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/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3" name="Freeform 11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/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6" name="Freeform 11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/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39" name="Freeform 11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/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2" name="Freeform 11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/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5" name="Freeform 11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/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8" name="Freeform 11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/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1" name="Freeform 11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/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4" name="Freeform 11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/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7" name="Freeform 11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/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0" name="Freeform 11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/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3" name="Freeform 11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/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6" name="Freeform 11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/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69" name="Freeform 11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/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2" name="Freeform 11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/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5" name="Freeform 11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/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8" name="Freeform 11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/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1" name="Freeform 11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/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4" name="Freeform 11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/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7" name="Freeform 11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/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0" name="Freeform 11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/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3" name="Freeform 11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/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6" name="Freeform 11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/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199" name="Freeform 1199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/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2" name="Freeform 1202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/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5" name="Freeform 1205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/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8" name="Freeform 1208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/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1" name="Freeform 1211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/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4" name="Freeform 121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/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7" name="Freeform 1217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/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0" name="Freeform 122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/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3" name="Freeform 122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/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6" name="Freeform 122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/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29" name="Freeform 122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/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2" name="Freeform 123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/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5" name="Freeform 123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/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8" name="Freeform 123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/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1" name="Freeform 124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/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4" name="Freeform 124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/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7" name="Freeform 1247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/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0" name="Freeform 1250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/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3" name="Freeform 125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/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6" name="Freeform 125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/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59" name="Freeform 125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/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2" name="Freeform 126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/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5" name="Freeform 126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/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8" name="Freeform 126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/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1" name="Freeform 127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/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4" name="Freeform 127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/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7" name="Freeform 127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/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0" name="Freeform 128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/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3" name="Freeform 128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/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6" name="Freeform 128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8" name="AutoShape 1288"/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9" name="AutoShape 1289"/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/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/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/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/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/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/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/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/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/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/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/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/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/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/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/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/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/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/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/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/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/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/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/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/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/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/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/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/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/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9" name="Group 1319"/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0" name="Freeform 132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/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3" name="Freeform 132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/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6" name="Freeform 132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/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29" name="Freeform 132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/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2" name="Freeform 133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/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5" name="Freeform 133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/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8" name="Freeform 133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/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1" name="Freeform 134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/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4" name="Freeform 134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/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7" name="Freeform 134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/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0" name="Freeform 135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/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3" name="Freeform 135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/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6" name="Freeform 135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/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59" name="Freeform 135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/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2" name="Freeform 136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/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5" name="Freeform 136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/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8" name="Freeform 136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0" name="Group 1370"/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1" name="Freeform 137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2" name="TextBox 137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3" name="Group 1373"/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4" name="Freeform 137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5" name="TextBox 137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6" name="Group 1376"/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7" name="Freeform 137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9" name="Group 1379"/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0" name="Freeform 138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2" name="Group 1382"/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3" name="Freeform 138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5" name="Group 1385"/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6" name="Freeform 138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8" name="Group 1388"/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89" name="Freeform 138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1" name="Group 1391"/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2" name="Freeform 139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4" name="Group 1394"/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5" name="Freeform 139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7" name="Group 1397"/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8" name="Freeform 139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0" name="Group 1400"/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1" name="Freeform 140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3" name="Group 1403"/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4" name="Freeform 140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6" name="Group 1406"/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7" name="Freeform 140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9" name="Group 1409"/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0" name="Freeform 141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2" name="Group 1412"/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3" name="Freeform 141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5" name="Group 1415"/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6" name="Freeform 14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8" name="Group 1418"/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19" name="Freeform 14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1" name="Group 1421"/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2" name="Freeform 14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4" name="Group 1424"/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5" name="Freeform 14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7" name="Group 1427"/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8" name="Freeform 142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0" name="Group 1430"/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1" name="Freeform 143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3" name="Group 1433"/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4" name="Freeform 1434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6" name="Group 1436"/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7" name="Freeform 1437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9" name="Group 1439"/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0" name="Freeform 14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2" name="Group 1442"/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3" name="Freeform 14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5" name="Group 1445"/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6" name="Freeform 14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49" name="Freeform 14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1" name="Group 1451"/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2" name="Freeform 145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4" name="Group 1454"/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5" name="Freeform 145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7" name="Group 1457"/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8" name="Freeform 145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0" name="Group 1460"/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1" name="Freeform 146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3" name="Group 1463"/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4" name="Freeform 146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6" name="Group 1466"/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7" name="Freeform 146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9" name="Group 1469"/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0" name="Freeform 147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2" name="Group 1472"/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3" name="Freeform 147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5" name="Group 1475"/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6" name="Freeform 147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8" name="Group 1478"/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79" name="Freeform 147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1" name="Group 1481"/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2" name="Freeform 148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4" name="Group 1484"/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5" name="Freeform 148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7" name="Group 1487"/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8" name="Freeform 148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0" name="Group 1490"/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1" name="Freeform 149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3" name="Group 1493"/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4" name="Freeform 149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6" name="Group 1496"/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7" name="Freeform 149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9" name="Group 1499"/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0" name="Freeform 150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2" name="Group 1502"/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3" name="Freeform 150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5" name="Group 1505"/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6" name="Freeform 150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8" name="Group 1508"/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09" name="Freeform 150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1" name="Group 1511"/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2" name="Freeform 151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4" name="Group 1514"/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5" name="Freeform 151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7" name="Group 1517"/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8" name="Freeform 151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0" name="Group 1520"/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1" name="Freeform 152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3" name="Group 1523"/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4" name="Freeform 152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6" name="Group 1526"/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7" name="Freeform 152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9" name="Group 1529"/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0" name="Freeform 153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2" name="Group 1532"/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3" name="Freeform 153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5" name="Group 1535"/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6" name="Freeform 153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8" name="Group 1538"/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39" name="Freeform 15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1" name="Group 1541"/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2" name="Freeform 15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4" name="Group 1544"/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5" name="Freeform 15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7" name="Group 1547"/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8" name="Freeform 154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0" name="Group 1550"/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1" name="Freeform 155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3" name="Group 1553"/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4" name="Freeform 1554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6" name="Group 1556"/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7" name="Freeform 1557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9" name="Group 1559"/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0" name="Freeform 15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2" name="Group 1562"/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3" name="Freeform 15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5" name="Group 1565"/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6" name="Freeform 15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8" name="Group 1568"/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69" name="Freeform 15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1" name="Group 1571"/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2" name="Freeform 157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5" name="Freeform 157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7" name="Group 1577"/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8" name="Freeform 157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0" name="Group 1580"/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1" name="Freeform 158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3" name="Group 1583"/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4" name="Freeform 15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6" name="Group 1586"/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7" name="Freeform 15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9" name="Group 1589"/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0" name="Freeform 15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2" name="Group 1592"/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3" name="Freeform 15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5" name="Group 1595"/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6" name="Freeform 15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8" name="Group 1598"/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599" name="Freeform 15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1" name="Group 1601"/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2" name="Freeform 16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4" name="Group 1604"/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5" name="Freeform 16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7" name="Group 1607"/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8" name="Freeform 16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0" name="Group 1610"/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1" name="Freeform 16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3" name="Group 1613"/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4" name="Freeform 16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6" name="Group 1616"/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7" name="Freeform 16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9" name="Group 1619"/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0" name="Freeform 16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2" name="Group 1622"/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3" name="Freeform 16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5" name="Group 1625"/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6" name="Freeform 16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8" name="Group 1628"/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29" name="Freeform 16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1" name="Group 1631"/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2" name="Freeform 16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4" name="Group 1634"/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5" name="Freeform 16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7" name="Group 1637"/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8" name="Freeform 16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0" name="Group 1640"/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1" name="Freeform 16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3" name="Group 1643"/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4" name="Freeform 16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6" name="Group 1646"/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7" name="Freeform 16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9" name="Group 1649"/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0" name="Freeform 16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3" name="Freeform 16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6" name="Freeform 16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59" name="Freeform 16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2" name="Freeform 16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5" name="Freeform 16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8" name="Freeform 16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1" name="Freeform 16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3" name="Group 1673"/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4" name="Freeform 16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7" name="Freeform 16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9" name="Group 1679"/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0" name="Freeform 16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2" name="Group 1682"/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3" name="Freeform 16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5" name="Group 1685"/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6" name="Freeform 16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8" name="Group 1688"/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89" name="Freeform 16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1" name="Group 1691"/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2" name="Freeform 16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4" name="Group 1694"/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5" name="Freeform 16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7" name="Group 1697"/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8" name="Freeform 16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0" name="Group 1700"/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1" name="Freeform 17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3" name="Group 1703"/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4" name="Freeform 17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6" name="Group 1706"/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7" name="Freeform 17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9" name="Group 1709"/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0" name="Freeform 17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2" name="Group 1712"/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3" name="Freeform 17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5" name="Group 1715"/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6" name="Freeform 17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8" name="Group 1718"/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19" name="Freeform 17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2" name="Freeform 17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4" name="Group 1724"/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5" name="Freeform 17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7" name="Group 1727"/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8" name="Freeform 17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0" name="Group 1730"/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1" name="Freeform 17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3" name="Group 1733"/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4" name="Freeform 17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6" name="Group 1736"/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7" name="Freeform 17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9" name="Group 1739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0" name="Freeform 17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2" name="Group 1742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3" name="Freeform 17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5" name="Group 1745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6" name="Freeform 17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8" name="Group 1748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49" name="Freeform 17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1" name="Group 1751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2" name="Freeform 17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4" name="Group 1754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5" name="Freeform 17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7" name="Group 1757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8" name="Freeform 17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0" name="Group 1760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1" name="Freeform 17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3" name="Group 1763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4" name="Freeform 17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6" name="Group 1766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7" name="Freeform 17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9" name="Group 1769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0" name="Freeform 17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2" name="Group 1772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3" name="Freeform 17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5" name="Group 1775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6" name="Freeform 17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8" name="Group 1778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79" name="Freeform 17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1" name="Group 1781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2" name="Freeform 17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4" name="Group 1784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5" name="Freeform 17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7" name="Group 1787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8" name="Freeform 17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9" name="TextBox 17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0" name="Group 1790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1" name="Freeform 17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2" name="TextBox 17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3" name="Group 1793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4" name="Freeform 17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5" name="TextBox 17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6" name="Group 1796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7" name="Freeform 17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8" name="TextBox 17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9" name="Group 1799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0" name="Freeform 18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1" name="TextBox 18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2" name="Group 1802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3" name="Freeform 18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4" name="TextBox 18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5" name="Group 1805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6" name="Freeform 18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7" name="TextBox 18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8" name="Group 1808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09" name="Freeform 18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0" name="TextBox 18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1" name="Group 1811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2" name="Freeform 18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3" name="TextBox 18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4" name="Group 1814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5" name="Freeform 18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6" name="TextBox 18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7" name="Group 1817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8" name="Freeform 18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9" name="TextBox 18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0" name="Group 1820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1" name="Freeform 18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" name="TextBox 18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3" name="Group 1823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4" name="Freeform 18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5" name="TextBox 18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6" name="Group 1826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7" name="Freeform 18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8" name="TextBox 18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9" name="Group 1829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0" name="Freeform 18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1" name="TextBox 18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2" name="Group 1832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3" name="Freeform 18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4" name="TextBox 18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5" name="Group 1835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6" name="Freeform 18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7" name="TextBox 18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8" name="Group 1838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39" name="Freeform 18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0" name="TextBox 18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1" name="Group 1841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2" name="Freeform 18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3" name="TextBox 18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4" name="Group 1844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5" name="Freeform 18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6" name="TextBox 18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7" name="Group 1847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8" name="Freeform 18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9" name="TextBox 18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0" name="Group 1850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1" name="Freeform 18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2" name="TextBox 18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3" name="Group 1853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4" name="Freeform 18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5" name="TextBox 18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6" name="Group 1856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7" name="Freeform 18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8" name="TextBox 18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9" name="Group 1859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0" name="Freeform 18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1" name="TextBox 18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2" name="Group 1862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3" name="Freeform 18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4" name="TextBox 18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5" name="Group 1865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6" name="Freeform 18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7" name="TextBox 18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8" name="Group 1868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69" name="Freeform 18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0" name="TextBox 18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1" name="Group 1871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2" name="Freeform 18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3" name="TextBox 18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4" name="Group 1874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5" name="Freeform 18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6" name="TextBox 18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7" name="Group 1877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8" name="Freeform 18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9" name="TextBox 18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0" name="Group 1880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1" name="Freeform 18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2" name="TextBox 18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3" name="Group 1883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4" name="Freeform 18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5" name="TextBox 18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6" name="Group 1886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7" name="Freeform 18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8" name="TextBox 18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9" name="Group 1889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0" name="Freeform 18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1" name="TextBox 18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2" name="Group 1892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3" name="Freeform 18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4" name="TextBox 18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5" name="Group 1895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6" name="Freeform 18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7" name="TextBox 18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8" name="Group 1898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899" name="Freeform 18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0" name="TextBox 19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1" name="Group 1901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2" name="Freeform 19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3" name="TextBox 19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4" name="Group 1904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5" name="Freeform 19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6" name="TextBox 19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7" name="Group 1907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8" name="Freeform 19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9" name="TextBox 19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0" name="Group 1910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1" name="Freeform 19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2" name="TextBox 19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3" name="Group 1913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4" name="Freeform 19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5" name="TextBox 19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6" name="Group 1916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7" name="Freeform 19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8" name="TextBox 19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9" name="Group 1919"/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0" name="Freeform 19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1" name="TextBox 19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2" name="Group 1922"/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3" name="Freeform 19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4" name="TextBox 19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5" name="Group 1925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6" name="Freeform 19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7" name="TextBox 19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8" name="Group 1928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29" name="Freeform 19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0" name="TextBox 19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1" name="Group 1931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2" name="Freeform 19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3" name="TextBox 19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4" name="Group 1934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5" name="Freeform 19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6" name="TextBox 19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7" name="Group 1937"/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8" name="Freeform 19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9" name="TextBox 19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0" name="Group 1940"/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1" name="Freeform 19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2" name="TextBox 19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3" name="Group 1943"/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4" name="Freeform 19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5" name="TextBox 19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6" name="Group 1946"/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7" name="Freeform 19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8" name="TextBox 19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9" name="Group 1949"/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0" name="Freeform 19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1" name="TextBox 19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2" name="Group 1952"/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3" name="Freeform 19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4" name="TextBox 19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5" name="Group 1955"/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6" name="Freeform 19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7" name="TextBox 19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8" name="Group 1958"/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59" name="Freeform 19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0" name="TextBox 19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1" name="Group 1961"/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2" name="Freeform 19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3" name="TextBox 19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4" name="Group 1964"/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5" name="Freeform 19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6" name="TextBox 19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7" name="Group 1967"/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8" name="Freeform 19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9" name="TextBox 19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0" name="Group 1970"/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1" name="Freeform 19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2" name="TextBox 19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3" name="Group 1973"/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4" name="Freeform 19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5" name="TextBox 19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6" name="Group 1976"/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7" name="Freeform 19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8" name="TextBox 19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9" name="Group 1979"/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0" name="Freeform 19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1" name="TextBox 19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2" name="Group 1982"/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3" name="Freeform 19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4" name="TextBox 19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5" name="Group 1985"/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6" name="Freeform 19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7" name="TextBox 19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8" name="Group 1988"/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89" name="Freeform 19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0" name="TextBox 19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1" name="Group 1991"/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2" name="Freeform 19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3" name="TextBox 19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4" name="Group 1994"/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5" name="Freeform 19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6" name="TextBox 19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7" name="Group 1997"/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8" name="Freeform 19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9" name="TextBox 19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0" name="Group 2000"/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1" name="Freeform 20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2" name="TextBox 20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3" name="Group 2003"/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4" name="Freeform 20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5" name="TextBox 20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6" name="Group 2006"/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7" name="Freeform 20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8" name="TextBox 20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9" name="Group 2009"/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0" name="Freeform 20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1" name="TextBox 20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2" name="Group 2012"/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3" name="Freeform 20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4" name="TextBox 20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5" name="Group 2015"/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6" name="Freeform 20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7" name="TextBox 20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8" name="Group 2018"/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19" name="Freeform 20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0" name="TextBox 20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1" name="Group 2021"/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2" name="Freeform 20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3" name="TextBox 20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4" name="Group 2024"/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5" name="Freeform 20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6" name="TextBox 20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7" name="Group 2027"/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8" name="Freeform 20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9" name="TextBox 20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0" name="Group 2030"/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1" name="Freeform 20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2" name="TextBox 20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3" name="Group 2033"/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4" name="Freeform 20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5" name="TextBox 20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6" name="Group 2036"/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7" name="Freeform 20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8" name="TextBox 20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9" name="Group 2039"/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0" name="Freeform 20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1" name="TextBox 20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2" name="Group 2042"/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3" name="Freeform 20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4" name="TextBox 20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5" name="Group 2045"/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6" name="Freeform 20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7" name="TextBox 20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2" name="Group 2112"/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8" name="Freeform 20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9" name="TextBox 20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0" name="Group 2050"/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1" name="Freeform 20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" name="TextBox 20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3" name="Group 2053"/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4" name="Freeform 20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" name="TextBox 20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6" name="Group 2056"/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7" name="Freeform 20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" name="TextBox 20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9" name="Group 2059"/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0" name="Freeform 20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1" name="TextBox 20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2" name="Group 2062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3" name="Freeform 20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4" name="TextBox 20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5" name="Group 2065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6" name="Freeform 20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7" name="TextBox 20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8" name="Group 2068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69" name="Freeform 20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0" name="TextBox 20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1" name="Group 2071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2" name="Freeform 20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3" name="TextBox 20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4" name="Group 2074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5" name="Freeform 20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6" name="TextBox 20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7" name="Group 2077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8" name="Freeform 20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9" name="TextBox 20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0" name="Group 2080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1" name="Freeform 20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2" name="TextBox 20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3" name="Group 2083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4" name="Freeform 20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5" name="TextBox 20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6" name="Group 2086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7" name="Freeform 20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8" name="TextBox 20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9" name="Group 2089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0" name="Freeform 20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1" name="TextBox 20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2" name="Group 2092"/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3" name="Freeform 209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4" name="TextBox 209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5" name="Group 2095"/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6" name="Freeform 209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7" name="TextBox 209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8" name="Group 2098"/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099" name="Freeform 209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0" name="TextBox 210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1" name="Group 2101"/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2" name="Freeform 210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3" name="TextBox 210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4" name="Group 2104"/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5" name="Freeform 210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6" name="TextBox 210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7" name="Group 2107"/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8" name="Freeform 210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9" name="TextBox 210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0" name="Group 2110"/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1" name="Freeform 211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3" name="TextBox 211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4" name="Group 2114"/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5" name="Freeform 211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6" name="TextBox 211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7" name="Group 2117"/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8" name="Freeform 211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9" name="TextBox 211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0" name="Group 2120"/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1" name="Freeform 212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2" name="TextBox 212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3" name="Group 2123"/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4" name="Freeform 212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5" name="TextBox 212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6" name="Group 2126"/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7" name="Freeform 212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8" name="TextBox 212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9" name="Group 2129"/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0" name="Freeform 213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1" name="TextBox 213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2" name="Group 2132"/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3" name="Freeform 213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4" name="TextBox 213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5" name="Group 2135"/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6" name="Freeform 213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7" name="TextBox 213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8" name="Group 2138"/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39" name="Freeform 213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0" name="TextBox 214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1" name="Group 2141"/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2" name="Freeform 214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3" name="TextBox 214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4" name="Group 2144"/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5" name="Freeform 214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6" name="TextBox 214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7" name="Group 2147"/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8" name="Freeform 214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9" name="TextBox 214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0" name="Group 2150"/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1" name="Freeform 215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" name="TextBox 215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3" name="Group 2153"/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4" name="Freeform 215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5" name="TextBox 215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6" name="Group 2156"/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7" name="Freeform 215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8" name="TextBox 215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9" name="Group 2159"/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0" name="Freeform 216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1" name="TextBox 216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2" name="Group 2162"/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3" name="Freeform 216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4" name="TextBox 216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5" name="TextBox 2165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ECOSYSTEM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BD22B-A41C-230E-901A-36CDEF05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D2A6EE37-EDC6-A3BA-0E2E-535C35A33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04F2F33C-4022-B5A6-0192-DB19E2BA9E5E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FDC8A11-B67F-028E-0D6D-55D6B61C69E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BFF3A8C-9179-7895-5AF7-A3518BE9251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2FC9410-A237-1FD7-0A70-371280A634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9ACC7FCB-E5C8-CAB3-69D0-D33DBF9F65C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D3A9416-3F7F-6EFC-B391-19A529245A0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353EC02-FA9B-03E6-93CA-88B5DB8ACB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C0553D4-7832-51E3-90B9-C5DD316E4D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AC9AFAB7-6A57-F1A9-A049-5F6772B3B8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86F075C-0963-2037-0539-B7C36AD3DF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5F3C84E-E148-2CA7-B241-9F3DAD76B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B582BD4-D83D-2904-CAAA-6A927E3EE24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2D478BA9-07BA-F51F-1D97-38D0BDC4694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9C579EDD-3BB0-03D8-E65B-D57CC5196715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3F3897CD-8202-460D-7A90-EABB3C4D57B7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A0E098A-7959-E3D8-E802-410513940B1A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92019F71-EC3F-2A6F-0C6D-D82DE249C991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6C7CEEDD-99E6-9E8E-EB68-7AC90345AD6A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AED276FC-61F4-1F79-EA1A-74C6907C9C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53671D83-46D6-C973-1316-5A695E309365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D8DD719-2AE8-A7E9-62B3-8ED47CAE784C}"/>
              </a:ext>
            </a:extLst>
          </p:cNvPr>
          <p:cNvSpPr txBox="1"/>
          <p:nvPr/>
        </p:nvSpPr>
        <p:spPr>
          <a:xfrm>
            <a:off x="875024" y="1545397"/>
            <a:ext cx="10055912" cy="606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Unwaith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ben,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grŵp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Gwagiwch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dwylo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grafu’r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Gwiriwch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ddwywaith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bob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creadur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wedi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golchwch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person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nesaf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1384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and white wave&#10;&#10;AI-generated content may be incorrect.">
            <a:extLst>
              <a:ext uri="{FF2B5EF4-FFF2-40B4-BE49-F238E27FC236}">
                <a16:creationId xmlns:a16="http://schemas.microsoft.com/office/drawing/2014/main" id="{ACE8440A-DEBD-CB12-C6DA-51B87E80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2022461" flipH="1">
            <a:off x="12649329" y="5009315"/>
            <a:ext cx="4233408" cy="4922568"/>
          </a:xfrm>
          <a:custGeom>
            <a:avLst/>
            <a:gdLst/>
            <a:ahLst/>
            <a:cxnLst/>
            <a:rect l="l" t="t" r="r" b="b"/>
            <a:pathLst>
              <a:path w="4233408" h="4922568">
                <a:moveTo>
                  <a:pt x="4233408" y="0"/>
                </a:moveTo>
                <a:lnTo>
                  <a:pt x="0" y="0"/>
                </a:lnTo>
                <a:lnTo>
                  <a:pt x="0" y="4922568"/>
                </a:lnTo>
                <a:lnTo>
                  <a:pt x="4233408" y="4922568"/>
                </a:lnTo>
                <a:lnTo>
                  <a:pt x="42334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405277" y="73592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6"/>
                </a:lnTo>
                <a:lnTo>
                  <a:pt x="0" y="613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249324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rot="-3613589">
            <a:off x="13526116" y="6646574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8" y="0"/>
                </a:lnTo>
                <a:lnTo>
                  <a:pt x="775898" y="502394"/>
                </a:lnTo>
                <a:lnTo>
                  <a:pt x="0" y="502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SORTING YOUR SAMPLE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5024" y="1545397"/>
            <a:ext cx="11164264" cy="665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Take your bucket of bugs to your tray. (This will be heavy so you may need to ask an adult). 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Emptythe contents of your bucket very </a:t>
            </a:r>
            <a:r>
              <a:rPr lang="en-US" sz="375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slowly </a:t>
            </a: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and </a:t>
            </a:r>
            <a:r>
              <a:rPr lang="en-US" sz="375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carefully </a:t>
            </a: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into your flat tray. Make sure not to fill your tray too high, or spill your bugs everywhere.</a:t>
            </a:r>
          </a:p>
          <a:p>
            <a:pPr marL="811341" lvl="1" indent="-405671" algn="l">
              <a:lnSpc>
                <a:spcPts val="5261"/>
              </a:lnSpc>
              <a:spcBef>
                <a:spcPct val="0"/>
              </a:spcBef>
              <a:buAutoNum type="arabicPeriod"/>
            </a:pPr>
            <a:r>
              <a:rPr lang="en-US" sz="3757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Now you have your sample in your tray you can put your ID skills to use and start sorting your bugs into the correct sorting compartment in your sorting tray.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557E-86ED-8D9B-0154-39652D453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and white wave&#10;&#10;AI-generated content may be incorrect.">
            <a:extLst>
              <a:ext uri="{FF2B5EF4-FFF2-40B4-BE49-F238E27FC236}">
                <a16:creationId xmlns:a16="http://schemas.microsoft.com/office/drawing/2014/main" id="{2FD22CD0-DB62-F4CB-C33B-9245418C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EA02858E-A133-11FB-9A10-79FEEB8746D8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BFE883C-2740-2293-561C-A0E6652052F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2DC75E7C-4293-2C23-A446-619A88284A4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C6A467B-E3B8-2503-058E-0C1C594558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7D710650-9F5E-ED5A-DDA8-FBA8F981C28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43DA389E-0606-C1FF-A43C-A3210FBF960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9BF07FC-80AE-DC7F-4D6C-42F0CE19B2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8DF23D23-DF69-9C30-B5CF-B3C7A3A4573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EB9FF0F6-B069-6C28-ADEC-4DC93981E3E1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649CF17-506D-0D7E-7183-24B5638A68D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86B24E3-7A12-E5CE-16C1-A91F2FDFEC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786952C-67AF-C630-A930-4B43698AB85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5F38985-A5ED-E7D6-910D-5C8AA188D9F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EB9E6E73-FDDC-6ECC-A3FA-6C2F31583D00}"/>
              </a:ext>
            </a:extLst>
          </p:cNvPr>
          <p:cNvSpPr/>
          <p:nvPr/>
        </p:nvSpPr>
        <p:spPr>
          <a:xfrm rot="2022461" flipH="1">
            <a:off x="12649329" y="5009315"/>
            <a:ext cx="4233408" cy="4922568"/>
          </a:xfrm>
          <a:custGeom>
            <a:avLst/>
            <a:gdLst/>
            <a:ahLst/>
            <a:cxnLst/>
            <a:rect l="l" t="t" r="r" b="b"/>
            <a:pathLst>
              <a:path w="4233408" h="4922568">
                <a:moveTo>
                  <a:pt x="4233408" y="0"/>
                </a:moveTo>
                <a:lnTo>
                  <a:pt x="0" y="0"/>
                </a:lnTo>
                <a:lnTo>
                  <a:pt x="0" y="4922568"/>
                </a:lnTo>
                <a:lnTo>
                  <a:pt x="4233408" y="4922568"/>
                </a:lnTo>
                <a:lnTo>
                  <a:pt x="42334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B4829FA-B1E1-2008-E1A4-84933640E212}"/>
              </a:ext>
            </a:extLst>
          </p:cNvPr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B92126A-0A73-3418-A910-59F97C1384B4}"/>
              </a:ext>
            </a:extLst>
          </p:cNvPr>
          <p:cNvSpPr/>
          <p:nvPr/>
        </p:nvSpPr>
        <p:spPr>
          <a:xfrm>
            <a:off x="13405277" y="73592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6"/>
                </a:lnTo>
                <a:lnTo>
                  <a:pt x="0" y="613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43D6254-F76D-8C56-CE72-8D2BDF10E65D}"/>
              </a:ext>
            </a:extLst>
          </p:cNvPr>
          <p:cNvSpPr/>
          <p:nvPr/>
        </p:nvSpPr>
        <p:spPr>
          <a:xfrm>
            <a:off x="1249324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2EC43F4-52EA-BBD4-5F0C-B20CE908F8F5}"/>
              </a:ext>
            </a:extLst>
          </p:cNvPr>
          <p:cNvSpPr/>
          <p:nvPr/>
        </p:nvSpPr>
        <p:spPr>
          <a:xfrm rot="-3613589">
            <a:off x="13526116" y="6646574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8" y="0"/>
                </a:lnTo>
                <a:lnTo>
                  <a:pt x="775898" y="502394"/>
                </a:lnTo>
                <a:lnTo>
                  <a:pt x="0" y="502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6B60A69-5FB1-8638-AE73-647110EA5BB3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DIDOLI EICH SAMPL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A554164-9FE8-DE50-D00A-E4B54603BD89}"/>
              </a:ext>
            </a:extLst>
          </p:cNvPr>
          <p:cNvSpPr txBox="1"/>
          <p:nvPr/>
        </p:nvSpPr>
        <p:spPr>
          <a:xfrm>
            <a:off x="875024" y="1545397"/>
            <a:ext cx="11164264" cy="878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bwcedaid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(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drwm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felly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efallai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oedolyn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Gwagiwch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gynnwys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araf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Gwnewch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ydych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llenwi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uchel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colli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mhobman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Nawr bod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gennych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sampl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gallwch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sgiliau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gywir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54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1280EDBB-6B8A-1B79-35AF-0A743E68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3475017" y="82021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7"/>
                </a:lnTo>
                <a:lnTo>
                  <a:pt x="0" y="61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256298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3613589">
            <a:off x="12062021" y="8412425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9" y="0"/>
                </a:lnTo>
                <a:lnTo>
                  <a:pt x="775899" y="502395"/>
                </a:lnTo>
                <a:lnTo>
                  <a:pt x="0" y="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317569" y="4485951"/>
            <a:ext cx="3132401" cy="2873296"/>
          </a:xfrm>
          <a:custGeom>
            <a:avLst/>
            <a:gdLst/>
            <a:ahLst/>
            <a:cxnLst/>
            <a:rect l="l" t="t" r="r" b="b"/>
            <a:pathLst>
              <a:path w="3132401" h="2873296">
                <a:moveTo>
                  <a:pt x="0" y="0"/>
                </a:moveTo>
                <a:lnTo>
                  <a:pt x="3132401" y="0"/>
                </a:lnTo>
                <a:lnTo>
                  <a:pt x="3132401" y="2873296"/>
                </a:lnTo>
                <a:lnTo>
                  <a:pt x="0" y="287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281875" y="441876"/>
            <a:ext cx="2608721" cy="3680735"/>
          </a:xfrm>
          <a:custGeom>
            <a:avLst/>
            <a:gdLst/>
            <a:ahLst/>
            <a:cxnLst/>
            <a:rect l="l" t="t" r="r" b="b"/>
            <a:pathLst>
              <a:path w="2608721" h="3680735">
                <a:moveTo>
                  <a:pt x="0" y="0"/>
                </a:moveTo>
                <a:lnTo>
                  <a:pt x="2608721" y="0"/>
                </a:lnTo>
                <a:lnTo>
                  <a:pt x="2608721" y="3680735"/>
                </a:lnTo>
                <a:lnTo>
                  <a:pt x="0" y="3680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3934752" y="3471493"/>
            <a:ext cx="3324548" cy="3012871"/>
          </a:xfrm>
          <a:custGeom>
            <a:avLst/>
            <a:gdLst/>
            <a:ahLst/>
            <a:cxnLst/>
            <a:rect l="l" t="t" r="r" b="b"/>
            <a:pathLst>
              <a:path w="3324548" h="3012871">
                <a:moveTo>
                  <a:pt x="0" y="0"/>
                </a:moveTo>
                <a:lnTo>
                  <a:pt x="3324548" y="0"/>
                </a:lnTo>
                <a:lnTo>
                  <a:pt x="3324548" y="3012872"/>
                </a:lnTo>
                <a:lnTo>
                  <a:pt x="0" y="3012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7356" t="-237677" r="-20117" b="-1254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rot="1921794" flipH="1">
            <a:off x="13148445" y="5763720"/>
            <a:ext cx="851189" cy="2364414"/>
          </a:xfrm>
          <a:custGeom>
            <a:avLst/>
            <a:gdLst/>
            <a:ahLst/>
            <a:cxnLst/>
            <a:rect l="l" t="t" r="r" b="b"/>
            <a:pathLst>
              <a:path w="851189" h="2364414">
                <a:moveTo>
                  <a:pt x="851189" y="0"/>
                </a:moveTo>
                <a:lnTo>
                  <a:pt x="0" y="0"/>
                </a:lnTo>
                <a:lnTo>
                  <a:pt x="0" y="2364414"/>
                </a:lnTo>
                <a:lnTo>
                  <a:pt x="851189" y="2364414"/>
                </a:lnTo>
                <a:lnTo>
                  <a:pt x="8511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SORTING YOUR SAMPLE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024" y="1545397"/>
            <a:ext cx="8268976" cy="674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your ID guides to help you identify which invertebrate you’ve got,</a:t>
            </a:r>
          </a:p>
          <a:p>
            <a:pPr algn="l"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your paintbrushes and spoons to transfer the bugs into the correct compartment.</a:t>
            </a:r>
          </a:p>
          <a:p>
            <a:pPr algn="l"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Don’t forget to put water into your sorting tray using your turkey baster!</a:t>
            </a:r>
          </a:p>
        </p:txBody>
      </p:sp>
      <p:sp>
        <p:nvSpPr>
          <p:cNvPr id="34" name="Freeform 34"/>
          <p:cNvSpPr/>
          <p:nvPr/>
        </p:nvSpPr>
        <p:spPr>
          <a:xfrm>
            <a:off x="15059368" y="6673778"/>
            <a:ext cx="3228632" cy="2142115"/>
          </a:xfrm>
          <a:custGeom>
            <a:avLst/>
            <a:gdLst/>
            <a:ahLst/>
            <a:cxnLst/>
            <a:rect l="l" t="t" r="r" b="b"/>
            <a:pathLst>
              <a:path w="3228632" h="2142115">
                <a:moveTo>
                  <a:pt x="0" y="0"/>
                </a:moveTo>
                <a:lnTo>
                  <a:pt x="3228632" y="0"/>
                </a:lnTo>
                <a:lnTo>
                  <a:pt x="3228632" y="2142116"/>
                </a:lnTo>
                <a:lnTo>
                  <a:pt x="0" y="2142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9945" t="-233081" r="-156744" b="-14634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15007588" y="6673778"/>
            <a:ext cx="1178876" cy="1353637"/>
            <a:chOff x="0" y="0"/>
            <a:chExt cx="310486" cy="35651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10486" cy="356513"/>
            </a:xfrm>
            <a:custGeom>
              <a:avLst/>
              <a:gdLst/>
              <a:ahLst/>
              <a:cxnLst/>
              <a:rect l="l" t="t" r="r" b="b"/>
              <a:pathLst>
                <a:path w="310486" h="356513">
                  <a:moveTo>
                    <a:pt x="111642" y="0"/>
                  </a:moveTo>
                  <a:lnTo>
                    <a:pt x="198843" y="0"/>
                  </a:lnTo>
                  <a:cubicBezTo>
                    <a:pt x="228453" y="0"/>
                    <a:pt x="256849" y="11762"/>
                    <a:pt x="277787" y="32699"/>
                  </a:cubicBezTo>
                  <a:cubicBezTo>
                    <a:pt x="298724" y="53636"/>
                    <a:pt x="310486" y="82033"/>
                    <a:pt x="310486" y="111642"/>
                  </a:cubicBezTo>
                  <a:lnTo>
                    <a:pt x="310486" y="244871"/>
                  </a:lnTo>
                  <a:cubicBezTo>
                    <a:pt x="310486" y="274480"/>
                    <a:pt x="298724" y="302877"/>
                    <a:pt x="277787" y="323814"/>
                  </a:cubicBezTo>
                  <a:cubicBezTo>
                    <a:pt x="256849" y="344751"/>
                    <a:pt x="228453" y="356513"/>
                    <a:pt x="198843" y="356513"/>
                  </a:cubicBezTo>
                  <a:lnTo>
                    <a:pt x="111642" y="356513"/>
                  </a:lnTo>
                  <a:cubicBezTo>
                    <a:pt x="82033" y="356513"/>
                    <a:pt x="53636" y="344751"/>
                    <a:pt x="32699" y="323814"/>
                  </a:cubicBezTo>
                  <a:cubicBezTo>
                    <a:pt x="11762" y="302877"/>
                    <a:pt x="0" y="274480"/>
                    <a:pt x="0" y="244871"/>
                  </a:cubicBezTo>
                  <a:lnTo>
                    <a:pt x="0" y="111642"/>
                  </a:lnTo>
                  <a:cubicBezTo>
                    <a:pt x="0" y="82033"/>
                    <a:pt x="11762" y="53636"/>
                    <a:pt x="32699" y="32699"/>
                  </a:cubicBezTo>
                  <a:cubicBezTo>
                    <a:pt x="53636" y="11762"/>
                    <a:pt x="82033" y="0"/>
                    <a:pt x="1116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10486" cy="39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A0FF-60E4-A995-BBCC-1F9FE0D8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D3CCB9E3-9419-55EB-89DC-E538FEC02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11066568-63C1-B3B3-4EDD-1BB56894902D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02ED622-E714-D444-F2DD-B91D0B80A06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6B0BE97-D7E2-303F-AFC9-7825E2C6DE1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186768EB-D98F-7B08-F11C-735232A861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EFD91AC1-6B04-5D93-5746-8064B3458CE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18627828-F682-7BD2-C637-00C9986DC58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9988953-9AA7-2038-7AD5-32615DFFE6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F159B6BB-3CEE-2864-60EE-0F95D9998FA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A4D3E6F-D122-6D44-11D1-43F1CCA8F48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675DB752-1E2B-E64B-FCBB-C645E924D5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9E373865-D3C8-2F9B-95CF-9B4FE0EECB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642611E-7F9C-497C-E27B-3419894BDC9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6F261BA-7811-F1AC-8941-0402A6BF9E6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6BF10094-6EC8-E855-CB49-E24625CA59CA}"/>
              </a:ext>
            </a:extLst>
          </p:cNvPr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90166563-C2CE-CD8A-9772-C3FB0D3E1AB0}"/>
              </a:ext>
            </a:extLst>
          </p:cNvPr>
          <p:cNvSpPr/>
          <p:nvPr/>
        </p:nvSpPr>
        <p:spPr>
          <a:xfrm>
            <a:off x="13475017" y="82021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7"/>
                </a:lnTo>
                <a:lnTo>
                  <a:pt x="0" y="61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BE29FEA-A7B3-99B2-06E9-A502ECA93DA9}"/>
              </a:ext>
            </a:extLst>
          </p:cNvPr>
          <p:cNvSpPr/>
          <p:nvPr/>
        </p:nvSpPr>
        <p:spPr>
          <a:xfrm>
            <a:off x="1256298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529B602-0C0D-5162-B006-2653BFEFC898}"/>
              </a:ext>
            </a:extLst>
          </p:cNvPr>
          <p:cNvSpPr/>
          <p:nvPr/>
        </p:nvSpPr>
        <p:spPr>
          <a:xfrm rot="-3613589">
            <a:off x="12062021" y="8412425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9" y="0"/>
                </a:lnTo>
                <a:lnTo>
                  <a:pt x="775899" y="502395"/>
                </a:lnTo>
                <a:lnTo>
                  <a:pt x="0" y="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A1C5B37-A411-450F-1F3A-4DC2D4B94052}"/>
              </a:ext>
            </a:extLst>
          </p:cNvPr>
          <p:cNvSpPr/>
          <p:nvPr/>
        </p:nvSpPr>
        <p:spPr>
          <a:xfrm>
            <a:off x="9317569" y="4485951"/>
            <a:ext cx="3132401" cy="2873296"/>
          </a:xfrm>
          <a:custGeom>
            <a:avLst/>
            <a:gdLst/>
            <a:ahLst/>
            <a:cxnLst/>
            <a:rect l="l" t="t" r="r" b="b"/>
            <a:pathLst>
              <a:path w="3132401" h="2873296">
                <a:moveTo>
                  <a:pt x="0" y="0"/>
                </a:moveTo>
                <a:lnTo>
                  <a:pt x="3132401" y="0"/>
                </a:lnTo>
                <a:lnTo>
                  <a:pt x="3132401" y="2873296"/>
                </a:lnTo>
                <a:lnTo>
                  <a:pt x="0" y="287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C82867E-4DB8-C5CC-CA6F-A9794A07D970}"/>
              </a:ext>
            </a:extLst>
          </p:cNvPr>
          <p:cNvSpPr/>
          <p:nvPr/>
        </p:nvSpPr>
        <p:spPr>
          <a:xfrm>
            <a:off x="11281875" y="441876"/>
            <a:ext cx="2608721" cy="3680735"/>
          </a:xfrm>
          <a:custGeom>
            <a:avLst/>
            <a:gdLst/>
            <a:ahLst/>
            <a:cxnLst/>
            <a:rect l="l" t="t" r="r" b="b"/>
            <a:pathLst>
              <a:path w="2608721" h="3680735">
                <a:moveTo>
                  <a:pt x="0" y="0"/>
                </a:moveTo>
                <a:lnTo>
                  <a:pt x="2608721" y="0"/>
                </a:lnTo>
                <a:lnTo>
                  <a:pt x="2608721" y="3680735"/>
                </a:lnTo>
                <a:lnTo>
                  <a:pt x="0" y="3680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7AEBE01-E4E6-576A-9675-95675362D459}"/>
              </a:ext>
            </a:extLst>
          </p:cNvPr>
          <p:cNvSpPr/>
          <p:nvPr/>
        </p:nvSpPr>
        <p:spPr>
          <a:xfrm>
            <a:off x="13934752" y="3471493"/>
            <a:ext cx="3324548" cy="3012871"/>
          </a:xfrm>
          <a:custGeom>
            <a:avLst/>
            <a:gdLst/>
            <a:ahLst/>
            <a:cxnLst/>
            <a:rect l="l" t="t" r="r" b="b"/>
            <a:pathLst>
              <a:path w="3324548" h="3012871">
                <a:moveTo>
                  <a:pt x="0" y="0"/>
                </a:moveTo>
                <a:lnTo>
                  <a:pt x="3324548" y="0"/>
                </a:lnTo>
                <a:lnTo>
                  <a:pt x="3324548" y="3012872"/>
                </a:lnTo>
                <a:lnTo>
                  <a:pt x="0" y="3012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7356" t="-237677" r="-20117" b="-1254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EB0B63D-3527-8EDA-FF52-CA1609D42866}"/>
              </a:ext>
            </a:extLst>
          </p:cNvPr>
          <p:cNvSpPr/>
          <p:nvPr/>
        </p:nvSpPr>
        <p:spPr>
          <a:xfrm rot="1921794" flipH="1">
            <a:off x="13148445" y="5763720"/>
            <a:ext cx="851189" cy="2364414"/>
          </a:xfrm>
          <a:custGeom>
            <a:avLst/>
            <a:gdLst/>
            <a:ahLst/>
            <a:cxnLst/>
            <a:rect l="l" t="t" r="r" b="b"/>
            <a:pathLst>
              <a:path w="851189" h="2364414">
                <a:moveTo>
                  <a:pt x="851189" y="0"/>
                </a:moveTo>
                <a:lnTo>
                  <a:pt x="0" y="0"/>
                </a:lnTo>
                <a:lnTo>
                  <a:pt x="0" y="2364414"/>
                </a:lnTo>
                <a:lnTo>
                  <a:pt x="851189" y="2364414"/>
                </a:lnTo>
                <a:lnTo>
                  <a:pt x="8511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EC64F1A-1092-8605-E49D-C81011EC52D0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DIDOLI EICH SAMPL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D189F11B-11EC-AB44-58E0-184A532F6B9E}"/>
              </a:ext>
            </a:extLst>
          </p:cNvPr>
          <p:cNvSpPr txBox="1"/>
          <p:nvPr/>
        </p:nvSpPr>
        <p:spPr>
          <a:xfrm>
            <a:off x="875024" y="1545397"/>
            <a:ext cx="8268976" cy="742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Defnyddiwch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canllawiau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helpu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gennych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Defnyddiwch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brwsh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paent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llwyau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drosglwyddo’r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gywir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anghofio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pibed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coginio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FD03B75-3EFD-7802-C2BB-586329697A91}"/>
              </a:ext>
            </a:extLst>
          </p:cNvPr>
          <p:cNvSpPr/>
          <p:nvPr/>
        </p:nvSpPr>
        <p:spPr>
          <a:xfrm>
            <a:off x="15059368" y="6673778"/>
            <a:ext cx="3228632" cy="2142115"/>
          </a:xfrm>
          <a:custGeom>
            <a:avLst/>
            <a:gdLst/>
            <a:ahLst/>
            <a:cxnLst/>
            <a:rect l="l" t="t" r="r" b="b"/>
            <a:pathLst>
              <a:path w="3228632" h="2142115">
                <a:moveTo>
                  <a:pt x="0" y="0"/>
                </a:moveTo>
                <a:lnTo>
                  <a:pt x="3228632" y="0"/>
                </a:lnTo>
                <a:lnTo>
                  <a:pt x="3228632" y="2142116"/>
                </a:lnTo>
                <a:lnTo>
                  <a:pt x="0" y="2142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9945" t="-233081" r="-156744" b="-14634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992CE37-699E-EBA9-FE78-44B88C899C8E}"/>
              </a:ext>
            </a:extLst>
          </p:cNvPr>
          <p:cNvGrpSpPr/>
          <p:nvPr/>
        </p:nvGrpSpPr>
        <p:grpSpPr>
          <a:xfrm>
            <a:off x="15007588" y="6673778"/>
            <a:ext cx="1178876" cy="1353637"/>
            <a:chOff x="0" y="0"/>
            <a:chExt cx="310486" cy="356513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47BC935-7A75-A39D-E0DC-3A0BED213EAC}"/>
                </a:ext>
              </a:extLst>
            </p:cNvPr>
            <p:cNvSpPr/>
            <p:nvPr/>
          </p:nvSpPr>
          <p:spPr>
            <a:xfrm>
              <a:off x="0" y="0"/>
              <a:ext cx="310486" cy="356513"/>
            </a:xfrm>
            <a:custGeom>
              <a:avLst/>
              <a:gdLst/>
              <a:ahLst/>
              <a:cxnLst/>
              <a:rect l="l" t="t" r="r" b="b"/>
              <a:pathLst>
                <a:path w="310486" h="356513">
                  <a:moveTo>
                    <a:pt x="111642" y="0"/>
                  </a:moveTo>
                  <a:lnTo>
                    <a:pt x="198843" y="0"/>
                  </a:lnTo>
                  <a:cubicBezTo>
                    <a:pt x="228453" y="0"/>
                    <a:pt x="256849" y="11762"/>
                    <a:pt x="277787" y="32699"/>
                  </a:cubicBezTo>
                  <a:cubicBezTo>
                    <a:pt x="298724" y="53636"/>
                    <a:pt x="310486" y="82033"/>
                    <a:pt x="310486" y="111642"/>
                  </a:cubicBezTo>
                  <a:lnTo>
                    <a:pt x="310486" y="244871"/>
                  </a:lnTo>
                  <a:cubicBezTo>
                    <a:pt x="310486" y="274480"/>
                    <a:pt x="298724" y="302877"/>
                    <a:pt x="277787" y="323814"/>
                  </a:cubicBezTo>
                  <a:cubicBezTo>
                    <a:pt x="256849" y="344751"/>
                    <a:pt x="228453" y="356513"/>
                    <a:pt x="198843" y="356513"/>
                  </a:cubicBezTo>
                  <a:lnTo>
                    <a:pt x="111642" y="356513"/>
                  </a:lnTo>
                  <a:cubicBezTo>
                    <a:pt x="82033" y="356513"/>
                    <a:pt x="53636" y="344751"/>
                    <a:pt x="32699" y="323814"/>
                  </a:cubicBezTo>
                  <a:cubicBezTo>
                    <a:pt x="11762" y="302877"/>
                    <a:pt x="0" y="274480"/>
                    <a:pt x="0" y="244871"/>
                  </a:cubicBezTo>
                  <a:lnTo>
                    <a:pt x="0" y="111642"/>
                  </a:lnTo>
                  <a:cubicBezTo>
                    <a:pt x="0" y="82033"/>
                    <a:pt x="11762" y="53636"/>
                    <a:pt x="32699" y="32699"/>
                  </a:cubicBezTo>
                  <a:cubicBezTo>
                    <a:pt x="53636" y="11762"/>
                    <a:pt x="82033" y="0"/>
                    <a:pt x="1116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703A9245-233E-8189-3FCB-ADCBE09A928C}"/>
                </a:ext>
              </a:extLst>
            </p:cNvPr>
            <p:cNvSpPr txBox="1"/>
            <p:nvPr/>
          </p:nvSpPr>
          <p:spPr>
            <a:xfrm>
              <a:off x="0" y="-38100"/>
              <a:ext cx="310486" cy="39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034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784A-FB30-F67C-9EB8-6A2F0BD8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1519AC-B0EB-3231-3269-D24BC9AAD79A}"/>
              </a:ext>
            </a:extLst>
          </p:cNvPr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B6A36A3-1953-23CB-14A0-4983A995972D}"/>
              </a:ext>
            </a:extLst>
          </p:cNvPr>
          <p:cNvSpPr/>
          <p:nvPr/>
        </p:nvSpPr>
        <p:spPr>
          <a:xfrm>
            <a:off x="11201670" y="-1585444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8" y="0"/>
                </a:lnTo>
                <a:lnTo>
                  <a:pt x="6704828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646CD7-9462-7E98-C05D-F9820709AD90}"/>
              </a:ext>
            </a:extLst>
          </p:cNvPr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D9A97DA-7C32-CB1D-7805-FC7C121EBCDB}"/>
              </a:ext>
            </a:extLst>
          </p:cNvPr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7DC61C-95DC-6A45-9B8B-0667CEA01438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5ABD42-8102-6EAD-C358-7E6D2D94A57A}"/>
              </a:ext>
            </a:extLst>
          </p:cNvPr>
          <p:cNvSpPr/>
          <p:nvPr/>
        </p:nvSpPr>
        <p:spPr>
          <a:xfrm>
            <a:off x="11410733" y="9652450"/>
            <a:ext cx="1220715" cy="688039"/>
          </a:xfrm>
          <a:custGeom>
            <a:avLst/>
            <a:gdLst/>
            <a:ahLst/>
            <a:cxnLst/>
            <a:rect l="l" t="t" r="r" b="b"/>
            <a:pathLst>
              <a:path w="1220715" h="688039">
                <a:moveTo>
                  <a:pt x="0" y="0"/>
                </a:moveTo>
                <a:lnTo>
                  <a:pt x="1220715" y="0"/>
                </a:lnTo>
                <a:lnTo>
                  <a:pt x="1220715" y="688039"/>
                </a:lnTo>
                <a:lnTo>
                  <a:pt x="0" y="68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149E391-13AE-B2A8-EA1D-BA900A73C27D}"/>
              </a:ext>
            </a:extLst>
          </p:cNvPr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E947B727-54A0-64C1-FAD6-335163583478}"/>
              </a:ext>
            </a:extLst>
          </p:cNvPr>
          <p:cNvSpPr/>
          <p:nvPr/>
        </p:nvSpPr>
        <p:spPr>
          <a:xfrm>
            <a:off x="668051" y="1191964"/>
            <a:ext cx="73707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05AE64F-6B5F-D547-1D36-78C5B85B733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9F43FE0-FB68-CD13-BC43-C48B9FDE7E1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CE748861-A67B-E60F-B8DB-45AF4D5D39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9BE9B74-91CA-DFDD-F519-9D85069A26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5F0C545-9C08-CF9C-263B-5195286D7F6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972BD39-DEBA-7A6A-8B2E-4161B3ABB6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438FB209-8E97-BB8E-7242-50F3391C81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31124BB4-3AB9-E13F-8BDE-AA3CFD8954A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1642B99E-0058-7561-E306-68C87585E3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92D660A3-9C4C-991A-908A-6843030A5C1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15E687F-EE48-579A-D622-C30CEC0C891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090888A8-B0C2-0426-1A17-AFDECB4E6AB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A30B0116-2051-8712-6F24-248CE9191D05}"/>
              </a:ext>
            </a:extLst>
          </p:cNvPr>
          <p:cNvSpPr/>
          <p:nvPr/>
        </p:nvSpPr>
        <p:spPr>
          <a:xfrm>
            <a:off x="11376799" y="9399700"/>
            <a:ext cx="994708" cy="663575"/>
          </a:xfrm>
          <a:custGeom>
            <a:avLst/>
            <a:gdLst/>
            <a:ahLst/>
            <a:cxnLst/>
            <a:rect l="l" t="t" r="r" b="b"/>
            <a:pathLst>
              <a:path w="994708" h="663575">
                <a:moveTo>
                  <a:pt x="0" y="0"/>
                </a:moveTo>
                <a:lnTo>
                  <a:pt x="994708" y="0"/>
                </a:lnTo>
                <a:lnTo>
                  <a:pt x="994708" y="663575"/>
                </a:lnTo>
                <a:lnTo>
                  <a:pt x="0" y="663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B1E6FFA-D8A7-A544-E742-525CF8AF3BCC}"/>
              </a:ext>
            </a:extLst>
          </p:cNvPr>
          <p:cNvSpPr/>
          <p:nvPr/>
        </p:nvSpPr>
        <p:spPr>
          <a:xfrm>
            <a:off x="12664729" y="8685303"/>
            <a:ext cx="703283" cy="469441"/>
          </a:xfrm>
          <a:custGeom>
            <a:avLst/>
            <a:gdLst/>
            <a:ahLst/>
            <a:cxnLst/>
            <a:rect l="l" t="t" r="r" b="b"/>
            <a:pathLst>
              <a:path w="703283" h="469441">
                <a:moveTo>
                  <a:pt x="0" y="0"/>
                </a:moveTo>
                <a:lnTo>
                  <a:pt x="703283" y="0"/>
                </a:lnTo>
                <a:lnTo>
                  <a:pt x="703283" y="469441"/>
                </a:lnTo>
                <a:lnTo>
                  <a:pt x="0" y="469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04D51414-8E0C-EC2C-4F9F-464A3379F97C}"/>
              </a:ext>
            </a:extLst>
          </p:cNvPr>
          <p:cNvSpPr/>
          <p:nvPr/>
        </p:nvSpPr>
        <p:spPr>
          <a:xfrm>
            <a:off x="11869573" y="8817940"/>
            <a:ext cx="793208" cy="546322"/>
          </a:xfrm>
          <a:custGeom>
            <a:avLst/>
            <a:gdLst/>
            <a:ahLst/>
            <a:cxnLst/>
            <a:rect l="l" t="t" r="r" b="b"/>
            <a:pathLst>
              <a:path w="793208" h="546322">
                <a:moveTo>
                  <a:pt x="0" y="0"/>
                </a:moveTo>
                <a:lnTo>
                  <a:pt x="793208" y="0"/>
                </a:lnTo>
                <a:lnTo>
                  <a:pt x="793208" y="546323"/>
                </a:lnTo>
                <a:lnTo>
                  <a:pt x="0" y="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267A5ED-F198-6446-7C3D-BFBC93ECF94C}"/>
              </a:ext>
            </a:extLst>
          </p:cNvPr>
          <p:cNvSpPr/>
          <p:nvPr/>
        </p:nvSpPr>
        <p:spPr>
          <a:xfrm>
            <a:off x="13616379" y="8801536"/>
            <a:ext cx="683460" cy="437414"/>
          </a:xfrm>
          <a:custGeom>
            <a:avLst/>
            <a:gdLst/>
            <a:ahLst/>
            <a:cxnLst/>
            <a:rect l="l" t="t" r="r" b="b"/>
            <a:pathLst>
              <a:path w="683460" h="437414">
                <a:moveTo>
                  <a:pt x="0" y="0"/>
                </a:moveTo>
                <a:lnTo>
                  <a:pt x="683460" y="0"/>
                </a:lnTo>
                <a:lnTo>
                  <a:pt x="683460" y="437414"/>
                </a:lnTo>
                <a:lnTo>
                  <a:pt x="0" y="43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5FE07C2-7EDA-2244-F0D9-8DDB7DA13B57}"/>
              </a:ext>
            </a:extLst>
          </p:cNvPr>
          <p:cNvSpPr/>
          <p:nvPr/>
        </p:nvSpPr>
        <p:spPr>
          <a:xfrm>
            <a:off x="13015396" y="9797737"/>
            <a:ext cx="614028" cy="433209"/>
          </a:xfrm>
          <a:custGeom>
            <a:avLst/>
            <a:gdLst/>
            <a:ahLst/>
            <a:cxnLst/>
            <a:rect l="l" t="t" r="r" b="b"/>
            <a:pathLst>
              <a:path w="614028" h="433209">
                <a:moveTo>
                  <a:pt x="0" y="0"/>
                </a:moveTo>
                <a:lnTo>
                  <a:pt x="614029" y="0"/>
                </a:lnTo>
                <a:lnTo>
                  <a:pt x="614029" y="433210"/>
                </a:lnTo>
                <a:lnTo>
                  <a:pt x="0" y="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9E78D44-CFB2-C31A-1DDB-65A9254BDE47}"/>
              </a:ext>
            </a:extLst>
          </p:cNvPr>
          <p:cNvSpPr/>
          <p:nvPr/>
        </p:nvSpPr>
        <p:spPr>
          <a:xfrm>
            <a:off x="13116600" y="9223045"/>
            <a:ext cx="749402" cy="485238"/>
          </a:xfrm>
          <a:custGeom>
            <a:avLst/>
            <a:gdLst/>
            <a:ahLst/>
            <a:cxnLst/>
            <a:rect l="l" t="t" r="r" b="b"/>
            <a:pathLst>
              <a:path w="749402" h="485238">
                <a:moveTo>
                  <a:pt x="0" y="0"/>
                </a:moveTo>
                <a:lnTo>
                  <a:pt x="749402" y="0"/>
                </a:lnTo>
                <a:lnTo>
                  <a:pt x="749402" y="485237"/>
                </a:lnTo>
                <a:lnTo>
                  <a:pt x="0" y="4852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5B4E4BE-CA3D-724E-5BAE-F782343D24D2}"/>
              </a:ext>
            </a:extLst>
          </p:cNvPr>
          <p:cNvSpPr/>
          <p:nvPr/>
        </p:nvSpPr>
        <p:spPr>
          <a:xfrm>
            <a:off x="13921389" y="9599712"/>
            <a:ext cx="756899" cy="631235"/>
          </a:xfrm>
          <a:custGeom>
            <a:avLst/>
            <a:gdLst/>
            <a:ahLst/>
            <a:cxnLst/>
            <a:rect l="l" t="t" r="r" b="b"/>
            <a:pathLst>
              <a:path w="756899" h="631235">
                <a:moveTo>
                  <a:pt x="0" y="0"/>
                </a:moveTo>
                <a:lnTo>
                  <a:pt x="756900" y="0"/>
                </a:lnTo>
                <a:lnTo>
                  <a:pt x="756900" y="631235"/>
                </a:lnTo>
                <a:lnTo>
                  <a:pt x="0" y="631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CA4BF31C-FACD-18FE-04CC-51B993BD6833}"/>
              </a:ext>
            </a:extLst>
          </p:cNvPr>
          <p:cNvSpPr/>
          <p:nvPr/>
        </p:nvSpPr>
        <p:spPr>
          <a:xfrm>
            <a:off x="12038520" y="9320953"/>
            <a:ext cx="804570" cy="594376"/>
          </a:xfrm>
          <a:custGeom>
            <a:avLst/>
            <a:gdLst/>
            <a:ahLst/>
            <a:cxnLst/>
            <a:rect l="l" t="t" r="r" b="b"/>
            <a:pathLst>
              <a:path w="804570" h="594376">
                <a:moveTo>
                  <a:pt x="0" y="0"/>
                </a:moveTo>
                <a:lnTo>
                  <a:pt x="804569" y="0"/>
                </a:lnTo>
                <a:lnTo>
                  <a:pt x="804569" y="594376"/>
                </a:lnTo>
                <a:lnTo>
                  <a:pt x="0" y="5943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024BFFE-9D18-82F1-0353-623EBED300EE}"/>
              </a:ext>
            </a:extLst>
          </p:cNvPr>
          <p:cNvSpPr/>
          <p:nvPr/>
        </p:nvSpPr>
        <p:spPr>
          <a:xfrm>
            <a:off x="13573561" y="10068975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0" y="0"/>
                </a:moveTo>
                <a:lnTo>
                  <a:pt x="705230" y="0"/>
                </a:lnTo>
                <a:lnTo>
                  <a:pt x="705230" y="271514"/>
                </a:lnTo>
                <a:lnTo>
                  <a:pt x="0" y="27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1A08E038-2ADB-EAD5-3E66-049E081A0246}"/>
              </a:ext>
            </a:extLst>
          </p:cNvPr>
          <p:cNvSpPr/>
          <p:nvPr/>
        </p:nvSpPr>
        <p:spPr>
          <a:xfrm flipH="1">
            <a:off x="12662781" y="10095190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705231" y="0"/>
                </a:moveTo>
                <a:lnTo>
                  <a:pt x="0" y="0"/>
                </a:lnTo>
                <a:lnTo>
                  <a:pt x="0" y="271514"/>
                </a:lnTo>
                <a:lnTo>
                  <a:pt x="705231" y="271514"/>
                </a:lnTo>
                <a:lnTo>
                  <a:pt x="705231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D40514EF-D893-2077-B360-552A9793885A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0DA813D9-0A7F-0F14-FC11-A07C1E653FF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0102D001-DDE8-6C47-D15E-3B67BDEB63E4}"/>
              </a:ext>
            </a:extLst>
          </p:cNvPr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23B5AC0C-14AC-70E4-ACC8-5E376728803E}"/>
                </a:ext>
              </a:extLst>
            </p:cNvPr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92C1DDAB-A7FA-50F6-9ED3-79E8FB864F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B3BE684D-849B-095E-0C5A-FCF561405EE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620B1C06-870E-4864-74BE-D4148A9697F5}"/>
                </a:ext>
              </a:extLst>
            </p:cNvPr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0D8D5904-1E7E-54D5-C871-F868C5F12C5B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F9A725BC-8C6C-BEF4-6BEF-72B605CE7693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C11C6949-1C07-DE96-47B7-635373743227}"/>
                </a:ext>
              </a:extLst>
            </p:cNvPr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F84E365A-B287-5A43-A385-7BECCDB4F0B8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79AA92D7-BEA3-01CA-5F17-3373A47B80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54D5F5BF-2030-3896-0EFE-22BCE69C3FC7}"/>
                </a:ext>
              </a:extLst>
            </p:cNvPr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397BD814-6A7E-F64B-C4E3-46C8348D055C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C185926E-D5B2-4D0B-01D7-944855EEB4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E7E994C8-C869-CC7B-A5E7-6544160E586A}"/>
                </a:ext>
              </a:extLst>
            </p:cNvPr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ECC3E1A9-41A4-B2DD-E4A4-3D0A2E8591CA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4E576707-8646-7549-375D-C251DC7B849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23F8BD49-4A5D-9054-4CCA-17FC1E010DC2}"/>
                </a:ext>
              </a:extLst>
            </p:cNvPr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3219439F-962F-13A6-D3E5-158703EE281D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720F7E21-0B47-0CAC-5906-68747C72B2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7F64EF33-8958-4C9A-7F53-15B1CB6BAFD4}"/>
                </a:ext>
              </a:extLst>
            </p:cNvPr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6EB7BC56-CAE2-1ABD-4817-D55BF33B949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2D9FFEC6-AD33-7225-E679-E4EBE787F8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F5F9C6F8-965B-D152-CEA3-21AD2CE30AE2}"/>
                </a:ext>
              </a:extLst>
            </p:cNvPr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0AADB395-2564-4745-5EE3-32D253C3EA6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C03E5FD8-1C8A-7E34-FF17-E0AD2F60997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043A06F6-D50F-C9FE-39B1-A873C63DEE1E}"/>
                </a:ext>
              </a:extLst>
            </p:cNvPr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147EC95C-C51A-2AAE-4C7B-F470602CB6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81800BB3-49A8-2B03-35A2-DC99D3AA5BB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D339173D-DCC6-BADA-2BE4-334FC8709A52}"/>
                </a:ext>
              </a:extLst>
            </p:cNvPr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C4FE235B-619B-54AA-B770-C330145E895B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2933F70A-1244-3133-8CFE-FCE41B09E6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B10DD72E-1E7F-AA6D-6AF1-587C1C6B721D}"/>
                </a:ext>
              </a:extLst>
            </p:cNvPr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2397E0B2-C063-AB62-E84A-926E4544C5FD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700213EE-B4B5-DA7E-0F35-4C3382244804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7B8FB321-3194-A68C-24EE-C21565CB1B99}"/>
                </a:ext>
              </a:extLst>
            </p:cNvPr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C0593288-EBC5-D6CE-A04A-735A1921A36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AD0EDEC7-2133-D617-2859-AFB0048BE9BF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DC1081AB-9AA8-ADB7-E106-B1E69E963257}"/>
                </a:ext>
              </a:extLst>
            </p:cNvPr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7C984BD0-8552-98CD-BF25-B69472500AC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003B65ED-0365-CA47-F58D-FBF0831681C5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E14B2F54-35C6-AFAB-BAA4-D62B3DE5C537}"/>
                </a:ext>
              </a:extLst>
            </p:cNvPr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02C38E74-00E2-70A7-4FCA-1DAD1B73205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5FFC16A2-9CDE-21FA-72EE-DEADDB677135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5FE690BC-2A51-E3F0-5089-982D624D869F}"/>
                </a:ext>
              </a:extLst>
            </p:cNvPr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A291A8C4-5DE8-45BB-F951-50DB1A01BF9A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972B791D-56CF-D6C6-1073-C6F56890D25C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>
              <a:extLst>
                <a:ext uri="{FF2B5EF4-FFF2-40B4-BE49-F238E27FC236}">
                  <a16:creationId xmlns:a16="http://schemas.microsoft.com/office/drawing/2014/main" id="{5D2940F1-E84E-D1BC-5D78-3EACC519061D}"/>
                </a:ext>
              </a:extLst>
            </p:cNvPr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12C5E787-1FCF-B0EF-30B8-91164BB19087}"/>
                </a:ext>
              </a:extLst>
            </p:cNvPr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D9F5AB29-8109-827D-D2CA-912D1084A9C4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A7BB1016-47FC-1084-B6F3-2F4422F7A1C6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EFBC1FAA-FD26-2696-C61A-05410A478960}"/>
                </a:ext>
              </a:extLst>
            </p:cNvPr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F089E632-06BD-FA7B-9563-1F1128ECBEB1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E300EEDA-4A0D-2BBF-F7B9-42D255357A17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D40A1B99-9650-311B-233A-FD8A32CCC849}"/>
                </a:ext>
              </a:extLst>
            </p:cNvPr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B21C31EF-5B1D-06CB-1A63-7A50AE5D80F3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ABA7F228-3110-B02D-5B95-D1C1225D8C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>
              <a:extLst>
                <a:ext uri="{FF2B5EF4-FFF2-40B4-BE49-F238E27FC236}">
                  <a16:creationId xmlns:a16="http://schemas.microsoft.com/office/drawing/2014/main" id="{A9BDF23D-2B9C-5BC2-F9CA-CF3E871B5544}"/>
                </a:ext>
              </a:extLst>
            </p:cNvPr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>
              <a:extLst>
                <a:ext uri="{FF2B5EF4-FFF2-40B4-BE49-F238E27FC236}">
                  <a16:creationId xmlns:a16="http://schemas.microsoft.com/office/drawing/2014/main" id="{34771155-597B-970C-DD7F-DFB39ED2F855}"/>
                </a:ext>
              </a:extLst>
            </p:cNvPr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E688F608-6BCB-B7B1-A5DD-6A0AFF1BDC97}"/>
                </a:ext>
              </a:extLst>
            </p:cNvPr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AC1ADA8F-92BF-5D1E-1A15-74E7EE6954C7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7EC18FF7-B676-E0E0-D3EB-184D22C9B997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7CEAD274-40A2-4F7B-00CE-2570DA9CBCA7}"/>
                </a:ext>
              </a:extLst>
            </p:cNvPr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66AA50D3-2F01-0E0F-8098-8A839472D2E3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12EA905A-4EAA-9BA4-F135-47135193655A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4DE1E922-DBB4-781A-0120-EA499359FE43}"/>
                </a:ext>
              </a:extLst>
            </p:cNvPr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E5CE796F-FEB0-36C4-4177-CF63E6FA12BF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CBD5C0A6-5484-05F9-2DFA-D4266525EE7F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C70996BF-C50C-908A-A92C-4580AB0876D2}"/>
                </a:ext>
              </a:extLst>
            </p:cNvPr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4903E3E1-F9F5-4F78-D411-D6023A73D737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12F5583E-3627-122D-5A3E-F2CA0A1717E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B91A34BC-0663-8FEC-E320-161812BDCE99}"/>
                </a:ext>
              </a:extLst>
            </p:cNvPr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DE047E52-C0FF-A35F-9D7A-717D462C2529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306A5C45-8350-0304-130A-3638009D1E2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D3664E71-A412-768B-7B97-853EF8B21B5B}"/>
                </a:ext>
              </a:extLst>
            </p:cNvPr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EF4E68E4-5B6E-B6B4-84C6-F0106E95C38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C44B870D-F042-BDA3-53D8-EB1D85FEEE2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82E03245-2E1F-0D3B-B70F-8FF9CEC9FDED}"/>
                </a:ext>
              </a:extLst>
            </p:cNvPr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BF053CE5-15DE-4DCD-D1F0-ACC95AFD9B05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6EBAAB8C-3F48-2830-FEFD-52802A53C50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1B3B4476-9301-237D-7F31-974D478FC060}"/>
                </a:ext>
              </a:extLst>
            </p:cNvPr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347673FF-5111-8913-60B3-DF017ADFCF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6FD96D13-C07F-7A96-3A05-FCCD1BFB6A3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06FE6663-4FA1-4E43-CE00-410C65DB7A9E}"/>
                </a:ext>
              </a:extLst>
            </p:cNvPr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2A825D01-1D35-BDBB-BF3A-B366ACE417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89F45274-1204-3C0D-9619-340C6FC8669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>
              <a:extLst>
                <a:ext uri="{FF2B5EF4-FFF2-40B4-BE49-F238E27FC236}">
                  <a16:creationId xmlns:a16="http://schemas.microsoft.com/office/drawing/2014/main" id="{BBF875DF-C7D1-9BFC-DDB5-34805D5A4DFC}"/>
                </a:ext>
              </a:extLst>
            </p:cNvPr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A967560A-17D9-BC66-C7EA-DBF6EA7BB64B}"/>
                </a:ext>
              </a:extLst>
            </p:cNvPr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174A806A-F6C7-3C45-E9B9-BCE87D009E43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56029E21-8D05-E838-35FB-ED6823F144F0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9A7F4CE4-375C-D4FF-CF55-2E946F77FD11}"/>
                </a:ext>
              </a:extLst>
            </p:cNvPr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324F3EA5-ECEE-E14A-4785-FBB6BA4CD6C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DA5C716A-9803-5A91-45D2-9E342F30939D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460B182A-74F4-B5F8-3DA2-58D583DBF629}"/>
                </a:ext>
              </a:extLst>
            </p:cNvPr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22268A84-82DE-89DF-81F4-DAF94F9949B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A00A107C-44DA-C067-D2BA-0E0835A84DD3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21953D7C-DEDF-E893-50BB-60CD57157F34}"/>
                </a:ext>
              </a:extLst>
            </p:cNvPr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F61B8D4D-B942-B5E1-E502-30F96323E22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C8979687-6127-9569-CA30-9EA1850B11E8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902961DD-5595-80BC-564C-42631D7BB19C}"/>
                </a:ext>
              </a:extLst>
            </p:cNvPr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09C940E0-CE39-AAE7-2E38-D4FDB8BF858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E0F2FAE6-D686-55B3-5916-BEBE1D16B77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3BCA0F6F-F7BC-BB34-295A-0C9415D5E6A9}"/>
                </a:ext>
              </a:extLst>
            </p:cNvPr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1682168D-43B8-3AD3-EE24-3949B2170772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91ABBED4-EDE4-6D47-A965-93C1E7A1F6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439F144A-C97E-CF1D-9DD3-3C63E2D67530}"/>
                </a:ext>
              </a:extLst>
            </p:cNvPr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38F393A9-2CBE-4AD2-88D6-10B0DDD21E46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5ABC0E11-63EA-23A4-4C6C-921ABE77BFA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510B9AEF-42D9-D6B5-DED5-8F1E58D3012B}"/>
                </a:ext>
              </a:extLst>
            </p:cNvPr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AC2F39DB-FB80-D338-7850-01B0E61730D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6B5D2096-ABB5-EA91-0285-1C62C3AD7E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0403FEEB-BDBF-9F7E-4051-A3F3D0B350D0}"/>
                </a:ext>
              </a:extLst>
            </p:cNvPr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43CF7F18-2B13-0863-AFF5-2E36D8D9A8FB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E643CC77-C1E3-258A-2ECB-44F70740C79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18C8A081-7652-9361-FC43-7C86986C9817}"/>
                </a:ext>
              </a:extLst>
            </p:cNvPr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38ED3D0E-A3F9-D50B-5B9A-7E2E818DB84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B0AE2019-1DB1-4BAF-BBE9-0EA97271EBAA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>
              <a:extLst>
                <a:ext uri="{FF2B5EF4-FFF2-40B4-BE49-F238E27FC236}">
                  <a16:creationId xmlns:a16="http://schemas.microsoft.com/office/drawing/2014/main" id="{0794A1B4-B8AD-CA6E-59DF-4CC07ACF9E28}"/>
                </a:ext>
              </a:extLst>
            </p:cNvPr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>
                <a:extLst>
                  <a:ext uri="{FF2B5EF4-FFF2-40B4-BE49-F238E27FC236}">
                    <a16:creationId xmlns:a16="http://schemas.microsoft.com/office/drawing/2014/main" id="{72155E59-CD98-7895-A640-CB65F5074885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>
                <a:extLst>
                  <a:ext uri="{FF2B5EF4-FFF2-40B4-BE49-F238E27FC236}">
                    <a16:creationId xmlns:a16="http://schemas.microsoft.com/office/drawing/2014/main" id="{BAD91AAE-A012-A795-CA73-D5726CF2B627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522E4F75-4552-46A0-9273-62CECFF4D45F}"/>
                </a:ext>
              </a:extLst>
            </p:cNvPr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4A04966C-BC2F-11C2-63C2-22A29C6251A0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E744F85C-7B18-3322-961F-DD484EDA7F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D4714FF8-709F-56CA-E94C-9A1EFA39A305}"/>
                </a:ext>
              </a:extLst>
            </p:cNvPr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2A8D9488-377C-E6F3-2056-5253AC24C770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33BD37D3-A7BB-A9EE-79A8-8D84A22B4636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7CC4F0EA-F0A7-F28B-4D00-A3F7DB646B2D}"/>
                </a:ext>
              </a:extLst>
            </p:cNvPr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48DDAE6D-51CB-4E67-162A-6125BE2FC07B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54921CFE-1004-9A0C-9ECD-EE0CF449018D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F688A5E6-6A7E-676D-D7C0-D5D0F7C4E369}"/>
                </a:ext>
              </a:extLst>
            </p:cNvPr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BFB9B50C-220A-B31B-8C9D-8AAEBD536B0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0EF4EDBB-218F-45C8-BE95-69718370029D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>
              <a:extLst>
                <a:ext uri="{FF2B5EF4-FFF2-40B4-BE49-F238E27FC236}">
                  <a16:creationId xmlns:a16="http://schemas.microsoft.com/office/drawing/2014/main" id="{167540C9-8E44-9686-C20A-725F7A650322}"/>
                </a:ext>
              </a:extLst>
            </p:cNvPr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E2FE5497-11B4-7F2B-CCF7-D703D2665FDA}"/>
                </a:ext>
              </a:extLst>
            </p:cNvPr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7408428C-859A-DE07-B47E-66C66C4B275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3D4E778A-D46B-DDEE-95EC-E5168C578919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0BE52810-822C-2C9C-7DDA-8DE6ACB31D63}"/>
                </a:ext>
              </a:extLst>
            </p:cNvPr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C4C394A8-7969-E1CB-F7F1-A69342E52802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33819470-B77D-8CC6-AE18-42D9115AAFBC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926D3691-CAE2-923A-F77E-CBB188C16351}"/>
                </a:ext>
              </a:extLst>
            </p:cNvPr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99CCEFF2-1538-7EA1-7147-880B0EF3F7A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98BF2662-A8DC-BD22-0136-3B300940DE3E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597D70AF-4E2C-BA96-01F6-E52B207F3DF1}"/>
                </a:ext>
              </a:extLst>
            </p:cNvPr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00B0EAAE-A5B2-3ABD-23BD-C27ED433D8C1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FB43D4F9-8B69-EE65-3CD7-2A8619399520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91DDADD0-3A0C-04FD-FDCD-DC4F35B785D4}"/>
                </a:ext>
              </a:extLst>
            </p:cNvPr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0EE5E79D-2B49-4B5E-0411-9993815781B1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887E1753-CA62-CEB8-4856-BED3ED51FCC7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951FD11E-10B9-ABC5-939C-3FE67F978010}"/>
                </a:ext>
              </a:extLst>
            </p:cNvPr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872344F2-36BA-9F7B-0927-A7C5D6AB2DB9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46106D24-D92D-1FAC-521A-2EEEEDD3D69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929B5C5E-3510-7E24-4AD3-9B81A54F72A0}"/>
                </a:ext>
              </a:extLst>
            </p:cNvPr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21A61F17-8820-5A6C-8CCA-404CE593D7EA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7CCF499A-DC5A-C9A7-F6DF-BD71AD802F6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522F1819-33C5-8056-BA00-E972D8E1DFE5}"/>
                </a:ext>
              </a:extLst>
            </p:cNvPr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F2C8D085-C287-E201-271B-343AADD5C5BF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FADBE3D2-BBA1-A56C-E255-6013FEE00049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51A2774E-5776-AE7E-F848-BB56CEFACF7B}"/>
                </a:ext>
              </a:extLst>
            </p:cNvPr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C7D7DFDA-F941-1D58-B317-D4786B630FDB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5A7EE30C-9188-A6E2-D01F-CF362E6C2861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596212C4-7B04-EB22-1957-30A4701956F3}"/>
                </a:ext>
              </a:extLst>
            </p:cNvPr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96566CED-73E7-AEE5-EF94-40C6A0AB0952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D742EA3F-5B83-90FA-8CFE-6AD8ECAA1699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>
              <a:extLst>
                <a:ext uri="{FF2B5EF4-FFF2-40B4-BE49-F238E27FC236}">
                  <a16:creationId xmlns:a16="http://schemas.microsoft.com/office/drawing/2014/main" id="{263CE383-B124-69C8-9657-83BB0E3B4C48}"/>
                </a:ext>
              </a:extLst>
            </p:cNvPr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DD14DA58-C377-6814-001A-F45FC7573D3D}"/>
                </a:ext>
              </a:extLst>
            </p:cNvPr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0A79C1BA-1C03-3C80-D704-90DBC8A06C74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8439B748-DC65-D001-ADF8-E670BF9BA95F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A579CF53-E95B-7312-3659-0A26A8C575EB}"/>
                </a:ext>
              </a:extLst>
            </p:cNvPr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0A4D5272-6DFE-3A7D-8943-C9CCE13B985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DE7B9126-1ACB-347A-9BF1-B6404713AB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2F5BC0F9-1D40-35B1-3B6F-0AB5BAF92C0B}"/>
                </a:ext>
              </a:extLst>
            </p:cNvPr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6B101342-57FD-2047-DE8D-0FAA07A965B5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87115A7F-B5FD-115C-7F72-E8C64ACCFC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>
              <a:extLst>
                <a:ext uri="{FF2B5EF4-FFF2-40B4-BE49-F238E27FC236}">
                  <a16:creationId xmlns:a16="http://schemas.microsoft.com/office/drawing/2014/main" id="{061FA14D-A75F-47AD-2BCD-C022A7CE7477}"/>
                </a:ext>
              </a:extLst>
            </p:cNvPr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417D2B94-3CFC-B5CD-F1F5-440A5586D1EA}"/>
                </a:ext>
              </a:extLst>
            </p:cNvPr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9BC7FB2E-82DB-2879-854F-2ACB5C5FF7D5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E055B427-6EF4-DD56-D82F-8DE4B469BC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>
              <a:extLst>
                <a:ext uri="{FF2B5EF4-FFF2-40B4-BE49-F238E27FC236}">
                  <a16:creationId xmlns:a16="http://schemas.microsoft.com/office/drawing/2014/main" id="{C589A411-9BDA-D284-B5BE-D7B76724103A}"/>
                </a:ext>
              </a:extLst>
            </p:cNvPr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>
                <a:extLst>
                  <a:ext uri="{FF2B5EF4-FFF2-40B4-BE49-F238E27FC236}">
                    <a16:creationId xmlns:a16="http://schemas.microsoft.com/office/drawing/2014/main" id="{2AA9C7F2-425A-6BA2-A8F6-98B9A32F029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>
                <a:extLst>
                  <a:ext uri="{FF2B5EF4-FFF2-40B4-BE49-F238E27FC236}">
                    <a16:creationId xmlns:a16="http://schemas.microsoft.com/office/drawing/2014/main" id="{00E97962-642E-628B-65DA-E6118A59826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>
              <a:extLst>
                <a:ext uri="{FF2B5EF4-FFF2-40B4-BE49-F238E27FC236}">
                  <a16:creationId xmlns:a16="http://schemas.microsoft.com/office/drawing/2014/main" id="{1D3B42DB-4107-DCC0-B175-0E77EEEE3C72}"/>
                </a:ext>
              </a:extLst>
            </p:cNvPr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>
                <a:extLst>
                  <a:ext uri="{FF2B5EF4-FFF2-40B4-BE49-F238E27FC236}">
                    <a16:creationId xmlns:a16="http://schemas.microsoft.com/office/drawing/2014/main" id="{FD700FF5-4DFA-A9E4-8C8D-B6A9E93B9B16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>
                <a:extLst>
                  <a:ext uri="{FF2B5EF4-FFF2-40B4-BE49-F238E27FC236}">
                    <a16:creationId xmlns:a16="http://schemas.microsoft.com/office/drawing/2014/main" id="{44A59FF8-DC23-0134-74F1-007E156F67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>
              <a:extLst>
                <a:ext uri="{FF2B5EF4-FFF2-40B4-BE49-F238E27FC236}">
                  <a16:creationId xmlns:a16="http://schemas.microsoft.com/office/drawing/2014/main" id="{7367A47F-501C-35D0-8B7D-E831A88AB780}"/>
                </a:ext>
              </a:extLst>
            </p:cNvPr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>
                <a:extLst>
                  <a:ext uri="{FF2B5EF4-FFF2-40B4-BE49-F238E27FC236}">
                    <a16:creationId xmlns:a16="http://schemas.microsoft.com/office/drawing/2014/main" id="{668D985C-F655-5BFF-4C35-F2A501958314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>
                <a:extLst>
                  <a:ext uri="{FF2B5EF4-FFF2-40B4-BE49-F238E27FC236}">
                    <a16:creationId xmlns:a16="http://schemas.microsoft.com/office/drawing/2014/main" id="{0F5DC92B-80AF-CC62-2DDF-C3A908D1918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>
              <a:extLst>
                <a:ext uri="{FF2B5EF4-FFF2-40B4-BE49-F238E27FC236}">
                  <a16:creationId xmlns:a16="http://schemas.microsoft.com/office/drawing/2014/main" id="{07F81ABC-2CB1-8543-A65A-C761BE07A350}"/>
                </a:ext>
              </a:extLst>
            </p:cNvPr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>
                <a:extLst>
                  <a:ext uri="{FF2B5EF4-FFF2-40B4-BE49-F238E27FC236}">
                    <a16:creationId xmlns:a16="http://schemas.microsoft.com/office/drawing/2014/main" id="{36008E5A-833B-42FA-8430-E1CFB36EDC7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>
                <a:extLst>
                  <a:ext uri="{FF2B5EF4-FFF2-40B4-BE49-F238E27FC236}">
                    <a16:creationId xmlns:a16="http://schemas.microsoft.com/office/drawing/2014/main" id="{2A752437-63E5-CE3F-1DF9-FCF4CE43D2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>
              <a:extLst>
                <a:ext uri="{FF2B5EF4-FFF2-40B4-BE49-F238E27FC236}">
                  <a16:creationId xmlns:a16="http://schemas.microsoft.com/office/drawing/2014/main" id="{475F67FC-B20D-09AA-F038-43172D38219B}"/>
                </a:ext>
              </a:extLst>
            </p:cNvPr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>
                <a:extLst>
                  <a:ext uri="{FF2B5EF4-FFF2-40B4-BE49-F238E27FC236}">
                    <a16:creationId xmlns:a16="http://schemas.microsoft.com/office/drawing/2014/main" id="{6525DB48-A1A1-98F3-71AF-217082812E0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>
                <a:extLst>
                  <a:ext uri="{FF2B5EF4-FFF2-40B4-BE49-F238E27FC236}">
                    <a16:creationId xmlns:a16="http://schemas.microsoft.com/office/drawing/2014/main" id="{F40E622D-E7F7-8B00-C588-7C245CF37E8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>
              <a:extLst>
                <a:ext uri="{FF2B5EF4-FFF2-40B4-BE49-F238E27FC236}">
                  <a16:creationId xmlns:a16="http://schemas.microsoft.com/office/drawing/2014/main" id="{E8408218-4344-D24C-043A-A1B67FB6EE88}"/>
                </a:ext>
              </a:extLst>
            </p:cNvPr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>
                <a:extLst>
                  <a:ext uri="{FF2B5EF4-FFF2-40B4-BE49-F238E27FC236}">
                    <a16:creationId xmlns:a16="http://schemas.microsoft.com/office/drawing/2014/main" id="{11D05147-5E2A-B33C-5514-5BF6E2C6B438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>
                <a:extLst>
                  <a:ext uri="{FF2B5EF4-FFF2-40B4-BE49-F238E27FC236}">
                    <a16:creationId xmlns:a16="http://schemas.microsoft.com/office/drawing/2014/main" id="{9ED57D44-A284-2939-2E67-97CEA82287E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>
              <a:extLst>
                <a:ext uri="{FF2B5EF4-FFF2-40B4-BE49-F238E27FC236}">
                  <a16:creationId xmlns:a16="http://schemas.microsoft.com/office/drawing/2014/main" id="{41727B75-6596-647F-65B1-37775398FA30}"/>
                </a:ext>
              </a:extLst>
            </p:cNvPr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>
                <a:extLst>
                  <a:ext uri="{FF2B5EF4-FFF2-40B4-BE49-F238E27FC236}">
                    <a16:creationId xmlns:a16="http://schemas.microsoft.com/office/drawing/2014/main" id="{63BD513B-642B-4A37-61EA-6DE7D8558C4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>
                <a:extLst>
                  <a:ext uri="{FF2B5EF4-FFF2-40B4-BE49-F238E27FC236}">
                    <a16:creationId xmlns:a16="http://schemas.microsoft.com/office/drawing/2014/main" id="{A0CED9A7-B34A-A084-59D0-8924B3D331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AB8AA69C-8C5D-E96F-AF1E-D6542DA83CEB}"/>
                </a:ext>
              </a:extLst>
            </p:cNvPr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26DFD519-1E00-17A7-295E-89767FBB273F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C498F4D8-D00F-ED48-3575-5DA08AE86E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190C9B21-A334-FD12-EF00-762B6D60BC09}"/>
                </a:ext>
              </a:extLst>
            </p:cNvPr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0134ACB3-7BB9-90C2-6985-1F9464FF8F68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D237F123-AB91-A589-892F-0BFE4B4C54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056F9571-19B5-085E-3E65-34EF5A65B6C4}"/>
                </a:ext>
              </a:extLst>
            </p:cNvPr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C31BC829-AC2E-F308-4240-003A8AFFC78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1135F2DC-CF0F-3D93-1C08-A19BD82AE5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857FEE91-E69F-53E5-6BD4-75E88378DED5}"/>
                </a:ext>
              </a:extLst>
            </p:cNvPr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614BE354-3C32-C080-7AA3-B4BB67261D09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E6F3E825-89A8-8C54-B2F4-99FE552256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>
              <a:extLst>
                <a:ext uri="{FF2B5EF4-FFF2-40B4-BE49-F238E27FC236}">
                  <a16:creationId xmlns:a16="http://schemas.microsoft.com/office/drawing/2014/main" id="{4D3577A5-ECAB-6A06-4C26-DFA52A3B1040}"/>
                </a:ext>
              </a:extLst>
            </p:cNvPr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88367E51-0ABE-35CF-F8B2-A145EEF7DBB6}"/>
                </a:ext>
              </a:extLst>
            </p:cNvPr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32E3E297-BBFA-66A1-BB4C-D1341CA9CD4F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67A179A8-AF16-261A-6735-C2C0E6803B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018BEAF2-AAFC-DA32-E56B-30BED81AE6DB}"/>
                </a:ext>
              </a:extLst>
            </p:cNvPr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A7FAEDBC-18B5-32F7-EA87-D04DD70B3AD0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3E4594B7-1E0D-8815-A6BD-31CDB00C517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0DD3B996-079B-FCCD-2BDF-409151819E1A}"/>
                </a:ext>
              </a:extLst>
            </p:cNvPr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5CA4D2E0-8378-7C8D-C937-BB945ABFB6D5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01D09EF3-DD6F-8DF9-7C8E-24ECDB23D11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8C4AF4AB-C1C8-C96C-4A3C-2A3CD5FE16A5}"/>
                </a:ext>
              </a:extLst>
            </p:cNvPr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2BACAC31-038F-927B-0430-AE4D34E695CF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219F73F1-9CEE-16C5-17FC-F6C20D4B237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CFF0C807-8400-3193-7FFF-90C2775F7EC6}"/>
                </a:ext>
              </a:extLst>
            </p:cNvPr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6F0017D1-754A-5384-1432-EA825556079C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9C5CC76F-95C6-1B65-D533-10BEB56AE3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0BA5DE20-E0C2-C322-8C69-D0C39C9CA7F2}"/>
                </a:ext>
              </a:extLst>
            </p:cNvPr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A9CFC80B-6F2B-12FC-C970-04B2A0038DC2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644FD575-C11D-743D-6D3E-2A9178B033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DA25C627-91A3-05AE-DBD5-9E83CD0D6E0B}"/>
                </a:ext>
              </a:extLst>
            </p:cNvPr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0F7F1F20-38DD-B83D-7567-1E49C3EEF82C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502E04F4-3175-0CBC-0A44-BA295F4E3C1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9F64C0ED-B0C1-6AC0-9126-E24E88E44ADE}"/>
                </a:ext>
              </a:extLst>
            </p:cNvPr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9FA582DE-7666-5408-62FE-F7A8AFBAC8E9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3BE6115A-D817-345C-4B92-F59C9B6A2D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>
              <a:extLst>
                <a:ext uri="{FF2B5EF4-FFF2-40B4-BE49-F238E27FC236}">
                  <a16:creationId xmlns:a16="http://schemas.microsoft.com/office/drawing/2014/main" id="{8F5D8647-672D-2E6F-E91D-9A4D33ED6811}"/>
                </a:ext>
              </a:extLst>
            </p:cNvPr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6C95C3ED-72F8-83BC-564A-C34F35DEC9A7}"/>
                </a:ext>
              </a:extLst>
            </p:cNvPr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C583E9ED-DFD7-36F2-2CFF-1BE10AA75F3E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43020707-A0EC-8F5A-D778-0E6D07ECE0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CFC65706-5737-EBEB-9877-76C1F835B4F7}"/>
                </a:ext>
              </a:extLst>
            </p:cNvPr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9752E8A1-CB4B-D80F-7A2D-66F6C605406B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969DA99D-4A62-8A87-8898-BCBE1DBB19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48C860FF-2780-693C-C8DA-29B33EFE2912}"/>
                </a:ext>
              </a:extLst>
            </p:cNvPr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A99762B2-BF1A-1DB4-2216-FD40A7996765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6040B639-38F1-2FCF-8CD6-C0BEDAADFB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84CA20B1-6B26-6D60-815F-6B0916F3F62B}"/>
                </a:ext>
              </a:extLst>
            </p:cNvPr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BC30FD82-6D55-C9BC-A182-7DAE1255301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DD762A21-EF48-DE6C-2658-47F807A091F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5C35AD32-8B99-6197-8837-FF43A2D078ED}"/>
                </a:ext>
              </a:extLst>
            </p:cNvPr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DABBD943-D9C1-4424-1507-C67DF9965AE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E5729349-D374-07B6-6E07-AFA8627333A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8CF3F8E9-A5DC-353B-2BC5-A2F1D8D8A96D}"/>
                </a:ext>
              </a:extLst>
            </p:cNvPr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340D5089-9B1F-6012-61F7-72B5F10B98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666CC8F6-5701-ABA0-85F6-0549EEC4D8F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C3EB07E9-4AE2-28FB-9197-60DA2CF02483}"/>
                </a:ext>
              </a:extLst>
            </p:cNvPr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CE07AD10-340A-E285-891E-2D9333474D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3B6BF606-F76B-455F-84DB-BBD4F66D1A6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3B43D47E-57FA-C9B6-AF9F-7D4BEE42D289}"/>
                </a:ext>
              </a:extLst>
            </p:cNvPr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99FD3D1E-4E0C-E67B-1B36-CCD80370B66B}"/>
                </a:ext>
              </a:extLst>
            </p:cNvPr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3D6F638F-3257-F5CB-33D9-A28327C70CC4}"/>
                </a:ext>
              </a:extLst>
            </p:cNvPr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6A34BE01-7585-16C1-7730-A97BB7A183E7}"/>
                </a:ext>
              </a:extLst>
            </p:cNvPr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CA0AC188-77B1-DAB2-D797-34660DF553D5}"/>
                </a:ext>
              </a:extLst>
            </p:cNvPr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2CA6D689-4E5C-9B42-641D-6716966FE1E5}"/>
                </a:ext>
              </a:extLst>
            </p:cNvPr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BFF58FB3-91E4-79F7-262B-C4E8899ADE8E}"/>
                </a:ext>
              </a:extLst>
            </p:cNvPr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808840EC-126F-0998-DDAF-4FA5EE0FAD99}"/>
                </a:ext>
              </a:extLst>
            </p:cNvPr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52EE5656-B2BE-55AC-6E36-A3BFB73F49DF}"/>
                </a:ext>
              </a:extLst>
            </p:cNvPr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323B2E4E-43DE-38BA-B244-799D5D2963C1}"/>
                </a:ext>
              </a:extLst>
            </p:cNvPr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7E25C574-AA68-9357-2D38-CBBF20B2EFD5}"/>
                </a:ext>
              </a:extLst>
            </p:cNvPr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85DFBEF0-3427-712F-2427-42A2095CE801}"/>
                </a:ext>
              </a:extLst>
            </p:cNvPr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06A0AF7E-5EFA-E2AC-7A91-37211B0D0813}"/>
                </a:ext>
              </a:extLst>
            </p:cNvPr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4C3671FD-4731-C9CC-0B8E-291BA17CA9A2}"/>
                </a:ext>
              </a:extLst>
            </p:cNvPr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0B963C68-7CB7-E129-649D-FB19653C2FAC}"/>
                </a:ext>
              </a:extLst>
            </p:cNvPr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>
              <a:extLst>
                <a:ext uri="{FF2B5EF4-FFF2-40B4-BE49-F238E27FC236}">
                  <a16:creationId xmlns:a16="http://schemas.microsoft.com/office/drawing/2014/main" id="{4870F153-AAEE-4F73-3092-3F7EE989187F}"/>
                </a:ext>
              </a:extLst>
            </p:cNvPr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>
              <a:extLst>
                <a:ext uri="{FF2B5EF4-FFF2-40B4-BE49-F238E27FC236}">
                  <a16:creationId xmlns:a16="http://schemas.microsoft.com/office/drawing/2014/main" id="{D288755D-7C5E-D562-1DE1-FF3D321734CC}"/>
                </a:ext>
              </a:extLst>
            </p:cNvPr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>
              <a:extLst>
                <a:ext uri="{FF2B5EF4-FFF2-40B4-BE49-F238E27FC236}">
                  <a16:creationId xmlns:a16="http://schemas.microsoft.com/office/drawing/2014/main" id="{FDA7EC7A-A005-8B20-3020-E602669D42FB}"/>
                </a:ext>
              </a:extLst>
            </p:cNvPr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>
              <a:extLst>
                <a:ext uri="{FF2B5EF4-FFF2-40B4-BE49-F238E27FC236}">
                  <a16:creationId xmlns:a16="http://schemas.microsoft.com/office/drawing/2014/main" id="{CCEF253A-036B-2739-7CED-2C60E55965D9}"/>
                </a:ext>
              </a:extLst>
            </p:cNvPr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>
              <a:extLst>
                <a:ext uri="{FF2B5EF4-FFF2-40B4-BE49-F238E27FC236}">
                  <a16:creationId xmlns:a16="http://schemas.microsoft.com/office/drawing/2014/main" id="{4E6C0C8E-E3D0-5B7F-42FC-82B2E67DD98B}"/>
                </a:ext>
              </a:extLst>
            </p:cNvPr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>
              <a:extLst>
                <a:ext uri="{FF2B5EF4-FFF2-40B4-BE49-F238E27FC236}">
                  <a16:creationId xmlns:a16="http://schemas.microsoft.com/office/drawing/2014/main" id="{C7307124-2576-C166-BA66-38BE38F3B37A}"/>
                </a:ext>
              </a:extLst>
            </p:cNvPr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>
              <a:extLst>
                <a:ext uri="{FF2B5EF4-FFF2-40B4-BE49-F238E27FC236}">
                  <a16:creationId xmlns:a16="http://schemas.microsoft.com/office/drawing/2014/main" id="{436C794C-B391-4369-45FE-144C1EC83DC1}"/>
                </a:ext>
              </a:extLst>
            </p:cNvPr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>
              <a:extLst>
                <a:ext uri="{FF2B5EF4-FFF2-40B4-BE49-F238E27FC236}">
                  <a16:creationId xmlns:a16="http://schemas.microsoft.com/office/drawing/2014/main" id="{CE50AFFC-4591-F1B2-4B29-6E71DA8B269E}"/>
                </a:ext>
              </a:extLst>
            </p:cNvPr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>
              <a:extLst>
                <a:ext uri="{FF2B5EF4-FFF2-40B4-BE49-F238E27FC236}">
                  <a16:creationId xmlns:a16="http://schemas.microsoft.com/office/drawing/2014/main" id="{BE628A4F-2967-F792-257E-59991F249950}"/>
                </a:ext>
              </a:extLst>
            </p:cNvPr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>
              <a:extLst>
                <a:ext uri="{FF2B5EF4-FFF2-40B4-BE49-F238E27FC236}">
                  <a16:creationId xmlns:a16="http://schemas.microsoft.com/office/drawing/2014/main" id="{4B8557BA-BFA3-6AEA-02D0-304FBE88AC84}"/>
                </a:ext>
              </a:extLst>
            </p:cNvPr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>
              <a:extLst>
                <a:ext uri="{FF2B5EF4-FFF2-40B4-BE49-F238E27FC236}">
                  <a16:creationId xmlns:a16="http://schemas.microsoft.com/office/drawing/2014/main" id="{E1B247BC-AA90-16D1-666B-DD4A7513EA30}"/>
                </a:ext>
              </a:extLst>
            </p:cNvPr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>
              <a:extLst>
                <a:ext uri="{FF2B5EF4-FFF2-40B4-BE49-F238E27FC236}">
                  <a16:creationId xmlns:a16="http://schemas.microsoft.com/office/drawing/2014/main" id="{C50A47E6-E986-C168-A91F-27F997E14716}"/>
                </a:ext>
              </a:extLst>
            </p:cNvPr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>
              <a:extLst>
                <a:ext uri="{FF2B5EF4-FFF2-40B4-BE49-F238E27FC236}">
                  <a16:creationId xmlns:a16="http://schemas.microsoft.com/office/drawing/2014/main" id="{5E5E375B-D8B9-597C-E5A6-773EC9B58E56}"/>
                </a:ext>
              </a:extLst>
            </p:cNvPr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39542691-5122-9C09-67CA-6D9CA69AF245}"/>
                </a:ext>
              </a:extLst>
            </p:cNvPr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A0C4BEA2-6C11-2371-A98A-8B2B57F480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E712DA22-7B02-2CE0-988E-3E7A2759BDE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6EC806AD-1ABC-167A-DA58-CD32321B7614}"/>
                </a:ext>
              </a:extLst>
            </p:cNvPr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7776BC57-2952-B322-1287-6AE5F7C06C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B6AA2BE3-101E-D8C5-22EF-2B6180A155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BC37CDE9-C2BD-8249-6317-1D1CF63ED9E2}"/>
                </a:ext>
              </a:extLst>
            </p:cNvPr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B11DA08B-E374-383B-15EC-F84C36EC1D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97731F3A-6470-4C00-334A-9D0D8CA4D20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E53FDDA8-5FB9-083C-7E29-BE5E5B9CA96C}"/>
                </a:ext>
              </a:extLst>
            </p:cNvPr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73961719-2AB5-40EF-F6B6-73B537B911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CB83512A-A57D-642B-2869-138E8B132F4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6D86DC1E-65D8-69FF-11BA-799AFD22F510}"/>
                </a:ext>
              </a:extLst>
            </p:cNvPr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0CA19584-550E-01E6-C458-73EE7CC34B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76BB7FDE-B3FF-9DA4-37E8-CE929649025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B83C03B4-6CDA-959B-E0F3-7C3E547F7A47}"/>
                </a:ext>
              </a:extLst>
            </p:cNvPr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3691DAD5-BD00-7EB8-8FA7-BBE81582C6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72344FA1-B6BE-C3A8-0D70-4833A3D0970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9ED578B6-156E-0A32-342D-F113A84B1DD7}"/>
                </a:ext>
              </a:extLst>
            </p:cNvPr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CA588C9B-C415-8DD9-3FE7-B860F3FA55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422F0DB9-F54D-A7D6-33C0-81BDE1BBA5F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82F95532-D6D1-370E-C1E7-6DDA1C1752AC}"/>
                </a:ext>
              </a:extLst>
            </p:cNvPr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C41DFB75-DF62-39D7-2359-BEB0C63A00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AB676BD5-8DA3-E47D-BC45-E49DDE4BC44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CD929FF6-C8FE-76D5-62C5-6C94BFA2BBCD}"/>
                </a:ext>
              </a:extLst>
            </p:cNvPr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A55C295D-F1F2-80D9-AB7C-042C6A39C8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9BBBD3D0-D022-0C50-7843-4D2D8E5F4F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EE899FC4-2EA4-2065-1148-385A0A721968}"/>
                </a:ext>
              </a:extLst>
            </p:cNvPr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500746D7-47DE-4556-FD70-2CB227308E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20F9A49B-5975-5DAA-864E-23750DE3CD1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C4295F7A-F214-7933-483C-BF3083E1EBC4}"/>
                </a:ext>
              </a:extLst>
            </p:cNvPr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CC2FDEFD-8173-9353-4D19-D6B70451E6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6D2FDFBC-E440-94C6-C2FA-009C90A0F24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3473B1D7-1C99-EEC5-C053-862E25BC4A09}"/>
                </a:ext>
              </a:extLst>
            </p:cNvPr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0FCA29D1-7E75-78BE-25FD-4E40CC70C5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593CC871-90C3-E372-E7D1-4233B2880FD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5A337CE2-BC23-E6C5-9288-A8C3935590E9}"/>
                </a:ext>
              </a:extLst>
            </p:cNvPr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A8D699E6-3D46-54F5-0176-10EE2E4F95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3585F7ED-9175-0D69-1DAC-41064C30DE0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F0476679-E8B8-0A79-47A5-8255AF6ED71A}"/>
                </a:ext>
              </a:extLst>
            </p:cNvPr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31C75220-22ED-BC64-565F-D2750372AE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E3D3CF7F-F249-0C8F-FD8F-E4BAAEAE16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2E8747A3-736C-97E2-A3A6-E2764324F3EF}"/>
                </a:ext>
              </a:extLst>
            </p:cNvPr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3E724A82-FD63-0E54-C1E4-6F2DE95092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3D201DC7-2AA4-3796-05B7-257EC5ED64C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B32FD0CC-C968-1800-B6A1-52519A3E76B4}"/>
                </a:ext>
              </a:extLst>
            </p:cNvPr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497FB306-81A9-8B88-DE3C-AD2A0A28F7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EEF4B64C-5444-FE25-2BB1-CBCAB9A498C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FA6C581D-DCAF-9391-3D02-4942CC1C5DD3}"/>
                </a:ext>
              </a:extLst>
            </p:cNvPr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2E0186E6-D52E-6164-20E3-50F5B480C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D1B61054-37C1-8E0C-282F-574C1C5ECF5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2816B26D-D5BF-1F6A-BF5E-5470FEAB224B}"/>
                </a:ext>
              </a:extLst>
            </p:cNvPr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AC3BAB73-5465-2CB2-843F-9AE4098C6F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9E28ABB9-CBAC-1D95-B23D-EADB8DF9FE6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B38FE467-DD12-BCBD-0747-3BA650C933AC}"/>
                </a:ext>
              </a:extLst>
            </p:cNvPr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8F16B9E1-E4C1-ABFC-EB04-5C6A505929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F22822BF-6F81-0B4C-0533-57F062F9681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86BFFB77-CF74-A86E-67F8-2945F944028C}"/>
                </a:ext>
              </a:extLst>
            </p:cNvPr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1B4F6AAE-7696-A273-7966-07841C3182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36053FEF-9C04-0F54-A39F-F8C7BD3192C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9B8B9901-743D-28D8-119C-9B8D010CB448}"/>
                </a:ext>
              </a:extLst>
            </p:cNvPr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42B11888-0D36-E18C-8124-2E0984975F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1D7373CD-7B14-5372-21A1-B7F204AB381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C4B3047C-35A6-984E-6BFF-5BD7347A4A76}"/>
                </a:ext>
              </a:extLst>
            </p:cNvPr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238E85CF-8201-7826-7A30-D3547F7FCF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D5238631-60FD-BB5F-A1FA-9B1C26447C9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52F307C4-50D9-D22C-CA75-237A62E7A084}"/>
                </a:ext>
              </a:extLst>
            </p:cNvPr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7B9C446A-7B7F-5AD3-EDFB-8626D258E8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BE21A8B8-97AF-BC3B-AC39-E4DCD254615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62261CD4-C2F9-7735-C354-D8F5AAE75CBD}"/>
                </a:ext>
              </a:extLst>
            </p:cNvPr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D5241113-8CCC-D2E8-0E79-101BEBB5B9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B93A4FEA-1735-9453-D262-ADBA7E8F2FB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8BA97DE7-8BB4-1470-6069-268F75F9DF4E}"/>
                </a:ext>
              </a:extLst>
            </p:cNvPr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FF17B9E7-E8B4-719F-8EEC-9B52E09E0F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94FC78FF-CEA4-563B-58C0-D3F0EC9C2D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>
            <a:extLst>
              <a:ext uri="{FF2B5EF4-FFF2-40B4-BE49-F238E27FC236}">
                <a16:creationId xmlns:a16="http://schemas.microsoft.com/office/drawing/2014/main" id="{5CEF8228-AEEC-27BA-2A0B-707272E3FEBA}"/>
              </a:ext>
            </a:extLst>
          </p:cNvPr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>
              <a:extLst>
                <a:ext uri="{FF2B5EF4-FFF2-40B4-BE49-F238E27FC236}">
                  <a16:creationId xmlns:a16="http://schemas.microsoft.com/office/drawing/2014/main" id="{A4EE34C1-1224-31A4-F33D-F130082ECF4F}"/>
                </a:ext>
              </a:extLst>
            </p:cNvPr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>
              <a:extLst>
                <a:ext uri="{FF2B5EF4-FFF2-40B4-BE49-F238E27FC236}">
                  <a16:creationId xmlns:a16="http://schemas.microsoft.com/office/drawing/2014/main" id="{E1CB1D89-9428-D225-96E4-2FA5356E6270}"/>
                </a:ext>
              </a:extLst>
            </p:cNvPr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BD84FA15-2505-BB11-2FD2-D73D29871AC7}"/>
                </a:ext>
              </a:extLst>
            </p:cNvPr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EB49E791-5D6C-6120-CF14-41A322627456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A87D62D4-791F-BA19-CF97-A08E49EBDCF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4DB9A7A0-7EAA-F578-7478-EC91F31583D6}"/>
                </a:ext>
              </a:extLst>
            </p:cNvPr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F5730B89-BA7B-C830-99C9-D355FCF96377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0BE192F5-48E7-1B6F-BC3F-6CEFE47EE27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grpSp>
        <p:nvGrpSpPr>
          <p:cNvPr id="410" name="Group 410">
            <a:extLst>
              <a:ext uri="{FF2B5EF4-FFF2-40B4-BE49-F238E27FC236}">
                <a16:creationId xmlns:a16="http://schemas.microsoft.com/office/drawing/2014/main" id="{5E032487-A6A0-0FFB-BD38-720F05DD041D}"/>
              </a:ext>
            </a:extLst>
          </p:cNvPr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1" name="Freeform 411">
              <a:extLst>
                <a:ext uri="{FF2B5EF4-FFF2-40B4-BE49-F238E27FC236}">
                  <a16:creationId xmlns:a16="http://schemas.microsoft.com/office/drawing/2014/main" id="{7498B5F0-F2A0-A1CF-FEA0-D5E2B576CB38}"/>
                </a:ext>
              </a:extLst>
            </p:cNvPr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412">
              <a:extLst>
                <a:ext uri="{FF2B5EF4-FFF2-40B4-BE49-F238E27FC236}">
                  <a16:creationId xmlns:a16="http://schemas.microsoft.com/office/drawing/2014/main" id="{74ACC040-3DD0-594C-7635-9B39052C1EB0}"/>
                </a:ext>
              </a:extLst>
            </p:cNvPr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405EC112-C64E-031E-E8D1-B7C6978D011D}"/>
                </a:ext>
              </a:extLst>
            </p:cNvPr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7ECBBAF6-21AA-715A-5EF9-28247314749B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C2885252-98B2-9BD6-0AD6-2852265CCFE6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6" name="Freeform 416">
              <a:extLst>
                <a:ext uri="{FF2B5EF4-FFF2-40B4-BE49-F238E27FC236}">
                  <a16:creationId xmlns:a16="http://schemas.microsoft.com/office/drawing/2014/main" id="{4FFB6E99-85C4-8155-1599-99C3C86E6C4E}"/>
                </a:ext>
              </a:extLst>
            </p:cNvPr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7" name="Group 417">
              <a:extLst>
                <a:ext uri="{FF2B5EF4-FFF2-40B4-BE49-F238E27FC236}">
                  <a16:creationId xmlns:a16="http://schemas.microsoft.com/office/drawing/2014/main" id="{047CC38F-0F02-43C0-08C1-224F3FD10990}"/>
                </a:ext>
              </a:extLst>
            </p:cNvPr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8" name="Freeform 418">
                <a:extLst>
                  <a:ext uri="{FF2B5EF4-FFF2-40B4-BE49-F238E27FC236}">
                    <a16:creationId xmlns:a16="http://schemas.microsoft.com/office/drawing/2014/main" id="{1216A5D0-4072-6A1A-2309-8D47B5E973B8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>
                <a:extLst>
                  <a:ext uri="{FF2B5EF4-FFF2-40B4-BE49-F238E27FC236}">
                    <a16:creationId xmlns:a16="http://schemas.microsoft.com/office/drawing/2014/main" id="{C030092F-E914-2E83-EEE7-E913AA64DB7F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0" name="Group 420">
              <a:extLst>
                <a:ext uri="{FF2B5EF4-FFF2-40B4-BE49-F238E27FC236}">
                  <a16:creationId xmlns:a16="http://schemas.microsoft.com/office/drawing/2014/main" id="{6A657691-3E91-203D-A0F9-84FBA03D88D7}"/>
                </a:ext>
              </a:extLst>
            </p:cNvPr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1" name="Freeform 421">
                <a:extLst>
                  <a:ext uri="{FF2B5EF4-FFF2-40B4-BE49-F238E27FC236}">
                    <a16:creationId xmlns:a16="http://schemas.microsoft.com/office/drawing/2014/main" id="{3C7CEC3C-6729-E5A3-F278-5DB12451788E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>
                <a:extLst>
                  <a:ext uri="{FF2B5EF4-FFF2-40B4-BE49-F238E27FC236}">
                    <a16:creationId xmlns:a16="http://schemas.microsoft.com/office/drawing/2014/main" id="{1495C46D-00B4-C448-86DE-992DD4541AB7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3" name="Group 423">
              <a:extLst>
                <a:ext uri="{FF2B5EF4-FFF2-40B4-BE49-F238E27FC236}">
                  <a16:creationId xmlns:a16="http://schemas.microsoft.com/office/drawing/2014/main" id="{11EC8ED4-0956-D16F-E359-9A2D086D1D45}"/>
                </a:ext>
              </a:extLst>
            </p:cNvPr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4" name="Freeform 424">
                <a:extLst>
                  <a:ext uri="{FF2B5EF4-FFF2-40B4-BE49-F238E27FC236}">
                    <a16:creationId xmlns:a16="http://schemas.microsoft.com/office/drawing/2014/main" id="{95218EE9-2172-EECD-72EA-3118A5A8ABFE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>
                <a:extLst>
                  <a:ext uri="{FF2B5EF4-FFF2-40B4-BE49-F238E27FC236}">
                    <a16:creationId xmlns:a16="http://schemas.microsoft.com/office/drawing/2014/main" id="{D7221C9E-6992-CF25-043C-7F1FC76F30C7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6" name="Group 426">
              <a:extLst>
                <a:ext uri="{FF2B5EF4-FFF2-40B4-BE49-F238E27FC236}">
                  <a16:creationId xmlns:a16="http://schemas.microsoft.com/office/drawing/2014/main" id="{E4917633-A685-4BD2-3F9C-94CE2516226C}"/>
                </a:ext>
              </a:extLst>
            </p:cNvPr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7" name="Freeform 427">
                <a:extLst>
                  <a:ext uri="{FF2B5EF4-FFF2-40B4-BE49-F238E27FC236}">
                    <a16:creationId xmlns:a16="http://schemas.microsoft.com/office/drawing/2014/main" id="{AD5D90BB-CA28-959F-E1E2-A1481DD91C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>
                <a:extLst>
                  <a:ext uri="{FF2B5EF4-FFF2-40B4-BE49-F238E27FC236}">
                    <a16:creationId xmlns:a16="http://schemas.microsoft.com/office/drawing/2014/main" id="{A58F9B7B-30CA-D89E-7491-A68F8F690999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9" name="Group 429">
              <a:extLst>
                <a:ext uri="{FF2B5EF4-FFF2-40B4-BE49-F238E27FC236}">
                  <a16:creationId xmlns:a16="http://schemas.microsoft.com/office/drawing/2014/main" id="{CEDA1C35-BDDB-CD58-74E6-4059B6E2E32F}"/>
                </a:ext>
              </a:extLst>
            </p:cNvPr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0" name="Freeform 430">
                <a:extLst>
                  <a:ext uri="{FF2B5EF4-FFF2-40B4-BE49-F238E27FC236}">
                    <a16:creationId xmlns:a16="http://schemas.microsoft.com/office/drawing/2014/main" id="{3B5F2C3E-1B9D-B69F-B238-C224EA2947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>
                <a:extLst>
                  <a:ext uri="{FF2B5EF4-FFF2-40B4-BE49-F238E27FC236}">
                    <a16:creationId xmlns:a16="http://schemas.microsoft.com/office/drawing/2014/main" id="{FCF42898-F547-5C0E-F4E0-0F11216C0FB9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2" name="Group 432">
              <a:extLst>
                <a:ext uri="{FF2B5EF4-FFF2-40B4-BE49-F238E27FC236}">
                  <a16:creationId xmlns:a16="http://schemas.microsoft.com/office/drawing/2014/main" id="{39385011-9D25-F3DD-3477-4A95F9544DA6}"/>
                </a:ext>
              </a:extLst>
            </p:cNvPr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3" name="Freeform 433">
                <a:extLst>
                  <a:ext uri="{FF2B5EF4-FFF2-40B4-BE49-F238E27FC236}">
                    <a16:creationId xmlns:a16="http://schemas.microsoft.com/office/drawing/2014/main" id="{20D2A3F3-E708-5F6D-7958-ADF930FAD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>
                <a:extLst>
                  <a:ext uri="{FF2B5EF4-FFF2-40B4-BE49-F238E27FC236}">
                    <a16:creationId xmlns:a16="http://schemas.microsoft.com/office/drawing/2014/main" id="{F7544637-A285-DC95-8B81-87DD417A78B8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5" name="Group 435">
              <a:extLst>
                <a:ext uri="{FF2B5EF4-FFF2-40B4-BE49-F238E27FC236}">
                  <a16:creationId xmlns:a16="http://schemas.microsoft.com/office/drawing/2014/main" id="{F6F64836-ADCD-80F9-5594-69D4DA429DCB}"/>
                </a:ext>
              </a:extLst>
            </p:cNvPr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6" name="Freeform 436">
                <a:extLst>
                  <a:ext uri="{FF2B5EF4-FFF2-40B4-BE49-F238E27FC236}">
                    <a16:creationId xmlns:a16="http://schemas.microsoft.com/office/drawing/2014/main" id="{0FAE2513-3751-728D-2BF9-9C63C6590E6A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>
                <a:extLst>
                  <a:ext uri="{FF2B5EF4-FFF2-40B4-BE49-F238E27FC236}">
                    <a16:creationId xmlns:a16="http://schemas.microsoft.com/office/drawing/2014/main" id="{912A0F97-1397-8D12-62A0-FD2A5493F21B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8" name="Group 438">
              <a:extLst>
                <a:ext uri="{FF2B5EF4-FFF2-40B4-BE49-F238E27FC236}">
                  <a16:creationId xmlns:a16="http://schemas.microsoft.com/office/drawing/2014/main" id="{F5BB1CFA-B795-A834-B1BE-2BCC33E5DE6E}"/>
                </a:ext>
              </a:extLst>
            </p:cNvPr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39" name="Freeform 439">
                <a:extLst>
                  <a:ext uri="{FF2B5EF4-FFF2-40B4-BE49-F238E27FC236}">
                    <a16:creationId xmlns:a16="http://schemas.microsoft.com/office/drawing/2014/main" id="{533FB7C7-8F34-45B3-55EA-028F35990E07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>
                <a:extLst>
                  <a:ext uri="{FF2B5EF4-FFF2-40B4-BE49-F238E27FC236}">
                    <a16:creationId xmlns:a16="http://schemas.microsoft.com/office/drawing/2014/main" id="{96F0F009-D800-E20A-C614-C5647670F70F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1" name="Group 441">
              <a:extLst>
                <a:ext uri="{FF2B5EF4-FFF2-40B4-BE49-F238E27FC236}">
                  <a16:creationId xmlns:a16="http://schemas.microsoft.com/office/drawing/2014/main" id="{A648BC26-2CCF-D3FB-3EE6-20A67F4324B0}"/>
                </a:ext>
              </a:extLst>
            </p:cNvPr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2" name="Freeform 442">
                <a:extLst>
                  <a:ext uri="{FF2B5EF4-FFF2-40B4-BE49-F238E27FC236}">
                    <a16:creationId xmlns:a16="http://schemas.microsoft.com/office/drawing/2014/main" id="{B02FD329-4E42-9871-FAAA-20F4F47F19D8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>
                <a:extLst>
                  <a:ext uri="{FF2B5EF4-FFF2-40B4-BE49-F238E27FC236}">
                    <a16:creationId xmlns:a16="http://schemas.microsoft.com/office/drawing/2014/main" id="{FC4149C6-5FBE-2D86-7805-22548D5D16B8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4" name="Group 444">
              <a:extLst>
                <a:ext uri="{FF2B5EF4-FFF2-40B4-BE49-F238E27FC236}">
                  <a16:creationId xmlns:a16="http://schemas.microsoft.com/office/drawing/2014/main" id="{5A41B0F5-4183-E6EE-66EB-C26FE4A08269}"/>
                </a:ext>
              </a:extLst>
            </p:cNvPr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5" name="Freeform 445">
                <a:extLst>
                  <a:ext uri="{FF2B5EF4-FFF2-40B4-BE49-F238E27FC236}">
                    <a16:creationId xmlns:a16="http://schemas.microsoft.com/office/drawing/2014/main" id="{01BC0027-0EC6-90A0-167C-DA91B868C3D6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>
                <a:extLst>
                  <a:ext uri="{FF2B5EF4-FFF2-40B4-BE49-F238E27FC236}">
                    <a16:creationId xmlns:a16="http://schemas.microsoft.com/office/drawing/2014/main" id="{311063BE-C915-61C5-4E9A-02E8B7AF8869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7" name="Group 447">
              <a:extLst>
                <a:ext uri="{FF2B5EF4-FFF2-40B4-BE49-F238E27FC236}">
                  <a16:creationId xmlns:a16="http://schemas.microsoft.com/office/drawing/2014/main" id="{BF8EAAD8-C2FA-012D-471D-112607DA86E9}"/>
                </a:ext>
              </a:extLst>
            </p:cNvPr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8" name="Freeform 448">
                <a:extLst>
                  <a:ext uri="{FF2B5EF4-FFF2-40B4-BE49-F238E27FC236}">
                    <a16:creationId xmlns:a16="http://schemas.microsoft.com/office/drawing/2014/main" id="{7F45C114-FC46-E1B0-E663-4AED2FF0EBD6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>
                <a:extLst>
                  <a:ext uri="{FF2B5EF4-FFF2-40B4-BE49-F238E27FC236}">
                    <a16:creationId xmlns:a16="http://schemas.microsoft.com/office/drawing/2014/main" id="{DB2B4038-F286-617A-2F71-412B9361EB69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0" name="AutoShape 450">
              <a:extLst>
                <a:ext uri="{FF2B5EF4-FFF2-40B4-BE49-F238E27FC236}">
                  <a16:creationId xmlns:a16="http://schemas.microsoft.com/office/drawing/2014/main" id="{1AD84B90-48D6-4360-071F-7AA13432F45C}"/>
                </a:ext>
              </a:extLst>
            </p:cNvPr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1" name="Group 451">
              <a:extLst>
                <a:ext uri="{FF2B5EF4-FFF2-40B4-BE49-F238E27FC236}">
                  <a16:creationId xmlns:a16="http://schemas.microsoft.com/office/drawing/2014/main" id="{40495DDC-EC5E-854F-C522-6B855350609A}"/>
                </a:ext>
              </a:extLst>
            </p:cNvPr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2" name="Freeform 452">
                <a:extLst>
                  <a:ext uri="{FF2B5EF4-FFF2-40B4-BE49-F238E27FC236}">
                    <a16:creationId xmlns:a16="http://schemas.microsoft.com/office/drawing/2014/main" id="{94EAA310-5B91-FD33-432B-94605D5BFF9C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>
                <a:extLst>
                  <a:ext uri="{FF2B5EF4-FFF2-40B4-BE49-F238E27FC236}">
                    <a16:creationId xmlns:a16="http://schemas.microsoft.com/office/drawing/2014/main" id="{14A537DF-EF4E-D6C9-2AA5-45CD48AE1927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4" name="Group 454">
              <a:extLst>
                <a:ext uri="{FF2B5EF4-FFF2-40B4-BE49-F238E27FC236}">
                  <a16:creationId xmlns:a16="http://schemas.microsoft.com/office/drawing/2014/main" id="{7BED806B-BBC0-164E-8D34-40267906FB70}"/>
                </a:ext>
              </a:extLst>
            </p:cNvPr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5" name="Freeform 455">
                <a:extLst>
                  <a:ext uri="{FF2B5EF4-FFF2-40B4-BE49-F238E27FC236}">
                    <a16:creationId xmlns:a16="http://schemas.microsoft.com/office/drawing/2014/main" id="{D7C144B3-F977-79C6-F713-96B492C192F6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>
                <a:extLst>
                  <a:ext uri="{FF2B5EF4-FFF2-40B4-BE49-F238E27FC236}">
                    <a16:creationId xmlns:a16="http://schemas.microsoft.com/office/drawing/2014/main" id="{842BA567-B08B-3B98-BB53-C9D6AAECD458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7" name="Group 457">
              <a:extLst>
                <a:ext uri="{FF2B5EF4-FFF2-40B4-BE49-F238E27FC236}">
                  <a16:creationId xmlns:a16="http://schemas.microsoft.com/office/drawing/2014/main" id="{47D18A8E-C391-4984-095A-759669F850DD}"/>
                </a:ext>
              </a:extLst>
            </p:cNvPr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8" name="Freeform 458">
                <a:extLst>
                  <a:ext uri="{FF2B5EF4-FFF2-40B4-BE49-F238E27FC236}">
                    <a16:creationId xmlns:a16="http://schemas.microsoft.com/office/drawing/2014/main" id="{82F8DEA8-EB1D-E642-1ED4-ECCC46BADB2E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>
                <a:extLst>
                  <a:ext uri="{FF2B5EF4-FFF2-40B4-BE49-F238E27FC236}">
                    <a16:creationId xmlns:a16="http://schemas.microsoft.com/office/drawing/2014/main" id="{C38293BE-ABBD-0F84-FF6A-92315276C8DD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0" name="Group 460">
              <a:extLst>
                <a:ext uri="{FF2B5EF4-FFF2-40B4-BE49-F238E27FC236}">
                  <a16:creationId xmlns:a16="http://schemas.microsoft.com/office/drawing/2014/main" id="{3E1EFCF0-8A90-A6BF-5B1D-A6B54AE83EB9}"/>
                </a:ext>
              </a:extLst>
            </p:cNvPr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1" name="Freeform 461">
                <a:extLst>
                  <a:ext uri="{FF2B5EF4-FFF2-40B4-BE49-F238E27FC236}">
                    <a16:creationId xmlns:a16="http://schemas.microsoft.com/office/drawing/2014/main" id="{AB30D119-22CB-3952-C56B-C1871321B51F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>
                <a:extLst>
                  <a:ext uri="{FF2B5EF4-FFF2-40B4-BE49-F238E27FC236}">
                    <a16:creationId xmlns:a16="http://schemas.microsoft.com/office/drawing/2014/main" id="{44F13B18-83FB-F2D4-9838-3EFD38B72746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3" name="Group 463">
              <a:extLst>
                <a:ext uri="{FF2B5EF4-FFF2-40B4-BE49-F238E27FC236}">
                  <a16:creationId xmlns:a16="http://schemas.microsoft.com/office/drawing/2014/main" id="{83F6C968-332D-0261-4700-772B9CB16354}"/>
                </a:ext>
              </a:extLst>
            </p:cNvPr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4" name="Freeform 464">
                <a:extLst>
                  <a:ext uri="{FF2B5EF4-FFF2-40B4-BE49-F238E27FC236}">
                    <a16:creationId xmlns:a16="http://schemas.microsoft.com/office/drawing/2014/main" id="{37A36678-899A-1C81-9AEE-34788B54BCA3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>
                <a:extLst>
                  <a:ext uri="{FF2B5EF4-FFF2-40B4-BE49-F238E27FC236}">
                    <a16:creationId xmlns:a16="http://schemas.microsoft.com/office/drawing/2014/main" id="{A89DA7D5-B7CF-AB24-7749-2B3CC7CA3BE1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6" name="Group 466">
              <a:extLst>
                <a:ext uri="{FF2B5EF4-FFF2-40B4-BE49-F238E27FC236}">
                  <a16:creationId xmlns:a16="http://schemas.microsoft.com/office/drawing/2014/main" id="{56CF152C-946A-8AF1-CABF-EA1874AD7F5E}"/>
                </a:ext>
              </a:extLst>
            </p:cNvPr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7" name="Freeform 467">
                <a:extLst>
                  <a:ext uri="{FF2B5EF4-FFF2-40B4-BE49-F238E27FC236}">
                    <a16:creationId xmlns:a16="http://schemas.microsoft.com/office/drawing/2014/main" id="{43728DAA-17F9-2030-0DBD-ADBC87B25C85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>
                <a:extLst>
                  <a:ext uri="{FF2B5EF4-FFF2-40B4-BE49-F238E27FC236}">
                    <a16:creationId xmlns:a16="http://schemas.microsoft.com/office/drawing/2014/main" id="{0BDF1392-81AF-877A-B51D-D13B36C50476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9" name="Group 469">
              <a:extLst>
                <a:ext uri="{FF2B5EF4-FFF2-40B4-BE49-F238E27FC236}">
                  <a16:creationId xmlns:a16="http://schemas.microsoft.com/office/drawing/2014/main" id="{B05AB47E-35D2-2B2C-7317-B4D4C2ADE010}"/>
                </a:ext>
              </a:extLst>
            </p:cNvPr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0" name="Freeform 470">
                <a:extLst>
                  <a:ext uri="{FF2B5EF4-FFF2-40B4-BE49-F238E27FC236}">
                    <a16:creationId xmlns:a16="http://schemas.microsoft.com/office/drawing/2014/main" id="{E638F4A0-AE94-2346-36CA-52970E66D9CD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>
                <a:extLst>
                  <a:ext uri="{FF2B5EF4-FFF2-40B4-BE49-F238E27FC236}">
                    <a16:creationId xmlns:a16="http://schemas.microsoft.com/office/drawing/2014/main" id="{221E966E-DC2E-FDBB-72EA-55B9612F55CA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2" name="Group 472">
              <a:extLst>
                <a:ext uri="{FF2B5EF4-FFF2-40B4-BE49-F238E27FC236}">
                  <a16:creationId xmlns:a16="http://schemas.microsoft.com/office/drawing/2014/main" id="{0F3A4DFB-F72D-103B-9C6D-B9627856117E}"/>
                </a:ext>
              </a:extLst>
            </p:cNvPr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3" name="Freeform 473">
                <a:extLst>
                  <a:ext uri="{FF2B5EF4-FFF2-40B4-BE49-F238E27FC236}">
                    <a16:creationId xmlns:a16="http://schemas.microsoft.com/office/drawing/2014/main" id="{81F11681-E546-3051-9D60-E06B02DBB67C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>
                <a:extLst>
                  <a:ext uri="{FF2B5EF4-FFF2-40B4-BE49-F238E27FC236}">
                    <a16:creationId xmlns:a16="http://schemas.microsoft.com/office/drawing/2014/main" id="{2344F882-E47F-6EBF-86C5-9A04847601E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5" name="Group 475">
              <a:extLst>
                <a:ext uri="{FF2B5EF4-FFF2-40B4-BE49-F238E27FC236}">
                  <a16:creationId xmlns:a16="http://schemas.microsoft.com/office/drawing/2014/main" id="{085D3623-BB1E-4827-C5BB-D9A5B7D34500}"/>
                </a:ext>
              </a:extLst>
            </p:cNvPr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6" name="Freeform 476">
                <a:extLst>
                  <a:ext uri="{FF2B5EF4-FFF2-40B4-BE49-F238E27FC236}">
                    <a16:creationId xmlns:a16="http://schemas.microsoft.com/office/drawing/2014/main" id="{D003B9D9-4E47-E1DA-0CF7-2629E749F379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>
                <a:extLst>
                  <a:ext uri="{FF2B5EF4-FFF2-40B4-BE49-F238E27FC236}">
                    <a16:creationId xmlns:a16="http://schemas.microsoft.com/office/drawing/2014/main" id="{9D957A5B-99D1-24C2-1A27-71C81A42C08B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8" name="Group 478">
              <a:extLst>
                <a:ext uri="{FF2B5EF4-FFF2-40B4-BE49-F238E27FC236}">
                  <a16:creationId xmlns:a16="http://schemas.microsoft.com/office/drawing/2014/main" id="{F537D4C5-89B5-778A-5311-22AD1E6B2AFD}"/>
                </a:ext>
              </a:extLst>
            </p:cNvPr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79" name="Freeform 479">
                <a:extLst>
                  <a:ext uri="{FF2B5EF4-FFF2-40B4-BE49-F238E27FC236}">
                    <a16:creationId xmlns:a16="http://schemas.microsoft.com/office/drawing/2014/main" id="{4DF83599-3C88-81E3-3A44-37407A466519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>
                <a:extLst>
                  <a:ext uri="{FF2B5EF4-FFF2-40B4-BE49-F238E27FC236}">
                    <a16:creationId xmlns:a16="http://schemas.microsoft.com/office/drawing/2014/main" id="{735DE1E0-DD16-2B47-3A99-47C094AAB0A7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1" name="Group 481">
              <a:extLst>
                <a:ext uri="{FF2B5EF4-FFF2-40B4-BE49-F238E27FC236}">
                  <a16:creationId xmlns:a16="http://schemas.microsoft.com/office/drawing/2014/main" id="{8183CEC0-73A7-DCF9-8CB6-F1F7FF4EBE59}"/>
                </a:ext>
              </a:extLst>
            </p:cNvPr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2" name="Freeform 482">
                <a:extLst>
                  <a:ext uri="{FF2B5EF4-FFF2-40B4-BE49-F238E27FC236}">
                    <a16:creationId xmlns:a16="http://schemas.microsoft.com/office/drawing/2014/main" id="{B5AE6F45-19BE-FC5E-25CE-AE4E773407E2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>
                <a:extLst>
                  <a:ext uri="{FF2B5EF4-FFF2-40B4-BE49-F238E27FC236}">
                    <a16:creationId xmlns:a16="http://schemas.microsoft.com/office/drawing/2014/main" id="{35997B86-97B3-1A36-1E5F-D02CA5C9B3C2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4" name="Group 484">
              <a:extLst>
                <a:ext uri="{FF2B5EF4-FFF2-40B4-BE49-F238E27FC236}">
                  <a16:creationId xmlns:a16="http://schemas.microsoft.com/office/drawing/2014/main" id="{ABF6A590-A1F6-BADF-4249-A9E839CCB916}"/>
                </a:ext>
              </a:extLst>
            </p:cNvPr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5" name="Freeform 485">
                <a:extLst>
                  <a:ext uri="{FF2B5EF4-FFF2-40B4-BE49-F238E27FC236}">
                    <a16:creationId xmlns:a16="http://schemas.microsoft.com/office/drawing/2014/main" id="{3D2EC0D7-AA00-E77C-B931-B03E142C766A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>
                <a:extLst>
                  <a:ext uri="{FF2B5EF4-FFF2-40B4-BE49-F238E27FC236}">
                    <a16:creationId xmlns:a16="http://schemas.microsoft.com/office/drawing/2014/main" id="{E4C00463-672E-0E68-CCA5-C530A73384B4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7" name="Group 487">
              <a:extLst>
                <a:ext uri="{FF2B5EF4-FFF2-40B4-BE49-F238E27FC236}">
                  <a16:creationId xmlns:a16="http://schemas.microsoft.com/office/drawing/2014/main" id="{D9CB3BD3-2214-AB78-E867-104184F9DA1E}"/>
                </a:ext>
              </a:extLst>
            </p:cNvPr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8" name="Freeform 488">
                <a:extLst>
                  <a:ext uri="{FF2B5EF4-FFF2-40B4-BE49-F238E27FC236}">
                    <a16:creationId xmlns:a16="http://schemas.microsoft.com/office/drawing/2014/main" id="{35813812-12E2-445D-470D-FF25A4EB564E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>
                <a:extLst>
                  <a:ext uri="{FF2B5EF4-FFF2-40B4-BE49-F238E27FC236}">
                    <a16:creationId xmlns:a16="http://schemas.microsoft.com/office/drawing/2014/main" id="{4804C245-7336-C094-9AFA-727B90BF07AB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0" name="Group 490">
              <a:extLst>
                <a:ext uri="{FF2B5EF4-FFF2-40B4-BE49-F238E27FC236}">
                  <a16:creationId xmlns:a16="http://schemas.microsoft.com/office/drawing/2014/main" id="{08837D9F-AC05-34CB-B65C-0C717F3EF2D1}"/>
                </a:ext>
              </a:extLst>
            </p:cNvPr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1" name="Freeform 491">
                <a:extLst>
                  <a:ext uri="{FF2B5EF4-FFF2-40B4-BE49-F238E27FC236}">
                    <a16:creationId xmlns:a16="http://schemas.microsoft.com/office/drawing/2014/main" id="{9C663F83-8A06-2448-6E5F-85D4A480AA9D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>
                <a:extLst>
                  <a:ext uri="{FF2B5EF4-FFF2-40B4-BE49-F238E27FC236}">
                    <a16:creationId xmlns:a16="http://schemas.microsoft.com/office/drawing/2014/main" id="{AD2059DF-879C-578C-5272-CDC3FD4098FE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3" name="Group 493">
              <a:extLst>
                <a:ext uri="{FF2B5EF4-FFF2-40B4-BE49-F238E27FC236}">
                  <a16:creationId xmlns:a16="http://schemas.microsoft.com/office/drawing/2014/main" id="{2BACC2C2-6856-74B0-9315-C16754CF2742}"/>
                </a:ext>
              </a:extLst>
            </p:cNvPr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4" name="Freeform 494">
                <a:extLst>
                  <a:ext uri="{FF2B5EF4-FFF2-40B4-BE49-F238E27FC236}">
                    <a16:creationId xmlns:a16="http://schemas.microsoft.com/office/drawing/2014/main" id="{4D9ED655-829E-10BF-5ECE-6301C797280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TextBox 495">
                <a:extLst>
                  <a:ext uri="{FF2B5EF4-FFF2-40B4-BE49-F238E27FC236}">
                    <a16:creationId xmlns:a16="http://schemas.microsoft.com/office/drawing/2014/main" id="{01475EC1-101B-7F21-3AAB-2D54A324459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6" name="Group 496">
              <a:extLst>
                <a:ext uri="{FF2B5EF4-FFF2-40B4-BE49-F238E27FC236}">
                  <a16:creationId xmlns:a16="http://schemas.microsoft.com/office/drawing/2014/main" id="{1248C380-0042-0CDF-45AF-9532C6973C84}"/>
                </a:ext>
              </a:extLst>
            </p:cNvPr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7" name="Freeform 497">
                <a:extLst>
                  <a:ext uri="{FF2B5EF4-FFF2-40B4-BE49-F238E27FC236}">
                    <a16:creationId xmlns:a16="http://schemas.microsoft.com/office/drawing/2014/main" id="{AB792933-FF57-A4E1-11DF-6A2935EA18DF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TextBox 498">
                <a:extLst>
                  <a:ext uri="{FF2B5EF4-FFF2-40B4-BE49-F238E27FC236}">
                    <a16:creationId xmlns:a16="http://schemas.microsoft.com/office/drawing/2014/main" id="{6B870549-77B5-A579-646C-421F7EC906AB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2BC52088-D3FE-DD75-6A6F-4B3F9B2D2466}"/>
                </a:ext>
              </a:extLst>
            </p:cNvPr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0" name="Group 500">
              <a:extLst>
                <a:ext uri="{FF2B5EF4-FFF2-40B4-BE49-F238E27FC236}">
                  <a16:creationId xmlns:a16="http://schemas.microsoft.com/office/drawing/2014/main" id="{D4867D0A-06D6-5853-2F32-07D493144BDD}"/>
                </a:ext>
              </a:extLst>
            </p:cNvPr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1" name="Freeform 501">
                <a:extLst>
                  <a:ext uri="{FF2B5EF4-FFF2-40B4-BE49-F238E27FC236}">
                    <a16:creationId xmlns:a16="http://schemas.microsoft.com/office/drawing/2014/main" id="{C4FA5417-1A84-11CB-5176-C9719AFD711D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TextBox 502">
                <a:extLst>
                  <a:ext uri="{FF2B5EF4-FFF2-40B4-BE49-F238E27FC236}">
                    <a16:creationId xmlns:a16="http://schemas.microsoft.com/office/drawing/2014/main" id="{EDF27A59-F026-701C-9131-DC27ABCE4C4A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C86EC8CF-5AC6-4C88-69BF-5CA5A1D08D1D}"/>
                </a:ext>
              </a:extLst>
            </p:cNvPr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4" name="Group 504">
              <a:extLst>
                <a:ext uri="{FF2B5EF4-FFF2-40B4-BE49-F238E27FC236}">
                  <a16:creationId xmlns:a16="http://schemas.microsoft.com/office/drawing/2014/main" id="{3515AAF1-B71E-1F62-B6D9-B8ACF45E7F07}"/>
                </a:ext>
              </a:extLst>
            </p:cNvPr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5" name="Freeform 505">
                <a:extLst>
                  <a:ext uri="{FF2B5EF4-FFF2-40B4-BE49-F238E27FC236}">
                    <a16:creationId xmlns:a16="http://schemas.microsoft.com/office/drawing/2014/main" id="{D2930937-155C-DD67-D625-9E81F8189B88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>
                <a:extLst>
                  <a:ext uri="{FF2B5EF4-FFF2-40B4-BE49-F238E27FC236}">
                    <a16:creationId xmlns:a16="http://schemas.microsoft.com/office/drawing/2014/main" id="{906E0880-DE04-CC9F-605E-7D814065587B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7" name="Group 507">
              <a:extLst>
                <a:ext uri="{FF2B5EF4-FFF2-40B4-BE49-F238E27FC236}">
                  <a16:creationId xmlns:a16="http://schemas.microsoft.com/office/drawing/2014/main" id="{CEDAD01A-9119-AE27-DF95-181D8317B0C0}"/>
                </a:ext>
              </a:extLst>
            </p:cNvPr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8" name="Freeform 508">
                <a:extLst>
                  <a:ext uri="{FF2B5EF4-FFF2-40B4-BE49-F238E27FC236}">
                    <a16:creationId xmlns:a16="http://schemas.microsoft.com/office/drawing/2014/main" id="{530A6676-9830-457B-3C67-0F545FBA6427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>
                <a:extLst>
                  <a:ext uri="{FF2B5EF4-FFF2-40B4-BE49-F238E27FC236}">
                    <a16:creationId xmlns:a16="http://schemas.microsoft.com/office/drawing/2014/main" id="{FB1219A0-DA3A-CBC3-7F56-34DAA88E895E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62C2F8F9-748F-4F91-6278-A05DC164BABF}"/>
                </a:ext>
              </a:extLst>
            </p:cNvPr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1" name="Group 511">
              <a:extLst>
                <a:ext uri="{FF2B5EF4-FFF2-40B4-BE49-F238E27FC236}">
                  <a16:creationId xmlns:a16="http://schemas.microsoft.com/office/drawing/2014/main" id="{0C217CD3-557B-A7F5-4DCA-8CD4E6AD83FA}"/>
                </a:ext>
              </a:extLst>
            </p:cNvPr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2" name="Freeform 512">
                <a:extLst>
                  <a:ext uri="{FF2B5EF4-FFF2-40B4-BE49-F238E27FC236}">
                    <a16:creationId xmlns:a16="http://schemas.microsoft.com/office/drawing/2014/main" id="{0D846B13-F8AB-1A56-C03B-8E27DE4850A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TextBox 513">
                <a:extLst>
                  <a:ext uri="{FF2B5EF4-FFF2-40B4-BE49-F238E27FC236}">
                    <a16:creationId xmlns:a16="http://schemas.microsoft.com/office/drawing/2014/main" id="{48D07280-5698-BB04-99A4-B0AB17F8D4D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306B0324-71D8-5E85-6A1D-EE98210F904F}"/>
                </a:ext>
              </a:extLst>
            </p:cNvPr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5" name="Group 515">
              <a:extLst>
                <a:ext uri="{FF2B5EF4-FFF2-40B4-BE49-F238E27FC236}">
                  <a16:creationId xmlns:a16="http://schemas.microsoft.com/office/drawing/2014/main" id="{291A741D-1D47-6833-958F-2326731861B5}"/>
                </a:ext>
              </a:extLst>
            </p:cNvPr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6" name="Freeform 516">
                <a:extLst>
                  <a:ext uri="{FF2B5EF4-FFF2-40B4-BE49-F238E27FC236}">
                    <a16:creationId xmlns:a16="http://schemas.microsoft.com/office/drawing/2014/main" id="{7E5FC4D4-C0DE-0309-2524-FA81B29B0A9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TextBox 517">
                <a:extLst>
                  <a:ext uri="{FF2B5EF4-FFF2-40B4-BE49-F238E27FC236}">
                    <a16:creationId xmlns:a16="http://schemas.microsoft.com/office/drawing/2014/main" id="{A347BA81-0B6A-06DC-0788-BEA9BF21BE7C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8" name="Group 518">
              <a:extLst>
                <a:ext uri="{FF2B5EF4-FFF2-40B4-BE49-F238E27FC236}">
                  <a16:creationId xmlns:a16="http://schemas.microsoft.com/office/drawing/2014/main" id="{AD9BE700-2596-1507-074F-4BA6F530F0E0}"/>
                </a:ext>
              </a:extLst>
            </p:cNvPr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19" name="Freeform 519">
                <a:extLst>
                  <a:ext uri="{FF2B5EF4-FFF2-40B4-BE49-F238E27FC236}">
                    <a16:creationId xmlns:a16="http://schemas.microsoft.com/office/drawing/2014/main" id="{015B8D27-58C5-AA3F-798A-A905C9975178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TextBox 520">
                <a:extLst>
                  <a:ext uri="{FF2B5EF4-FFF2-40B4-BE49-F238E27FC236}">
                    <a16:creationId xmlns:a16="http://schemas.microsoft.com/office/drawing/2014/main" id="{C08263C8-56AF-84F3-D2B7-712E611584B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1" name="Group 521">
              <a:extLst>
                <a:ext uri="{FF2B5EF4-FFF2-40B4-BE49-F238E27FC236}">
                  <a16:creationId xmlns:a16="http://schemas.microsoft.com/office/drawing/2014/main" id="{836AD2CD-DB4F-3F2E-2244-D17F3B390FAA}"/>
                </a:ext>
              </a:extLst>
            </p:cNvPr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2" name="Freeform 522">
                <a:extLst>
                  <a:ext uri="{FF2B5EF4-FFF2-40B4-BE49-F238E27FC236}">
                    <a16:creationId xmlns:a16="http://schemas.microsoft.com/office/drawing/2014/main" id="{FDC95DBA-9CBB-F733-5D44-D4B88CB2F0CA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TextBox 523">
                <a:extLst>
                  <a:ext uri="{FF2B5EF4-FFF2-40B4-BE49-F238E27FC236}">
                    <a16:creationId xmlns:a16="http://schemas.microsoft.com/office/drawing/2014/main" id="{98E2E06B-D367-ED5E-2640-496C4987B11B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4" name="Group 524">
              <a:extLst>
                <a:ext uri="{FF2B5EF4-FFF2-40B4-BE49-F238E27FC236}">
                  <a16:creationId xmlns:a16="http://schemas.microsoft.com/office/drawing/2014/main" id="{9779C27C-F1A8-E882-D053-5EA5A91323B5}"/>
                </a:ext>
              </a:extLst>
            </p:cNvPr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5" name="Freeform 525">
                <a:extLst>
                  <a:ext uri="{FF2B5EF4-FFF2-40B4-BE49-F238E27FC236}">
                    <a16:creationId xmlns:a16="http://schemas.microsoft.com/office/drawing/2014/main" id="{9E5BF880-F8FE-9776-1D99-A0F28DDCC3EB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>
                <a:extLst>
                  <a:ext uri="{FF2B5EF4-FFF2-40B4-BE49-F238E27FC236}">
                    <a16:creationId xmlns:a16="http://schemas.microsoft.com/office/drawing/2014/main" id="{03C2B6DD-1EA9-CB84-B0E5-201D2E1E53DE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7" name="Group 527">
              <a:extLst>
                <a:ext uri="{FF2B5EF4-FFF2-40B4-BE49-F238E27FC236}">
                  <a16:creationId xmlns:a16="http://schemas.microsoft.com/office/drawing/2014/main" id="{AA3F614A-1880-0F18-ED65-3B01F277AA76}"/>
                </a:ext>
              </a:extLst>
            </p:cNvPr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8" name="Freeform 528">
                <a:extLst>
                  <a:ext uri="{FF2B5EF4-FFF2-40B4-BE49-F238E27FC236}">
                    <a16:creationId xmlns:a16="http://schemas.microsoft.com/office/drawing/2014/main" id="{CE7696F2-AD26-95BD-5395-0D2C40590E6D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>
                <a:extLst>
                  <a:ext uri="{FF2B5EF4-FFF2-40B4-BE49-F238E27FC236}">
                    <a16:creationId xmlns:a16="http://schemas.microsoft.com/office/drawing/2014/main" id="{069C69B3-C968-FF9B-E161-A59C65F66C30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0" name="Group 530">
              <a:extLst>
                <a:ext uri="{FF2B5EF4-FFF2-40B4-BE49-F238E27FC236}">
                  <a16:creationId xmlns:a16="http://schemas.microsoft.com/office/drawing/2014/main" id="{469A9689-2543-8071-8049-8AFFA728A0E6}"/>
                </a:ext>
              </a:extLst>
            </p:cNvPr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1" name="Freeform 531">
                <a:extLst>
                  <a:ext uri="{FF2B5EF4-FFF2-40B4-BE49-F238E27FC236}">
                    <a16:creationId xmlns:a16="http://schemas.microsoft.com/office/drawing/2014/main" id="{2A982DE1-AB88-BC17-FA3F-EDF3ABAE7AED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>
                <a:extLst>
                  <a:ext uri="{FF2B5EF4-FFF2-40B4-BE49-F238E27FC236}">
                    <a16:creationId xmlns:a16="http://schemas.microsoft.com/office/drawing/2014/main" id="{4DFFE3B9-6669-6BF6-3004-B920C11F06A1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3" name="Group 533">
              <a:extLst>
                <a:ext uri="{FF2B5EF4-FFF2-40B4-BE49-F238E27FC236}">
                  <a16:creationId xmlns:a16="http://schemas.microsoft.com/office/drawing/2014/main" id="{CD3A9EC0-7E5B-A015-E18D-53EF2F422B4A}"/>
                </a:ext>
              </a:extLst>
            </p:cNvPr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4" name="Freeform 534">
                <a:extLst>
                  <a:ext uri="{FF2B5EF4-FFF2-40B4-BE49-F238E27FC236}">
                    <a16:creationId xmlns:a16="http://schemas.microsoft.com/office/drawing/2014/main" id="{A5EB6EEF-4AFA-3401-65BC-096415BE4E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>
                <a:extLst>
                  <a:ext uri="{FF2B5EF4-FFF2-40B4-BE49-F238E27FC236}">
                    <a16:creationId xmlns:a16="http://schemas.microsoft.com/office/drawing/2014/main" id="{5B7C45E8-F52D-617B-CE42-3E772B35F900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6" name="Group 536">
              <a:extLst>
                <a:ext uri="{FF2B5EF4-FFF2-40B4-BE49-F238E27FC236}">
                  <a16:creationId xmlns:a16="http://schemas.microsoft.com/office/drawing/2014/main" id="{623C141F-CF08-A9AB-3945-13E4AA1A3A17}"/>
                </a:ext>
              </a:extLst>
            </p:cNvPr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7" name="Freeform 537">
                <a:extLst>
                  <a:ext uri="{FF2B5EF4-FFF2-40B4-BE49-F238E27FC236}">
                    <a16:creationId xmlns:a16="http://schemas.microsoft.com/office/drawing/2014/main" id="{AFC362DC-610C-17F1-E765-14BBDC30083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>
                <a:extLst>
                  <a:ext uri="{FF2B5EF4-FFF2-40B4-BE49-F238E27FC236}">
                    <a16:creationId xmlns:a16="http://schemas.microsoft.com/office/drawing/2014/main" id="{4403EF38-EE56-6899-9608-26C76725A0E4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9" name="Group 539">
              <a:extLst>
                <a:ext uri="{FF2B5EF4-FFF2-40B4-BE49-F238E27FC236}">
                  <a16:creationId xmlns:a16="http://schemas.microsoft.com/office/drawing/2014/main" id="{E503EBF8-BF09-ED87-6773-F172B33DB592}"/>
                </a:ext>
              </a:extLst>
            </p:cNvPr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0" name="Freeform 540">
                <a:extLst>
                  <a:ext uri="{FF2B5EF4-FFF2-40B4-BE49-F238E27FC236}">
                    <a16:creationId xmlns:a16="http://schemas.microsoft.com/office/drawing/2014/main" id="{38DA2B6B-0617-C255-650B-8C39C2237D2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>
                <a:extLst>
                  <a:ext uri="{FF2B5EF4-FFF2-40B4-BE49-F238E27FC236}">
                    <a16:creationId xmlns:a16="http://schemas.microsoft.com/office/drawing/2014/main" id="{8C364F3B-64EB-3430-6988-BF88F2885E35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2" name="Group 542">
              <a:extLst>
                <a:ext uri="{FF2B5EF4-FFF2-40B4-BE49-F238E27FC236}">
                  <a16:creationId xmlns:a16="http://schemas.microsoft.com/office/drawing/2014/main" id="{1D2E21CA-FAA5-BE66-DD3D-75FD85AC93C7}"/>
                </a:ext>
              </a:extLst>
            </p:cNvPr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3" name="Freeform 543">
                <a:extLst>
                  <a:ext uri="{FF2B5EF4-FFF2-40B4-BE49-F238E27FC236}">
                    <a16:creationId xmlns:a16="http://schemas.microsoft.com/office/drawing/2014/main" id="{30956C16-F8A9-5317-6B70-810EB28D371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>
                <a:extLst>
                  <a:ext uri="{FF2B5EF4-FFF2-40B4-BE49-F238E27FC236}">
                    <a16:creationId xmlns:a16="http://schemas.microsoft.com/office/drawing/2014/main" id="{E2039DDC-EC1D-D123-B7E7-5BE32962FEC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5" name="Group 545">
              <a:extLst>
                <a:ext uri="{FF2B5EF4-FFF2-40B4-BE49-F238E27FC236}">
                  <a16:creationId xmlns:a16="http://schemas.microsoft.com/office/drawing/2014/main" id="{6BBC9B94-F4CB-E5BB-0EA8-C7C4B894DDAE}"/>
                </a:ext>
              </a:extLst>
            </p:cNvPr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6" name="Freeform 546">
                <a:extLst>
                  <a:ext uri="{FF2B5EF4-FFF2-40B4-BE49-F238E27FC236}">
                    <a16:creationId xmlns:a16="http://schemas.microsoft.com/office/drawing/2014/main" id="{4F4B83FD-BD0A-000E-5791-33275FAC62D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>
                <a:extLst>
                  <a:ext uri="{FF2B5EF4-FFF2-40B4-BE49-F238E27FC236}">
                    <a16:creationId xmlns:a16="http://schemas.microsoft.com/office/drawing/2014/main" id="{F17A5C4A-3935-D183-B743-ABA1CFC22D6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8" name="Group 548">
              <a:extLst>
                <a:ext uri="{FF2B5EF4-FFF2-40B4-BE49-F238E27FC236}">
                  <a16:creationId xmlns:a16="http://schemas.microsoft.com/office/drawing/2014/main" id="{A1FDA1FB-B330-375A-8E21-17914DC0862A}"/>
                </a:ext>
              </a:extLst>
            </p:cNvPr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49" name="Freeform 549">
                <a:extLst>
                  <a:ext uri="{FF2B5EF4-FFF2-40B4-BE49-F238E27FC236}">
                    <a16:creationId xmlns:a16="http://schemas.microsoft.com/office/drawing/2014/main" id="{29B71230-6ABE-0182-E923-E768F56ED3F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>
                <a:extLst>
                  <a:ext uri="{FF2B5EF4-FFF2-40B4-BE49-F238E27FC236}">
                    <a16:creationId xmlns:a16="http://schemas.microsoft.com/office/drawing/2014/main" id="{324FC11F-E48C-9C2E-C97F-8D71A5A750C4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1" name="Group 551">
              <a:extLst>
                <a:ext uri="{FF2B5EF4-FFF2-40B4-BE49-F238E27FC236}">
                  <a16:creationId xmlns:a16="http://schemas.microsoft.com/office/drawing/2014/main" id="{F4FD9134-EB15-9243-5916-7F46B7DDCEF0}"/>
                </a:ext>
              </a:extLst>
            </p:cNvPr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2" name="Freeform 552">
                <a:extLst>
                  <a:ext uri="{FF2B5EF4-FFF2-40B4-BE49-F238E27FC236}">
                    <a16:creationId xmlns:a16="http://schemas.microsoft.com/office/drawing/2014/main" id="{385BFC30-68AD-E846-5F32-0D8AFBC0F0D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>
                <a:extLst>
                  <a:ext uri="{FF2B5EF4-FFF2-40B4-BE49-F238E27FC236}">
                    <a16:creationId xmlns:a16="http://schemas.microsoft.com/office/drawing/2014/main" id="{FB6036A7-4CBB-19D9-D4A9-B6E333D93BE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4" name="Group 554">
              <a:extLst>
                <a:ext uri="{FF2B5EF4-FFF2-40B4-BE49-F238E27FC236}">
                  <a16:creationId xmlns:a16="http://schemas.microsoft.com/office/drawing/2014/main" id="{695B6092-2288-1B4E-68A5-33942BEA595F}"/>
                </a:ext>
              </a:extLst>
            </p:cNvPr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5" name="Freeform 555">
                <a:extLst>
                  <a:ext uri="{FF2B5EF4-FFF2-40B4-BE49-F238E27FC236}">
                    <a16:creationId xmlns:a16="http://schemas.microsoft.com/office/drawing/2014/main" id="{188C6850-3C7A-7275-35E7-3B5D52553A3C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>
                <a:extLst>
                  <a:ext uri="{FF2B5EF4-FFF2-40B4-BE49-F238E27FC236}">
                    <a16:creationId xmlns:a16="http://schemas.microsoft.com/office/drawing/2014/main" id="{B66802B2-9A88-CA6F-B441-20F746A83290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7" name="Group 557">
              <a:extLst>
                <a:ext uri="{FF2B5EF4-FFF2-40B4-BE49-F238E27FC236}">
                  <a16:creationId xmlns:a16="http://schemas.microsoft.com/office/drawing/2014/main" id="{B8EFE433-2044-F152-34FD-6A1F35FCDC73}"/>
                </a:ext>
              </a:extLst>
            </p:cNvPr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8" name="Freeform 558">
                <a:extLst>
                  <a:ext uri="{FF2B5EF4-FFF2-40B4-BE49-F238E27FC236}">
                    <a16:creationId xmlns:a16="http://schemas.microsoft.com/office/drawing/2014/main" id="{AF9CAAF2-142B-0E1F-5EA4-4F7E9EAE53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>
                <a:extLst>
                  <a:ext uri="{FF2B5EF4-FFF2-40B4-BE49-F238E27FC236}">
                    <a16:creationId xmlns:a16="http://schemas.microsoft.com/office/drawing/2014/main" id="{E308E862-10F8-9413-803F-98581EC5F5DB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0" name="Group 560">
              <a:extLst>
                <a:ext uri="{FF2B5EF4-FFF2-40B4-BE49-F238E27FC236}">
                  <a16:creationId xmlns:a16="http://schemas.microsoft.com/office/drawing/2014/main" id="{CBCA6BFC-3007-BB4B-4600-1B3ED6EC3EA1}"/>
                </a:ext>
              </a:extLst>
            </p:cNvPr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1" name="Freeform 561">
                <a:extLst>
                  <a:ext uri="{FF2B5EF4-FFF2-40B4-BE49-F238E27FC236}">
                    <a16:creationId xmlns:a16="http://schemas.microsoft.com/office/drawing/2014/main" id="{4C34ECA9-8A5B-0299-1E09-94514CA301C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>
                <a:extLst>
                  <a:ext uri="{FF2B5EF4-FFF2-40B4-BE49-F238E27FC236}">
                    <a16:creationId xmlns:a16="http://schemas.microsoft.com/office/drawing/2014/main" id="{3956FCCB-8FCC-BE90-0A92-B662F66023E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3" name="Group 563">
              <a:extLst>
                <a:ext uri="{FF2B5EF4-FFF2-40B4-BE49-F238E27FC236}">
                  <a16:creationId xmlns:a16="http://schemas.microsoft.com/office/drawing/2014/main" id="{1A7EDA33-52D1-04D0-9497-AF32830943A0}"/>
                </a:ext>
              </a:extLst>
            </p:cNvPr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4" name="Freeform 564">
                <a:extLst>
                  <a:ext uri="{FF2B5EF4-FFF2-40B4-BE49-F238E27FC236}">
                    <a16:creationId xmlns:a16="http://schemas.microsoft.com/office/drawing/2014/main" id="{5B8C6963-DB24-E2B5-9C21-4DBF5FEB638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>
                <a:extLst>
                  <a:ext uri="{FF2B5EF4-FFF2-40B4-BE49-F238E27FC236}">
                    <a16:creationId xmlns:a16="http://schemas.microsoft.com/office/drawing/2014/main" id="{88D144FE-6654-30CB-9BFC-D838644E24C9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6" name="Group 566">
              <a:extLst>
                <a:ext uri="{FF2B5EF4-FFF2-40B4-BE49-F238E27FC236}">
                  <a16:creationId xmlns:a16="http://schemas.microsoft.com/office/drawing/2014/main" id="{22E7DCB9-54D8-973D-D0BE-3FC17507414E}"/>
                </a:ext>
              </a:extLst>
            </p:cNvPr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7" name="Freeform 567">
                <a:extLst>
                  <a:ext uri="{FF2B5EF4-FFF2-40B4-BE49-F238E27FC236}">
                    <a16:creationId xmlns:a16="http://schemas.microsoft.com/office/drawing/2014/main" id="{33AA25EA-8229-6B82-5CE3-630C4C0B13E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>
                <a:extLst>
                  <a:ext uri="{FF2B5EF4-FFF2-40B4-BE49-F238E27FC236}">
                    <a16:creationId xmlns:a16="http://schemas.microsoft.com/office/drawing/2014/main" id="{D19A8111-74BC-4706-CBB5-8FFF69851E2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9" name="Group 569">
              <a:extLst>
                <a:ext uri="{FF2B5EF4-FFF2-40B4-BE49-F238E27FC236}">
                  <a16:creationId xmlns:a16="http://schemas.microsoft.com/office/drawing/2014/main" id="{E09C9878-4255-083A-6D90-A5EC68941512}"/>
                </a:ext>
              </a:extLst>
            </p:cNvPr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0" name="Freeform 570">
                <a:extLst>
                  <a:ext uri="{FF2B5EF4-FFF2-40B4-BE49-F238E27FC236}">
                    <a16:creationId xmlns:a16="http://schemas.microsoft.com/office/drawing/2014/main" id="{AFE68D3E-858A-2DD7-53EE-8539835A835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>
                <a:extLst>
                  <a:ext uri="{FF2B5EF4-FFF2-40B4-BE49-F238E27FC236}">
                    <a16:creationId xmlns:a16="http://schemas.microsoft.com/office/drawing/2014/main" id="{52396035-BA86-F52C-4115-F822E9914996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2" name="Group 572">
              <a:extLst>
                <a:ext uri="{FF2B5EF4-FFF2-40B4-BE49-F238E27FC236}">
                  <a16:creationId xmlns:a16="http://schemas.microsoft.com/office/drawing/2014/main" id="{182E378E-C921-6F87-16BC-54672A011D18}"/>
                </a:ext>
              </a:extLst>
            </p:cNvPr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3" name="Freeform 573">
                <a:extLst>
                  <a:ext uri="{FF2B5EF4-FFF2-40B4-BE49-F238E27FC236}">
                    <a16:creationId xmlns:a16="http://schemas.microsoft.com/office/drawing/2014/main" id="{7B9F7985-9EE3-BB4D-585E-E90613FC40D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>
                <a:extLst>
                  <a:ext uri="{FF2B5EF4-FFF2-40B4-BE49-F238E27FC236}">
                    <a16:creationId xmlns:a16="http://schemas.microsoft.com/office/drawing/2014/main" id="{515CF360-35B3-136E-8AEE-D40F138CD4E7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5" name="Group 575">
              <a:extLst>
                <a:ext uri="{FF2B5EF4-FFF2-40B4-BE49-F238E27FC236}">
                  <a16:creationId xmlns:a16="http://schemas.microsoft.com/office/drawing/2014/main" id="{0A74B853-61A8-EF26-A085-6B7CB26623A6}"/>
                </a:ext>
              </a:extLst>
            </p:cNvPr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6" name="Freeform 576">
                <a:extLst>
                  <a:ext uri="{FF2B5EF4-FFF2-40B4-BE49-F238E27FC236}">
                    <a16:creationId xmlns:a16="http://schemas.microsoft.com/office/drawing/2014/main" id="{0FB1F6E0-EE8A-115A-7819-0E79A3C33E68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>
                <a:extLst>
                  <a:ext uri="{FF2B5EF4-FFF2-40B4-BE49-F238E27FC236}">
                    <a16:creationId xmlns:a16="http://schemas.microsoft.com/office/drawing/2014/main" id="{0E46E436-074D-71B6-50F9-DB99F8DBA38F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8" name="Group 578">
              <a:extLst>
                <a:ext uri="{FF2B5EF4-FFF2-40B4-BE49-F238E27FC236}">
                  <a16:creationId xmlns:a16="http://schemas.microsoft.com/office/drawing/2014/main" id="{0D41C01C-28CA-A7B7-216D-7224533AD910}"/>
                </a:ext>
              </a:extLst>
            </p:cNvPr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79" name="Freeform 579">
                <a:extLst>
                  <a:ext uri="{FF2B5EF4-FFF2-40B4-BE49-F238E27FC236}">
                    <a16:creationId xmlns:a16="http://schemas.microsoft.com/office/drawing/2014/main" id="{C7F0B13A-E770-40BA-E88F-BF7CBC14A5E5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>
                <a:extLst>
                  <a:ext uri="{FF2B5EF4-FFF2-40B4-BE49-F238E27FC236}">
                    <a16:creationId xmlns:a16="http://schemas.microsoft.com/office/drawing/2014/main" id="{6A9D1C95-80CA-1F33-34D3-A87408BDDF04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1" name="Group 581">
              <a:extLst>
                <a:ext uri="{FF2B5EF4-FFF2-40B4-BE49-F238E27FC236}">
                  <a16:creationId xmlns:a16="http://schemas.microsoft.com/office/drawing/2014/main" id="{36582CB0-C33C-0C7D-3BD7-C31CE62F1890}"/>
                </a:ext>
              </a:extLst>
            </p:cNvPr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2" name="Freeform 582">
                <a:extLst>
                  <a:ext uri="{FF2B5EF4-FFF2-40B4-BE49-F238E27FC236}">
                    <a16:creationId xmlns:a16="http://schemas.microsoft.com/office/drawing/2014/main" id="{8112A133-3E3E-44B2-5CAE-DC0B295C5A68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>
                <a:extLst>
                  <a:ext uri="{FF2B5EF4-FFF2-40B4-BE49-F238E27FC236}">
                    <a16:creationId xmlns:a16="http://schemas.microsoft.com/office/drawing/2014/main" id="{530AC4E7-9351-D891-37D8-AB87EA92F0E7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4" name="Group 584">
              <a:extLst>
                <a:ext uri="{FF2B5EF4-FFF2-40B4-BE49-F238E27FC236}">
                  <a16:creationId xmlns:a16="http://schemas.microsoft.com/office/drawing/2014/main" id="{2AFFE904-FC85-892C-AC86-77B54FF10E74}"/>
                </a:ext>
              </a:extLst>
            </p:cNvPr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5" name="Freeform 585">
                <a:extLst>
                  <a:ext uri="{FF2B5EF4-FFF2-40B4-BE49-F238E27FC236}">
                    <a16:creationId xmlns:a16="http://schemas.microsoft.com/office/drawing/2014/main" id="{3EA3A6B6-F76B-CDB9-8071-2CB5BE537A5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>
                <a:extLst>
                  <a:ext uri="{FF2B5EF4-FFF2-40B4-BE49-F238E27FC236}">
                    <a16:creationId xmlns:a16="http://schemas.microsoft.com/office/drawing/2014/main" id="{4B28ED0C-8AC8-9C15-ABE3-B7A7C07E1C4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7" name="Group 587">
              <a:extLst>
                <a:ext uri="{FF2B5EF4-FFF2-40B4-BE49-F238E27FC236}">
                  <a16:creationId xmlns:a16="http://schemas.microsoft.com/office/drawing/2014/main" id="{2C18711C-D924-CC02-F828-45DD95B2F684}"/>
                </a:ext>
              </a:extLst>
            </p:cNvPr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8" name="Freeform 588">
                <a:extLst>
                  <a:ext uri="{FF2B5EF4-FFF2-40B4-BE49-F238E27FC236}">
                    <a16:creationId xmlns:a16="http://schemas.microsoft.com/office/drawing/2014/main" id="{836E8870-9A66-6E28-2AD1-3B2F7117A37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>
                <a:extLst>
                  <a:ext uri="{FF2B5EF4-FFF2-40B4-BE49-F238E27FC236}">
                    <a16:creationId xmlns:a16="http://schemas.microsoft.com/office/drawing/2014/main" id="{7277076A-4B45-8431-0079-7760B4FB690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0" name="Group 590">
              <a:extLst>
                <a:ext uri="{FF2B5EF4-FFF2-40B4-BE49-F238E27FC236}">
                  <a16:creationId xmlns:a16="http://schemas.microsoft.com/office/drawing/2014/main" id="{505E5A84-8F80-55E0-A20C-B3576F1B3A45}"/>
                </a:ext>
              </a:extLst>
            </p:cNvPr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1" name="Freeform 591">
                <a:extLst>
                  <a:ext uri="{FF2B5EF4-FFF2-40B4-BE49-F238E27FC236}">
                    <a16:creationId xmlns:a16="http://schemas.microsoft.com/office/drawing/2014/main" id="{C874D86E-4AD9-1F54-35C4-B006E3A6FD6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>
                <a:extLst>
                  <a:ext uri="{FF2B5EF4-FFF2-40B4-BE49-F238E27FC236}">
                    <a16:creationId xmlns:a16="http://schemas.microsoft.com/office/drawing/2014/main" id="{352C65DC-51A6-91FD-021A-070D98D3E52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3" name="Group 593">
              <a:extLst>
                <a:ext uri="{FF2B5EF4-FFF2-40B4-BE49-F238E27FC236}">
                  <a16:creationId xmlns:a16="http://schemas.microsoft.com/office/drawing/2014/main" id="{09BF4E51-33A9-BF9F-BC3D-A8435EBC55CE}"/>
                </a:ext>
              </a:extLst>
            </p:cNvPr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4" name="Freeform 594">
                <a:extLst>
                  <a:ext uri="{FF2B5EF4-FFF2-40B4-BE49-F238E27FC236}">
                    <a16:creationId xmlns:a16="http://schemas.microsoft.com/office/drawing/2014/main" id="{901F12B7-7D5D-DEE5-F27C-86ED3BB1546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>
                <a:extLst>
                  <a:ext uri="{FF2B5EF4-FFF2-40B4-BE49-F238E27FC236}">
                    <a16:creationId xmlns:a16="http://schemas.microsoft.com/office/drawing/2014/main" id="{06D8C1F1-20CE-7A62-DF2B-1A382F4BD08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6" name="Group 596">
              <a:extLst>
                <a:ext uri="{FF2B5EF4-FFF2-40B4-BE49-F238E27FC236}">
                  <a16:creationId xmlns:a16="http://schemas.microsoft.com/office/drawing/2014/main" id="{B4B8FF11-71E9-C7A0-7144-352084207668}"/>
                </a:ext>
              </a:extLst>
            </p:cNvPr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7" name="Freeform 597">
                <a:extLst>
                  <a:ext uri="{FF2B5EF4-FFF2-40B4-BE49-F238E27FC236}">
                    <a16:creationId xmlns:a16="http://schemas.microsoft.com/office/drawing/2014/main" id="{E9E36866-FDFB-3970-22FB-C77BD46B1AB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>
                <a:extLst>
                  <a:ext uri="{FF2B5EF4-FFF2-40B4-BE49-F238E27FC236}">
                    <a16:creationId xmlns:a16="http://schemas.microsoft.com/office/drawing/2014/main" id="{BCCF8C00-DFA0-1D88-74B3-65BCFF45A9E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9" name="Group 599">
              <a:extLst>
                <a:ext uri="{FF2B5EF4-FFF2-40B4-BE49-F238E27FC236}">
                  <a16:creationId xmlns:a16="http://schemas.microsoft.com/office/drawing/2014/main" id="{C864322B-E9A8-E468-DAC8-61D69B3AF541}"/>
                </a:ext>
              </a:extLst>
            </p:cNvPr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0" name="Freeform 600">
                <a:extLst>
                  <a:ext uri="{FF2B5EF4-FFF2-40B4-BE49-F238E27FC236}">
                    <a16:creationId xmlns:a16="http://schemas.microsoft.com/office/drawing/2014/main" id="{1905B86C-7048-9F17-F934-385654D0274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>
                <a:extLst>
                  <a:ext uri="{FF2B5EF4-FFF2-40B4-BE49-F238E27FC236}">
                    <a16:creationId xmlns:a16="http://schemas.microsoft.com/office/drawing/2014/main" id="{657A08E3-2078-7D82-E336-22946D47A85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2" name="Group 602">
              <a:extLst>
                <a:ext uri="{FF2B5EF4-FFF2-40B4-BE49-F238E27FC236}">
                  <a16:creationId xmlns:a16="http://schemas.microsoft.com/office/drawing/2014/main" id="{8D06F79C-909B-5BC6-7BF7-C6A30B02535C}"/>
                </a:ext>
              </a:extLst>
            </p:cNvPr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3" name="Freeform 603">
                <a:extLst>
                  <a:ext uri="{FF2B5EF4-FFF2-40B4-BE49-F238E27FC236}">
                    <a16:creationId xmlns:a16="http://schemas.microsoft.com/office/drawing/2014/main" id="{40F626D4-D9BC-83C5-75F9-EF092205E40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>
                <a:extLst>
                  <a:ext uri="{FF2B5EF4-FFF2-40B4-BE49-F238E27FC236}">
                    <a16:creationId xmlns:a16="http://schemas.microsoft.com/office/drawing/2014/main" id="{D6A1BDB7-5D89-08C2-39E2-3B766C80807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5" name="Group 605">
              <a:extLst>
                <a:ext uri="{FF2B5EF4-FFF2-40B4-BE49-F238E27FC236}">
                  <a16:creationId xmlns:a16="http://schemas.microsoft.com/office/drawing/2014/main" id="{77AB9F40-E5A7-3AF8-4ED9-DDCA73E4FE14}"/>
                </a:ext>
              </a:extLst>
            </p:cNvPr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6" name="Freeform 606">
                <a:extLst>
                  <a:ext uri="{FF2B5EF4-FFF2-40B4-BE49-F238E27FC236}">
                    <a16:creationId xmlns:a16="http://schemas.microsoft.com/office/drawing/2014/main" id="{BD2FEE82-991B-6E04-63FC-2365B10843F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>
                <a:extLst>
                  <a:ext uri="{FF2B5EF4-FFF2-40B4-BE49-F238E27FC236}">
                    <a16:creationId xmlns:a16="http://schemas.microsoft.com/office/drawing/2014/main" id="{44C54CB8-EDE0-194E-5A4A-951182BED19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8" name="Group 608">
              <a:extLst>
                <a:ext uri="{FF2B5EF4-FFF2-40B4-BE49-F238E27FC236}">
                  <a16:creationId xmlns:a16="http://schemas.microsoft.com/office/drawing/2014/main" id="{52853962-DC73-D4B8-42DF-5A230606BA0A}"/>
                </a:ext>
              </a:extLst>
            </p:cNvPr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09" name="Freeform 609">
                <a:extLst>
                  <a:ext uri="{FF2B5EF4-FFF2-40B4-BE49-F238E27FC236}">
                    <a16:creationId xmlns:a16="http://schemas.microsoft.com/office/drawing/2014/main" id="{26506763-763B-A8B9-315E-3BE788169CF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>
                <a:extLst>
                  <a:ext uri="{FF2B5EF4-FFF2-40B4-BE49-F238E27FC236}">
                    <a16:creationId xmlns:a16="http://schemas.microsoft.com/office/drawing/2014/main" id="{3B6D8243-E5F7-E5A9-C8B2-C44312DFE2E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1" name="Group 611">
              <a:extLst>
                <a:ext uri="{FF2B5EF4-FFF2-40B4-BE49-F238E27FC236}">
                  <a16:creationId xmlns:a16="http://schemas.microsoft.com/office/drawing/2014/main" id="{898EB4FC-F8D1-BB26-586F-CD1652635BD8}"/>
                </a:ext>
              </a:extLst>
            </p:cNvPr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2" name="Freeform 612">
                <a:extLst>
                  <a:ext uri="{FF2B5EF4-FFF2-40B4-BE49-F238E27FC236}">
                    <a16:creationId xmlns:a16="http://schemas.microsoft.com/office/drawing/2014/main" id="{54FCE89B-DBF7-06F1-4B3A-B499422618B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>
                <a:extLst>
                  <a:ext uri="{FF2B5EF4-FFF2-40B4-BE49-F238E27FC236}">
                    <a16:creationId xmlns:a16="http://schemas.microsoft.com/office/drawing/2014/main" id="{9C66D0CF-029E-EEB0-77FF-A087D811E0C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4" name="Group 614">
              <a:extLst>
                <a:ext uri="{FF2B5EF4-FFF2-40B4-BE49-F238E27FC236}">
                  <a16:creationId xmlns:a16="http://schemas.microsoft.com/office/drawing/2014/main" id="{2CB7191B-767A-4F56-0515-2561F871B1A2}"/>
                </a:ext>
              </a:extLst>
            </p:cNvPr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5" name="Freeform 615">
                <a:extLst>
                  <a:ext uri="{FF2B5EF4-FFF2-40B4-BE49-F238E27FC236}">
                    <a16:creationId xmlns:a16="http://schemas.microsoft.com/office/drawing/2014/main" id="{641F88B3-FAF6-46D0-B4A3-7DE0DF7506D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>
                <a:extLst>
                  <a:ext uri="{FF2B5EF4-FFF2-40B4-BE49-F238E27FC236}">
                    <a16:creationId xmlns:a16="http://schemas.microsoft.com/office/drawing/2014/main" id="{8A5EBDE9-FA65-250B-A9BD-472B63E87DB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7" name="Group 617">
              <a:extLst>
                <a:ext uri="{FF2B5EF4-FFF2-40B4-BE49-F238E27FC236}">
                  <a16:creationId xmlns:a16="http://schemas.microsoft.com/office/drawing/2014/main" id="{BBEAB222-8D82-BF6D-A63B-9751E593AC14}"/>
                </a:ext>
              </a:extLst>
            </p:cNvPr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8" name="Freeform 618">
                <a:extLst>
                  <a:ext uri="{FF2B5EF4-FFF2-40B4-BE49-F238E27FC236}">
                    <a16:creationId xmlns:a16="http://schemas.microsoft.com/office/drawing/2014/main" id="{E3680665-28E6-3E20-088F-D75FC8F1F5C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>
                <a:extLst>
                  <a:ext uri="{FF2B5EF4-FFF2-40B4-BE49-F238E27FC236}">
                    <a16:creationId xmlns:a16="http://schemas.microsoft.com/office/drawing/2014/main" id="{AFA4E326-4A50-73D5-76C8-1557D0310A2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0" name="Group 620">
              <a:extLst>
                <a:ext uri="{FF2B5EF4-FFF2-40B4-BE49-F238E27FC236}">
                  <a16:creationId xmlns:a16="http://schemas.microsoft.com/office/drawing/2014/main" id="{CFED8DCE-3DB6-AF68-1182-DAFF2D4A0A55}"/>
                </a:ext>
              </a:extLst>
            </p:cNvPr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1" name="Freeform 621">
                <a:extLst>
                  <a:ext uri="{FF2B5EF4-FFF2-40B4-BE49-F238E27FC236}">
                    <a16:creationId xmlns:a16="http://schemas.microsoft.com/office/drawing/2014/main" id="{B508F24E-7A6C-B9AD-0D89-B0885ADB1F5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>
                <a:extLst>
                  <a:ext uri="{FF2B5EF4-FFF2-40B4-BE49-F238E27FC236}">
                    <a16:creationId xmlns:a16="http://schemas.microsoft.com/office/drawing/2014/main" id="{FB0A0EC7-7D4C-58FB-A16D-79EE700FD2C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3" name="Group 623">
              <a:extLst>
                <a:ext uri="{FF2B5EF4-FFF2-40B4-BE49-F238E27FC236}">
                  <a16:creationId xmlns:a16="http://schemas.microsoft.com/office/drawing/2014/main" id="{323D52DA-FC4D-45AE-FEE4-A064DDF9DC97}"/>
                </a:ext>
              </a:extLst>
            </p:cNvPr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4" name="Freeform 624">
                <a:extLst>
                  <a:ext uri="{FF2B5EF4-FFF2-40B4-BE49-F238E27FC236}">
                    <a16:creationId xmlns:a16="http://schemas.microsoft.com/office/drawing/2014/main" id="{0EE8C980-1412-24AB-EB5C-9DB816CDE7D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>
                <a:extLst>
                  <a:ext uri="{FF2B5EF4-FFF2-40B4-BE49-F238E27FC236}">
                    <a16:creationId xmlns:a16="http://schemas.microsoft.com/office/drawing/2014/main" id="{509C007D-8E1C-8A07-A98B-3D321CCA49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6" name="Group 626">
              <a:extLst>
                <a:ext uri="{FF2B5EF4-FFF2-40B4-BE49-F238E27FC236}">
                  <a16:creationId xmlns:a16="http://schemas.microsoft.com/office/drawing/2014/main" id="{F3AEC34F-6101-C7EE-3C55-EF7458D0EF1F}"/>
                </a:ext>
              </a:extLst>
            </p:cNvPr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7" name="Freeform 627">
                <a:extLst>
                  <a:ext uri="{FF2B5EF4-FFF2-40B4-BE49-F238E27FC236}">
                    <a16:creationId xmlns:a16="http://schemas.microsoft.com/office/drawing/2014/main" id="{ABE91AE1-623B-B3F4-F834-2EF02EC8C07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>
                <a:extLst>
                  <a:ext uri="{FF2B5EF4-FFF2-40B4-BE49-F238E27FC236}">
                    <a16:creationId xmlns:a16="http://schemas.microsoft.com/office/drawing/2014/main" id="{1A2F8B2D-4A48-69DB-2F09-A003B0E7510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9" name="Group 629">
              <a:extLst>
                <a:ext uri="{FF2B5EF4-FFF2-40B4-BE49-F238E27FC236}">
                  <a16:creationId xmlns:a16="http://schemas.microsoft.com/office/drawing/2014/main" id="{98853187-7EC5-73D7-B2DE-C9E24A944B64}"/>
                </a:ext>
              </a:extLst>
            </p:cNvPr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0" name="Freeform 630">
                <a:extLst>
                  <a:ext uri="{FF2B5EF4-FFF2-40B4-BE49-F238E27FC236}">
                    <a16:creationId xmlns:a16="http://schemas.microsoft.com/office/drawing/2014/main" id="{3CC9AC29-5B8E-002A-9C05-03A14B52FAE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>
                <a:extLst>
                  <a:ext uri="{FF2B5EF4-FFF2-40B4-BE49-F238E27FC236}">
                    <a16:creationId xmlns:a16="http://schemas.microsoft.com/office/drawing/2014/main" id="{51B86817-A1B1-9B67-E588-C71398EF8D5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2" name="Group 632">
              <a:extLst>
                <a:ext uri="{FF2B5EF4-FFF2-40B4-BE49-F238E27FC236}">
                  <a16:creationId xmlns:a16="http://schemas.microsoft.com/office/drawing/2014/main" id="{ABE69F08-7E69-75FC-9797-AA25B9BEE713}"/>
                </a:ext>
              </a:extLst>
            </p:cNvPr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3" name="Freeform 633">
                <a:extLst>
                  <a:ext uri="{FF2B5EF4-FFF2-40B4-BE49-F238E27FC236}">
                    <a16:creationId xmlns:a16="http://schemas.microsoft.com/office/drawing/2014/main" id="{53EA63F7-5FC6-89C0-55ED-7EA12CE47F88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>
                <a:extLst>
                  <a:ext uri="{FF2B5EF4-FFF2-40B4-BE49-F238E27FC236}">
                    <a16:creationId xmlns:a16="http://schemas.microsoft.com/office/drawing/2014/main" id="{156C46DA-4BCB-A500-8827-0DA0A2E77E8B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5" name="Group 635">
              <a:extLst>
                <a:ext uri="{FF2B5EF4-FFF2-40B4-BE49-F238E27FC236}">
                  <a16:creationId xmlns:a16="http://schemas.microsoft.com/office/drawing/2014/main" id="{E32D80D7-E7FD-796E-7699-34E70830FF09}"/>
                </a:ext>
              </a:extLst>
            </p:cNvPr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6" name="Freeform 636">
                <a:extLst>
                  <a:ext uri="{FF2B5EF4-FFF2-40B4-BE49-F238E27FC236}">
                    <a16:creationId xmlns:a16="http://schemas.microsoft.com/office/drawing/2014/main" id="{2D3F2EE5-F431-038A-389C-0C29553A528A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>
                <a:extLst>
                  <a:ext uri="{FF2B5EF4-FFF2-40B4-BE49-F238E27FC236}">
                    <a16:creationId xmlns:a16="http://schemas.microsoft.com/office/drawing/2014/main" id="{837F94A0-7FE7-46D2-B944-21ED32FC7D82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8" name="Group 638">
              <a:extLst>
                <a:ext uri="{FF2B5EF4-FFF2-40B4-BE49-F238E27FC236}">
                  <a16:creationId xmlns:a16="http://schemas.microsoft.com/office/drawing/2014/main" id="{AF71DF10-16FE-624A-E7F1-D0E6B59A05BA}"/>
                </a:ext>
              </a:extLst>
            </p:cNvPr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39" name="Freeform 639">
                <a:extLst>
                  <a:ext uri="{FF2B5EF4-FFF2-40B4-BE49-F238E27FC236}">
                    <a16:creationId xmlns:a16="http://schemas.microsoft.com/office/drawing/2014/main" id="{73278F46-AE00-3063-3FA1-2FF2F42772E9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>
                <a:extLst>
                  <a:ext uri="{FF2B5EF4-FFF2-40B4-BE49-F238E27FC236}">
                    <a16:creationId xmlns:a16="http://schemas.microsoft.com/office/drawing/2014/main" id="{B2E82288-7B1C-FE41-719B-70F26D7790BD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1" name="Group 641">
              <a:extLst>
                <a:ext uri="{FF2B5EF4-FFF2-40B4-BE49-F238E27FC236}">
                  <a16:creationId xmlns:a16="http://schemas.microsoft.com/office/drawing/2014/main" id="{E8916BC2-1975-8F91-F7C0-52988BB08ACF}"/>
                </a:ext>
              </a:extLst>
            </p:cNvPr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2" name="Freeform 642">
                <a:extLst>
                  <a:ext uri="{FF2B5EF4-FFF2-40B4-BE49-F238E27FC236}">
                    <a16:creationId xmlns:a16="http://schemas.microsoft.com/office/drawing/2014/main" id="{C9E3A58B-5967-C78A-AD45-D28F15F8E712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>
                <a:extLst>
                  <a:ext uri="{FF2B5EF4-FFF2-40B4-BE49-F238E27FC236}">
                    <a16:creationId xmlns:a16="http://schemas.microsoft.com/office/drawing/2014/main" id="{9382854C-46C4-7490-FAD4-A0AE62FB6C71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4" name="Group 644">
              <a:extLst>
                <a:ext uri="{FF2B5EF4-FFF2-40B4-BE49-F238E27FC236}">
                  <a16:creationId xmlns:a16="http://schemas.microsoft.com/office/drawing/2014/main" id="{E874C8B3-F95C-FD06-A580-BAF76B3A08DE}"/>
                </a:ext>
              </a:extLst>
            </p:cNvPr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5" name="Freeform 645">
                <a:extLst>
                  <a:ext uri="{FF2B5EF4-FFF2-40B4-BE49-F238E27FC236}">
                    <a16:creationId xmlns:a16="http://schemas.microsoft.com/office/drawing/2014/main" id="{767802F0-50C5-1934-0990-A389F80A3064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>
                <a:extLst>
                  <a:ext uri="{FF2B5EF4-FFF2-40B4-BE49-F238E27FC236}">
                    <a16:creationId xmlns:a16="http://schemas.microsoft.com/office/drawing/2014/main" id="{1C800C78-0C34-21F7-C188-D5EDD0462C36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7" name="Group 647">
              <a:extLst>
                <a:ext uri="{FF2B5EF4-FFF2-40B4-BE49-F238E27FC236}">
                  <a16:creationId xmlns:a16="http://schemas.microsoft.com/office/drawing/2014/main" id="{727C11BD-F01B-A668-496D-846E0B6015B2}"/>
                </a:ext>
              </a:extLst>
            </p:cNvPr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8" name="Freeform 648">
                <a:extLst>
                  <a:ext uri="{FF2B5EF4-FFF2-40B4-BE49-F238E27FC236}">
                    <a16:creationId xmlns:a16="http://schemas.microsoft.com/office/drawing/2014/main" id="{4F1806DE-C0A8-46C3-CE08-3BFAB019DF9D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>
                <a:extLst>
                  <a:ext uri="{FF2B5EF4-FFF2-40B4-BE49-F238E27FC236}">
                    <a16:creationId xmlns:a16="http://schemas.microsoft.com/office/drawing/2014/main" id="{27D48710-7F1D-9B5A-15FB-7F8573A601D4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0" name="AutoShape 650">
              <a:extLst>
                <a:ext uri="{FF2B5EF4-FFF2-40B4-BE49-F238E27FC236}">
                  <a16:creationId xmlns:a16="http://schemas.microsoft.com/office/drawing/2014/main" id="{23A1F471-907C-306F-9255-2EDDCEE44BE1}"/>
                </a:ext>
              </a:extLst>
            </p:cNvPr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1" name="Group 651">
              <a:extLst>
                <a:ext uri="{FF2B5EF4-FFF2-40B4-BE49-F238E27FC236}">
                  <a16:creationId xmlns:a16="http://schemas.microsoft.com/office/drawing/2014/main" id="{2B48E5C5-5E6D-1CF9-5A03-04FA4DBD8F7C}"/>
                </a:ext>
              </a:extLst>
            </p:cNvPr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2" name="Freeform 652">
                <a:extLst>
                  <a:ext uri="{FF2B5EF4-FFF2-40B4-BE49-F238E27FC236}">
                    <a16:creationId xmlns:a16="http://schemas.microsoft.com/office/drawing/2014/main" id="{78D8A91C-6521-64CC-4DA0-3184F7B8315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>
                <a:extLst>
                  <a:ext uri="{FF2B5EF4-FFF2-40B4-BE49-F238E27FC236}">
                    <a16:creationId xmlns:a16="http://schemas.microsoft.com/office/drawing/2014/main" id="{BAB2BB30-594D-16C4-C444-5B330BA97B7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4" name="Group 654">
              <a:extLst>
                <a:ext uri="{FF2B5EF4-FFF2-40B4-BE49-F238E27FC236}">
                  <a16:creationId xmlns:a16="http://schemas.microsoft.com/office/drawing/2014/main" id="{F6FAAD07-43F0-BAA9-CE88-DCE50D040507}"/>
                </a:ext>
              </a:extLst>
            </p:cNvPr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5" name="Freeform 655">
                <a:extLst>
                  <a:ext uri="{FF2B5EF4-FFF2-40B4-BE49-F238E27FC236}">
                    <a16:creationId xmlns:a16="http://schemas.microsoft.com/office/drawing/2014/main" id="{7A7752E8-8441-AF0C-0E7A-22F11CD9F35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>
                <a:extLst>
                  <a:ext uri="{FF2B5EF4-FFF2-40B4-BE49-F238E27FC236}">
                    <a16:creationId xmlns:a16="http://schemas.microsoft.com/office/drawing/2014/main" id="{960A42A7-505E-8182-1904-844917FB12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7" name="Group 657">
              <a:extLst>
                <a:ext uri="{FF2B5EF4-FFF2-40B4-BE49-F238E27FC236}">
                  <a16:creationId xmlns:a16="http://schemas.microsoft.com/office/drawing/2014/main" id="{6CB896A8-EC7A-8661-1431-4B6415B389BF}"/>
                </a:ext>
              </a:extLst>
            </p:cNvPr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8" name="Freeform 658">
                <a:extLst>
                  <a:ext uri="{FF2B5EF4-FFF2-40B4-BE49-F238E27FC236}">
                    <a16:creationId xmlns:a16="http://schemas.microsoft.com/office/drawing/2014/main" id="{BA8996FD-671C-378D-34D3-5C5F91F87BB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>
                <a:extLst>
                  <a:ext uri="{FF2B5EF4-FFF2-40B4-BE49-F238E27FC236}">
                    <a16:creationId xmlns:a16="http://schemas.microsoft.com/office/drawing/2014/main" id="{CDDF251A-CCCB-6557-FB38-DAAC3771A15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0" name="Group 660">
              <a:extLst>
                <a:ext uri="{FF2B5EF4-FFF2-40B4-BE49-F238E27FC236}">
                  <a16:creationId xmlns:a16="http://schemas.microsoft.com/office/drawing/2014/main" id="{2F697A45-D957-921D-4B65-A903D3157E03}"/>
                </a:ext>
              </a:extLst>
            </p:cNvPr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1" name="Freeform 661">
                <a:extLst>
                  <a:ext uri="{FF2B5EF4-FFF2-40B4-BE49-F238E27FC236}">
                    <a16:creationId xmlns:a16="http://schemas.microsoft.com/office/drawing/2014/main" id="{E73F015D-D50D-3EB7-4D51-1D5CB89AA8A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>
                <a:extLst>
                  <a:ext uri="{FF2B5EF4-FFF2-40B4-BE49-F238E27FC236}">
                    <a16:creationId xmlns:a16="http://schemas.microsoft.com/office/drawing/2014/main" id="{06848E3D-7279-FCD1-948E-D8B1086D6CB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3" name="Group 663">
              <a:extLst>
                <a:ext uri="{FF2B5EF4-FFF2-40B4-BE49-F238E27FC236}">
                  <a16:creationId xmlns:a16="http://schemas.microsoft.com/office/drawing/2014/main" id="{78256B7D-F3F1-1C52-C505-F2ABC0375B8F}"/>
                </a:ext>
              </a:extLst>
            </p:cNvPr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4" name="Freeform 664">
                <a:extLst>
                  <a:ext uri="{FF2B5EF4-FFF2-40B4-BE49-F238E27FC236}">
                    <a16:creationId xmlns:a16="http://schemas.microsoft.com/office/drawing/2014/main" id="{EE5225D4-706E-F254-3404-D5A14F01F7E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>
                <a:extLst>
                  <a:ext uri="{FF2B5EF4-FFF2-40B4-BE49-F238E27FC236}">
                    <a16:creationId xmlns:a16="http://schemas.microsoft.com/office/drawing/2014/main" id="{F0165ECC-0CEA-DEFC-F7CF-78BD0C9F3D3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6" name="Group 666">
              <a:extLst>
                <a:ext uri="{FF2B5EF4-FFF2-40B4-BE49-F238E27FC236}">
                  <a16:creationId xmlns:a16="http://schemas.microsoft.com/office/drawing/2014/main" id="{E63E569E-BA59-9D41-B59E-D17AA210474D}"/>
                </a:ext>
              </a:extLst>
            </p:cNvPr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7" name="Freeform 667">
                <a:extLst>
                  <a:ext uri="{FF2B5EF4-FFF2-40B4-BE49-F238E27FC236}">
                    <a16:creationId xmlns:a16="http://schemas.microsoft.com/office/drawing/2014/main" id="{3C2269EB-82FA-21AA-5B73-25929D26902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>
                <a:extLst>
                  <a:ext uri="{FF2B5EF4-FFF2-40B4-BE49-F238E27FC236}">
                    <a16:creationId xmlns:a16="http://schemas.microsoft.com/office/drawing/2014/main" id="{C77E8602-EDC6-2A40-273A-6480F41A083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9" name="Group 669">
              <a:extLst>
                <a:ext uri="{FF2B5EF4-FFF2-40B4-BE49-F238E27FC236}">
                  <a16:creationId xmlns:a16="http://schemas.microsoft.com/office/drawing/2014/main" id="{FA7DD0EF-B382-70D5-9A73-AAF6E296118E}"/>
                </a:ext>
              </a:extLst>
            </p:cNvPr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0" name="Freeform 670">
                <a:extLst>
                  <a:ext uri="{FF2B5EF4-FFF2-40B4-BE49-F238E27FC236}">
                    <a16:creationId xmlns:a16="http://schemas.microsoft.com/office/drawing/2014/main" id="{84A8D426-3CC9-5BD2-C90A-90B97709917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>
                <a:extLst>
                  <a:ext uri="{FF2B5EF4-FFF2-40B4-BE49-F238E27FC236}">
                    <a16:creationId xmlns:a16="http://schemas.microsoft.com/office/drawing/2014/main" id="{5FA3AFA6-FBA3-1F57-813F-E1E3A6D3A50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2" name="Group 672">
              <a:extLst>
                <a:ext uri="{FF2B5EF4-FFF2-40B4-BE49-F238E27FC236}">
                  <a16:creationId xmlns:a16="http://schemas.microsoft.com/office/drawing/2014/main" id="{82808019-790B-B46D-038C-F0192AD091A6}"/>
                </a:ext>
              </a:extLst>
            </p:cNvPr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3" name="Freeform 673">
                <a:extLst>
                  <a:ext uri="{FF2B5EF4-FFF2-40B4-BE49-F238E27FC236}">
                    <a16:creationId xmlns:a16="http://schemas.microsoft.com/office/drawing/2014/main" id="{B11C6972-AFCD-4E56-D925-7D8715166DF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>
                <a:extLst>
                  <a:ext uri="{FF2B5EF4-FFF2-40B4-BE49-F238E27FC236}">
                    <a16:creationId xmlns:a16="http://schemas.microsoft.com/office/drawing/2014/main" id="{AF775C05-F790-B1A4-F414-96EA407F2A93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5" name="Group 675">
              <a:extLst>
                <a:ext uri="{FF2B5EF4-FFF2-40B4-BE49-F238E27FC236}">
                  <a16:creationId xmlns:a16="http://schemas.microsoft.com/office/drawing/2014/main" id="{AA3E2C1A-3D60-E72E-1CBC-802E3B6600FC}"/>
                </a:ext>
              </a:extLst>
            </p:cNvPr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6" name="Freeform 676">
                <a:extLst>
                  <a:ext uri="{FF2B5EF4-FFF2-40B4-BE49-F238E27FC236}">
                    <a16:creationId xmlns:a16="http://schemas.microsoft.com/office/drawing/2014/main" id="{DCF2F09C-C88D-6FD6-1B00-19576F6758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>
                <a:extLst>
                  <a:ext uri="{FF2B5EF4-FFF2-40B4-BE49-F238E27FC236}">
                    <a16:creationId xmlns:a16="http://schemas.microsoft.com/office/drawing/2014/main" id="{9D1098BA-177C-A1C9-BEDD-8CACA111ABC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8" name="Group 678">
              <a:extLst>
                <a:ext uri="{FF2B5EF4-FFF2-40B4-BE49-F238E27FC236}">
                  <a16:creationId xmlns:a16="http://schemas.microsoft.com/office/drawing/2014/main" id="{7CFBEC41-0585-412F-DCFE-82E749DC3F48}"/>
                </a:ext>
              </a:extLst>
            </p:cNvPr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79" name="Freeform 679">
                <a:extLst>
                  <a:ext uri="{FF2B5EF4-FFF2-40B4-BE49-F238E27FC236}">
                    <a16:creationId xmlns:a16="http://schemas.microsoft.com/office/drawing/2014/main" id="{1906B1A1-3A5D-7B7E-2788-EB5353BCFC4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>
                <a:extLst>
                  <a:ext uri="{FF2B5EF4-FFF2-40B4-BE49-F238E27FC236}">
                    <a16:creationId xmlns:a16="http://schemas.microsoft.com/office/drawing/2014/main" id="{40595226-3189-6981-4A71-8124A649B75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1" name="Group 681">
              <a:extLst>
                <a:ext uri="{FF2B5EF4-FFF2-40B4-BE49-F238E27FC236}">
                  <a16:creationId xmlns:a16="http://schemas.microsoft.com/office/drawing/2014/main" id="{DEC99875-CCC6-613B-F749-ACE969735828}"/>
                </a:ext>
              </a:extLst>
            </p:cNvPr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2" name="Freeform 682">
                <a:extLst>
                  <a:ext uri="{FF2B5EF4-FFF2-40B4-BE49-F238E27FC236}">
                    <a16:creationId xmlns:a16="http://schemas.microsoft.com/office/drawing/2014/main" id="{02CB8ED4-86C7-CA00-AF03-818FE6BC8C6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>
                <a:extLst>
                  <a:ext uri="{FF2B5EF4-FFF2-40B4-BE49-F238E27FC236}">
                    <a16:creationId xmlns:a16="http://schemas.microsoft.com/office/drawing/2014/main" id="{4BC2FB7C-E940-9903-E8F5-301AE05FA83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4" name="Group 684">
              <a:extLst>
                <a:ext uri="{FF2B5EF4-FFF2-40B4-BE49-F238E27FC236}">
                  <a16:creationId xmlns:a16="http://schemas.microsoft.com/office/drawing/2014/main" id="{1CDFD9E9-6094-3AFB-B05D-8800EFEB9E63}"/>
                </a:ext>
              </a:extLst>
            </p:cNvPr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5" name="Freeform 685">
                <a:extLst>
                  <a:ext uri="{FF2B5EF4-FFF2-40B4-BE49-F238E27FC236}">
                    <a16:creationId xmlns:a16="http://schemas.microsoft.com/office/drawing/2014/main" id="{487DE5D5-46C3-C96F-F5C8-4A2F10B0310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>
                <a:extLst>
                  <a:ext uri="{FF2B5EF4-FFF2-40B4-BE49-F238E27FC236}">
                    <a16:creationId xmlns:a16="http://schemas.microsoft.com/office/drawing/2014/main" id="{1B08F307-1EC1-ADBC-A7DA-AB403C35CC93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7" name="Group 687">
              <a:extLst>
                <a:ext uri="{FF2B5EF4-FFF2-40B4-BE49-F238E27FC236}">
                  <a16:creationId xmlns:a16="http://schemas.microsoft.com/office/drawing/2014/main" id="{3DEEAFC3-45AA-1CF5-E521-24F357C99355}"/>
                </a:ext>
              </a:extLst>
            </p:cNvPr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8" name="Freeform 688">
                <a:extLst>
                  <a:ext uri="{FF2B5EF4-FFF2-40B4-BE49-F238E27FC236}">
                    <a16:creationId xmlns:a16="http://schemas.microsoft.com/office/drawing/2014/main" id="{CB3F07CC-4685-1CF9-DC94-34FC68A2587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>
                <a:extLst>
                  <a:ext uri="{FF2B5EF4-FFF2-40B4-BE49-F238E27FC236}">
                    <a16:creationId xmlns:a16="http://schemas.microsoft.com/office/drawing/2014/main" id="{29E437AF-F683-558B-3CC1-0DC3DB74700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0" name="Group 690">
              <a:extLst>
                <a:ext uri="{FF2B5EF4-FFF2-40B4-BE49-F238E27FC236}">
                  <a16:creationId xmlns:a16="http://schemas.microsoft.com/office/drawing/2014/main" id="{D071BE00-7E4B-7761-5761-B1595780C39E}"/>
                </a:ext>
              </a:extLst>
            </p:cNvPr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1" name="Freeform 691">
                <a:extLst>
                  <a:ext uri="{FF2B5EF4-FFF2-40B4-BE49-F238E27FC236}">
                    <a16:creationId xmlns:a16="http://schemas.microsoft.com/office/drawing/2014/main" id="{A687562A-C4FB-4895-7788-EADA4244219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>
                <a:extLst>
                  <a:ext uri="{FF2B5EF4-FFF2-40B4-BE49-F238E27FC236}">
                    <a16:creationId xmlns:a16="http://schemas.microsoft.com/office/drawing/2014/main" id="{33074CF1-797B-7A73-4B12-7DCA8C3CAA9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3" name="Group 693">
              <a:extLst>
                <a:ext uri="{FF2B5EF4-FFF2-40B4-BE49-F238E27FC236}">
                  <a16:creationId xmlns:a16="http://schemas.microsoft.com/office/drawing/2014/main" id="{C8BB45A3-D08F-D84B-CA49-E7FA8C8E2E5B}"/>
                </a:ext>
              </a:extLst>
            </p:cNvPr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4" name="Freeform 694">
                <a:extLst>
                  <a:ext uri="{FF2B5EF4-FFF2-40B4-BE49-F238E27FC236}">
                    <a16:creationId xmlns:a16="http://schemas.microsoft.com/office/drawing/2014/main" id="{23EF3FD9-5287-8902-752B-666B5865F9F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>
                <a:extLst>
                  <a:ext uri="{FF2B5EF4-FFF2-40B4-BE49-F238E27FC236}">
                    <a16:creationId xmlns:a16="http://schemas.microsoft.com/office/drawing/2014/main" id="{2F4994A7-3E63-9BD5-8DA9-8A6C55B8437A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6" name="Group 696">
              <a:extLst>
                <a:ext uri="{FF2B5EF4-FFF2-40B4-BE49-F238E27FC236}">
                  <a16:creationId xmlns:a16="http://schemas.microsoft.com/office/drawing/2014/main" id="{CFD4FAFE-B42B-2A41-2F8E-6EE87FC4EF37}"/>
                </a:ext>
              </a:extLst>
            </p:cNvPr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7" name="Freeform 697">
                <a:extLst>
                  <a:ext uri="{FF2B5EF4-FFF2-40B4-BE49-F238E27FC236}">
                    <a16:creationId xmlns:a16="http://schemas.microsoft.com/office/drawing/2014/main" id="{8339FBF9-B6FC-36B0-5BFB-822D4231B4D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>
                <a:extLst>
                  <a:ext uri="{FF2B5EF4-FFF2-40B4-BE49-F238E27FC236}">
                    <a16:creationId xmlns:a16="http://schemas.microsoft.com/office/drawing/2014/main" id="{2C4BF09C-0F5D-7F47-1738-1A0189AEC450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9" name="Group 699">
              <a:extLst>
                <a:ext uri="{FF2B5EF4-FFF2-40B4-BE49-F238E27FC236}">
                  <a16:creationId xmlns:a16="http://schemas.microsoft.com/office/drawing/2014/main" id="{F948EBFB-6955-107C-44AF-88FE3CEE95B6}"/>
                </a:ext>
              </a:extLst>
            </p:cNvPr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0" name="Freeform 700">
                <a:extLst>
                  <a:ext uri="{FF2B5EF4-FFF2-40B4-BE49-F238E27FC236}">
                    <a16:creationId xmlns:a16="http://schemas.microsoft.com/office/drawing/2014/main" id="{64663656-DA19-05BC-8657-C8C0614B775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>
                <a:extLst>
                  <a:ext uri="{FF2B5EF4-FFF2-40B4-BE49-F238E27FC236}">
                    <a16:creationId xmlns:a16="http://schemas.microsoft.com/office/drawing/2014/main" id="{B8BE90E5-D4EA-A62B-B45C-F2C0F5079EFB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2" name="Group 702">
              <a:extLst>
                <a:ext uri="{FF2B5EF4-FFF2-40B4-BE49-F238E27FC236}">
                  <a16:creationId xmlns:a16="http://schemas.microsoft.com/office/drawing/2014/main" id="{3CA848DF-AA97-14F7-8834-4972B21174A5}"/>
                </a:ext>
              </a:extLst>
            </p:cNvPr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3" name="Freeform 703">
                <a:extLst>
                  <a:ext uri="{FF2B5EF4-FFF2-40B4-BE49-F238E27FC236}">
                    <a16:creationId xmlns:a16="http://schemas.microsoft.com/office/drawing/2014/main" id="{C5B26229-E33B-EEAA-6A1A-BA59E38873D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>
                <a:extLst>
                  <a:ext uri="{FF2B5EF4-FFF2-40B4-BE49-F238E27FC236}">
                    <a16:creationId xmlns:a16="http://schemas.microsoft.com/office/drawing/2014/main" id="{39261C8A-25F5-C62E-6717-3E4844B2B56D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5" name="Group 705">
              <a:extLst>
                <a:ext uri="{FF2B5EF4-FFF2-40B4-BE49-F238E27FC236}">
                  <a16:creationId xmlns:a16="http://schemas.microsoft.com/office/drawing/2014/main" id="{57B50AFC-87F5-2E1C-6191-F803103B1CD5}"/>
                </a:ext>
              </a:extLst>
            </p:cNvPr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6" name="Freeform 706">
                <a:extLst>
                  <a:ext uri="{FF2B5EF4-FFF2-40B4-BE49-F238E27FC236}">
                    <a16:creationId xmlns:a16="http://schemas.microsoft.com/office/drawing/2014/main" id="{96DA977E-6422-52F2-65A4-36327C558BD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>
                <a:extLst>
                  <a:ext uri="{FF2B5EF4-FFF2-40B4-BE49-F238E27FC236}">
                    <a16:creationId xmlns:a16="http://schemas.microsoft.com/office/drawing/2014/main" id="{F60E1001-A2A2-99E1-5348-84B324C2A4FA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8" name="AutoShape 708">
              <a:extLst>
                <a:ext uri="{FF2B5EF4-FFF2-40B4-BE49-F238E27FC236}">
                  <a16:creationId xmlns:a16="http://schemas.microsoft.com/office/drawing/2014/main" id="{29CEC528-DFB4-19EE-0A5A-F51B390753E5}"/>
                </a:ext>
              </a:extLst>
            </p:cNvPr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9" name="Group 709">
              <a:extLst>
                <a:ext uri="{FF2B5EF4-FFF2-40B4-BE49-F238E27FC236}">
                  <a16:creationId xmlns:a16="http://schemas.microsoft.com/office/drawing/2014/main" id="{834EBA09-7F85-9DE2-5BAB-3CADD55979A8}"/>
                </a:ext>
              </a:extLst>
            </p:cNvPr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0" name="Freeform 710">
                <a:extLst>
                  <a:ext uri="{FF2B5EF4-FFF2-40B4-BE49-F238E27FC236}">
                    <a16:creationId xmlns:a16="http://schemas.microsoft.com/office/drawing/2014/main" id="{D98B3730-F0A8-F555-B15D-2117F712185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>
                <a:extLst>
                  <a:ext uri="{FF2B5EF4-FFF2-40B4-BE49-F238E27FC236}">
                    <a16:creationId xmlns:a16="http://schemas.microsoft.com/office/drawing/2014/main" id="{32D9B0D0-CAE4-2FBA-DCDC-E7BF98CC9135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2" name="Group 712">
              <a:extLst>
                <a:ext uri="{FF2B5EF4-FFF2-40B4-BE49-F238E27FC236}">
                  <a16:creationId xmlns:a16="http://schemas.microsoft.com/office/drawing/2014/main" id="{C8796354-97F9-4E8A-C89C-5B3CEDC3CB66}"/>
                </a:ext>
              </a:extLst>
            </p:cNvPr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3" name="Freeform 713">
                <a:extLst>
                  <a:ext uri="{FF2B5EF4-FFF2-40B4-BE49-F238E27FC236}">
                    <a16:creationId xmlns:a16="http://schemas.microsoft.com/office/drawing/2014/main" id="{850C2624-4A9D-A5B3-ABA4-D12E88360CC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>
                <a:extLst>
                  <a:ext uri="{FF2B5EF4-FFF2-40B4-BE49-F238E27FC236}">
                    <a16:creationId xmlns:a16="http://schemas.microsoft.com/office/drawing/2014/main" id="{A2A239C9-A982-885D-717E-CB0EED3136DC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5" name="Group 715">
              <a:extLst>
                <a:ext uri="{FF2B5EF4-FFF2-40B4-BE49-F238E27FC236}">
                  <a16:creationId xmlns:a16="http://schemas.microsoft.com/office/drawing/2014/main" id="{173FB04F-03A0-7FAE-FF1A-6EE18E2367BD}"/>
                </a:ext>
              </a:extLst>
            </p:cNvPr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6" name="Freeform 716">
                <a:extLst>
                  <a:ext uri="{FF2B5EF4-FFF2-40B4-BE49-F238E27FC236}">
                    <a16:creationId xmlns:a16="http://schemas.microsoft.com/office/drawing/2014/main" id="{C13307F2-2C1C-E082-2169-073237CA4D8E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>
                <a:extLst>
                  <a:ext uri="{FF2B5EF4-FFF2-40B4-BE49-F238E27FC236}">
                    <a16:creationId xmlns:a16="http://schemas.microsoft.com/office/drawing/2014/main" id="{48AD1392-49FD-3914-4520-F326F71DADCC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8" name="Group 718">
              <a:extLst>
                <a:ext uri="{FF2B5EF4-FFF2-40B4-BE49-F238E27FC236}">
                  <a16:creationId xmlns:a16="http://schemas.microsoft.com/office/drawing/2014/main" id="{9EA471B8-76C8-FD90-CB35-9598EDA892D7}"/>
                </a:ext>
              </a:extLst>
            </p:cNvPr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19" name="Freeform 719">
                <a:extLst>
                  <a:ext uri="{FF2B5EF4-FFF2-40B4-BE49-F238E27FC236}">
                    <a16:creationId xmlns:a16="http://schemas.microsoft.com/office/drawing/2014/main" id="{11056654-9CAD-332B-E6BE-1D4421D7366E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>
                <a:extLst>
                  <a:ext uri="{FF2B5EF4-FFF2-40B4-BE49-F238E27FC236}">
                    <a16:creationId xmlns:a16="http://schemas.microsoft.com/office/drawing/2014/main" id="{6B0B4549-CE02-7B54-6795-0D7D98581ADF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1" name="Group 721">
              <a:extLst>
                <a:ext uri="{FF2B5EF4-FFF2-40B4-BE49-F238E27FC236}">
                  <a16:creationId xmlns:a16="http://schemas.microsoft.com/office/drawing/2014/main" id="{60801D5B-0CFC-27E8-163B-775EE911E933}"/>
                </a:ext>
              </a:extLst>
            </p:cNvPr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2" name="Freeform 722">
                <a:extLst>
                  <a:ext uri="{FF2B5EF4-FFF2-40B4-BE49-F238E27FC236}">
                    <a16:creationId xmlns:a16="http://schemas.microsoft.com/office/drawing/2014/main" id="{22F33AE6-7200-C9D6-09A5-13931A24F9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>
                <a:extLst>
                  <a:ext uri="{FF2B5EF4-FFF2-40B4-BE49-F238E27FC236}">
                    <a16:creationId xmlns:a16="http://schemas.microsoft.com/office/drawing/2014/main" id="{3013A74D-2E39-3C8B-5D5C-B358E60A260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4" name="Group 724">
              <a:extLst>
                <a:ext uri="{FF2B5EF4-FFF2-40B4-BE49-F238E27FC236}">
                  <a16:creationId xmlns:a16="http://schemas.microsoft.com/office/drawing/2014/main" id="{578837C9-9F13-A24D-75CE-900A5A5EAB37}"/>
                </a:ext>
              </a:extLst>
            </p:cNvPr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5" name="Freeform 725">
                <a:extLst>
                  <a:ext uri="{FF2B5EF4-FFF2-40B4-BE49-F238E27FC236}">
                    <a16:creationId xmlns:a16="http://schemas.microsoft.com/office/drawing/2014/main" id="{D07AB331-CB7D-A25F-A344-3326629221A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>
                <a:extLst>
                  <a:ext uri="{FF2B5EF4-FFF2-40B4-BE49-F238E27FC236}">
                    <a16:creationId xmlns:a16="http://schemas.microsoft.com/office/drawing/2014/main" id="{731953CB-C881-7201-8B1C-1B0D012D87F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7" name="Group 727">
              <a:extLst>
                <a:ext uri="{FF2B5EF4-FFF2-40B4-BE49-F238E27FC236}">
                  <a16:creationId xmlns:a16="http://schemas.microsoft.com/office/drawing/2014/main" id="{9B0B86EB-9B78-CC0B-4175-6D7B42CE6538}"/>
                </a:ext>
              </a:extLst>
            </p:cNvPr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8" name="Freeform 728">
                <a:extLst>
                  <a:ext uri="{FF2B5EF4-FFF2-40B4-BE49-F238E27FC236}">
                    <a16:creationId xmlns:a16="http://schemas.microsoft.com/office/drawing/2014/main" id="{D8A06B15-1201-689D-43ED-1BB00ECC1B1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>
                <a:extLst>
                  <a:ext uri="{FF2B5EF4-FFF2-40B4-BE49-F238E27FC236}">
                    <a16:creationId xmlns:a16="http://schemas.microsoft.com/office/drawing/2014/main" id="{D7E928F8-DFF4-AFB5-0CCF-D1DBE9C2DC6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0" name="Group 730">
              <a:extLst>
                <a:ext uri="{FF2B5EF4-FFF2-40B4-BE49-F238E27FC236}">
                  <a16:creationId xmlns:a16="http://schemas.microsoft.com/office/drawing/2014/main" id="{65C096DC-734A-6685-DAAC-21BD90520A40}"/>
                </a:ext>
              </a:extLst>
            </p:cNvPr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1" name="Freeform 731">
                <a:extLst>
                  <a:ext uri="{FF2B5EF4-FFF2-40B4-BE49-F238E27FC236}">
                    <a16:creationId xmlns:a16="http://schemas.microsoft.com/office/drawing/2014/main" id="{8C1FF17B-ED1C-933C-F975-6E3BFB179D4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>
                <a:extLst>
                  <a:ext uri="{FF2B5EF4-FFF2-40B4-BE49-F238E27FC236}">
                    <a16:creationId xmlns:a16="http://schemas.microsoft.com/office/drawing/2014/main" id="{5533804A-8866-EF99-7DAD-70F322F877B3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3" name="Group 733">
              <a:extLst>
                <a:ext uri="{FF2B5EF4-FFF2-40B4-BE49-F238E27FC236}">
                  <a16:creationId xmlns:a16="http://schemas.microsoft.com/office/drawing/2014/main" id="{70F42EA2-0B6C-E18C-4461-7746FD4365A4}"/>
                </a:ext>
              </a:extLst>
            </p:cNvPr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4" name="Freeform 734">
                <a:extLst>
                  <a:ext uri="{FF2B5EF4-FFF2-40B4-BE49-F238E27FC236}">
                    <a16:creationId xmlns:a16="http://schemas.microsoft.com/office/drawing/2014/main" id="{2D5E4F07-0BC0-3C7C-7FE9-2063D21CF02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>
                <a:extLst>
                  <a:ext uri="{FF2B5EF4-FFF2-40B4-BE49-F238E27FC236}">
                    <a16:creationId xmlns:a16="http://schemas.microsoft.com/office/drawing/2014/main" id="{0C7D2CBE-B3DA-5C90-E3D6-632505E5815A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6" name="Group 736">
              <a:extLst>
                <a:ext uri="{FF2B5EF4-FFF2-40B4-BE49-F238E27FC236}">
                  <a16:creationId xmlns:a16="http://schemas.microsoft.com/office/drawing/2014/main" id="{87E3F33E-92A1-DD61-498E-783CC6664BA9}"/>
                </a:ext>
              </a:extLst>
            </p:cNvPr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7" name="Freeform 737">
                <a:extLst>
                  <a:ext uri="{FF2B5EF4-FFF2-40B4-BE49-F238E27FC236}">
                    <a16:creationId xmlns:a16="http://schemas.microsoft.com/office/drawing/2014/main" id="{2E289BD3-C587-C10B-7DC1-B880BBA1F84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>
                <a:extLst>
                  <a:ext uri="{FF2B5EF4-FFF2-40B4-BE49-F238E27FC236}">
                    <a16:creationId xmlns:a16="http://schemas.microsoft.com/office/drawing/2014/main" id="{5F4BD8CC-0D36-DCBF-BFC2-DDD6D2FB2047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9" name="Group 739">
              <a:extLst>
                <a:ext uri="{FF2B5EF4-FFF2-40B4-BE49-F238E27FC236}">
                  <a16:creationId xmlns:a16="http://schemas.microsoft.com/office/drawing/2014/main" id="{0AE94BDE-6255-BFAF-B39A-512886EF78F4}"/>
                </a:ext>
              </a:extLst>
            </p:cNvPr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0" name="Freeform 740">
                <a:extLst>
                  <a:ext uri="{FF2B5EF4-FFF2-40B4-BE49-F238E27FC236}">
                    <a16:creationId xmlns:a16="http://schemas.microsoft.com/office/drawing/2014/main" id="{F8FB9322-185D-5AE9-93B9-B2F39B2E291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>
                <a:extLst>
                  <a:ext uri="{FF2B5EF4-FFF2-40B4-BE49-F238E27FC236}">
                    <a16:creationId xmlns:a16="http://schemas.microsoft.com/office/drawing/2014/main" id="{FCC17302-28B2-18C9-00BA-3B79EBAF60B8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2" name="Group 742">
              <a:extLst>
                <a:ext uri="{FF2B5EF4-FFF2-40B4-BE49-F238E27FC236}">
                  <a16:creationId xmlns:a16="http://schemas.microsoft.com/office/drawing/2014/main" id="{77DC98E2-A79A-16FB-C6F1-2A8B669CAE23}"/>
                </a:ext>
              </a:extLst>
            </p:cNvPr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3" name="Freeform 743">
                <a:extLst>
                  <a:ext uri="{FF2B5EF4-FFF2-40B4-BE49-F238E27FC236}">
                    <a16:creationId xmlns:a16="http://schemas.microsoft.com/office/drawing/2014/main" id="{2BACF041-DAC1-6C59-598B-A81FBEAD7C0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>
                <a:extLst>
                  <a:ext uri="{FF2B5EF4-FFF2-40B4-BE49-F238E27FC236}">
                    <a16:creationId xmlns:a16="http://schemas.microsoft.com/office/drawing/2014/main" id="{B45A6653-96E5-23AC-34FC-5F5D4A519D58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5" name="Group 745">
              <a:extLst>
                <a:ext uri="{FF2B5EF4-FFF2-40B4-BE49-F238E27FC236}">
                  <a16:creationId xmlns:a16="http://schemas.microsoft.com/office/drawing/2014/main" id="{1F88B3D5-A9F0-54B4-868B-37E1D0BD8D44}"/>
                </a:ext>
              </a:extLst>
            </p:cNvPr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6" name="Freeform 746">
                <a:extLst>
                  <a:ext uri="{FF2B5EF4-FFF2-40B4-BE49-F238E27FC236}">
                    <a16:creationId xmlns:a16="http://schemas.microsoft.com/office/drawing/2014/main" id="{D50063D4-4B91-018C-45D1-C3266B470A3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>
                <a:extLst>
                  <a:ext uri="{FF2B5EF4-FFF2-40B4-BE49-F238E27FC236}">
                    <a16:creationId xmlns:a16="http://schemas.microsoft.com/office/drawing/2014/main" id="{F828430F-3BD9-CEBD-0F3A-437BCAA87BDE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8" name="Group 748">
              <a:extLst>
                <a:ext uri="{FF2B5EF4-FFF2-40B4-BE49-F238E27FC236}">
                  <a16:creationId xmlns:a16="http://schemas.microsoft.com/office/drawing/2014/main" id="{CD8D8645-B0BC-7C1F-5824-7952A08121C1}"/>
                </a:ext>
              </a:extLst>
            </p:cNvPr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49" name="Freeform 749">
                <a:extLst>
                  <a:ext uri="{FF2B5EF4-FFF2-40B4-BE49-F238E27FC236}">
                    <a16:creationId xmlns:a16="http://schemas.microsoft.com/office/drawing/2014/main" id="{BB1D18B0-E294-8F3C-B173-9482AA0CEE37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>
                <a:extLst>
                  <a:ext uri="{FF2B5EF4-FFF2-40B4-BE49-F238E27FC236}">
                    <a16:creationId xmlns:a16="http://schemas.microsoft.com/office/drawing/2014/main" id="{FC4DEF63-734C-1B04-5E67-4220797A9E5F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1" name="Group 751">
              <a:extLst>
                <a:ext uri="{FF2B5EF4-FFF2-40B4-BE49-F238E27FC236}">
                  <a16:creationId xmlns:a16="http://schemas.microsoft.com/office/drawing/2014/main" id="{74B8E308-E7DB-2E1E-5281-3159C16B3B72}"/>
                </a:ext>
              </a:extLst>
            </p:cNvPr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2" name="Freeform 752">
                <a:extLst>
                  <a:ext uri="{FF2B5EF4-FFF2-40B4-BE49-F238E27FC236}">
                    <a16:creationId xmlns:a16="http://schemas.microsoft.com/office/drawing/2014/main" id="{A5F65CE6-D6B4-6DD6-693D-553895FCDA7B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>
                <a:extLst>
                  <a:ext uri="{FF2B5EF4-FFF2-40B4-BE49-F238E27FC236}">
                    <a16:creationId xmlns:a16="http://schemas.microsoft.com/office/drawing/2014/main" id="{25C8E337-BFDB-20C4-AFEE-EB253D004500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4" name="Group 754">
              <a:extLst>
                <a:ext uri="{FF2B5EF4-FFF2-40B4-BE49-F238E27FC236}">
                  <a16:creationId xmlns:a16="http://schemas.microsoft.com/office/drawing/2014/main" id="{51A016BC-B5E3-1811-F448-FE7AF4FA94A1}"/>
                </a:ext>
              </a:extLst>
            </p:cNvPr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5" name="Freeform 755">
                <a:extLst>
                  <a:ext uri="{FF2B5EF4-FFF2-40B4-BE49-F238E27FC236}">
                    <a16:creationId xmlns:a16="http://schemas.microsoft.com/office/drawing/2014/main" id="{11C4CBE7-11B2-211C-5031-CB02129F5A90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>
                <a:extLst>
                  <a:ext uri="{FF2B5EF4-FFF2-40B4-BE49-F238E27FC236}">
                    <a16:creationId xmlns:a16="http://schemas.microsoft.com/office/drawing/2014/main" id="{1F3068CF-B0BE-E393-A407-541C668F4798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7" name="Group 757">
              <a:extLst>
                <a:ext uri="{FF2B5EF4-FFF2-40B4-BE49-F238E27FC236}">
                  <a16:creationId xmlns:a16="http://schemas.microsoft.com/office/drawing/2014/main" id="{8621E546-12BA-385A-3758-9F431BE01209}"/>
                </a:ext>
              </a:extLst>
            </p:cNvPr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8" name="Freeform 758">
                <a:extLst>
                  <a:ext uri="{FF2B5EF4-FFF2-40B4-BE49-F238E27FC236}">
                    <a16:creationId xmlns:a16="http://schemas.microsoft.com/office/drawing/2014/main" id="{A09A68F5-F615-A77C-B58C-BDCCD59507B2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>
                <a:extLst>
                  <a:ext uri="{FF2B5EF4-FFF2-40B4-BE49-F238E27FC236}">
                    <a16:creationId xmlns:a16="http://schemas.microsoft.com/office/drawing/2014/main" id="{E235C021-36C5-1C2B-A5F0-E030BB09F61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0" name="Group 760">
              <a:extLst>
                <a:ext uri="{FF2B5EF4-FFF2-40B4-BE49-F238E27FC236}">
                  <a16:creationId xmlns:a16="http://schemas.microsoft.com/office/drawing/2014/main" id="{13398F9F-DC2C-D52F-D843-AD23214FCB9D}"/>
                </a:ext>
              </a:extLst>
            </p:cNvPr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1" name="Freeform 761">
                <a:extLst>
                  <a:ext uri="{FF2B5EF4-FFF2-40B4-BE49-F238E27FC236}">
                    <a16:creationId xmlns:a16="http://schemas.microsoft.com/office/drawing/2014/main" id="{4D1573C0-AA4D-D774-184A-7C4EDDD04CA1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>
                <a:extLst>
                  <a:ext uri="{FF2B5EF4-FFF2-40B4-BE49-F238E27FC236}">
                    <a16:creationId xmlns:a16="http://schemas.microsoft.com/office/drawing/2014/main" id="{50711BE1-E8FA-DFFA-7187-63AEE2B6F9A8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3" name="Group 763">
              <a:extLst>
                <a:ext uri="{FF2B5EF4-FFF2-40B4-BE49-F238E27FC236}">
                  <a16:creationId xmlns:a16="http://schemas.microsoft.com/office/drawing/2014/main" id="{EC497E7F-A8F3-8967-D697-8B50AE88DC4D}"/>
                </a:ext>
              </a:extLst>
            </p:cNvPr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4" name="Freeform 764">
                <a:extLst>
                  <a:ext uri="{FF2B5EF4-FFF2-40B4-BE49-F238E27FC236}">
                    <a16:creationId xmlns:a16="http://schemas.microsoft.com/office/drawing/2014/main" id="{03014728-483F-DC3F-E115-993F298A75C1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>
                <a:extLst>
                  <a:ext uri="{FF2B5EF4-FFF2-40B4-BE49-F238E27FC236}">
                    <a16:creationId xmlns:a16="http://schemas.microsoft.com/office/drawing/2014/main" id="{E6E02756-8C8C-F3D1-A21B-021F561912F5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6" name="Group 766">
              <a:extLst>
                <a:ext uri="{FF2B5EF4-FFF2-40B4-BE49-F238E27FC236}">
                  <a16:creationId xmlns:a16="http://schemas.microsoft.com/office/drawing/2014/main" id="{39A40C56-4D25-A97B-D6FF-3D32092530B4}"/>
                </a:ext>
              </a:extLst>
            </p:cNvPr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7" name="Freeform 767">
                <a:extLst>
                  <a:ext uri="{FF2B5EF4-FFF2-40B4-BE49-F238E27FC236}">
                    <a16:creationId xmlns:a16="http://schemas.microsoft.com/office/drawing/2014/main" id="{CA017305-B4D6-F137-92B7-DD256DB9E015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>
                <a:extLst>
                  <a:ext uri="{FF2B5EF4-FFF2-40B4-BE49-F238E27FC236}">
                    <a16:creationId xmlns:a16="http://schemas.microsoft.com/office/drawing/2014/main" id="{384417DE-890C-C347-34D2-AA198AF9A97E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9" name="Group 769">
              <a:extLst>
                <a:ext uri="{FF2B5EF4-FFF2-40B4-BE49-F238E27FC236}">
                  <a16:creationId xmlns:a16="http://schemas.microsoft.com/office/drawing/2014/main" id="{494384B7-7839-C691-095C-7A1DCFB7C928}"/>
                </a:ext>
              </a:extLst>
            </p:cNvPr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0" name="Freeform 770">
                <a:extLst>
                  <a:ext uri="{FF2B5EF4-FFF2-40B4-BE49-F238E27FC236}">
                    <a16:creationId xmlns:a16="http://schemas.microsoft.com/office/drawing/2014/main" id="{7677D49B-14B5-4D17-F886-3800CB92F76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>
                <a:extLst>
                  <a:ext uri="{FF2B5EF4-FFF2-40B4-BE49-F238E27FC236}">
                    <a16:creationId xmlns:a16="http://schemas.microsoft.com/office/drawing/2014/main" id="{D92CD91D-9275-69D0-AC39-877B39051126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2" name="Group 772">
              <a:extLst>
                <a:ext uri="{FF2B5EF4-FFF2-40B4-BE49-F238E27FC236}">
                  <a16:creationId xmlns:a16="http://schemas.microsoft.com/office/drawing/2014/main" id="{6B8A7AB6-4A29-7FE0-EF4C-029D3066D515}"/>
                </a:ext>
              </a:extLst>
            </p:cNvPr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3" name="Freeform 773">
                <a:extLst>
                  <a:ext uri="{FF2B5EF4-FFF2-40B4-BE49-F238E27FC236}">
                    <a16:creationId xmlns:a16="http://schemas.microsoft.com/office/drawing/2014/main" id="{8ADDBA43-2ED8-00CD-14B0-D391EEFDA66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>
                <a:extLst>
                  <a:ext uri="{FF2B5EF4-FFF2-40B4-BE49-F238E27FC236}">
                    <a16:creationId xmlns:a16="http://schemas.microsoft.com/office/drawing/2014/main" id="{A2E7C4D1-70B2-53BE-FE51-57233DE8757D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5" name="Group 775">
              <a:extLst>
                <a:ext uri="{FF2B5EF4-FFF2-40B4-BE49-F238E27FC236}">
                  <a16:creationId xmlns:a16="http://schemas.microsoft.com/office/drawing/2014/main" id="{5452C57C-BBF4-A138-5473-A325CD84933A}"/>
                </a:ext>
              </a:extLst>
            </p:cNvPr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6" name="Freeform 776">
                <a:extLst>
                  <a:ext uri="{FF2B5EF4-FFF2-40B4-BE49-F238E27FC236}">
                    <a16:creationId xmlns:a16="http://schemas.microsoft.com/office/drawing/2014/main" id="{C4F7D8C0-11C0-4D6B-6DCA-920215060FE9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>
                <a:extLst>
                  <a:ext uri="{FF2B5EF4-FFF2-40B4-BE49-F238E27FC236}">
                    <a16:creationId xmlns:a16="http://schemas.microsoft.com/office/drawing/2014/main" id="{2296770D-1B4E-EBB3-634F-C4F7278FC7C2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8" name="Group 778">
              <a:extLst>
                <a:ext uri="{FF2B5EF4-FFF2-40B4-BE49-F238E27FC236}">
                  <a16:creationId xmlns:a16="http://schemas.microsoft.com/office/drawing/2014/main" id="{70B9EB6D-52E1-3615-3AF2-5102E7747D6C}"/>
                </a:ext>
              </a:extLst>
            </p:cNvPr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79" name="Freeform 779">
                <a:extLst>
                  <a:ext uri="{FF2B5EF4-FFF2-40B4-BE49-F238E27FC236}">
                    <a16:creationId xmlns:a16="http://schemas.microsoft.com/office/drawing/2014/main" id="{33413558-4591-2609-D2A9-E1CD1F997E9A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>
                <a:extLst>
                  <a:ext uri="{FF2B5EF4-FFF2-40B4-BE49-F238E27FC236}">
                    <a16:creationId xmlns:a16="http://schemas.microsoft.com/office/drawing/2014/main" id="{853D8CA2-51E2-4367-C357-AC72D2826C78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1" name="Group 781">
              <a:extLst>
                <a:ext uri="{FF2B5EF4-FFF2-40B4-BE49-F238E27FC236}">
                  <a16:creationId xmlns:a16="http://schemas.microsoft.com/office/drawing/2014/main" id="{E178C4D9-28DC-AC8D-877B-C115B04BC9DA}"/>
                </a:ext>
              </a:extLst>
            </p:cNvPr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2" name="Freeform 782">
                <a:extLst>
                  <a:ext uri="{FF2B5EF4-FFF2-40B4-BE49-F238E27FC236}">
                    <a16:creationId xmlns:a16="http://schemas.microsoft.com/office/drawing/2014/main" id="{D88A733D-9668-D660-57AB-1F1B29A6C384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>
                <a:extLst>
                  <a:ext uri="{FF2B5EF4-FFF2-40B4-BE49-F238E27FC236}">
                    <a16:creationId xmlns:a16="http://schemas.microsoft.com/office/drawing/2014/main" id="{5DF4B8DA-B2F5-EF2D-C1ED-BDC189DEB152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4" name="Group 784">
              <a:extLst>
                <a:ext uri="{FF2B5EF4-FFF2-40B4-BE49-F238E27FC236}">
                  <a16:creationId xmlns:a16="http://schemas.microsoft.com/office/drawing/2014/main" id="{9D83B0EF-28D8-07B4-250E-67F8815203A4}"/>
                </a:ext>
              </a:extLst>
            </p:cNvPr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5" name="Freeform 785">
                <a:extLst>
                  <a:ext uri="{FF2B5EF4-FFF2-40B4-BE49-F238E27FC236}">
                    <a16:creationId xmlns:a16="http://schemas.microsoft.com/office/drawing/2014/main" id="{00D56738-7393-BD09-559C-40B009346416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>
                <a:extLst>
                  <a:ext uri="{FF2B5EF4-FFF2-40B4-BE49-F238E27FC236}">
                    <a16:creationId xmlns:a16="http://schemas.microsoft.com/office/drawing/2014/main" id="{335A6A31-7D96-CEB0-CBF1-D77338EB5178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7" name="Group 787">
              <a:extLst>
                <a:ext uri="{FF2B5EF4-FFF2-40B4-BE49-F238E27FC236}">
                  <a16:creationId xmlns:a16="http://schemas.microsoft.com/office/drawing/2014/main" id="{6A9B3C24-798E-941A-E4C0-0CFB69E10E9E}"/>
                </a:ext>
              </a:extLst>
            </p:cNvPr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8" name="Freeform 788">
                <a:extLst>
                  <a:ext uri="{FF2B5EF4-FFF2-40B4-BE49-F238E27FC236}">
                    <a16:creationId xmlns:a16="http://schemas.microsoft.com/office/drawing/2014/main" id="{7B165BD9-BDDA-90E5-95E5-9FE642E2D023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>
                <a:extLst>
                  <a:ext uri="{FF2B5EF4-FFF2-40B4-BE49-F238E27FC236}">
                    <a16:creationId xmlns:a16="http://schemas.microsoft.com/office/drawing/2014/main" id="{98C0D1E8-B250-2B23-200E-F397BBBC34A0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0" name="Group 790">
              <a:extLst>
                <a:ext uri="{FF2B5EF4-FFF2-40B4-BE49-F238E27FC236}">
                  <a16:creationId xmlns:a16="http://schemas.microsoft.com/office/drawing/2014/main" id="{30B713AD-48DB-161D-FDC6-65E2307CDBD5}"/>
                </a:ext>
              </a:extLst>
            </p:cNvPr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1" name="Freeform 791">
                <a:extLst>
                  <a:ext uri="{FF2B5EF4-FFF2-40B4-BE49-F238E27FC236}">
                    <a16:creationId xmlns:a16="http://schemas.microsoft.com/office/drawing/2014/main" id="{5C7B1A4B-2F96-FF16-499F-24BDBF5F4448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>
                <a:extLst>
                  <a:ext uri="{FF2B5EF4-FFF2-40B4-BE49-F238E27FC236}">
                    <a16:creationId xmlns:a16="http://schemas.microsoft.com/office/drawing/2014/main" id="{8645339A-9A1E-DCD6-1BDD-F7C481E20898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3" name="Group 793">
              <a:extLst>
                <a:ext uri="{FF2B5EF4-FFF2-40B4-BE49-F238E27FC236}">
                  <a16:creationId xmlns:a16="http://schemas.microsoft.com/office/drawing/2014/main" id="{EFC8303C-30CC-E252-785D-C626074E96EB}"/>
                </a:ext>
              </a:extLst>
            </p:cNvPr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4" name="Freeform 794">
                <a:extLst>
                  <a:ext uri="{FF2B5EF4-FFF2-40B4-BE49-F238E27FC236}">
                    <a16:creationId xmlns:a16="http://schemas.microsoft.com/office/drawing/2014/main" id="{CE29CEBF-B51F-FAF1-194A-51103BEEE35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>
                <a:extLst>
                  <a:ext uri="{FF2B5EF4-FFF2-40B4-BE49-F238E27FC236}">
                    <a16:creationId xmlns:a16="http://schemas.microsoft.com/office/drawing/2014/main" id="{E45DD56E-6014-A29F-6256-A6A60FE854CD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6" name="Group 796">
              <a:extLst>
                <a:ext uri="{FF2B5EF4-FFF2-40B4-BE49-F238E27FC236}">
                  <a16:creationId xmlns:a16="http://schemas.microsoft.com/office/drawing/2014/main" id="{9352F24A-2BD6-AD9D-77E4-7162151B6F45}"/>
                </a:ext>
              </a:extLst>
            </p:cNvPr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7" name="Freeform 797">
                <a:extLst>
                  <a:ext uri="{FF2B5EF4-FFF2-40B4-BE49-F238E27FC236}">
                    <a16:creationId xmlns:a16="http://schemas.microsoft.com/office/drawing/2014/main" id="{10A6E12A-2763-7AEE-45B6-99B177CA7EC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>
                <a:extLst>
                  <a:ext uri="{FF2B5EF4-FFF2-40B4-BE49-F238E27FC236}">
                    <a16:creationId xmlns:a16="http://schemas.microsoft.com/office/drawing/2014/main" id="{1F23638A-B1BF-F031-BD84-C9DF9C3028F1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9" name="Group 799">
              <a:extLst>
                <a:ext uri="{FF2B5EF4-FFF2-40B4-BE49-F238E27FC236}">
                  <a16:creationId xmlns:a16="http://schemas.microsoft.com/office/drawing/2014/main" id="{32B0273D-CF41-A39C-E3A4-DA7A0FB04A08}"/>
                </a:ext>
              </a:extLst>
            </p:cNvPr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0" name="Freeform 800">
                <a:extLst>
                  <a:ext uri="{FF2B5EF4-FFF2-40B4-BE49-F238E27FC236}">
                    <a16:creationId xmlns:a16="http://schemas.microsoft.com/office/drawing/2014/main" id="{C1D4CCA1-5303-FBB5-A11B-3C08655605C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>
                <a:extLst>
                  <a:ext uri="{FF2B5EF4-FFF2-40B4-BE49-F238E27FC236}">
                    <a16:creationId xmlns:a16="http://schemas.microsoft.com/office/drawing/2014/main" id="{3CD9DDAD-36C4-CECD-8088-76E067CF086E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2" name="Group 802">
              <a:extLst>
                <a:ext uri="{FF2B5EF4-FFF2-40B4-BE49-F238E27FC236}">
                  <a16:creationId xmlns:a16="http://schemas.microsoft.com/office/drawing/2014/main" id="{105C28F3-250B-566C-A69A-9A698A32D983}"/>
                </a:ext>
              </a:extLst>
            </p:cNvPr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3" name="Freeform 803">
                <a:extLst>
                  <a:ext uri="{FF2B5EF4-FFF2-40B4-BE49-F238E27FC236}">
                    <a16:creationId xmlns:a16="http://schemas.microsoft.com/office/drawing/2014/main" id="{96E97B16-3CED-B595-774D-F48994AF686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>
                <a:extLst>
                  <a:ext uri="{FF2B5EF4-FFF2-40B4-BE49-F238E27FC236}">
                    <a16:creationId xmlns:a16="http://schemas.microsoft.com/office/drawing/2014/main" id="{FC2AFD62-B310-7F1C-0D50-96F1AB482592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5" name="Group 805">
              <a:extLst>
                <a:ext uri="{FF2B5EF4-FFF2-40B4-BE49-F238E27FC236}">
                  <a16:creationId xmlns:a16="http://schemas.microsoft.com/office/drawing/2014/main" id="{D7B67048-4607-61F1-FAB3-F59C2D0F7230}"/>
                </a:ext>
              </a:extLst>
            </p:cNvPr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6" name="Freeform 806">
                <a:extLst>
                  <a:ext uri="{FF2B5EF4-FFF2-40B4-BE49-F238E27FC236}">
                    <a16:creationId xmlns:a16="http://schemas.microsoft.com/office/drawing/2014/main" id="{362FAB0D-0E61-0E8D-BEEE-5C544473D41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>
                <a:extLst>
                  <a:ext uri="{FF2B5EF4-FFF2-40B4-BE49-F238E27FC236}">
                    <a16:creationId xmlns:a16="http://schemas.microsoft.com/office/drawing/2014/main" id="{989EF30F-9869-7AFE-1B85-A6BA8F88E8D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8" name="Group 808">
              <a:extLst>
                <a:ext uri="{FF2B5EF4-FFF2-40B4-BE49-F238E27FC236}">
                  <a16:creationId xmlns:a16="http://schemas.microsoft.com/office/drawing/2014/main" id="{F774AEA7-0518-E156-9BA1-9F7CA00D118E}"/>
                </a:ext>
              </a:extLst>
            </p:cNvPr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09" name="Freeform 809">
                <a:extLst>
                  <a:ext uri="{FF2B5EF4-FFF2-40B4-BE49-F238E27FC236}">
                    <a16:creationId xmlns:a16="http://schemas.microsoft.com/office/drawing/2014/main" id="{8692B564-B3D9-2E73-C79B-FC13BF820ED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>
                <a:extLst>
                  <a:ext uri="{FF2B5EF4-FFF2-40B4-BE49-F238E27FC236}">
                    <a16:creationId xmlns:a16="http://schemas.microsoft.com/office/drawing/2014/main" id="{E5174340-965B-0C1C-375C-8A428F6D4C46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1" name="Group 811">
              <a:extLst>
                <a:ext uri="{FF2B5EF4-FFF2-40B4-BE49-F238E27FC236}">
                  <a16:creationId xmlns:a16="http://schemas.microsoft.com/office/drawing/2014/main" id="{B852D2E8-B7A8-1DB8-273F-B6A9535D1855}"/>
                </a:ext>
              </a:extLst>
            </p:cNvPr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2" name="Freeform 812">
                <a:extLst>
                  <a:ext uri="{FF2B5EF4-FFF2-40B4-BE49-F238E27FC236}">
                    <a16:creationId xmlns:a16="http://schemas.microsoft.com/office/drawing/2014/main" id="{523B0B39-7497-FD5A-46E8-EC215C51A61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>
                <a:extLst>
                  <a:ext uri="{FF2B5EF4-FFF2-40B4-BE49-F238E27FC236}">
                    <a16:creationId xmlns:a16="http://schemas.microsoft.com/office/drawing/2014/main" id="{EE256FDD-A066-8617-330F-E974337F0C55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4" name="Group 814">
              <a:extLst>
                <a:ext uri="{FF2B5EF4-FFF2-40B4-BE49-F238E27FC236}">
                  <a16:creationId xmlns:a16="http://schemas.microsoft.com/office/drawing/2014/main" id="{985EE892-7E9B-3938-F440-600545BAE68F}"/>
                </a:ext>
              </a:extLst>
            </p:cNvPr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5" name="Freeform 815">
                <a:extLst>
                  <a:ext uri="{FF2B5EF4-FFF2-40B4-BE49-F238E27FC236}">
                    <a16:creationId xmlns:a16="http://schemas.microsoft.com/office/drawing/2014/main" id="{50EBBEEE-5D17-994E-6615-44456927FCA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>
                <a:extLst>
                  <a:ext uri="{FF2B5EF4-FFF2-40B4-BE49-F238E27FC236}">
                    <a16:creationId xmlns:a16="http://schemas.microsoft.com/office/drawing/2014/main" id="{FCD2D130-5916-EC68-47F1-7CB48AE16AE2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7" name="Group 817">
              <a:extLst>
                <a:ext uri="{FF2B5EF4-FFF2-40B4-BE49-F238E27FC236}">
                  <a16:creationId xmlns:a16="http://schemas.microsoft.com/office/drawing/2014/main" id="{613B3FEB-B60F-F0FD-003F-ED281D744B29}"/>
                </a:ext>
              </a:extLst>
            </p:cNvPr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8" name="Freeform 818">
                <a:extLst>
                  <a:ext uri="{FF2B5EF4-FFF2-40B4-BE49-F238E27FC236}">
                    <a16:creationId xmlns:a16="http://schemas.microsoft.com/office/drawing/2014/main" id="{54429B2C-A8AB-C306-9595-9418ADBA1B8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>
                <a:extLst>
                  <a:ext uri="{FF2B5EF4-FFF2-40B4-BE49-F238E27FC236}">
                    <a16:creationId xmlns:a16="http://schemas.microsoft.com/office/drawing/2014/main" id="{FBF76AFC-AB79-85CC-43A6-05D612E9EC13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0" name="Group 820">
              <a:extLst>
                <a:ext uri="{FF2B5EF4-FFF2-40B4-BE49-F238E27FC236}">
                  <a16:creationId xmlns:a16="http://schemas.microsoft.com/office/drawing/2014/main" id="{26C68B93-7344-4613-B01F-1587CE149193}"/>
                </a:ext>
              </a:extLst>
            </p:cNvPr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1" name="Freeform 821">
                <a:extLst>
                  <a:ext uri="{FF2B5EF4-FFF2-40B4-BE49-F238E27FC236}">
                    <a16:creationId xmlns:a16="http://schemas.microsoft.com/office/drawing/2014/main" id="{2958EFAB-DC7F-0553-3FF3-A03FC25CBF8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>
                <a:extLst>
                  <a:ext uri="{FF2B5EF4-FFF2-40B4-BE49-F238E27FC236}">
                    <a16:creationId xmlns:a16="http://schemas.microsoft.com/office/drawing/2014/main" id="{0D3D3929-E52F-B016-7902-695B07D4B219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3" name="Freeform 823">
            <a:extLst>
              <a:ext uri="{FF2B5EF4-FFF2-40B4-BE49-F238E27FC236}">
                <a16:creationId xmlns:a16="http://schemas.microsoft.com/office/drawing/2014/main" id="{AFE33D3C-4687-C8E8-EB10-AE3F828101F5}"/>
              </a:ext>
            </a:extLst>
          </p:cNvPr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4" name="Freeform 824">
            <a:extLst>
              <a:ext uri="{FF2B5EF4-FFF2-40B4-BE49-F238E27FC236}">
                <a16:creationId xmlns:a16="http://schemas.microsoft.com/office/drawing/2014/main" id="{DD89107B-36FC-7127-0E78-B8564B371818}"/>
              </a:ext>
            </a:extLst>
          </p:cNvPr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>
            <a:extLst>
              <a:ext uri="{FF2B5EF4-FFF2-40B4-BE49-F238E27FC236}">
                <a16:creationId xmlns:a16="http://schemas.microsoft.com/office/drawing/2014/main" id="{81A89A88-DE65-C03A-4600-D4F713AB7C1D}"/>
              </a:ext>
            </a:extLst>
          </p:cNvPr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6" name="Group 826">
            <a:extLst>
              <a:ext uri="{FF2B5EF4-FFF2-40B4-BE49-F238E27FC236}">
                <a16:creationId xmlns:a16="http://schemas.microsoft.com/office/drawing/2014/main" id="{631F4403-9620-9BD5-E59C-5331364CC06E}"/>
              </a:ext>
            </a:extLst>
          </p:cNvPr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7" name="Group 827">
              <a:extLst>
                <a:ext uri="{FF2B5EF4-FFF2-40B4-BE49-F238E27FC236}">
                  <a16:creationId xmlns:a16="http://schemas.microsoft.com/office/drawing/2014/main" id="{08833251-E852-87D9-D42A-8535A5DF9569}"/>
                </a:ext>
              </a:extLst>
            </p:cNvPr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8" name="Freeform 828">
                <a:extLst>
                  <a:ext uri="{FF2B5EF4-FFF2-40B4-BE49-F238E27FC236}">
                    <a16:creationId xmlns:a16="http://schemas.microsoft.com/office/drawing/2014/main" id="{CC11AD13-333F-EA42-F342-393B52AD45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>
                <a:extLst>
                  <a:ext uri="{FF2B5EF4-FFF2-40B4-BE49-F238E27FC236}">
                    <a16:creationId xmlns:a16="http://schemas.microsoft.com/office/drawing/2014/main" id="{9A6F8BF9-7B7F-BEAC-E7AC-5E534E5E818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>
              <a:extLst>
                <a:ext uri="{FF2B5EF4-FFF2-40B4-BE49-F238E27FC236}">
                  <a16:creationId xmlns:a16="http://schemas.microsoft.com/office/drawing/2014/main" id="{0F4ED31C-C6B9-C221-3F4E-800ED3F235C7}"/>
                </a:ext>
              </a:extLst>
            </p:cNvPr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1" name="Freeform 831">
                <a:extLst>
                  <a:ext uri="{FF2B5EF4-FFF2-40B4-BE49-F238E27FC236}">
                    <a16:creationId xmlns:a16="http://schemas.microsoft.com/office/drawing/2014/main" id="{0E9FF176-ED5B-B300-E466-A15C286926F0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>
                <a:extLst>
                  <a:ext uri="{FF2B5EF4-FFF2-40B4-BE49-F238E27FC236}">
                    <a16:creationId xmlns:a16="http://schemas.microsoft.com/office/drawing/2014/main" id="{98F83F81-7976-E850-23FC-0991AD66B33E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>
              <a:extLst>
                <a:ext uri="{FF2B5EF4-FFF2-40B4-BE49-F238E27FC236}">
                  <a16:creationId xmlns:a16="http://schemas.microsoft.com/office/drawing/2014/main" id="{3F1A3AB5-988C-16B0-DDFD-FE64CE47C8F1}"/>
                </a:ext>
              </a:extLst>
            </p:cNvPr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4" name="Freeform 834">
                <a:extLst>
                  <a:ext uri="{FF2B5EF4-FFF2-40B4-BE49-F238E27FC236}">
                    <a16:creationId xmlns:a16="http://schemas.microsoft.com/office/drawing/2014/main" id="{4B45ABE4-B652-0918-87F8-24D43C216D57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>
                <a:extLst>
                  <a:ext uri="{FF2B5EF4-FFF2-40B4-BE49-F238E27FC236}">
                    <a16:creationId xmlns:a16="http://schemas.microsoft.com/office/drawing/2014/main" id="{AEDD2160-B570-EF7C-C33F-519C79C5D69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>
              <a:extLst>
                <a:ext uri="{FF2B5EF4-FFF2-40B4-BE49-F238E27FC236}">
                  <a16:creationId xmlns:a16="http://schemas.microsoft.com/office/drawing/2014/main" id="{34FDD04D-4024-0CEB-6F3C-E7DE61038720}"/>
                </a:ext>
              </a:extLst>
            </p:cNvPr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7" name="Freeform 837">
                <a:extLst>
                  <a:ext uri="{FF2B5EF4-FFF2-40B4-BE49-F238E27FC236}">
                    <a16:creationId xmlns:a16="http://schemas.microsoft.com/office/drawing/2014/main" id="{6F7AFF1D-EE63-ECAF-DE4D-2D48B34940A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>
                <a:extLst>
                  <a:ext uri="{FF2B5EF4-FFF2-40B4-BE49-F238E27FC236}">
                    <a16:creationId xmlns:a16="http://schemas.microsoft.com/office/drawing/2014/main" id="{AD5BE8AD-77B6-4B15-B6C6-13A69D0D49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>
              <a:extLst>
                <a:ext uri="{FF2B5EF4-FFF2-40B4-BE49-F238E27FC236}">
                  <a16:creationId xmlns:a16="http://schemas.microsoft.com/office/drawing/2014/main" id="{290DDF19-19F0-378B-66BD-62BCFFD08F14}"/>
                </a:ext>
              </a:extLst>
            </p:cNvPr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0" name="Freeform 840">
                <a:extLst>
                  <a:ext uri="{FF2B5EF4-FFF2-40B4-BE49-F238E27FC236}">
                    <a16:creationId xmlns:a16="http://schemas.microsoft.com/office/drawing/2014/main" id="{2E4AB210-4DFD-01CF-13CF-9DEE6CB6B10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>
                <a:extLst>
                  <a:ext uri="{FF2B5EF4-FFF2-40B4-BE49-F238E27FC236}">
                    <a16:creationId xmlns:a16="http://schemas.microsoft.com/office/drawing/2014/main" id="{361DB18C-0A85-B046-1F8C-DBADB80C48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>
              <a:extLst>
                <a:ext uri="{FF2B5EF4-FFF2-40B4-BE49-F238E27FC236}">
                  <a16:creationId xmlns:a16="http://schemas.microsoft.com/office/drawing/2014/main" id="{0C346972-ACE8-3BCA-0B3B-1EFC61A40E1B}"/>
                </a:ext>
              </a:extLst>
            </p:cNvPr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3" name="Freeform 843">
                <a:extLst>
                  <a:ext uri="{FF2B5EF4-FFF2-40B4-BE49-F238E27FC236}">
                    <a16:creationId xmlns:a16="http://schemas.microsoft.com/office/drawing/2014/main" id="{90A3AA1C-345F-5A0E-5A59-ADB7B22E9CDE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>
                <a:extLst>
                  <a:ext uri="{FF2B5EF4-FFF2-40B4-BE49-F238E27FC236}">
                    <a16:creationId xmlns:a16="http://schemas.microsoft.com/office/drawing/2014/main" id="{7282D122-CCB0-01D8-EC57-26CD4A43A8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>
              <a:extLst>
                <a:ext uri="{FF2B5EF4-FFF2-40B4-BE49-F238E27FC236}">
                  <a16:creationId xmlns:a16="http://schemas.microsoft.com/office/drawing/2014/main" id="{2DE39C49-5178-5B4C-98F8-C868C67BD982}"/>
                </a:ext>
              </a:extLst>
            </p:cNvPr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6" name="Freeform 846">
                <a:extLst>
                  <a:ext uri="{FF2B5EF4-FFF2-40B4-BE49-F238E27FC236}">
                    <a16:creationId xmlns:a16="http://schemas.microsoft.com/office/drawing/2014/main" id="{C39676CD-3D32-F939-8D92-57137754AEEF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>
                <a:extLst>
                  <a:ext uri="{FF2B5EF4-FFF2-40B4-BE49-F238E27FC236}">
                    <a16:creationId xmlns:a16="http://schemas.microsoft.com/office/drawing/2014/main" id="{C3CC673D-BD79-CE97-40B8-DD45184748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>
              <a:extLst>
                <a:ext uri="{FF2B5EF4-FFF2-40B4-BE49-F238E27FC236}">
                  <a16:creationId xmlns:a16="http://schemas.microsoft.com/office/drawing/2014/main" id="{0B87870B-A385-3B7B-2CDA-D608E63D9A0F}"/>
                </a:ext>
              </a:extLst>
            </p:cNvPr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49" name="Freeform 849">
                <a:extLst>
                  <a:ext uri="{FF2B5EF4-FFF2-40B4-BE49-F238E27FC236}">
                    <a16:creationId xmlns:a16="http://schemas.microsoft.com/office/drawing/2014/main" id="{8359C055-0EB8-9177-8ECA-793B1E9FD24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>
                <a:extLst>
                  <a:ext uri="{FF2B5EF4-FFF2-40B4-BE49-F238E27FC236}">
                    <a16:creationId xmlns:a16="http://schemas.microsoft.com/office/drawing/2014/main" id="{AB620C13-99D8-5674-35AE-2E55A09E77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>
              <a:extLst>
                <a:ext uri="{FF2B5EF4-FFF2-40B4-BE49-F238E27FC236}">
                  <a16:creationId xmlns:a16="http://schemas.microsoft.com/office/drawing/2014/main" id="{E736AE61-D41D-557F-08AC-8BE66FE83196}"/>
                </a:ext>
              </a:extLst>
            </p:cNvPr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2" name="Freeform 852">
                <a:extLst>
                  <a:ext uri="{FF2B5EF4-FFF2-40B4-BE49-F238E27FC236}">
                    <a16:creationId xmlns:a16="http://schemas.microsoft.com/office/drawing/2014/main" id="{7A35C6C6-167C-F05A-68F1-1427AC6C87DF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>
                <a:extLst>
                  <a:ext uri="{FF2B5EF4-FFF2-40B4-BE49-F238E27FC236}">
                    <a16:creationId xmlns:a16="http://schemas.microsoft.com/office/drawing/2014/main" id="{FF738F12-289E-1DDF-56FF-5AC2B6926960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>
              <a:extLst>
                <a:ext uri="{FF2B5EF4-FFF2-40B4-BE49-F238E27FC236}">
                  <a16:creationId xmlns:a16="http://schemas.microsoft.com/office/drawing/2014/main" id="{CD52D138-4611-4704-D00C-CA5BE6A707FF}"/>
                </a:ext>
              </a:extLst>
            </p:cNvPr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5" name="Freeform 855">
                <a:extLst>
                  <a:ext uri="{FF2B5EF4-FFF2-40B4-BE49-F238E27FC236}">
                    <a16:creationId xmlns:a16="http://schemas.microsoft.com/office/drawing/2014/main" id="{2231F1FA-1247-6AF6-CACA-C7AFA0CCCE4A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>
                <a:extLst>
                  <a:ext uri="{FF2B5EF4-FFF2-40B4-BE49-F238E27FC236}">
                    <a16:creationId xmlns:a16="http://schemas.microsoft.com/office/drawing/2014/main" id="{1C0332B3-A4E5-DBA4-4DCC-0FB14569B16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>
              <a:extLst>
                <a:ext uri="{FF2B5EF4-FFF2-40B4-BE49-F238E27FC236}">
                  <a16:creationId xmlns:a16="http://schemas.microsoft.com/office/drawing/2014/main" id="{CD8C8D02-8DED-5A1A-B453-480473504632}"/>
                </a:ext>
              </a:extLst>
            </p:cNvPr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8" name="Freeform 858">
                <a:extLst>
                  <a:ext uri="{FF2B5EF4-FFF2-40B4-BE49-F238E27FC236}">
                    <a16:creationId xmlns:a16="http://schemas.microsoft.com/office/drawing/2014/main" id="{C58154FF-CC7C-937E-E943-5FEA0593BE8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>
                <a:extLst>
                  <a:ext uri="{FF2B5EF4-FFF2-40B4-BE49-F238E27FC236}">
                    <a16:creationId xmlns:a16="http://schemas.microsoft.com/office/drawing/2014/main" id="{AF80C3AE-C58A-9A41-481A-5EA6FC7398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>
              <a:extLst>
                <a:ext uri="{FF2B5EF4-FFF2-40B4-BE49-F238E27FC236}">
                  <a16:creationId xmlns:a16="http://schemas.microsoft.com/office/drawing/2014/main" id="{E86D1743-6A70-70A4-B906-777DEBC719E0}"/>
                </a:ext>
              </a:extLst>
            </p:cNvPr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1" name="Freeform 861">
                <a:extLst>
                  <a:ext uri="{FF2B5EF4-FFF2-40B4-BE49-F238E27FC236}">
                    <a16:creationId xmlns:a16="http://schemas.microsoft.com/office/drawing/2014/main" id="{829186E4-5AF4-A0A6-D1C1-E685FEAE087A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>
                <a:extLst>
                  <a:ext uri="{FF2B5EF4-FFF2-40B4-BE49-F238E27FC236}">
                    <a16:creationId xmlns:a16="http://schemas.microsoft.com/office/drawing/2014/main" id="{F423390D-448B-2706-96D2-C540C6B0F83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3" name="AutoShape 863">
              <a:extLst>
                <a:ext uri="{FF2B5EF4-FFF2-40B4-BE49-F238E27FC236}">
                  <a16:creationId xmlns:a16="http://schemas.microsoft.com/office/drawing/2014/main" id="{210F3D7F-5C1D-A0E4-FE8D-0D03D9E5B64A}"/>
                </a:ext>
              </a:extLst>
            </p:cNvPr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4" name="Group 864">
              <a:extLst>
                <a:ext uri="{FF2B5EF4-FFF2-40B4-BE49-F238E27FC236}">
                  <a16:creationId xmlns:a16="http://schemas.microsoft.com/office/drawing/2014/main" id="{3589967E-3327-4229-0423-2BE878601A2C}"/>
                </a:ext>
              </a:extLst>
            </p:cNvPr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5" name="Freeform 865">
                <a:extLst>
                  <a:ext uri="{FF2B5EF4-FFF2-40B4-BE49-F238E27FC236}">
                    <a16:creationId xmlns:a16="http://schemas.microsoft.com/office/drawing/2014/main" id="{70845D90-6BBC-DD4B-F2C1-CAAAF566CF6F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>
                <a:extLst>
                  <a:ext uri="{FF2B5EF4-FFF2-40B4-BE49-F238E27FC236}">
                    <a16:creationId xmlns:a16="http://schemas.microsoft.com/office/drawing/2014/main" id="{50569D2D-ABBC-CD06-F0DD-6246E04687E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19B22497-0055-11C7-00EC-206F5A6C538B}"/>
                </a:ext>
              </a:extLst>
            </p:cNvPr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7A4D1955-BCA5-4070-38AD-851555F48C82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82CBC336-1A04-183C-AAE4-0C682EA072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>
              <a:extLst>
                <a:ext uri="{FF2B5EF4-FFF2-40B4-BE49-F238E27FC236}">
                  <a16:creationId xmlns:a16="http://schemas.microsoft.com/office/drawing/2014/main" id="{5B8AEF0E-9E94-63B1-65CA-E9BFF0AE3631}"/>
                </a:ext>
              </a:extLst>
            </p:cNvPr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1" name="Freeform 871">
                <a:extLst>
                  <a:ext uri="{FF2B5EF4-FFF2-40B4-BE49-F238E27FC236}">
                    <a16:creationId xmlns:a16="http://schemas.microsoft.com/office/drawing/2014/main" id="{95293541-9E33-434D-F700-D1FEB8F93B7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>
                <a:extLst>
                  <a:ext uri="{FF2B5EF4-FFF2-40B4-BE49-F238E27FC236}">
                    <a16:creationId xmlns:a16="http://schemas.microsoft.com/office/drawing/2014/main" id="{CF0B5D3D-EB81-11A0-52CD-5CE710DEB9B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>
              <a:extLst>
                <a:ext uri="{FF2B5EF4-FFF2-40B4-BE49-F238E27FC236}">
                  <a16:creationId xmlns:a16="http://schemas.microsoft.com/office/drawing/2014/main" id="{F7E95D2D-4E46-58B8-CB54-4F41A895D323}"/>
                </a:ext>
              </a:extLst>
            </p:cNvPr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4" name="Freeform 874">
                <a:extLst>
                  <a:ext uri="{FF2B5EF4-FFF2-40B4-BE49-F238E27FC236}">
                    <a16:creationId xmlns:a16="http://schemas.microsoft.com/office/drawing/2014/main" id="{EFCB3591-ED95-55E8-A356-3EDAB2C2ABA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>
                <a:extLst>
                  <a:ext uri="{FF2B5EF4-FFF2-40B4-BE49-F238E27FC236}">
                    <a16:creationId xmlns:a16="http://schemas.microsoft.com/office/drawing/2014/main" id="{E2EECC7A-89AA-D7A4-D5CF-9D7F7785956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>
              <a:extLst>
                <a:ext uri="{FF2B5EF4-FFF2-40B4-BE49-F238E27FC236}">
                  <a16:creationId xmlns:a16="http://schemas.microsoft.com/office/drawing/2014/main" id="{D5699A3A-7BA2-8AEB-1731-43963EE5DCDE}"/>
                </a:ext>
              </a:extLst>
            </p:cNvPr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7" name="Freeform 877">
                <a:extLst>
                  <a:ext uri="{FF2B5EF4-FFF2-40B4-BE49-F238E27FC236}">
                    <a16:creationId xmlns:a16="http://schemas.microsoft.com/office/drawing/2014/main" id="{095FF6F9-2C31-509E-35B6-1F8F14E5B6F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>
                <a:extLst>
                  <a:ext uri="{FF2B5EF4-FFF2-40B4-BE49-F238E27FC236}">
                    <a16:creationId xmlns:a16="http://schemas.microsoft.com/office/drawing/2014/main" id="{543C972D-941A-0CD0-D928-A8E14156BC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>
              <a:extLst>
                <a:ext uri="{FF2B5EF4-FFF2-40B4-BE49-F238E27FC236}">
                  <a16:creationId xmlns:a16="http://schemas.microsoft.com/office/drawing/2014/main" id="{D1EDB1F3-FC8A-4E44-3994-696BE3591761}"/>
                </a:ext>
              </a:extLst>
            </p:cNvPr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0" name="Freeform 880">
                <a:extLst>
                  <a:ext uri="{FF2B5EF4-FFF2-40B4-BE49-F238E27FC236}">
                    <a16:creationId xmlns:a16="http://schemas.microsoft.com/office/drawing/2014/main" id="{7C9E4CDF-FF2F-9361-B7EE-117104157415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>
                <a:extLst>
                  <a:ext uri="{FF2B5EF4-FFF2-40B4-BE49-F238E27FC236}">
                    <a16:creationId xmlns:a16="http://schemas.microsoft.com/office/drawing/2014/main" id="{5D9C2AAB-1AB3-B666-C03D-106C8995F8A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>
              <a:extLst>
                <a:ext uri="{FF2B5EF4-FFF2-40B4-BE49-F238E27FC236}">
                  <a16:creationId xmlns:a16="http://schemas.microsoft.com/office/drawing/2014/main" id="{EADDED9D-5BE7-B48B-FB3B-CF9D887513B0}"/>
                </a:ext>
              </a:extLst>
            </p:cNvPr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3" name="Freeform 883">
                <a:extLst>
                  <a:ext uri="{FF2B5EF4-FFF2-40B4-BE49-F238E27FC236}">
                    <a16:creationId xmlns:a16="http://schemas.microsoft.com/office/drawing/2014/main" id="{84C15AFC-2FF3-1109-05CF-108DDDBF2ECA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>
                <a:extLst>
                  <a:ext uri="{FF2B5EF4-FFF2-40B4-BE49-F238E27FC236}">
                    <a16:creationId xmlns:a16="http://schemas.microsoft.com/office/drawing/2014/main" id="{BACA8208-3CA3-C745-92E0-1FAF4885B2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5" name="AutoShape 885">
              <a:extLst>
                <a:ext uri="{FF2B5EF4-FFF2-40B4-BE49-F238E27FC236}">
                  <a16:creationId xmlns:a16="http://schemas.microsoft.com/office/drawing/2014/main" id="{2F68606A-BAC4-C88F-E5BC-CB474E957364}"/>
                </a:ext>
              </a:extLst>
            </p:cNvPr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6" name="Group 886">
              <a:extLst>
                <a:ext uri="{FF2B5EF4-FFF2-40B4-BE49-F238E27FC236}">
                  <a16:creationId xmlns:a16="http://schemas.microsoft.com/office/drawing/2014/main" id="{A134EAB2-A575-2F11-94D9-66BAFAF1C132}"/>
                </a:ext>
              </a:extLst>
            </p:cNvPr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7" name="Freeform 887">
                <a:extLst>
                  <a:ext uri="{FF2B5EF4-FFF2-40B4-BE49-F238E27FC236}">
                    <a16:creationId xmlns:a16="http://schemas.microsoft.com/office/drawing/2014/main" id="{DA5CE90D-0744-7191-501C-981FC8CD83ED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>
                <a:extLst>
                  <a:ext uri="{FF2B5EF4-FFF2-40B4-BE49-F238E27FC236}">
                    <a16:creationId xmlns:a16="http://schemas.microsoft.com/office/drawing/2014/main" id="{F5F48E3A-3B62-CB4C-9CAD-E14F6D4BD9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>
              <a:extLst>
                <a:ext uri="{FF2B5EF4-FFF2-40B4-BE49-F238E27FC236}">
                  <a16:creationId xmlns:a16="http://schemas.microsoft.com/office/drawing/2014/main" id="{098E9DC9-1362-1758-1605-7C320C306A24}"/>
                </a:ext>
              </a:extLst>
            </p:cNvPr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0" name="Freeform 890">
                <a:extLst>
                  <a:ext uri="{FF2B5EF4-FFF2-40B4-BE49-F238E27FC236}">
                    <a16:creationId xmlns:a16="http://schemas.microsoft.com/office/drawing/2014/main" id="{DF0842C8-AC3A-DFA0-1C38-51F615B4194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>
                <a:extLst>
                  <a:ext uri="{FF2B5EF4-FFF2-40B4-BE49-F238E27FC236}">
                    <a16:creationId xmlns:a16="http://schemas.microsoft.com/office/drawing/2014/main" id="{914E9F0C-7EA0-9D59-7D72-60D3D6CF87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>
              <a:extLst>
                <a:ext uri="{FF2B5EF4-FFF2-40B4-BE49-F238E27FC236}">
                  <a16:creationId xmlns:a16="http://schemas.microsoft.com/office/drawing/2014/main" id="{BF010326-1D9F-08D7-06B3-80520E7F352C}"/>
                </a:ext>
              </a:extLst>
            </p:cNvPr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3" name="Freeform 893">
                <a:extLst>
                  <a:ext uri="{FF2B5EF4-FFF2-40B4-BE49-F238E27FC236}">
                    <a16:creationId xmlns:a16="http://schemas.microsoft.com/office/drawing/2014/main" id="{9EE2C10A-321D-A0AE-B899-41630C677158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>
                <a:extLst>
                  <a:ext uri="{FF2B5EF4-FFF2-40B4-BE49-F238E27FC236}">
                    <a16:creationId xmlns:a16="http://schemas.microsoft.com/office/drawing/2014/main" id="{70C2DE82-81B8-97DF-591C-1854E51663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>
              <a:extLst>
                <a:ext uri="{FF2B5EF4-FFF2-40B4-BE49-F238E27FC236}">
                  <a16:creationId xmlns:a16="http://schemas.microsoft.com/office/drawing/2014/main" id="{1C687116-C95D-F39B-B2F7-1F54228B925C}"/>
                </a:ext>
              </a:extLst>
            </p:cNvPr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6" name="Freeform 896">
                <a:extLst>
                  <a:ext uri="{FF2B5EF4-FFF2-40B4-BE49-F238E27FC236}">
                    <a16:creationId xmlns:a16="http://schemas.microsoft.com/office/drawing/2014/main" id="{CF3C5B3D-8ABB-7F7D-1FF8-D0FCB48E1E1E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>
                <a:extLst>
                  <a:ext uri="{FF2B5EF4-FFF2-40B4-BE49-F238E27FC236}">
                    <a16:creationId xmlns:a16="http://schemas.microsoft.com/office/drawing/2014/main" id="{0BD7BAF7-36D6-7D53-3040-B396598894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>
              <a:extLst>
                <a:ext uri="{FF2B5EF4-FFF2-40B4-BE49-F238E27FC236}">
                  <a16:creationId xmlns:a16="http://schemas.microsoft.com/office/drawing/2014/main" id="{144C3C0E-71EC-A474-061E-BC7BCF9AF581}"/>
                </a:ext>
              </a:extLst>
            </p:cNvPr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899" name="Freeform 899">
                <a:extLst>
                  <a:ext uri="{FF2B5EF4-FFF2-40B4-BE49-F238E27FC236}">
                    <a16:creationId xmlns:a16="http://schemas.microsoft.com/office/drawing/2014/main" id="{3A018E7B-6E97-CF68-8C27-877406CF2565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>
                <a:extLst>
                  <a:ext uri="{FF2B5EF4-FFF2-40B4-BE49-F238E27FC236}">
                    <a16:creationId xmlns:a16="http://schemas.microsoft.com/office/drawing/2014/main" id="{E31622E3-94E8-EDB9-834A-E5D30A4578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>
              <a:extLst>
                <a:ext uri="{FF2B5EF4-FFF2-40B4-BE49-F238E27FC236}">
                  <a16:creationId xmlns:a16="http://schemas.microsoft.com/office/drawing/2014/main" id="{2E1505D1-CC9C-CFF7-1B3B-9954FF9DE84F}"/>
                </a:ext>
              </a:extLst>
            </p:cNvPr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2" name="Freeform 902">
                <a:extLst>
                  <a:ext uri="{FF2B5EF4-FFF2-40B4-BE49-F238E27FC236}">
                    <a16:creationId xmlns:a16="http://schemas.microsoft.com/office/drawing/2014/main" id="{178EAD63-49F5-B503-F9E2-4C83508F26E5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>
                <a:extLst>
                  <a:ext uri="{FF2B5EF4-FFF2-40B4-BE49-F238E27FC236}">
                    <a16:creationId xmlns:a16="http://schemas.microsoft.com/office/drawing/2014/main" id="{49C996EA-8867-C66D-F1B2-7A5DAB2F4F06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>
              <a:extLst>
                <a:ext uri="{FF2B5EF4-FFF2-40B4-BE49-F238E27FC236}">
                  <a16:creationId xmlns:a16="http://schemas.microsoft.com/office/drawing/2014/main" id="{C78D849A-B3E5-9E5A-792C-58C8E6CCC3B8}"/>
                </a:ext>
              </a:extLst>
            </p:cNvPr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5" name="Freeform 905">
                <a:extLst>
                  <a:ext uri="{FF2B5EF4-FFF2-40B4-BE49-F238E27FC236}">
                    <a16:creationId xmlns:a16="http://schemas.microsoft.com/office/drawing/2014/main" id="{5B6603C6-E52E-3C7F-B6AE-B9B3285FD87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>
                <a:extLst>
                  <a:ext uri="{FF2B5EF4-FFF2-40B4-BE49-F238E27FC236}">
                    <a16:creationId xmlns:a16="http://schemas.microsoft.com/office/drawing/2014/main" id="{6121FC92-0653-8747-D8C2-D8370B1F7F89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>
              <a:extLst>
                <a:ext uri="{FF2B5EF4-FFF2-40B4-BE49-F238E27FC236}">
                  <a16:creationId xmlns:a16="http://schemas.microsoft.com/office/drawing/2014/main" id="{7315AD9D-E79D-FFD2-F4B6-DC25E581134F}"/>
                </a:ext>
              </a:extLst>
            </p:cNvPr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8" name="Freeform 908">
                <a:extLst>
                  <a:ext uri="{FF2B5EF4-FFF2-40B4-BE49-F238E27FC236}">
                    <a16:creationId xmlns:a16="http://schemas.microsoft.com/office/drawing/2014/main" id="{2FAB8442-623B-74F9-6D0D-5F88B7F0609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>
                <a:extLst>
                  <a:ext uri="{FF2B5EF4-FFF2-40B4-BE49-F238E27FC236}">
                    <a16:creationId xmlns:a16="http://schemas.microsoft.com/office/drawing/2014/main" id="{123162FC-5375-5200-E302-0C2530E0E052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>
              <a:extLst>
                <a:ext uri="{FF2B5EF4-FFF2-40B4-BE49-F238E27FC236}">
                  <a16:creationId xmlns:a16="http://schemas.microsoft.com/office/drawing/2014/main" id="{861F00B7-E95F-48B3-B048-FCCD6DF87A6E}"/>
                </a:ext>
              </a:extLst>
            </p:cNvPr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1" name="Freeform 911">
                <a:extLst>
                  <a:ext uri="{FF2B5EF4-FFF2-40B4-BE49-F238E27FC236}">
                    <a16:creationId xmlns:a16="http://schemas.microsoft.com/office/drawing/2014/main" id="{F1BCEEB6-E38F-FA4D-D650-2F837A44640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>
                <a:extLst>
                  <a:ext uri="{FF2B5EF4-FFF2-40B4-BE49-F238E27FC236}">
                    <a16:creationId xmlns:a16="http://schemas.microsoft.com/office/drawing/2014/main" id="{4A1DA1FB-BF10-E62F-97CC-CB28DE67880F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>
              <a:extLst>
                <a:ext uri="{FF2B5EF4-FFF2-40B4-BE49-F238E27FC236}">
                  <a16:creationId xmlns:a16="http://schemas.microsoft.com/office/drawing/2014/main" id="{10427FA6-265B-73A9-3C8C-B7C65A069AAE}"/>
                </a:ext>
              </a:extLst>
            </p:cNvPr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4" name="Freeform 914">
                <a:extLst>
                  <a:ext uri="{FF2B5EF4-FFF2-40B4-BE49-F238E27FC236}">
                    <a16:creationId xmlns:a16="http://schemas.microsoft.com/office/drawing/2014/main" id="{1EA27FDC-BD45-1484-F292-2F6C280CF12C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>
                <a:extLst>
                  <a:ext uri="{FF2B5EF4-FFF2-40B4-BE49-F238E27FC236}">
                    <a16:creationId xmlns:a16="http://schemas.microsoft.com/office/drawing/2014/main" id="{7E2542C5-2BCA-5E61-2BB6-54C54F0DDB3A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6" name="AutoShape 916">
              <a:extLst>
                <a:ext uri="{FF2B5EF4-FFF2-40B4-BE49-F238E27FC236}">
                  <a16:creationId xmlns:a16="http://schemas.microsoft.com/office/drawing/2014/main" id="{BA8DBD09-B3A5-61B1-B2F9-6B3C759DF8E0}"/>
                </a:ext>
              </a:extLst>
            </p:cNvPr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7" name="Group 917">
              <a:extLst>
                <a:ext uri="{FF2B5EF4-FFF2-40B4-BE49-F238E27FC236}">
                  <a16:creationId xmlns:a16="http://schemas.microsoft.com/office/drawing/2014/main" id="{58A76F5E-4057-B7D2-14FF-1CD972C126F4}"/>
                </a:ext>
              </a:extLst>
            </p:cNvPr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8" name="Freeform 918">
                <a:extLst>
                  <a:ext uri="{FF2B5EF4-FFF2-40B4-BE49-F238E27FC236}">
                    <a16:creationId xmlns:a16="http://schemas.microsoft.com/office/drawing/2014/main" id="{0DAAA29A-FDF8-6E54-364C-D6F6623163BD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>
                <a:extLst>
                  <a:ext uri="{FF2B5EF4-FFF2-40B4-BE49-F238E27FC236}">
                    <a16:creationId xmlns:a16="http://schemas.microsoft.com/office/drawing/2014/main" id="{5C5E7243-0B65-F702-2C8E-67E326DD1ACD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>
              <a:extLst>
                <a:ext uri="{FF2B5EF4-FFF2-40B4-BE49-F238E27FC236}">
                  <a16:creationId xmlns:a16="http://schemas.microsoft.com/office/drawing/2014/main" id="{2BCA2280-C5B8-BF46-FC29-F80123784CCA}"/>
                </a:ext>
              </a:extLst>
            </p:cNvPr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1" name="Freeform 921">
                <a:extLst>
                  <a:ext uri="{FF2B5EF4-FFF2-40B4-BE49-F238E27FC236}">
                    <a16:creationId xmlns:a16="http://schemas.microsoft.com/office/drawing/2014/main" id="{9DF7188B-DBC8-F8ED-AA1E-EBD8C9CA1B92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>
                <a:extLst>
                  <a:ext uri="{FF2B5EF4-FFF2-40B4-BE49-F238E27FC236}">
                    <a16:creationId xmlns:a16="http://schemas.microsoft.com/office/drawing/2014/main" id="{5F0FE31C-31B1-E0FB-ECBA-314D8D509FF5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>
              <a:extLst>
                <a:ext uri="{FF2B5EF4-FFF2-40B4-BE49-F238E27FC236}">
                  <a16:creationId xmlns:a16="http://schemas.microsoft.com/office/drawing/2014/main" id="{794D0D47-A922-DEBF-A9C0-447D323806C8}"/>
                </a:ext>
              </a:extLst>
            </p:cNvPr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4" name="Freeform 924">
                <a:extLst>
                  <a:ext uri="{FF2B5EF4-FFF2-40B4-BE49-F238E27FC236}">
                    <a16:creationId xmlns:a16="http://schemas.microsoft.com/office/drawing/2014/main" id="{79E66867-649E-F42C-ACDA-2E7E29C49FDF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>
                <a:extLst>
                  <a:ext uri="{FF2B5EF4-FFF2-40B4-BE49-F238E27FC236}">
                    <a16:creationId xmlns:a16="http://schemas.microsoft.com/office/drawing/2014/main" id="{95F2CEC6-2E63-BA91-D5CD-C21165D124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6" name="AutoShape 926">
              <a:extLst>
                <a:ext uri="{FF2B5EF4-FFF2-40B4-BE49-F238E27FC236}">
                  <a16:creationId xmlns:a16="http://schemas.microsoft.com/office/drawing/2014/main" id="{B187EBA7-0018-D027-35B3-5040A70DF26A}"/>
                </a:ext>
              </a:extLst>
            </p:cNvPr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7" name="AutoShape 927">
              <a:extLst>
                <a:ext uri="{FF2B5EF4-FFF2-40B4-BE49-F238E27FC236}">
                  <a16:creationId xmlns:a16="http://schemas.microsoft.com/office/drawing/2014/main" id="{AACB2D63-09AA-4EBE-DD77-B5F0E729C0DA}"/>
                </a:ext>
              </a:extLst>
            </p:cNvPr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8" name="Group 928">
              <a:extLst>
                <a:ext uri="{FF2B5EF4-FFF2-40B4-BE49-F238E27FC236}">
                  <a16:creationId xmlns:a16="http://schemas.microsoft.com/office/drawing/2014/main" id="{C2358461-E258-ECE6-FD41-580CA2D844D2}"/>
                </a:ext>
              </a:extLst>
            </p:cNvPr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29" name="Freeform 929">
                <a:extLst>
                  <a:ext uri="{FF2B5EF4-FFF2-40B4-BE49-F238E27FC236}">
                    <a16:creationId xmlns:a16="http://schemas.microsoft.com/office/drawing/2014/main" id="{AC0D2AB2-6A6B-3C26-E723-FA439A05FA03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>
                <a:extLst>
                  <a:ext uri="{FF2B5EF4-FFF2-40B4-BE49-F238E27FC236}">
                    <a16:creationId xmlns:a16="http://schemas.microsoft.com/office/drawing/2014/main" id="{179F5808-8955-290A-5D9B-1F75072AE374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>
              <a:extLst>
                <a:ext uri="{FF2B5EF4-FFF2-40B4-BE49-F238E27FC236}">
                  <a16:creationId xmlns:a16="http://schemas.microsoft.com/office/drawing/2014/main" id="{69558034-5B64-AC35-734D-329F7D23817E}"/>
                </a:ext>
              </a:extLst>
            </p:cNvPr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2" name="Freeform 932">
                <a:extLst>
                  <a:ext uri="{FF2B5EF4-FFF2-40B4-BE49-F238E27FC236}">
                    <a16:creationId xmlns:a16="http://schemas.microsoft.com/office/drawing/2014/main" id="{A3B374A9-782E-21DD-DB5B-239D7B9FBB32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>
                <a:extLst>
                  <a:ext uri="{FF2B5EF4-FFF2-40B4-BE49-F238E27FC236}">
                    <a16:creationId xmlns:a16="http://schemas.microsoft.com/office/drawing/2014/main" id="{DC5EDB89-CFDA-CE24-B8F1-D684BCC20A4A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>
              <a:extLst>
                <a:ext uri="{FF2B5EF4-FFF2-40B4-BE49-F238E27FC236}">
                  <a16:creationId xmlns:a16="http://schemas.microsoft.com/office/drawing/2014/main" id="{841F2CD3-4941-1E9F-8A01-66184676A160}"/>
                </a:ext>
              </a:extLst>
            </p:cNvPr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5" name="Freeform 935">
                <a:extLst>
                  <a:ext uri="{FF2B5EF4-FFF2-40B4-BE49-F238E27FC236}">
                    <a16:creationId xmlns:a16="http://schemas.microsoft.com/office/drawing/2014/main" id="{74F077CA-E8D5-E341-810E-79C60BA6491E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>
                <a:extLst>
                  <a:ext uri="{FF2B5EF4-FFF2-40B4-BE49-F238E27FC236}">
                    <a16:creationId xmlns:a16="http://schemas.microsoft.com/office/drawing/2014/main" id="{F798E242-7A08-6F4B-F046-632BD80392C0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>
              <a:extLst>
                <a:ext uri="{FF2B5EF4-FFF2-40B4-BE49-F238E27FC236}">
                  <a16:creationId xmlns:a16="http://schemas.microsoft.com/office/drawing/2014/main" id="{81327E6E-8E70-EC15-266B-DB20CE68AB6A}"/>
                </a:ext>
              </a:extLst>
            </p:cNvPr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8" name="Freeform 938">
                <a:extLst>
                  <a:ext uri="{FF2B5EF4-FFF2-40B4-BE49-F238E27FC236}">
                    <a16:creationId xmlns:a16="http://schemas.microsoft.com/office/drawing/2014/main" id="{80FB5889-E2E9-ED64-FFA0-C8BCBB414C24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>
                <a:extLst>
                  <a:ext uri="{FF2B5EF4-FFF2-40B4-BE49-F238E27FC236}">
                    <a16:creationId xmlns:a16="http://schemas.microsoft.com/office/drawing/2014/main" id="{3C47126D-3614-86C4-B50A-D043AD2D80D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>
              <a:extLst>
                <a:ext uri="{FF2B5EF4-FFF2-40B4-BE49-F238E27FC236}">
                  <a16:creationId xmlns:a16="http://schemas.microsoft.com/office/drawing/2014/main" id="{14B4A29F-057B-92B2-BE9B-D641B940AEA4}"/>
                </a:ext>
              </a:extLst>
            </p:cNvPr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1" name="Freeform 941">
                <a:extLst>
                  <a:ext uri="{FF2B5EF4-FFF2-40B4-BE49-F238E27FC236}">
                    <a16:creationId xmlns:a16="http://schemas.microsoft.com/office/drawing/2014/main" id="{57F76094-BB1D-7E42-9766-9B5EB68BFB18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>
                <a:extLst>
                  <a:ext uri="{FF2B5EF4-FFF2-40B4-BE49-F238E27FC236}">
                    <a16:creationId xmlns:a16="http://schemas.microsoft.com/office/drawing/2014/main" id="{17220932-4ADC-773A-D8B4-894D1A39FA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>
              <a:extLst>
                <a:ext uri="{FF2B5EF4-FFF2-40B4-BE49-F238E27FC236}">
                  <a16:creationId xmlns:a16="http://schemas.microsoft.com/office/drawing/2014/main" id="{847798B4-A64E-78F8-C0ED-37D669393B57}"/>
                </a:ext>
              </a:extLst>
            </p:cNvPr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4" name="Freeform 944">
                <a:extLst>
                  <a:ext uri="{FF2B5EF4-FFF2-40B4-BE49-F238E27FC236}">
                    <a16:creationId xmlns:a16="http://schemas.microsoft.com/office/drawing/2014/main" id="{04303CA5-2121-EF42-7FE4-E39F0C79E17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>
                <a:extLst>
                  <a:ext uri="{FF2B5EF4-FFF2-40B4-BE49-F238E27FC236}">
                    <a16:creationId xmlns:a16="http://schemas.microsoft.com/office/drawing/2014/main" id="{C99A0063-A675-371D-6191-7544DBEE76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>
              <a:extLst>
                <a:ext uri="{FF2B5EF4-FFF2-40B4-BE49-F238E27FC236}">
                  <a16:creationId xmlns:a16="http://schemas.microsoft.com/office/drawing/2014/main" id="{CCB7B6A0-E23B-257F-8F9C-2961CA2D2EC3}"/>
                </a:ext>
              </a:extLst>
            </p:cNvPr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7" name="Freeform 947">
                <a:extLst>
                  <a:ext uri="{FF2B5EF4-FFF2-40B4-BE49-F238E27FC236}">
                    <a16:creationId xmlns:a16="http://schemas.microsoft.com/office/drawing/2014/main" id="{0398D100-1FBE-6A43-14E0-0AD0F6765000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>
                <a:extLst>
                  <a:ext uri="{FF2B5EF4-FFF2-40B4-BE49-F238E27FC236}">
                    <a16:creationId xmlns:a16="http://schemas.microsoft.com/office/drawing/2014/main" id="{B7A7E8B3-6743-4360-09E1-E53CCD0B75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>
              <a:extLst>
                <a:ext uri="{FF2B5EF4-FFF2-40B4-BE49-F238E27FC236}">
                  <a16:creationId xmlns:a16="http://schemas.microsoft.com/office/drawing/2014/main" id="{F2AC43A4-BC57-BBC7-AF14-E727BE6504AC}"/>
                </a:ext>
              </a:extLst>
            </p:cNvPr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0" name="Freeform 950">
                <a:extLst>
                  <a:ext uri="{FF2B5EF4-FFF2-40B4-BE49-F238E27FC236}">
                    <a16:creationId xmlns:a16="http://schemas.microsoft.com/office/drawing/2014/main" id="{C7CC2D9C-4389-C08C-5BFE-AE07B21871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>
                <a:extLst>
                  <a:ext uri="{FF2B5EF4-FFF2-40B4-BE49-F238E27FC236}">
                    <a16:creationId xmlns:a16="http://schemas.microsoft.com/office/drawing/2014/main" id="{5D87387A-4958-B420-BF69-A5E723E4229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>
              <a:extLst>
                <a:ext uri="{FF2B5EF4-FFF2-40B4-BE49-F238E27FC236}">
                  <a16:creationId xmlns:a16="http://schemas.microsoft.com/office/drawing/2014/main" id="{1B84447A-FDBF-9356-0605-1D5FA1B6A2E8}"/>
                </a:ext>
              </a:extLst>
            </p:cNvPr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3" name="Freeform 953">
                <a:extLst>
                  <a:ext uri="{FF2B5EF4-FFF2-40B4-BE49-F238E27FC236}">
                    <a16:creationId xmlns:a16="http://schemas.microsoft.com/office/drawing/2014/main" id="{8869052E-9795-A250-2FB9-85C0FDC44E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>
                <a:extLst>
                  <a:ext uri="{FF2B5EF4-FFF2-40B4-BE49-F238E27FC236}">
                    <a16:creationId xmlns:a16="http://schemas.microsoft.com/office/drawing/2014/main" id="{7E6B359A-ADC1-CE80-F378-87DC92F7269D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5" name="AutoShape 955">
              <a:extLst>
                <a:ext uri="{FF2B5EF4-FFF2-40B4-BE49-F238E27FC236}">
                  <a16:creationId xmlns:a16="http://schemas.microsoft.com/office/drawing/2014/main" id="{A21128F1-FC08-5A5B-9778-F220FAD9F922}"/>
                </a:ext>
              </a:extLst>
            </p:cNvPr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6" name="Group 956">
              <a:extLst>
                <a:ext uri="{FF2B5EF4-FFF2-40B4-BE49-F238E27FC236}">
                  <a16:creationId xmlns:a16="http://schemas.microsoft.com/office/drawing/2014/main" id="{143A906F-731F-7989-DC0E-64D207582142}"/>
                </a:ext>
              </a:extLst>
            </p:cNvPr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7" name="Freeform 957">
                <a:extLst>
                  <a:ext uri="{FF2B5EF4-FFF2-40B4-BE49-F238E27FC236}">
                    <a16:creationId xmlns:a16="http://schemas.microsoft.com/office/drawing/2014/main" id="{62E7F297-2878-7A3C-E861-61903288CD1A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>
                <a:extLst>
                  <a:ext uri="{FF2B5EF4-FFF2-40B4-BE49-F238E27FC236}">
                    <a16:creationId xmlns:a16="http://schemas.microsoft.com/office/drawing/2014/main" id="{1578D791-A853-AC34-C86B-1CC01F42B86C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>
              <a:extLst>
                <a:ext uri="{FF2B5EF4-FFF2-40B4-BE49-F238E27FC236}">
                  <a16:creationId xmlns:a16="http://schemas.microsoft.com/office/drawing/2014/main" id="{C123FADD-5626-FFFE-6E16-466C93C2DCCE}"/>
                </a:ext>
              </a:extLst>
            </p:cNvPr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0" name="Freeform 960">
                <a:extLst>
                  <a:ext uri="{FF2B5EF4-FFF2-40B4-BE49-F238E27FC236}">
                    <a16:creationId xmlns:a16="http://schemas.microsoft.com/office/drawing/2014/main" id="{73E9E997-3615-EDC8-968F-CEC8631DF6D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>
                <a:extLst>
                  <a:ext uri="{FF2B5EF4-FFF2-40B4-BE49-F238E27FC236}">
                    <a16:creationId xmlns:a16="http://schemas.microsoft.com/office/drawing/2014/main" id="{937EAF96-83F2-ACD1-CBC4-8EA71A986644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>
              <a:extLst>
                <a:ext uri="{FF2B5EF4-FFF2-40B4-BE49-F238E27FC236}">
                  <a16:creationId xmlns:a16="http://schemas.microsoft.com/office/drawing/2014/main" id="{90ABF75C-C781-570E-2646-00655BD8B97F}"/>
                </a:ext>
              </a:extLst>
            </p:cNvPr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3" name="Freeform 963">
                <a:extLst>
                  <a:ext uri="{FF2B5EF4-FFF2-40B4-BE49-F238E27FC236}">
                    <a16:creationId xmlns:a16="http://schemas.microsoft.com/office/drawing/2014/main" id="{099DCFDA-4D62-7286-63BA-FFD940AE9B28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>
                <a:extLst>
                  <a:ext uri="{FF2B5EF4-FFF2-40B4-BE49-F238E27FC236}">
                    <a16:creationId xmlns:a16="http://schemas.microsoft.com/office/drawing/2014/main" id="{A8B4D1B1-3B25-27C9-168E-789C01048B0D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>
              <a:extLst>
                <a:ext uri="{FF2B5EF4-FFF2-40B4-BE49-F238E27FC236}">
                  <a16:creationId xmlns:a16="http://schemas.microsoft.com/office/drawing/2014/main" id="{B63A7EBA-46B4-CD67-C708-803DC9680D6D}"/>
                </a:ext>
              </a:extLst>
            </p:cNvPr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6" name="Freeform 966">
                <a:extLst>
                  <a:ext uri="{FF2B5EF4-FFF2-40B4-BE49-F238E27FC236}">
                    <a16:creationId xmlns:a16="http://schemas.microsoft.com/office/drawing/2014/main" id="{49EAC3FF-C7F1-C42E-BFD9-20BD1023CF69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>
                <a:extLst>
                  <a:ext uri="{FF2B5EF4-FFF2-40B4-BE49-F238E27FC236}">
                    <a16:creationId xmlns:a16="http://schemas.microsoft.com/office/drawing/2014/main" id="{D54E4C86-15E8-53E9-3E9B-5F341F753C78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>
              <a:extLst>
                <a:ext uri="{FF2B5EF4-FFF2-40B4-BE49-F238E27FC236}">
                  <a16:creationId xmlns:a16="http://schemas.microsoft.com/office/drawing/2014/main" id="{C343CB84-3BDE-2BD3-E586-4A14906BB0A9}"/>
                </a:ext>
              </a:extLst>
            </p:cNvPr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69" name="Freeform 969">
                <a:extLst>
                  <a:ext uri="{FF2B5EF4-FFF2-40B4-BE49-F238E27FC236}">
                    <a16:creationId xmlns:a16="http://schemas.microsoft.com/office/drawing/2014/main" id="{27361025-116A-2809-0D37-DE2779F31C76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>
                <a:extLst>
                  <a:ext uri="{FF2B5EF4-FFF2-40B4-BE49-F238E27FC236}">
                    <a16:creationId xmlns:a16="http://schemas.microsoft.com/office/drawing/2014/main" id="{6163C3ED-89CB-D591-2966-BF0316AEAF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>
              <a:extLst>
                <a:ext uri="{FF2B5EF4-FFF2-40B4-BE49-F238E27FC236}">
                  <a16:creationId xmlns:a16="http://schemas.microsoft.com/office/drawing/2014/main" id="{2ED78452-3A49-3B0F-C5AF-38CE4B8B12CE}"/>
                </a:ext>
              </a:extLst>
            </p:cNvPr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2" name="Freeform 972">
                <a:extLst>
                  <a:ext uri="{FF2B5EF4-FFF2-40B4-BE49-F238E27FC236}">
                    <a16:creationId xmlns:a16="http://schemas.microsoft.com/office/drawing/2014/main" id="{4D4F9A11-695E-6707-61E7-5897BC030D67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>
                <a:extLst>
                  <a:ext uri="{FF2B5EF4-FFF2-40B4-BE49-F238E27FC236}">
                    <a16:creationId xmlns:a16="http://schemas.microsoft.com/office/drawing/2014/main" id="{B9EC1315-B65B-1553-265B-49D3BE4A691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>
              <a:extLst>
                <a:ext uri="{FF2B5EF4-FFF2-40B4-BE49-F238E27FC236}">
                  <a16:creationId xmlns:a16="http://schemas.microsoft.com/office/drawing/2014/main" id="{E656F18A-5D1B-1CEE-F1D9-7F15F6CEBFD8}"/>
                </a:ext>
              </a:extLst>
            </p:cNvPr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5" name="Freeform 975">
                <a:extLst>
                  <a:ext uri="{FF2B5EF4-FFF2-40B4-BE49-F238E27FC236}">
                    <a16:creationId xmlns:a16="http://schemas.microsoft.com/office/drawing/2014/main" id="{01B15F6B-D627-9A74-86A1-DD9C0D2E14F8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>
                <a:extLst>
                  <a:ext uri="{FF2B5EF4-FFF2-40B4-BE49-F238E27FC236}">
                    <a16:creationId xmlns:a16="http://schemas.microsoft.com/office/drawing/2014/main" id="{89272183-903A-F917-B859-14A6B020A7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>
              <a:extLst>
                <a:ext uri="{FF2B5EF4-FFF2-40B4-BE49-F238E27FC236}">
                  <a16:creationId xmlns:a16="http://schemas.microsoft.com/office/drawing/2014/main" id="{DEAA214A-9D5B-82BD-BDE4-422A3E1DCADC}"/>
                </a:ext>
              </a:extLst>
            </p:cNvPr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8" name="Freeform 978">
                <a:extLst>
                  <a:ext uri="{FF2B5EF4-FFF2-40B4-BE49-F238E27FC236}">
                    <a16:creationId xmlns:a16="http://schemas.microsoft.com/office/drawing/2014/main" id="{2EF9EAE2-FBC3-C18B-A99D-5F135E3620E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>
                <a:extLst>
                  <a:ext uri="{FF2B5EF4-FFF2-40B4-BE49-F238E27FC236}">
                    <a16:creationId xmlns:a16="http://schemas.microsoft.com/office/drawing/2014/main" id="{06E7FD9E-75DB-34C0-1567-1D3FF77C13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>
              <a:extLst>
                <a:ext uri="{FF2B5EF4-FFF2-40B4-BE49-F238E27FC236}">
                  <a16:creationId xmlns:a16="http://schemas.microsoft.com/office/drawing/2014/main" id="{5CBEE01D-94C6-68C8-1A67-BAF28786C3DE}"/>
                </a:ext>
              </a:extLst>
            </p:cNvPr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1" name="Freeform 981">
                <a:extLst>
                  <a:ext uri="{FF2B5EF4-FFF2-40B4-BE49-F238E27FC236}">
                    <a16:creationId xmlns:a16="http://schemas.microsoft.com/office/drawing/2014/main" id="{0A167B78-F7AD-8E95-98E1-BBB16AB6F032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>
                <a:extLst>
                  <a:ext uri="{FF2B5EF4-FFF2-40B4-BE49-F238E27FC236}">
                    <a16:creationId xmlns:a16="http://schemas.microsoft.com/office/drawing/2014/main" id="{3C29FD7E-1630-35D8-B2FF-1CAACB7A19E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>
              <a:extLst>
                <a:ext uri="{FF2B5EF4-FFF2-40B4-BE49-F238E27FC236}">
                  <a16:creationId xmlns:a16="http://schemas.microsoft.com/office/drawing/2014/main" id="{ED589FE7-57AB-5471-8678-309110ACEA9C}"/>
                </a:ext>
              </a:extLst>
            </p:cNvPr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4" name="Freeform 984">
                <a:extLst>
                  <a:ext uri="{FF2B5EF4-FFF2-40B4-BE49-F238E27FC236}">
                    <a16:creationId xmlns:a16="http://schemas.microsoft.com/office/drawing/2014/main" id="{77595070-C22F-7CB7-D422-9C8A29098A50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>
                <a:extLst>
                  <a:ext uri="{FF2B5EF4-FFF2-40B4-BE49-F238E27FC236}">
                    <a16:creationId xmlns:a16="http://schemas.microsoft.com/office/drawing/2014/main" id="{CBD950EC-13A8-E058-B2EC-134BCE269CAB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>
              <a:extLst>
                <a:ext uri="{FF2B5EF4-FFF2-40B4-BE49-F238E27FC236}">
                  <a16:creationId xmlns:a16="http://schemas.microsoft.com/office/drawing/2014/main" id="{0706CF53-209B-04A2-68C6-A61BBC3CE27F}"/>
                </a:ext>
              </a:extLst>
            </p:cNvPr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7" name="Freeform 987">
                <a:extLst>
                  <a:ext uri="{FF2B5EF4-FFF2-40B4-BE49-F238E27FC236}">
                    <a16:creationId xmlns:a16="http://schemas.microsoft.com/office/drawing/2014/main" id="{6CFF3203-7F1B-747E-4B10-4CA22D9F2E5C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>
                <a:extLst>
                  <a:ext uri="{FF2B5EF4-FFF2-40B4-BE49-F238E27FC236}">
                    <a16:creationId xmlns:a16="http://schemas.microsoft.com/office/drawing/2014/main" id="{AAB5EA22-6BBD-13D1-4048-252A226B9C54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>
              <a:extLst>
                <a:ext uri="{FF2B5EF4-FFF2-40B4-BE49-F238E27FC236}">
                  <a16:creationId xmlns:a16="http://schemas.microsoft.com/office/drawing/2014/main" id="{2006067C-D0E5-5F56-1FA6-2EA672A8BFC7}"/>
                </a:ext>
              </a:extLst>
            </p:cNvPr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0" name="Freeform 990">
                <a:extLst>
                  <a:ext uri="{FF2B5EF4-FFF2-40B4-BE49-F238E27FC236}">
                    <a16:creationId xmlns:a16="http://schemas.microsoft.com/office/drawing/2014/main" id="{3B19C0F9-7EBC-1C25-2E35-97F30592BB7E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>
                <a:extLst>
                  <a:ext uri="{FF2B5EF4-FFF2-40B4-BE49-F238E27FC236}">
                    <a16:creationId xmlns:a16="http://schemas.microsoft.com/office/drawing/2014/main" id="{78267AED-1B3A-AB8B-5537-58BD90FC33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>
              <a:extLst>
                <a:ext uri="{FF2B5EF4-FFF2-40B4-BE49-F238E27FC236}">
                  <a16:creationId xmlns:a16="http://schemas.microsoft.com/office/drawing/2014/main" id="{54516ABF-8ED5-7917-14C2-D1258AB9E0F4}"/>
                </a:ext>
              </a:extLst>
            </p:cNvPr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3" name="Freeform 993">
                <a:extLst>
                  <a:ext uri="{FF2B5EF4-FFF2-40B4-BE49-F238E27FC236}">
                    <a16:creationId xmlns:a16="http://schemas.microsoft.com/office/drawing/2014/main" id="{DC41DD43-5B23-F380-47F3-049FA085F02E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>
                <a:extLst>
                  <a:ext uri="{FF2B5EF4-FFF2-40B4-BE49-F238E27FC236}">
                    <a16:creationId xmlns:a16="http://schemas.microsoft.com/office/drawing/2014/main" id="{F5476139-D040-7CDF-0277-A16FDB6D5AA5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>
              <a:extLst>
                <a:ext uri="{FF2B5EF4-FFF2-40B4-BE49-F238E27FC236}">
                  <a16:creationId xmlns:a16="http://schemas.microsoft.com/office/drawing/2014/main" id="{D161DA4D-0669-3F7E-2FE9-2B3AC94EF72C}"/>
                </a:ext>
              </a:extLst>
            </p:cNvPr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6" name="Freeform 996">
                <a:extLst>
                  <a:ext uri="{FF2B5EF4-FFF2-40B4-BE49-F238E27FC236}">
                    <a16:creationId xmlns:a16="http://schemas.microsoft.com/office/drawing/2014/main" id="{CDAA5E09-54DC-ABE0-B0BC-6073B6B9BC75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>
                <a:extLst>
                  <a:ext uri="{FF2B5EF4-FFF2-40B4-BE49-F238E27FC236}">
                    <a16:creationId xmlns:a16="http://schemas.microsoft.com/office/drawing/2014/main" id="{A7334749-520A-9C0E-25C9-D7DE5EFF493F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>
              <a:extLst>
                <a:ext uri="{FF2B5EF4-FFF2-40B4-BE49-F238E27FC236}">
                  <a16:creationId xmlns:a16="http://schemas.microsoft.com/office/drawing/2014/main" id="{F6678704-2415-8931-9066-B8F1BAB838AE}"/>
                </a:ext>
              </a:extLst>
            </p:cNvPr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999" name="Freeform 999">
                <a:extLst>
                  <a:ext uri="{FF2B5EF4-FFF2-40B4-BE49-F238E27FC236}">
                    <a16:creationId xmlns:a16="http://schemas.microsoft.com/office/drawing/2014/main" id="{3A42419E-F406-8A1E-D8F1-028B5D7FAEF0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>
                <a:extLst>
                  <a:ext uri="{FF2B5EF4-FFF2-40B4-BE49-F238E27FC236}">
                    <a16:creationId xmlns:a16="http://schemas.microsoft.com/office/drawing/2014/main" id="{1CEDA32C-EEA5-E900-A0EC-E2E9BB217993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1" name="AutoShape 1001">
              <a:extLst>
                <a:ext uri="{FF2B5EF4-FFF2-40B4-BE49-F238E27FC236}">
                  <a16:creationId xmlns:a16="http://schemas.microsoft.com/office/drawing/2014/main" id="{10AD7626-209C-EB36-54B7-00A9A291A56E}"/>
                </a:ext>
              </a:extLst>
            </p:cNvPr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2" name="Group 1002">
              <a:extLst>
                <a:ext uri="{FF2B5EF4-FFF2-40B4-BE49-F238E27FC236}">
                  <a16:creationId xmlns:a16="http://schemas.microsoft.com/office/drawing/2014/main" id="{15766F29-D4EF-73CD-DAB5-49A01F68CAA1}"/>
                </a:ext>
              </a:extLst>
            </p:cNvPr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3" name="Freeform 1003">
                <a:extLst>
                  <a:ext uri="{FF2B5EF4-FFF2-40B4-BE49-F238E27FC236}">
                    <a16:creationId xmlns:a16="http://schemas.microsoft.com/office/drawing/2014/main" id="{392645F6-DAE2-5B89-466A-CDE363A2D76C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>
                <a:extLst>
                  <a:ext uri="{FF2B5EF4-FFF2-40B4-BE49-F238E27FC236}">
                    <a16:creationId xmlns:a16="http://schemas.microsoft.com/office/drawing/2014/main" id="{9B1FB4D1-2CD2-84C8-EE8A-A5CF5DD37CFA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5" name="AutoShape 1005">
              <a:extLst>
                <a:ext uri="{FF2B5EF4-FFF2-40B4-BE49-F238E27FC236}">
                  <a16:creationId xmlns:a16="http://schemas.microsoft.com/office/drawing/2014/main" id="{C4FDC3D9-1774-EA27-F490-70A42936C04E}"/>
                </a:ext>
              </a:extLst>
            </p:cNvPr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6" name="Group 1006">
              <a:extLst>
                <a:ext uri="{FF2B5EF4-FFF2-40B4-BE49-F238E27FC236}">
                  <a16:creationId xmlns:a16="http://schemas.microsoft.com/office/drawing/2014/main" id="{64F81914-1D49-FB10-87F7-27BA1D63A280}"/>
                </a:ext>
              </a:extLst>
            </p:cNvPr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7" name="Freeform 1007">
                <a:extLst>
                  <a:ext uri="{FF2B5EF4-FFF2-40B4-BE49-F238E27FC236}">
                    <a16:creationId xmlns:a16="http://schemas.microsoft.com/office/drawing/2014/main" id="{557D14AC-4364-502F-66FA-B964AE050CC6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>
                <a:extLst>
                  <a:ext uri="{FF2B5EF4-FFF2-40B4-BE49-F238E27FC236}">
                    <a16:creationId xmlns:a16="http://schemas.microsoft.com/office/drawing/2014/main" id="{7AFDDE58-D3F0-064D-D287-3C44AA9EB307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>
              <a:extLst>
                <a:ext uri="{FF2B5EF4-FFF2-40B4-BE49-F238E27FC236}">
                  <a16:creationId xmlns:a16="http://schemas.microsoft.com/office/drawing/2014/main" id="{0D95FF39-90D5-762F-E8B2-74DC7200DE05}"/>
                </a:ext>
              </a:extLst>
            </p:cNvPr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0" name="Freeform 1010">
                <a:extLst>
                  <a:ext uri="{FF2B5EF4-FFF2-40B4-BE49-F238E27FC236}">
                    <a16:creationId xmlns:a16="http://schemas.microsoft.com/office/drawing/2014/main" id="{2906F506-325C-3183-FC0E-4ED82F0B592F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>
                <a:extLst>
                  <a:ext uri="{FF2B5EF4-FFF2-40B4-BE49-F238E27FC236}">
                    <a16:creationId xmlns:a16="http://schemas.microsoft.com/office/drawing/2014/main" id="{102060D8-9FE9-CB5D-D1D3-DB4A3EE10B92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>
              <a:extLst>
                <a:ext uri="{FF2B5EF4-FFF2-40B4-BE49-F238E27FC236}">
                  <a16:creationId xmlns:a16="http://schemas.microsoft.com/office/drawing/2014/main" id="{C5E2D4A1-1181-DBF6-E7C0-FD6DDFC2AA56}"/>
                </a:ext>
              </a:extLst>
            </p:cNvPr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3" name="Freeform 1013">
                <a:extLst>
                  <a:ext uri="{FF2B5EF4-FFF2-40B4-BE49-F238E27FC236}">
                    <a16:creationId xmlns:a16="http://schemas.microsoft.com/office/drawing/2014/main" id="{40FE1B72-7AD0-9312-E11E-00237611A70F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>
                <a:extLst>
                  <a:ext uri="{FF2B5EF4-FFF2-40B4-BE49-F238E27FC236}">
                    <a16:creationId xmlns:a16="http://schemas.microsoft.com/office/drawing/2014/main" id="{26A96079-1B44-9B58-F3BB-7DFD255CF8E8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5" name="AutoShape 1015">
              <a:extLst>
                <a:ext uri="{FF2B5EF4-FFF2-40B4-BE49-F238E27FC236}">
                  <a16:creationId xmlns:a16="http://schemas.microsoft.com/office/drawing/2014/main" id="{5A7214B9-C7B1-C237-7B54-11621690802A}"/>
                </a:ext>
              </a:extLst>
            </p:cNvPr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6" name="Group 1016">
              <a:extLst>
                <a:ext uri="{FF2B5EF4-FFF2-40B4-BE49-F238E27FC236}">
                  <a16:creationId xmlns:a16="http://schemas.microsoft.com/office/drawing/2014/main" id="{1250FE28-6380-30C1-1A99-A87E66036164}"/>
                </a:ext>
              </a:extLst>
            </p:cNvPr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7" name="Freeform 1017">
                <a:extLst>
                  <a:ext uri="{FF2B5EF4-FFF2-40B4-BE49-F238E27FC236}">
                    <a16:creationId xmlns:a16="http://schemas.microsoft.com/office/drawing/2014/main" id="{30C82A8B-0C12-9288-2903-746A15F0416C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>
                <a:extLst>
                  <a:ext uri="{FF2B5EF4-FFF2-40B4-BE49-F238E27FC236}">
                    <a16:creationId xmlns:a16="http://schemas.microsoft.com/office/drawing/2014/main" id="{BE287AC3-2513-F6AD-5B97-BC84537BD554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>
              <a:extLst>
                <a:ext uri="{FF2B5EF4-FFF2-40B4-BE49-F238E27FC236}">
                  <a16:creationId xmlns:a16="http://schemas.microsoft.com/office/drawing/2014/main" id="{9E06355E-EF46-30DB-C3DB-0745BBFB125A}"/>
                </a:ext>
              </a:extLst>
            </p:cNvPr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0" name="Freeform 1020">
                <a:extLst>
                  <a:ext uri="{FF2B5EF4-FFF2-40B4-BE49-F238E27FC236}">
                    <a16:creationId xmlns:a16="http://schemas.microsoft.com/office/drawing/2014/main" id="{EE772F30-8B73-41A5-9AA9-C35908D92D95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>
                <a:extLst>
                  <a:ext uri="{FF2B5EF4-FFF2-40B4-BE49-F238E27FC236}">
                    <a16:creationId xmlns:a16="http://schemas.microsoft.com/office/drawing/2014/main" id="{C271D244-4279-4E04-EA12-F042AC48CE18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>
              <a:extLst>
                <a:ext uri="{FF2B5EF4-FFF2-40B4-BE49-F238E27FC236}">
                  <a16:creationId xmlns:a16="http://schemas.microsoft.com/office/drawing/2014/main" id="{E1D5CF56-0FFA-D101-81B6-EE25316CAD06}"/>
                </a:ext>
              </a:extLst>
            </p:cNvPr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3" name="Freeform 1023">
                <a:extLst>
                  <a:ext uri="{FF2B5EF4-FFF2-40B4-BE49-F238E27FC236}">
                    <a16:creationId xmlns:a16="http://schemas.microsoft.com/office/drawing/2014/main" id="{F71F9DF3-F851-399C-8863-3FDD6DD97DB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>
                <a:extLst>
                  <a:ext uri="{FF2B5EF4-FFF2-40B4-BE49-F238E27FC236}">
                    <a16:creationId xmlns:a16="http://schemas.microsoft.com/office/drawing/2014/main" id="{7B652CFA-FB64-E447-1B2E-6E8F8A5B0888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>
              <a:extLst>
                <a:ext uri="{FF2B5EF4-FFF2-40B4-BE49-F238E27FC236}">
                  <a16:creationId xmlns:a16="http://schemas.microsoft.com/office/drawing/2014/main" id="{FF4FD9CA-28EC-2A92-D6EB-9607205A25B8}"/>
                </a:ext>
              </a:extLst>
            </p:cNvPr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6" name="Freeform 1026">
                <a:extLst>
                  <a:ext uri="{FF2B5EF4-FFF2-40B4-BE49-F238E27FC236}">
                    <a16:creationId xmlns:a16="http://schemas.microsoft.com/office/drawing/2014/main" id="{7C080D5C-19E5-1349-B3FD-9140BD6AC631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>
                <a:extLst>
                  <a:ext uri="{FF2B5EF4-FFF2-40B4-BE49-F238E27FC236}">
                    <a16:creationId xmlns:a16="http://schemas.microsoft.com/office/drawing/2014/main" id="{18C00391-4C1F-E670-A765-B531C787D918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>
              <a:extLst>
                <a:ext uri="{FF2B5EF4-FFF2-40B4-BE49-F238E27FC236}">
                  <a16:creationId xmlns:a16="http://schemas.microsoft.com/office/drawing/2014/main" id="{A6EB309C-A828-0F3D-6C0D-DD955C2AA25F}"/>
                </a:ext>
              </a:extLst>
            </p:cNvPr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29" name="Freeform 1029">
                <a:extLst>
                  <a:ext uri="{FF2B5EF4-FFF2-40B4-BE49-F238E27FC236}">
                    <a16:creationId xmlns:a16="http://schemas.microsoft.com/office/drawing/2014/main" id="{54C21B69-F537-2E78-37BA-A49EADECA98C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>
                <a:extLst>
                  <a:ext uri="{FF2B5EF4-FFF2-40B4-BE49-F238E27FC236}">
                    <a16:creationId xmlns:a16="http://schemas.microsoft.com/office/drawing/2014/main" id="{D55E445C-C062-D10D-8646-64560C149A0C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>
              <a:extLst>
                <a:ext uri="{FF2B5EF4-FFF2-40B4-BE49-F238E27FC236}">
                  <a16:creationId xmlns:a16="http://schemas.microsoft.com/office/drawing/2014/main" id="{0C2A7BCC-5FD0-7E87-5BF6-F7CEEE46A6B0}"/>
                </a:ext>
              </a:extLst>
            </p:cNvPr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2" name="Freeform 1032">
                <a:extLst>
                  <a:ext uri="{FF2B5EF4-FFF2-40B4-BE49-F238E27FC236}">
                    <a16:creationId xmlns:a16="http://schemas.microsoft.com/office/drawing/2014/main" id="{620EBC1E-C444-EE20-68E6-528287AB15A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>
                <a:extLst>
                  <a:ext uri="{FF2B5EF4-FFF2-40B4-BE49-F238E27FC236}">
                    <a16:creationId xmlns:a16="http://schemas.microsoft.com/office/drawing/2014/main" id="{9DB4AF7F-6019-FA9E-3500-3C2A1F0847A3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>
              <a:extLst>
                <a:ext uri="{FF2B5EF4-FFF2-40B4-BE49-F238E27FC236}">
                  <a16:creationId xmlns:a16="http://schemas.microsoft.com/office/drawing/2014/main" id="{7AB96D8B-76E2-154D-4C82-DA65A301A68A}"/>
                </a:ext>
              </a:extLst>
            </p:cNvPr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5" name="Freeform 1035">
                <a:extLst>
                  <a:ext uri="{FF2B5EF4-FFF2-40B4-BE49-F238E27FC236}">
                    <a16:creationId xmlns:a16="http://schemas.microsoft.com/office/drawing/2014/main" id="{294BF0BF-80E3-0BA2-01AC-85D47AD7E9BA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>
                <a:extLst>
                  <a:ext uri="{FF2B5EF4-FFF2-40B4-BE49-F238E27FC236}">
                    <a16:creationId xmlns:a16="http://schemas.microsoft.com/office/drawing/2014/main" id="{0A3A5170-0585-CF5A-7ADB-971188507466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>
              <a:extLst>
                <a:ext uri="{FF2B5EF4-FFF2-40B4-BE49-F238E27FC236}">
                  <a16:creationId xmlns:a16="http://schemas.microsoft.com/office/drawing/2014/main" id="{0C41320D-01E5-C68B-E980-67055C90081F}"/>
                </a:ext>
              </a:extLst>
            </p:cNvPr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8" name="Freeform 1038">
                <a:extLst>
                  <a:ext uri="{FF2B5EF4-FFF2-40B4-BE49-F238E27FC236}">
                    <a16:creationId xmlns:a16="http://schemas.microsoft.com/office/drawing/2014/main" id="{6762BB15-0552-ED9E-D9EA-83A282526CF5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>
                <a:extLst>
                  <a:ext uri="{FF2B5EF4-FFF2-40B4-BE49-F238E27FC236}">
                    <a16:creationId xmlns:a16="http://schemas.microsoft.com/office/drawing/2014/main" id="{83727992-A24B-263A-8C3B-FD3B1776D0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>
              <a:extLst>
                <a:ext uri="{FF2B5EF4-FFF2-40B4-BE49-F238E27FC236}">
                  <a16:creationId xmlns:a16="http://schemas.microsoft.com/office/drawing/2014/main" id="{86F172C0-AF28-4A50-8BCA-B0FEC6CA0ED4}"/>
                </a:ext>
              </a:extLst>
            </p:cNvPr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1" name="Freeform 1041">
                <a:extLst>
                  <a:ext uri="{FF2B5EF4-FFF2-40B4-BE49-F238E27FC236}">
                    <a16:creationId xmlns:a16="http://schemas.microsoft.com/office/drawing/2014/main" id="{300DD6EE-3978-9507-0AB7-8E5CD2EA82D1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>
                <a:extLst>
                  <a:ext uri="{FF2B5EF4-FFF2-40B4-BE49-F238E27FC236}">
                    <a16:creationId xmlns:a16="http://schemas.microsoft.com/office/drawing/2014/main" id="{2AA6B804-5855-198D-4E53-E3CCB8BED11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>
              <a:extLst>
                <a:ext uri="{FF2B5EF4-FFF2-40B4-BE49-F238E27FC236}">
                  <a16:creationId xmlns:a16="http://schemas.microsoft.com/office/drawing/2014/main" id="{1D1A2AE7-4294-340B-5A2E-FA19594EE17C}"/>
                </a:ext>
              </a:extLst>
            </p:cNvPr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4" name="Freeform 1044">
                <a:extLst>
                  <a:ext uri="{FF2B5EF4-FFF2-40B4-BE49-F238E27FC236}">
                    <a16:creationId xmlns:a16="http://schemas.microsoft.com/office/drawing/2014/main" id="{C2950F91-F02F-18F9-6818-15CFCF85B069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>
                <a:extLst>
                  <a:ext uri="{FF2B5EF4-FFF2-40B4-BE49-F238E27FC236}">
                    <a16:creationId xmlns:a16="http://schemas.microsoft.com/office/drawing/2014/main" id="{1FA0584A-4CFA-A1D9-A3B7-7989CF79DA93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>
              <a:extLst>
                <a:ext uri="{FF2B5EF4-FFF2-40B4-BE49-F238E27FC236}">
                  <a16:creationId xmlns:a16="http://schemas.microsoft.com/office/drawing/2014/main" id="{A02B495C-3624-A3E4-9952-76FFCACC46DE}"/>
                </a:ext>
              </a:extLst>
            </p:cNvPr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7" name="Freeform 1047">
                <a:extLst>
                  <a:ext uri="{FF2B5EF4-FFF2-40B4-BE49-F238E27FC236}">
                    <a16:creationId xmlns:a16="http://schemas.microsoft.com/office/drawing/2014/main" id="{5DF54571-4A7B-8F15-2D5C-B8F31D4CC7E6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>
                <a:extLst>
                  <a:ext uri="{FF2B5EF4-FFF2-40B4-BE49-F238E27FC236}">
                    <a16:creationId xmlns:a16="http://schemas.microsoft.com/office/drawing/2014/main" id="{207E5A54-95EE-9DD2-0B42-8C4A7EDF6741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>
              <a:extLst>
                <a:ext uri="{FF2B5EF4-FFF2-40B4-BE49-F238E27FC236}">
                  <a16:creationId xmlns:a16="http://schemas.microsoft.com/office/drawing/2014/main" id="{BC0EFC9F-E0B1-451D-D828-506A7D98C7B8}"/>
                </a:ext>
              </a:extLst>
            </p:cNvPr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0" name="Freeform 1050">
                <a:extLst>
                  <a:ext uri="{FF2B5EF4-FFF2-40B4-BE49-F238E27FC236}">
                    <a16:creationId xmlns:a16="http://schemas.microsoft.com/office/drawing/2014/main" id="{BB0A7E06-1D25-98A1-3530-2B26CCBA42D9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>
                <a:extLst>
                  <a:ext uri="{FF2B5EF4-FFF2-40B4-BE49-F238E27FC236}">
                    <a16:creationId xmlns:a16="http://schemas.microsoft.com/office/drawing/2014/main" id="{B1C4DCAB-051F-1505-1BD5-0E39F331F5C7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>
              <a:extLst>
                <a:ext uri="{FF2B5EF4-FFF2-40B4-BE49-F238E27FC236}">
                  <a16:creationId xmlns:a16="http://schemas.microsoft.com/office/drawing/2014/main" id="{9BA7CC43-02E5-35A5-953F-EDAC817A1D10}"/>
                </a:ext>
              </a:extLst>
            </p:cNvPr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3" name="Freeform 1053">
                <a:extLst>
                  <a:ext uri="{FF2B5EF4-FFF2-40B4-BE49-F238E27FC236}">
                    <a16:creationId xmlns:a16="http://schemas.microsoft.com/office/drawing/2014/main" id="{1FD71D8A-697F-F6DC-F454-A8A79ABBF01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>
                <a:extLst>
                  <a:ext uri="{FF2B5EF4-FFF2-40B4-BE49-F238E27FC236}">
                    <a16:creationId xmlns:a16="http://schemas.microsoft.com/office/drawing/2014/main" id="{E84DE244-74B4-EE71-75CC-C62338ED8058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>
              <a:extLst>
                <a:ext uri="{FF2B5EF4-FFF2-40B4-BE49-F238E27FC236}">
                  <a16:creationId xmlns:a16="http://schemas.microsoft.com/office/drawing/2014/main" id="{812B32E2-7112-CA75-DBEB-AC4BED96B9BD}"/>
                </a:ext>
              </a:extLst>
            </p:cNvPr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6" name="Freeform 1056">
                <a:extLst>
                  <a:ext uri="{FF2B5EF4-FFF2-40B4-BE49-F238E27FC236}">
                    <a16:creationId xmlns:a16="http://schemas.microsoft.com/office/drawing/2014/main" id="{18780C56-1C75-6F6C-2848-226C55EAB7E1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>
                <a:extLst>
                  <a:ext uri="{FF2B5EF4-FFF2-40B4-BE49-F238E27FC236}">
                    <a16:creationId xmlns:a16="http://schemas.microsoft.com/office/drawing/2014/main" id="{E1B9859A-24D0-784A-342B-1109AA2937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>
              <a:extLst>
                <a:ext uri="{FF2B5EF4-FFF2-40B4-BE49-F238E27FC236}">
                  <a16:creationId xmlns:a16="http://schemas.microsoft.com/office/drawing/2014/main" id="{A2C3F17A-BE87-5A25-7962-F93B9F789D35}"/>
                </a:ext>
              </a:extLst>
            </p:cNvPr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59" name="Freeform 1059">
                <a:extLst>
                  <a:ext uri="{FF2B5EF4-FFF2-40B4-BE49-F238E27FC236}">
                    <a16:creationId xmlns:a16="http://schemas.microsoft.com/office/drawing/2014/main" id="{59F17D76-7DC6-4CE0-93B4-27D6C16885B0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>
                <a:extLst>
                  <a:ext uri="{FF2B5EF4-FFF2-40B4-BE49-F238E27FC236}">
                    <a16:creationId xmlns:a16="http://schemas.microsoft.com/office/drawing/2014/main" id="{EAB6C396-2E02-7E72-118B-D01E756A44D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>
              <a:extLst>
                <a:ext uri="{FF2B5EF4-FFF2-40B4-BE49-F238E27FC236}">
                  <a16:creationId xmlns:a16="http://schemas.microsoft.com/office/drawing/2014/main" id="{DB171A95-A4B1-0C13-4FDA-534F16564C9B}"/>
                </a:ext>
              </a:extLst>
            </p:cNvPr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2" name="Freeform 1062">
                <a:extLst>
                  <a:ext uri="{FF2B5EF4-FFF2-40B4-BE49-F238E27FC236}">
                    <a16:creationId xmlns:a16="http://schemas.microsoft.com/office/drawing/2014/main" id="{A3813EF8-AB0A-220D-8A6E-2261D3653E56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>
                <a:extLst>
                  <a:ext uri="{FF2B5EF4-FFF2-40B4-BE49-F238E27FC236}">
                    <a16:creationId xmlns:a16="http://schemas.microsoft.com/office/drawing/2014/main" id="{8B3FEC96-7CA9-1EC5-204E-CCF53AFA7F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>
              <a:extLst>
                <a:ext uri="{FF2B5EF4-FFF2-40B4-BE49-F238E27FC236}">
                  <a16:creationId xmlns:a16="http://schemas.microsoft.com/office/drawing/2014/main" id="{E82E2C4F-2514-FFF3-173F-D26D42BE9759}"/>
                </a:ext>
              </a:extLst>
            </p:cNvPr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5" name="Freeform 1065">
                <a:extLst>
                  <a:ext uri="{FF2B5EF4-FFF2-40B4-BE49-F238E27FC236}">
                    <a16:creationId xmlns:a16="http://schemas.microsoft.com/office/drawing/2014/main" id="{603AD0B1-DA8F-AD41-5B50-4474099D23A6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>
                <a:extLst>
                  <a:ext uri="{FF2B5EF4-FFF2-40B4-BE49-F238E27FC236}">
                    <a16:creationId xmlns:a16="http://schemas.microsoft.com/office/drawing/2014/main" id="{12E38BD5-760A-FF54-6B3C-598C5B71BE7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>
              <a:extLst>
                <a:ext uri="{FF2B5EF4-FFF2-40B4-BE49-F238E27FC236}">
                  <a16:creationId xmlns:a16="http://schemas.microsoft.com/office/drawing/2014/main" id="{397FF276-2100-0530-79D0-F68F709BFA10}"/>
                </a:ext>
              </a:extLst>
            </p:cNvPr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8" name="Freeform 1068">
                <a:extLst>
                  <a:ext uri="{FF2B5EF4-FFF2-40B4-BE49-F238E27FC236}">
                    <a16:creationId xmlns:a16="http://schemas.microsoft.com/office/drawing/2014/main" id="{F37042AA-CBD4-5C64-B217-14C54A89E27B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>
                <a:extLst>
                  <a:ext uri="{FF2B5EF4-FFF2-40B4-BE49-F238E27FC236}">
                    <a16:creationId xmlns:a16="http://schemas.microsoft.com/office/drawing/2014/main" id="{E06BFAFF-5BF6-06B0-7BD7-36F17B78AB1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>
              <a:extLst>
                <a:ext uri="{FF2B5EF4-FFF2-40B4-BE49-F238E27FC236}">
                  <a16:creationId xmlns:a16="http://schemas.microsoft.com/office/drawing/2014/main" id="{2DC12738-71C1-85D7-7298-DAA092A2702C}"/>
                </a:ext>
              </a:extLst>
            </p:cNvPr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1" name="Freeform 1071">
                <a:extLst>
                  <a:ext uri="{FF2B5EF4-FFF2-40B4-BE49-F238E27FC236}">
                    <a16:creationId xmlns:a16="http://schemas.microsoft.com/office/drawing/2014/main" id="{FA9C1F5E-24BE-4EF2-4FF0-22A260D0948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>
                <a:extLst>
                  <a:ext uri="{FF2B5EF4-FFF2-40B4-BE49-F238E27FC236}">
                    <a16:creationId xmlns:a16="http://schemas.microsoft.com/office/drawing/2014/main" id="{82356B4D-8164-7B0D-CB98-903C04B2DB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>
              <a:extLst>
                <a:ext uri="{FF2B5EF4-FFF2-40B4-BE49-F238E27FC236}">
                  <a16:creationId xmlns:a16="http://schemas.microsoft.com/office/drawing/2014/main" id="{BBEA112E-4A9A-AC28-5736-0F50289CB6B4}"/>
                </a:ext>
              </a:extLst>
            </p:cNvPr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4" name="Freeform 1074">
                <a:extLst>
                  <a:ext uri="{FF2B5EF4-FFF2-40B4-BE49-F238E27FC236}">
                    <a16:creationId xmlns:a16="http://schemas.microsoft.com/office/drawing/2014/main" id="{74E2E57E-1BD5-8547-823F-9FA0B2253CB8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>
                <a:extLst>
                  <a:ext uri="{FF2B5EF4-FFF2-40B4-BE49-F238E27FC236}">
                    <a16:creationId xmlns:a16="http://schemas.microsoft.com/office/drawing/2014/main" id="{9B702373-6C7E-09F1-E221-B21294EBE5F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6" name="AutoShape 1076">
              <a:extLst>
                <a:ext uri="{FF2B5EF4-FFF2-40B4-BE49-F238E27FC236}">
                  <a16:creationId xmlns:a16="http://schemas.microsoft.com/office/drawing/2014/main" id="{8167EFDC-A70A-8390-3346-93B6A731659D}"/>
                </a:ext>
              </a:extLst>
            </p:cNvPr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7" name="Group 1077">
              <a:extLst>
                <a:ext uri="{FF2B5EF4-FFF2-40B4-BE49-F238E27FC236}">
                  <a16:creationId xmlns:a16="http://schemas.microsoft.com/office/drawing/2014/main" id="{2EC4D624-1ADD-0327-F6CA-D5726FDCA0D4}"/>
                </a:ext>
              </a:extLst>
            </p:cNvPr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8" name="Freeform 1078">
                <a:extLst>
                  <a:ext uri="{FF2B5EF4-FFF2-40B4-BE49-F238E27FC236}">
                    <a16:creationId xmlns:a16="http://schemas.microsoft.com/office/drawing/2014/main" id="{4F525582-0928-850C-C5F2-90571BF67108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>
                <a:extLst>
                  <a:ext uri="{FF2B5EF4-FFF2-40B4-BE49-F238E27FC236}">
                    <a16:creationId xmlns:a16="http://schemas.microsoft.com/office/drawing/2014/main" id="{60906AC8-59E2-0CDC-7F38-751E95412F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>
              <a:extLst>
                <a:ext uri="{FF2B5EF4-FFF2-40B4-BE49-F238E27FC236}">
                  <a16:creationId xmlns:a16="http://schemas.microsoft.com/office/drawing/2014/main" id="{7A5CC9FC-C980-0F41-B915-358C28A8BDD3}"/>
                </a:ext>
              </a:extLst>
            </p:cNvPr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1" name="Freeform 1081">
                <a:extLst>
                  <a:ext uri="{FF2B5EF4-FFF2-40B4-BE49-F238E27FC236}">
                    <a16:creationId xmlns:a16="http://schemas.microsoft.com/office/drawing/2014/main" id="{0C11BC67-556C-AA92-8DDB-76AAC64CEB27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>
                <a:extLst>
                  <a:ext uri="{FF2B5EF4-FFF2-40B4-BE49-F238E27FC236}">
                    <a16:creationId xmlns:a16="http://schemas.microsoft.com/office/drawing/2014/main" id="{7ACE0A24-63A3-4AEC-3A01-FC0ABE0612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>
              <a:extLst>
                <a:ext uri="{FF2B5EF4-FFF2-40B4-BE49-F238E27FC236}">
                  <a16:creationId xmlns:a16="http://schemas.microsoft.com/office/drawing/2014/main" id="{14C97C80-0763-BDD3-51BF-0D039C9945C1}"/>
                </a:ext>
              </a:extLst>
            </p:cNvPr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4" name="Freeform 1084">
                <a:extLst>
                  <a:ext uri="{FF2B5EF4-FFF2-40B4-BE49-F238E27FC236}">
                    <a16:creationId xmlns:a16="http://schemas.microsoft.com/office/drawing/2014/main" id="{B75AD2EC-F1FF-F9F9-6F97-362C4CDEA6F6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>
                <a:extLst>
                  <a:ext uri="{FF2B5EF4-FFF2-40B4-BE49-F238E27FC236}">
                    <a16:creationId xmlns:a16="http://schemas.microsoft.com/office/drawing/2014/main" id="{3938BDF4-CFE8-DE05-5315-E09134AB809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>
              <a:extLst>
                <a:ext uri="{FF2B5EF4-FFF2-40B4-BE49-F238E27FC236}">
                  <a16:creationId xmlns:a16="http://schemas.microsoft.com/office/drawing/2014/main" id="{FAF94CF3-111B-52A8-8E3B-768F26B4803E}"/>
                </a:ext>
              </a:extLst>
            </p:cNvPr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7" name="Freeform 1087">
                <a:extLst>
                  <a:ext uri="{FF2B5EF4-FFF2-40B4-BE49-F238E27FC236}">
                    <a16:creationId xmlns:a16="http://schemas.microsoft.com/office/drawing/2014/main" id="{E75331E9-C3AE-97FA-8676-B31754D2789B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>
                <a:extLst>
                  <a:ext uri="{FF2B5EF4-FFF2-40B4-BE49-F238E27FC236}">
                    <a16:creationId xmlns:a16="http://schemas.microsoft.com/office/drawing/2014/main" id="{548BD31C-F725-12E2-37C7-FDA0F97D933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>
              <a:extLst>
                <a:ext uri="{FF2B5EF4-FFF2-40B4-BE49-F238E27FC236}">
                  <a16:creationId xmlns:a16="http://schemas.microsoft.com/office/drawing/2014/main" id="{2AA67B9D-A2A5-91AC-BE10-F3BDC5FFDD9B}"/>
                </a:ext>
              </a:extLst>
            </p:cNvPr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0" name="Freeform 1090">
                <a:extLst>
                  <a:ext uri="{FF2B5EF4-FFF2-40B4-BE49-F238E27FC236}">
                    <a16:creationId xmlns:a16="http://schemas.microsoft.com/office/drawing/2014/main" id="{535180D0-2D54-291B-D5E8-8CE49A84C3D9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>
                <a:extLst>
                  <a:ext uri="{FF2B5EF4-FFF2-40B4-BE49-F238E27FC236}">
                    <a16:creationId xmlns:a16="http://schemas.microsoft.com/office/drawing/2014/main" id="{49B500D1-A0B7-7851-25F4-34B625CF40E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>
              <a:extLst>
                <a:ext uri="{FF2B5EF4-FFF2-40B4-BE49-F238E27FC236}">
                  <a16:creationId xmlns:a16="http://schemas.microsoft.com/office/drawing/2014/main" id="{CAF31BCA-0F28-72F3-D622-24856B2E90A0}"/>
                </a:ext>
              </a:extLst>
            </p:cNvPr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3" name="Freeform 1093">
                <a:extLst>
                  <a:ext uri="{FF2B5EF4-FFF2-40B4-BE49-F238E27FC236}">
                    <a16:creationId xmlns:a16="http://schemas.microsoft.com/office/drawing/2014/main" id="{B76A41D0-0977-9AD4-B4F1-249FA4B52B97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>
                <a:extLst>
                  <a:ext uri="{FF2B5EF4-FFF2-40B4-BE49-F238E27FC236}">
                    <a16:creationId xmlns:a16="http://schemas.microsoft.com/office/drawing/2014/main" id="{54F52B06-708C-B009-45C3-13279546C2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>
              <a:extLst>
                <a:ext uri="{FF2B5EF4-FFF2-40B4-BE49-F238E27FC236}">
                  <a16:creationId xmlns:a16="http://schemas.microsoft.com/office/drawing/2014/main" id="{F2A2FE53-6EC2-1496-DEF7-7FB5E439360E}"/>
                </a:ext>
              </a:extLst>
            </p:cNvPr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6" name="Freeform 1096">
                <a:extLst>
                  <a:ext uri="{FF2B5EF4-FFF2-40B4-BE49-F238E27FC236}">
                    <a16:creationId xmlns:a16="http://schemas.microsoft.com/office/drawing/2014/main" id="{B3578E1B-ADDF-0791-AAF6-95884F1D6B44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>
                <a:extLst>
                  <a:ext uri="{FF2B5EF4-FFF2-40B4-BE49-F238E27FC236}">
                    <a16:creationId xmlns:a16="http://schemas.microsoft.com/office/drawing/2014/main" id="{345EB636-1F58-742E-A167-8B81A28E84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>
              <a:extLst>
                <a:ext uri="{FF2B5EF4-FFF2-40B4-BE49-F238E27FC236}">
                  <a16:creationId xmlns:a16="http://schemas.microsoft.com/office/drawing/2014/main" id="{8B12FA33-FC7F-AAE5-3ED3-819BC6E9E289}"/>
                </a:ext>
              </a:extLst>
            </p:cNvPr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099" name="Freeform 1099">
                <a:extLst>
                  <a:ext uri="{FF2B5EF4-FFF2-40B4-BE49-F238E27FC236}">
                    <a16:creationId xmlns:a16="http://schemas.microsoft.com/office/drawing/2014/main" id="{2213A2FF-06F3-5B1F-EB11-B90FA9C6BFD0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>
                <a:extLst>
                  <a:ext uri="{FF2B5EF4-FFF2-40B4-BE49-F238E27FC236}">
                    <a16:creationId xmlns:a16="http://schemas.microsoft.com/office/drawing/2014/main" id="{8DD1ADEF-29E5-52E8-8DBC-C3038E2ED6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1" name="AutoShape 1101">
              <a:extLst>
                <a:ext uri="{FF2B5EF4-FFF2-40B4-BE49-F238E27FC236}">
                  <a16:creationId xmlns:a16="http://schemas.microsoft.com/office/drawing/2014/main" id="{E71F10CC-AFD2-B71C-8EE4-9551F1917908}"/>
                </a:ext>
              </a:extLst>
            </p:cNvPr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2" name="Group 1102">
              <a:extLst>
                <a:ext uri="{FF2B5EF4-FFF2-40B4-BE49-F238E27FC236}">
                  <a16:creationId xmlns:a16="http://schemas.microsoft.com/office/drawing/2014/main" id="{CEBFDF6F-AFEB-30C9-791A-2367E5237787}"/>
                </a:ext>
              </a:extLst>
            </p:cNvPr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3" name="Freeform 1103">
                <a:extLst>
                  <a:ext uri="{FF2B5EF4-FFF2-40B4-BE49-F238E27FC236}">
                    <a16:creationId xmlns:a16="http://schemas.microsoft.com/office/drawing/2014/main" id="{EB92E8B6-3BD8-130C-B7C5-41C33BA0638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>
                <a:extLst>
                  <a:ext uri="{FF2B5EF4-FFF2-40B4-BE49-F238E27FC236}">
                    <a16:creationId xmlns:a16="http://schemas.microsoft.com/office/drawing/2014/main" id="{D0DB81C4-F552-B022-9411-5607850DA2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>
              <a:extLst>
                <a:ext uri="{FF2B5EF4-FFF2-40B4-BE49-F238E27FC236}">
                  <a16:creationId xmlns:a16="http://schemas.microsoft.com/office/drawing/2014/main" id="{A7C2614C-D053-6DA1-6803-B44B646237CF}"/>
                </a:ext>
              </a:extLst>
            </p:cNvPr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6" name="Freeform 1106">
                <a:extLst>
                  <a:ext uri="{FF2B5EF4-FFF2-40B4-BE49-F238E27FC236}">
                    <a16:creationId xmlns:a16="http://schemas.microsoft.com/office/drawing/2014/main" id="{C2A22A6D-80B3-EFBB-4499-1A3F231BEC21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>
                <a:extLst>
                  <a:ext uri="{FF2B5EF4-FFF2-40B4-BE49-F238E27FC236}">
                    <a16:creationId xmlns:a16="http://schemas.microsoft.com/office/drawing/2014/main" id="{1633D711-9EE4-9C9A-9870-5B074030BB5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>
              <a:extLst>
                <a:ext uri="{FF2B5EF4-FFF2-40B4-BE49-F238E27FC236}">
                  <a16:creationId xmlns:a16="http://schemas.microsoft.com/office/drawing/2014/main" id="{B86AE7E8-134F-A52B-4246-0F1128A2190C}"/>
                </a:ext>
              </a:extLst>
            </p:cNvPr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09" name="Freeform 1109">
                <a:extLst>
                  <a:ext uri="{FF2B5EF4-FFF2-40B4-BE49-F238E27FC236}">
                    <a16:creationId xmlns:a16="http://schemas.microsoft.com/office/drawing/2014/main" id="{611558BA-C275-671C-3027-454D76CBFEB8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>
                <a:extLst>
                  <a:ext uri="{FF2B5EF4-FFF2-40B4-BE49-F238E27FC236}">
                    <a16:creationId xmlns:a16="http://schemas.microsoft.com/office/drawing/2014/main" id="{073924C0-7C4E-B514-86FC-3D390D8CAC9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>
              <a:extLst>
                <a:ext uri="{FF2B5EF4-FFF2-40B4-BE49-F238E27FC236}">
                  <a16:creationId xmlns:a16="http://schemas.microsoft.com/office/drawing/2014/main" id="{D8AABCC4-3109-DECB-FF0D-218FE3E60083}"/>
                </a:ext>
              </a:extLst>
            </p:cNvPr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2" name="Freeform 1112">
                <a:extLst>
                  <a:ext uri="{FF2B5EF4-FFF2-40B4-BE49-F238E27FC236}">
                    <a16:creationId xmlns:a16="http://schemas.microsoft.com/office/drawing/2014/main" id="{79E6632E-D6C9-41C2-84AF-14FB86DADC8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>
                <a:extLst>
                  <a:ext uri="{FF2B5EF4-FFF2-40B4-BE49-F238E27FC236}">
                    <a16:creationId xmlns:a16="http://schemas.microsoft.com/office/drawing/2014/main" id="{F9ADDACC-BF4B-7204-95B0-6321C272EF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>
              <a:extLst>
                <a:ext uri="{FF2B5EF4-FFF2-40B4-BE49-F238E27FC236}">
                  <a16:creationId xmlns:a16="http://schemas.microsoft.com/office/drawing/2014/main" id="{62855D83-4A01-F63C-95EB-98C34FEC6784}"/>
                </a:ext>
              </a:extLst>
            </p:cNvPr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5" name="Freeform 1115">
                <a:extLst>
                  <a:ext uri="{FF2B5EF4-FFF2-40B4-BE49-F238E27FC236}">
                    <a16:creationId xmlns:a16="http://schemas.microsoft.com/office/drawing/2014/main" id="{4F57BA9B-7E9C-11DA-AE9D-D26BF4EC9BCB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>
                <a:extLst>
                  <a:ext uri="{FF2B5EF4-FFF2-40B4-BE49-F238E27FC236}">
                    <a16:creationId xmlns:a16="http://schemas.microsoft.com/office/drawing/2014/main" id="{5469CA65-5E12-D273-B5ED-CF7ECED3D57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>
              <a:extLst>
                <a:ext uri="{FF2B5EF4-FFF2-40B4-BE49-F238E27FC236}">
                  <a16:creationId xmlns:a16="http://schemas.microsoft.com/office/drawing/2014/main" id="{58CEEF79-D67E-3C8A-3DF8-3E4E89853AF7}"/>
                </a:ext>
              </a:extLst>
            </p:cNvPr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8" name="Freeform 1118">
                <a:extLst>
                  <a:ext uri="{FF2B5EF4-FFF2-40B4-BE49-F238E27FC236}">
                    <a16:creationId xmlns:a16="http://schemas.microsoft.com/office/drawing/2014/main" id="{A1E44F78-8CB4-460A-7DF2-34B9593FD2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>
                <a:extLst>
                  <a:ext uri="{FF2B5EF4-FFF2-40B4-BE49-F238E27FC236}">
                    <a16:creationId xmlns:a16="http://schemas.microsoft.com/office/drawing/2014/main" id="{A08EB142-80CF-7E4F-72CD-66BA99612FF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>
              <a:extLst>
                <a:ext uri="{FF2B5EF4-FFF2-40B4-BE49-F238E27FC236}">
                  <a16:creationId xmlns:a16="http://schemas.microsoft.com/office/drawing/2014/main" id="{9FDE4819-5DC7-D5BF-DC48-11FE3CE9E49B}"/>
                </a:ext>
              </a:extLst>
            </p:cNvPr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1" name="Freeform 1121">
                <a:extLst>
                  <a:ext uri="{FF2B5EF4-FFF2-40B4-BE49-F238E27FC236}">
                    <a16:creationId xmlns:a16="http://schemas.microsoft.com/office/drawing/2014/main" id="{BE277BED-F0D9-20C3-BADF-CD35F81DDE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>
                <a:extLst>
                  <a:ext uri="{FF2B5EF4-FFF2-40B4-BE49-F238E27FC236}">
                    <a16:creationId xmlns:a16="http://schemas.microsoft.com/office/drawing/2014/main" id="{89930FBF-CE82-A10D-84DF-026F900B8B9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>
              <a:extLst>
                <a:ext uri="{FF2B5EF4-FFF2-40B4-BE49-F238E27FC236}">
                  <a16:creationId xmlns:a16="http://schemas.microsoft.com/office/drawing/2014/main" id="{14F6CE75-D4F3-D0F1-7878-93F58201490A}"/>
                </a:ext>
              </a:extLst>
            </p:cNvPr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4" name="Freeform 1124">
                <a:extLst>
                  <a:ext uri="{FF2B5EF4-FFF2-40B4-BE49-F238E27FC236}">
                    <a16:creationId xmlns:a16="http://schemas.microsoft.com/office/drawing/2014/main" id="{05F7D1D2-BD0B-A43A-EF6A-BC4FAF235B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>
                <a:extLst>
                  <a:ext uri="{FF2B5EF4-FFF2-40B4-BE49-F238E27FC236}">
                    <a16:creationId xmlns:a16="http://schemas.microsoft.com/office/drawing/2014/main" id="{04DD2ED6-83EF-43F9-A7AD-D096A52DE6A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>
              <a:extLst>
                <a:ext uri="{FF2B5EF4-FFF2-40B4-BE49-F238E27FC236}">
                  <a16:creationId xmlns:a16="http://schemas.microsoft.com/office/drawing/2014/main" id="{780257AF-87C0-E9DF-CEC3-93225040544B}"/>
                </a:ext>
              </a:extLst>
            </p:cNvPr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7" name="Freeform 1127">
                <a:extLst>
                  <a:ext uri="{FF2B5EF4-FFF2-40B4-BE49-F238E27FC236}">
                    <a16:creationId xmlns:a16="http://schemas.microsoft.com/office/drawing/2014/main" id="{534F03D7-E758-35FB-E0A8-F1F2160E32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>
                <a:extLst>
                  <a:ext uri="{FF2B5EF4-FFF2-40B4-BE49-F238E27FC236}">
                    <a16:creationId xmlns:a16="http://schemas.microsoft.com/office/drawing/2014/main" id="{B7FDCCF6-CDB3-3ACB-5495-BD1C8666A9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>
              <a:extLst>
                <a:ext uri="{FF2B5EF4-FFF2-40B4-BE49-F238E27FC236}">
                  <a16:creationId xmlns:a16="http://schemas.microsoft.com/office/drawing/2014/main" id="{FBB3BB50-DC4F-5935-4A93-3B44D2F269EB}"/>
                </a:ext>
              </a:extLst>
            </p:cNvPr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0" name="Freeform 1130">
                <a:extLst>
                  <a:ext uri="{FF2B5EF4-FFF2-40B4-BE49-F238E27FC236}">
                    <a16:creationId xmlns:a16="http://schemas.microsoft.com/office/drawing/2014/main" id="{E4B37C85-C764-89B0-1F5B-AF028C71B8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>
                <a:extLst>
                  <a:ext uri="{FF2B5EF4-FFF2-40B4-BE49-F238E27FC236}">
                    <a16:creationId xmlns:a16="http://schemas.microsoft.com/office/drawing/2014/main" id="{17A15A54-BC15-319B-DF69-01F45784A39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>
              <a:extLst>
                <a:ext uri="{FF2B5EF4-FFF2-40B4-BE49-F238E27FC236}">
                  <a16:creationId xmlns:a16="http://schemas.microsoft.com/office/drawing/2014/main" id="{735A42CC-E425-D7C0-2C09-1BA18C53AE2B}"/>
                </a:ext>
              </a:extLst>
            </p:cNvPr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3" name="Freeform 1133">
                <a:extLst>
                  <a:ext uri="{FF2B5EF4-FFF2-40B4-BE49-F238E27FC236}">
                    <a16:creationId xmlns:a16="http://schemas.microsoft.com/office/drawing/2014/main" id="{C04F8A70-BED1-B76A-3F16-E524468A6AC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>
                <a:extLst>
                  <a:ext uri="{FF2B5EF4-FFF2-40B4-BE49-F238E27FC236}">
                    <a16:creationId xmlns:a16="http://schemas.microsoft.com/office/drawing/2014/main" id="{C1588FC6-511F-9C70-E90B-E4EF6D4DF69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>
              <a:extLst>
                <a:ext uri="{FF2B5EF4-FFF2-40B4-BE49-F238E27FC236}">
                  <a16:creationId xmlns:a16="http://schemas.microsoft.com/office/drawing/2014/main" id="{0738D311-7C26-2A20-5324-7142105358AD}"/>
                </a:ext>
              </a:extLst>
            </p:cNvPr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6" name="Freeform 1136">
                <a:extLst>
                  <a:ext uri="{FF2B5EF4-FFF2-40B4-BE49-F238E27FC236}">
                    <a16:creationId xmlns:a16="http://schemas.microsoft.com/office/drawing/2014/main" id="{760214A6-B86A-2575-DCBD-2E9441E05A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>
                <a:extLst>
                  <a:ext uri="{FF2B5EF4-FFF2-40B4-BE49-F238E27FC236}">
                    <a16:creationId xmlns:a16="http://schemas.microsoft.com/office/drawing/2014/main" id="{0DFDEE90-1823-D8B0-71FB-15C1BB1B73C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>
              <a:extLst>
                <a:ext uri="{FF2B5EF4-FFF2-40B4-BE49-F238E27FC236}">
                  <a16:creationId xmlns:a16="http://schemas.microsoft.com/office/drawing/2014/main" id="{24D4BF52-BF67-EBF1-A164-F64DBF0E6A36}"/>
                </a:ext>
              </a:extLst>
            </p:cNvPr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39" name="Freeform 1139">
                <a:extLst>
                  <a:ext uri="{FF2B5EF4-FFF2-40B4-BE49-F238E27FC236}">
                    <a16:creationId xmlns:a16="http://schemas.microsoft.com/office/drawing/2014/main" id="{AA93C6AD-0374-278E-9FBE-54248DA69F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>
                <a:extLst>
                  <a:ext uri="{FF2B5EF4-FFF2-40B4-BE49-F238E27FC236}">
                    <a16:creationId xmlns:a16="http://schemas.microsoft.com/office/drawing/2014/main" id="{17AD2641-85A7-8FAD-39AF-18D3D2AB3C6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>
              <a:extLst>
                <a:ext uri="{FF2B5EF4-FFF2-40B4-BE49-F238E27FC236}">
                  <a16:creationId xmlns:a16="http://schemas.microsoft.com/office/drawing/2014/main" id="{2652BD76-BFAA-E47D-C7CB-2EEE85587B68}"/>
                </a:ext>
              </a:extLst>
            </p:cNvPr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2" name="Freeform 1142">
                <a:extLst>
                  <a:ext uri="{FF2B5EF4-FFF2-40B4-BE49-F238E27FC236}">
                    <a16:creationId xmlns:a16="http://schemas.microsoft.com/office/drawing/2014/main" id="{417CE95B-02AF-84D3-DDDA-F9A41D3041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>
                <a:extLst>
                  <a:ext uri="{FF2B5EF4-FFF2-40B4-BE49-F238E27FC236}">
                    <a16:creationId xmlns:a16="http://schemas.microsoft.com/office/drawing/2014/main" id="{4BCEC697-9359-517F-DA16-FC4B2D92694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>
              <a:extLst>
                <a:ext uri="{FF2B5EF4-FFF2-40B4-BE49-F238E27FC236}">
                  <a16:creationId xmlns:a16="http://schemas.microsoft.com/office/drawing/2014/main" id="{8666CD57-5A4B-C31B-46C5-0D08D6205488}"/>
                </a:ext>
              </a:extLst>
            </p:cNvPr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5" name="Freeform 1145">
                <a:extLst>
                  <a:ext uri="{FF2B5EF4-FFF2-40B4-BE49-F238E27FC236}">
                    <a16:creationId xmlns:a16="http://schemas.microsoft.com/office/drawing/2014/main" id="{7A227EC2-3C60-F7BD-CEB7-92ED5EA5850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>
                <a:extLst>
                  <a:ext uri="{FF2B5EF4-FFF2-40B4-BE49-F238E27FC236}">
                    <a16:creationId xmlns:a16="http://schemas.microsoft.com/office/drawing/2014/main" id="{98722EA5-DF0F-1A50-0BBF-22A5D189D7D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>
              <a:extLst>
                <a:ext uri="{FF2B5EF4-FFF2-40B4-BE49-F238E27FC236}">
                  <a16:creationId xmlns:a16="http://schemas.microsoft.com/office/drawing/2014/main" id="{6CD0BA75-6C8E-BCCF-7C79-96CFC7E7E615}"/>
                </a:ext>
              </a:extLst>
            </p:cNvPr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8" name="Freeform 1148">
                <a:extLst>
                  <a:ext uri="{FF2B5EF4-FFF2-40B4-BE49-F238E27FC236}">
                    <a16:creationId xmlns:a16="http://schemas.microsoft.com/office/drawing/2014/main" id="{D7F68219-B652-BD33-4F41-03012D2EE2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>
                <a:extLst>
                  <a:ext uri="{FF2B5EF4-FFF2-40B4-BE49-F238E27FC236}">
                    <a16:creationId xmlns:a16="http://schemas.microsoft.com/office/drawing/2014/main" id="{B475F2DC-27B4-EFEC-2947-0BA5A0F1DEF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>
              <a:extLst>
                <a:ext uri="{FF2B5EF4-FFF2-40B4-BE49-F238E27FC236}">
                  <a16:creationId xmlns:a16="http://schemas.microsoft.com/office/drawing/2014/main" id="{64FD4891-B636-B200-4D5F-0361BDC87F09}"/>
                </a:ext>
              </a:extLst>
            </p:cNvPr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1" name="Freeform 1151">
                <a:extLst>
                  <a:ext uri="{FF2B5EF4-FFF2-40B4-BE49-F238E27FC236}">
                    <a16:creationId xmlns:a16="http://schemas.microsoft.com/office/drawing/2014/main" id="{7A03FF9B-8C1D-BBEE-84BC-A1BBC2FBBA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>
                <a:extLst>
                  <a:ext uri="{FF2B5EF4-FFF2-40B4-BE49-F238E27FC236}">
                    <a16:creationId xmlns:a16="http://schemas.microsoft.com/office/drawing/2014/main" id="{4A4CBDAC-4A50-6A0D-A075-14585C85B4D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>
              <a:extLst>
                <a:ext uri="{FF2B5EF4-FFF2-40B4-BE49-F238E27FC236}">
                  <a16:creationId xmlns:a16="http://schemas.microsoft.com/office/drawing/2014/main" id="{51431D6E-6137-CE3E-E797-4DE3AE744155}"/>
                </a:ext>
              </a:extLst>
            </p:cNvPr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4" name="Freeform 1154">
                <a:extLst>
                  <a:ext uri="{FF2B5EF4-FFF2-40B4-BE49-F238E27FC236}">
                    <a16:creationId xmlns:a16="http://schemas.microsoft.com/office/drawing/2014/main" id="{72D2C61C-B2C7-4E72-6175-DF70D2FA1A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>
                <a:extLst>
                  <a:ext uri="{FF2B5EF4-FFF2-40B4-BE49-F238E27FC236}">
                    <a16:creationId xmlns:a16="http://schemas.microsoft.com/office/drawing/2014/main" id="{30E21186-B941-9AAB-C791-3115E4ACDD9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>
              <a:extLst>
                <a:ext uri="{FF2B5EF4-FFF2-40B4-BE49-F238E27FC236}">
                  <a16:creationId xmlns:a16="http://schemas.microsoft.com/office/drawing/2014/main" id="{20001C9E-9716-62EB-200A-6AC60D8F7F0C}"/>
                </a:ext>
              </a:extLst>
            </p:cNvPr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7" name="Freeform 1157">
                <a:extLst>
                  <a:ext uri="{FF2B5EF4-FFF2-40B4-BE49-F238E27FC236}">
                    <a16:creationId xmlns:a16="http://schemas.microsoft.com/office/drawing/2014/main" id="{3763AF6F-D0BF-A412-902A-12DDB4869C1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>
                <a:extLst>
                  <a:ext uri="{FF2B5EF4-FFF2-40B4-BE49-F238E27FC236}">
                    <a16:creationId xmlns:a16="http://schemas.microsoft.com/office/drawing/2014/main" id="{50B1AFCA-2DC7-E66D-73A9-80CDAC7AE48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>
              <a:extLst>
                <a:ext uri="{FF2B5EF4-FFF2-40B4-BE49-F238E27FC236}">
                  <a16:creationId xmlns:a16="http://schemas.microsoft.com/office/drawing/2014/main" id="{CAB4E97A-A42E-3C06-5F9C-3C9E1C65E1F6}"/>
                </a:ext>
              </a:extLst>
            </p:cNvPr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0" name="Freeform 1160">
                <a:extLst>
                  <a:ext uri="{FF2B5EF4-FFF2-40B4-BE49-F238E27FC236}">
                    <a16:creationId xmlns:a16="http://schemas.microsoft.com/office/drawing/2014/main" id="{3E8D2902-BA9A-12D8-5BEA-DD272BCFCA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>
                <a:extLst>
                  <a:ext uri="{FF2B5EF4-FFF2-40B4-BE49-F238E27FC236}">
                    <a16:creationId xmlns:a16="http://schemas.microsoft.com/office/drawing/2014/main" id="{9ED6AAA5-9BDE-DAC6-E131-C184D0F4F07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>
              <a:extLst>
                <a:ext uri="{FF2B5EF4-FFF2-40B4-BE49-F238E27FC236}">
                  <a16:creationId xmlns:a16="http://schemas.microsoft.com/office/drawing/2014/main" id="{6BCA160F-BD90-9120-E545-A03162EA6C4C}"/>
                </a:ext>
              </a:extLst>
            </p:cNvPr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3" name="Freeform 1163">
                <a:extLst>
                  <a:ext uri="{FF2B5EF4-FFF2-40B4-BE49-F238E27FC236}">
                    <a16:creationId xmlns:a16="http://schemas.microsoft.com/office/drawing/2014/main" id="{F25E2849-E1D7-BD99-62DA-C2D806C94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>
                <a:extLst>
                  <a:ext uri="{FF2B5EF4-FFF2-40B4-BE49-F238E27FC236}">
                    <a16:creationId xmlns:a16="http://schemas.microsoft.com/office/drawing/2014/main" id="{C431DC76-862A-4EC7-4FEF-7E738E84468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>
              <a:extLst>
                <a:ext uri="{FF2B5EF4-FFF2-40B4-BE49-F238E27FC236}">
                  <a16:creationId xmlns:a16="http://schemas.microsoft.com/office/drawing/2014/main" id="{83C9EA40-389E-07B7-C509-7D7B4BD2AF40}"/>
                </a:ext>
              </a:extLst>
            </p:cNvPr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6" name="Freeform 1166">
                <a:extLst>
                  <a:ext uri="{FF2B5EF4-FFF2-40B4-BE49-F238E27FC236}">
                    <a16:creationId xmlns:a16="http://schemas.microsoft.com/office/drawing/2014/main" id="{DCB8C9F2-62BE-E767-649F-0A1ECA2802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>
                <a:extLst>
                  <a:ext uri="{FF2B5EF4-FFF2-40B4-BE49-F238E27FC236}">
                    <a16:creationId xmlns:a16="http://schemas.microsoft.com/office/drawing/2014/main" id="{19094616-32E8-6E12-B976-0ED133902B4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>
              <a:extLst>
                <a:ext uri="{FF2B5EF4-FFF2-40B4-BE49-F238E27FC236}">
                  <a16:creationId xmlns:a16="http://schemas.microsoft.com/office/drawing/2014/main" id="{A057BBE0-C75F-5D1D-02FE-22C0A09D1487}"/>
                </a:ext>
              </a:extLst>
            </p:cNvPr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69" name="Freeform 1169">
                <a:extLst>
                  <a:ext uri="{FF2B5EF4-FFF2-40B4-BE49-F238E27FC236}">
                    <a16:creationId xmlns:a16="http://schemas.microsoft.com/office/drawing/2014/main" id="{01ACDCA8-E934-845C-D214-A43E9E0888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>
                <a:extLst>
                  <a:ext uri="{FF2B5EF4-FFF2-40B4-BE49-F238E27FC236}">
                    <a16:creationId xmlns:a16="http://schemas.microsoft.com/office/drawing/2014/main" id="{EE93D52B-839B-8BD4-6CDD-ECC17AE231B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>
              <a:extLst>
                <a:ext uri="{FF2B5EF4-FFF2-40B4-BE49-F238E27FC236}">
                  <a16:creationId xmlns:a16="http://schemas.microsoft.com/office/drawing/2014/main" id="{F30C3D9E-FE73-365F-A686-AC532208F3E3}"/>
                </a:ext>
              </a:extLst>
            </p:cNvPr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2" name="Freeform 1172">
                <a:extLst>
                  <a:ext uri="{FF2B5EF4-FFF2-40B4-BE49-F238E27FC236}">
                    <a16:creationId xmlns:a16="http://schemas.microsoft.com/office/drawing/2014/main" id="{43D649ED-5FD7-4D8F-6927-27D5D48436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>
                <a:extLst>
                  <a:ext uri="{FF2B5EF4-FFF2-40B4-BE49-F238E27FC236}">
                    <a16:creationId xmlns:a16="http://schemas.microsoft.com/office/drawing/2014/main" id="{EACBFF95-5F0D-6B2E-C53F-E08EE7A5FE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>
              <a:extLst>
                <a:ext uri="{FF2B5EF4-FFF2-40B4-BE49-F238E27FC236}">
                  <a16:creationId xmlns:a16="http://schemas.microsoft.com/office/drawing/2014/main" id="{89AC7118-888E-2178-E4CB-AE20257AB38C}"/>
                </a:ext>
              </a:extLst>
            </p:cNvPr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5" name="Freeform 1175">
                <a:extLst>
                  <a:ext uri="{FF2B5EF4-FFF2-40B4-BE49-F238E27FC236}">
                    <a16:creationId xmlns:a16="http://schemas.microsoft.com/office/drawing/2014/main" id="{661C6323-1817-2FDF-F40A-4695E1BC13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>
                <a:extLst>
                  <a:ext uri="{FF2B5EF4-FFF2-40B4-BE49-F238E27FC236}">
                    <a16:creationId xmlns:a16="http://schemas.microsoft.com/office/drawing/2014/main" id="{41C21241-AB38-0678-52C4-791DE4B259B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>
              <a:extLst>
                <a:ext uri="{FF2B5EF4-FFF2-40B4-BE49-F238E27FC236}">
                  <a16:creationId xmlns:a16="http://schemas.microsoft.com/office/drawing/2014/main" id="{B9C908BB-1F00-D15D-AF90-D62A462A4D6D}"/>
                </a:ext>
              </a:extLst>
            </p:cNvPr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8" name="Freeform 1178">
                <a:extLst>
                  <a:ext uri="{FF2B5EF4-FFF2-40B4-BE49-F238E27FC236}">
                    <a16:creationId xmlns:a16="http://schemas.microsoft.com/office/drawing/2014/main" id="{1AE11D78-E705-A4E3-0BFD-254E9170E1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>
                <a:extLst>
                  <a:ext uri="{FF2B5EF4-FFF2-40B4-BE49-F238E27FC236}">
                    <a16:creationId xmlns:a16="http://schemas.microsoft.com/office/drawing/2014/main" id="{38C5D82F-329F-CA03-D18F-E61360CB72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>
              <a:extLst>
                <a:ext uri="{FF2B5EF4-FFF2-40B4-BE49-F238E27FC236}">
                  <a16:creationId xmlns:a16="http://schemas.microsoft.com/office/drawing/2014/main" id="{46EE5D5E-0AFB-3806-4DE6-C202246C1672}"/>
                </a:ext>
              </a:extLst>
            </p:cNvPr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1" name="Freeform 1181">
                <a:extLst>
                  <a:ext uri="{FF2B5EF4-FFF2-40B4-BE49-F238E27FC236}">
                    <a16:creationId xmlns:a16="http://schemas.microsoft.com/office/drawing/2014/main" id="{F5EB7702-62B7-C404-4A4D-C5D890C496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>
                <a:extLst>
                  <a:ext uri="{FF2B5EF4-FFF2-40B4-BE49-F238E27FC236}">
                    <a16:creationId xmlns:a16="http://schemas.microsoft.com/office/drawing/2014/main" id="{CBB3750E-7D9D-8EE2-4BE3-8E64EF6BBD1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>
              <a:extLst>
                <a:ext uri="{FF2B5EF4-FFF2-40B4-BE49-F238E27FC236}">
                  <a16:creationId xmlns:a16="http://schemas.microsoft.com/office/drawing/2014/main" id="{42B9DA0B-6899-B526-DDD5-22BFB2D95DA0}"/>
                </a:ext>
              </a:extLst>
            </p:cNvPr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4" name="Freeform 1184">
                <a:extLst>
                  <a:ext uri="{FF2B5EF4-FFF2-40B4-BE49-F238E27FC236}">
                    <a16:creationId xmlns:a16="http://schemas.microsoft.com/office/drawing/2014/main" id="{A61BB4B0-33F8-D84A-F267-40C61C6B35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>
                <a:extLst>
                  <a:ext uri="{FF2B5EF4-FFF2-40B4-BE49-F238E27FC236}">
                    <a16:creationId xmlns:a16="http://schemas.microsoft.com/office/drawing/2014/main" id="{690334EC-D0E8-BF23-CF2C-DA5208C4C9B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>
              <a:extLst>
                <a:ext uri="{FF2B5EF4-FFF2-40B4-BE49-F238E27FC236}">
                  <a16:creationId xmlns:a16="http://schemas.microsoft.com/office/drawing/2014/main" id="{7D02D805-FF12-2F23-6C2C-A08A691BD0AB}"/>
                </a:ext>
              </a:extLst>
            </p:cNvPr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7" name="Freeform 1187">
                <a:extLst>
                  <a:ext uri="{FF2B5EF4-FFF2-40B4-BE49-F238E27FC236}">
                    <a16:creationId xmlns:a16="http://schemas.microsoft.com/office/drawing/2014/main" id="{10537374-B4E5-31E9-D82B-EECC525F28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>
                <a:extLst>
                  <a:ext uri="{FF2B5EF4-FFF2-40B4-BE49-F238E27FC236}">
                    <a16:creationId xmlns:a16="http://schemas.microsoft.com/office/drawing/2014/main" id="{A12F2708-BB52-95D2-5809-7FCDFA996DB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>
              <a:extLst>
                <a:ext uri="{FF2B5EF4-FFF2-40B4-BE49-F238E27FC236}">
                  <a16:creationId xmlns:a16="http://schemas.microsoft.com/office/drawing/2014/main" id="{C394B822-697C-BC5B-97BA-5F51C3CD1F19}"/>
                </a:ext>
              </a:extLst>
            </p:cNvPr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0" name="Freeform 1190">
                <a:extLst>
                  <a:ext uri="{FF2B5EF4-FFF2-40B4-BE49-F238E27FC236}">
                    <a16:creationId xmlns:a16="http://schemas.microsoft.com/office/drawing/2014/main" id="{02CB4909-35C7-29A1-7312-EC95C72546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>
                <a:extLst>
                  <a:ext uri="{FF2B5EF4-FFF2-40B4-BE49-F238E27FC236}">
                    <a16:creationId xmlns:a16="http://schemas.microsoft.com/office/drawing/2014/main" id="{96205164-E4CE-688C-8E4E-9DFE31F6A92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>
              <a:extLst>
                <a:ext uri="{FF2B5EF4-FFF2-40B4-BE49-F238E27FC236}">
                  <a16:creationId xmlns:a16="http://schemas.microsoft.com/office/drawing/2014/main" id="{A70ACA77-3ED8-2B9F-91CB-DE58309F9DAC}"/>
                </a:ext>
              </a:extLst>
            </p:cNvPr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3" name="Freeform 1193">
                <a:extLst>
                  <a:ext uri="{FF2B5EF4-FFF2-40B4-BE49-F238E27FC236}">
                    <a16:creationId xmlns:a16="http://schemas.microsoft.com/office/drawing/2014/main" id="{A31174D3-A7A5-D32D-6D1E-A7CAE28691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>
                <a:extLst>
                  <a:ext uri="{FF2B5EF4-FFF2-40B4-BE49-F238E27FC236}">
                    <a16:creationId xmlns:a16="http://schemas.microsoft.com/office/drawing/2014/main" id="{A456BAE9-931D-9BF8-520A-2E8802DB79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>
              <a:extLst>
                <a:ext uri="{FF2B5EF4-FFF2-40B4-BE49-F238E27FC236}">
                  <a16:creationId xmlns:a16="http://schemas.microsoft.com/office/drawing/2014/main" id="{2C11A132-C3F0-CAAA-536C-86341C13D7B2}"/>
                </a:ext>
              </a:extLst>
            </p:cNvPr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6" name="Freeform 1196">
                <a:extLst>
                  <a:ext uri="{FF2B5EF4-FFF2-40B4-BE49-F238E27FC236}">
                    <a16:creationId xmlns:a16="http://schemas.microsoft.com/office/drawing/2014/main" id="{8A0E18E0-261B-E14B-1FF7-5A441E576E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>
                <a:extLst>
                  <a:ext uri="{FF2B5EF4-FFF2-40B4-BE49-F238E27FC236}">
                    <a16:creationId xmlns:a16="http://schemas.microsoft.com/office/drawing/2014/main" id="{CDF5A24B-0F18-FCD0-7F44-C9EE6B4FEE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>
              <a:extLst>
                <a:ext uri="{FF2B5EF4-FFF2-40B4-BE49-F238E27FC236}">
                  <a16:creationId xmlns:a16="http://schemas.microsoft.com/office/drawing/2014/main" id="{B651F331-E26C-6A54-60A4-8C4419C29BBB}"/>
                </a:ext>
              </a:extLst>
            </p:cNvPr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199" name="Freeform 1199">
                <a:extLst>
                  <a:ext uri="{FF2B5EF4-FFF2-40B4-BE49-F238E27FC236}">
                    <a16:creationId xmlns:a16="http://schemas.microsoft.com/office/drawing/2014/main" id="{32DD5752-E13E-394D-CCF1-468914CB9E3F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>
                <a:extLst>
                  <a:ext uri="{FF2B5EF4-FFF2-40B4-BE49-F238E27FC236}">
                    <a16:creationId xmlns:a16="http://schemas.microsoft.com/office/drawing/2014/main" id="{C7EED8B9-7025-60B8-BDD6-15913BA02FB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>
              <a:extLst>
                <a:ext uri="{FF2B5EF4-FFF2-40B4-BE49-F238E27FC236}">
                  <a16:creationId xmlns:a16="http://schemas.microsoft.com/office/drawing/2014/main" id="{90CE55AB-D594-608C-9EF1-99DAEB56C8E5}"/>
                </a:ext>
              </a:extLst>
            </p:cNvPr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2" name="Freeform 1202">
                <a:extLst>
                  <a:ext uri="{FF2B5EF4-FFF2-40B4-BE49-F238E27FC236}">
                    <a16:creationId xmlns:a16="http://schemas.microsoft.com/office/drawing/2014/main" id="{94031F38-2B2F-ECE9-719C-213D053C67C4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>
                <a:extLst>
                  <a:ext uri="{FF2B5EF4-FFF2-40B4-BE49-F238E27FC236}">
                    <a16:creationId xmlns:a16="http://schemas.microsoft.com/office/drawing/2014/main" id="{CFA2B6F7-E18B-7982-696A-A3F89014EBFB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>
              <a:extLst>
                <a:ext uri="{FF2B5EF4-FFF2-40B4-BE49-F238E27FC236}">
                  <a16:creationId xmlns:a16="http://schemas.microsoft.com/office/drawing/2014/main" id="{338DBABE-9AF1-C185-4326-8DE76B48607C}"/>
                </a:ext>
              </a:extLst>
            </p:cNvPr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5" name="Freeform 1205">
                <a:extLst>
                  <a:ext uri="{FF2B5EF4-FFF2-40B4-BE49-F238E27FC236}">
                    <a16:creationId xmlns:a16="http://schemas.microsoft.com/office/drawing/2014/main" id="{8310672E-8CA5-F5B0-68DE-1EAB25E5897B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>
                <a:extLst>
                  <a:ext uri="{FF2B5EF4-FFF2-40B4-BE49-F238E27FC236}">
                    <a16:creationId xmlns:a16="http://schemas.microsoft.com/office/drawing/2014/main" id="{8F30BA5A-3420-169F-61AF-29F006B48C13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>
              <a:extLst>
                <a:ext uri="{FF2B5EF4-FFF2-40B4-BE49-F238E27FC236}">
                  <a16:creationId xmlns:a16="http://schemas.microsoft.com/office/drawing/2014/main" id="{E7778B95-94B8-4E76-B16C-0EE9DA253DCA}"/>
                </a:ext>
              </a:extLst>
            </p:cNvPr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8" name="Freeform 1208">
                <a:extLst>
                  <a:ext uri="{FF2B5EF4-FFF2-40B4-BE49-F238E27FC236}">
                    <a16:creationId xmlns:a16="http://schemas.microsoft.com/office/drawing/2014/main" id="{DD6BFEEF-4923-8735-BADC-054FCF0D7334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>
                <a:extLst>
                  <a:ext uri="{FF2B5EF4-FFF2-40B4-BE49-F238E27FC236}">
                    <a16:creationId xmlns:a16="http://schemas.microsoft.com/office/drawing/2014/main" id="{DF1D36F7-EB2A-469F-A12D-31B8E22D2B5C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>
              <a:extLst>
                <a:ext uri="{FF2B5EF4-FFF2-40B4-BE49-F238E27FC236}">
                  <a16:creationId xmlns:a16="http://schemas.microsoft.com/office/drawing/2014/main" id="{7A7E26FB-8AB2-1631-97D7-177B467F24EB}"/>
                </a:ext>
              </a:extLst>
            </p:cNvPr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1" name="Freeform 1211">
                <a:extLst>
                  <a:ext uri="{FF2B5EF4-FFF2-40B4-BE49-F238E27FC236}">
                    <a16:creationId xmlns:a16="http://schemas.microsoft.com/office/drawing/2014/main" id="{43886233-FF80-453F-2ED7-6062E1B5C956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>
                <a:extLst>
                  <a:ext uri="{FF2B5EF4-FFF2-40B4-BE49-F238E27FC236}">
                    <a16:creationId xmlns:a16="http://schemas.microsoft.com/office/drawing/2014/main" id="{484D57DA-3D9C-2B67-7A72-3C3E80C2B607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>
              <a:extLst>
                <a:ext uri="{FF2B5EF4-FFF2-40B4-BE49-F238E27FC236}">
                  <a16:creationId xmlns:a16="http://schemas.microsoft.com/office/drawing/2014/main" id="{59FBFB00-3B54-4950-AE32-958009806124}"/>
                </a:ext>
              </a:extLst>
            </p:cNvPr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4" name="Freeform 1214">
                <a:extLst>
                  <a:ext uri="{FF2B5EF4-FFF2-40B4-BE49-F238E27FC236}">
                    <a16:creationId xmlns:a16="http://schemas.microsoft.com/office/drawing/2014/main" id="{D593EE0F-E511-72A6-0693-3BE1B8F694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>
                <a:extLst>
                  <a:ext uri="{FF2B5EF4-FFF2-40B4-BE49-F238E27FC236}">
                    <a16:creationId xmlns:a16="http://schemas.microsoft.com/office/drawing/2014/main" id="{768C3B24-9D46-FF9D-81A6-4A1002EA54DB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>
              <a:extLst>
                <a:ext uri="{FF2B5EF4-FFF2-40B4-BE49-F238E27FC236}">
                  <a16:creationId xmlns:a16="http://schemas.microsoft.com/office/drawing/2014/main" id="{2EC2BC54-426B-81E5-C9A8-96513B231010}"/>
                </a:ext>
              </a:extLst>
            </p:cNvPr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7" name="Freeform 1217">
                <a:extLst>
                  <a:ext uri="{FF2B5EF4-FFF2-40B4-BE49-F238E27FC236}">
                    <a16:creationId xmlns:a16="http://schemas.microsoft.com/office/drawing/2014/main" id="{9E250A24-7296-DBC0-1A05-E22DDC5B5A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>
                <a:extLst>
                  <a:ext uri="{FF2B5EF4-FFF2-40B4-BE49-F238E27FC236}">
                    <a16:creationId xmlns:a16="http://schemas.microsoft.com/office/drawing/2014/main" id="{0C4983DF-2EDB-8E03-0395-38C609914976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>
              <a:extLst>
                <a:ext uri="{FF2B5EF4-FFF2-40B4-BE49-F238E27FC236}">
                  <a16:creationId xmlns:a16="http://schemas.microsoft.com/office/drawing/2014/main" id="{25F7484B-06AF-6FBE-A14C-DFE4FD3D88C7}"/>
                </a:ext>
              </a:extLst>
            </p:cNvPr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0" name="Freeform 1220">
                <a:extLst>
                  <a:ext uri="{FF2B5EF4-FFF2-40B4-BE49-F238E27FC236}">
                    <a16:creationId xmlns:a16="http://schemas.microsoft.com/office/drawing/2014/main" id="{AE64F403-B3B9-501E-C399-55519430E8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>
                <a:extLst>
                  <a:ext uri="{FF2B5EF4-FFF2-40B4-BE49-F238E27FC236}">
                    <a16:creationId xmlns:a16="http://schemas.microsoft.com/office/drawing/2014/main" id="{373140A5-37D5-604F-DED4-C96DC7AB7DA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>
              <a:extLst>
                <a:ext uri="{FF2B5EF4-FFF2-40B4-BE49-F238E27FC236}">
                  <a16:creationId xmlns:a16="http://schemas.microsoft.com/office/drawing/2014/main" id="{BFECE950-EA53-F456-1CAC-F3B108CF4FAA}"/>
                </a:ext>
              </a:extLst>
            </p:cNvPr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3" name="Freeform 1223">
                <a:extLst>
                  <a:ext uri="{FF2B5EF4-FFF2-40B4-BE49-F238E27FC236}">
                    <a16:creationId xmlns:a16="http://schemas.microsoft.com/office/drawing/2014/main" id="{897B58C9-3E54-E655-0162-9F1A5677FC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>
                <a:extLst>
                  <a:ext uri="{FF2B5EF4-FFF2-40B4-BE49-F238E27FC236}">
                    <a16:creationId xmlns:a16="http://schemas.microsoft.com/office/drawing/2014/main" id="{CEAD1460-0D7B-28C1-60AA-8333B76AD44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>
              <a:extLst>
                <a:ext uri="{FF2B5EF4-FFF2-40B4-BE49-F238E27FC236}">
                  <a16:creationId xmlns:a16="http://schemas.microsoft.com/office/drawing/2014/main" id="{726962ED-A78E-B798-3544-D62D6235777F}"/>
                </a:ext>
              </a:extLst>
            </p:cNvPr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6" name="Freeform 1226">
                <a:extLst>
                  <a:ext uri="{FF2B5EF4-FFF2-40B4-BE49-F238E27FC236}">
                    <a16:creationId xmlns:a16="http://schemas.microsoft.com/office/drawing/2014/main" id="{D5A05CB2-CEFB-928F-AE6D-0D413ABEA2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>
                <a:extLst>
                  <a:ext uri="{FF2B5EF4-FFF2-40B4-BE49-F238E27FC236}">
                    <a16:creationId xmlns:a16="http://schemas.microsoft.com/office/drawing/2014/main" id="{9EC03878-AD22-EA6C-2A8D-3E2E9108C47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>
              <a:extLst>
                <a:ext uri="{FF2B5EF4-FFF2-40B4-BE49-F238E27FC236}">
                  <a16:creationId xmlns:a16="http://schemas.microsoft.com/office/drawing/2014/main" id="{B6BB9A7C-50BF-DBD6-A7AE-5A8F2DC501F8}"/>
                </a:ext>
              </a:extLst>
            </p:cNvPr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29" name="Freeform 1229">
                <a:extLst>
                  <a:ext uri="{FF2B5EF4-FFF2-40B4-BE49-F238E27FC236}">
                    <a16:creationId xmlns:a16="http://schemas.microsoft.com/office/drawing/2014/main" id="{82022324-D36B-B189-4F44-C08A24DBE0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>
                <a:extLst>
                  <a:ext uri="{FF2B5EF4-FFF2-40B4-BE49-F238E27FC236}">
                    <a16:creationId xmlns:a16="http://schemas.microsoft.com/office/drawing/2014/main" id="{8159F2E9-E4D6-371C-4399-44DF68DD057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>
              <a:extLst>
                <a:ext uri="{FF2B5EF4-FFF2-40B4-BE49-F238E27FC236}">
                  <a16:creationId xmlns:a16="http://schemas.microsoft.com/office/drawing/2014/main" id="{B539964D-B382-D2A4-82F9-B247662ACCAB}"/>
                </a:ext>
              </a:extLst>
            </p:cNvPr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2" name="Freeform 1232">
                <a:extLst>
                  <a:ext uri="{FF2B5EF4-FFF2-40B4-BE49-F238E27FC236}">
                    <a16:creationId xmlns:a16="http://schemas.microsoft.com/office/drawing/2014/main" id="{3B79A694-ED7E-A833-ADCC-3494194A9E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>
                <a:extLst>
                  <a:ext uri="{FF2B5EF4-FFF2-40B4-BE49-F238E27FC236}">
                    <a16:creationId xmlns:a16="http://schemas.microsoft.com/office/drawing/2014/main" id="{4A2D6EDF-3AD9-BAEE-4F87-01AD065E1B5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>
              <a:extLst>
                <a:ext uri="{FF2B5EF4-FFF2-40B4-BE49-F238E27FC236}">
                  <a16:creationId xmlns:a16="http://schemas.microsoft.com/office/drawing/2014/main" id="{39F4A4EC-9A09-A3F9-913F-589EA38E3FF9}"/>
                </a:ext>
              </a:extLst>
            </p:cNvPr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5" name="Freeform 1235">
                <a:extLst>
                  <a:ext uri="{FF2B5EF4-FFF2-40B4-BE49-F238E27FC236}">
                    <a16:creationId xmlns:a16="http://schemas.microsoft.com/office/drawing/2014/main" id="{D2C28CDE-891F-A2FD-0D64-86CE4357A7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>
                <a:extLst>
                  <a:ext uri="{FF2B5EF4-FFF2-40B4-BE49-F238E27FC236}">
                    <a16:creationId xmlns:a16="http://schemas.microsoft.com/office/drawing/2014/main" id="{A737AF8D-EB3F-CC5D-D411-F3212B7E47B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>
              <a:extLst>
                <a:ext uri="{FF2B5EF4-FFF2-40B4-BE49-F238E27FC236}">
                  <a16:creationId xmlns:a16="http://schemas.microsoft.com/office/drawing/2014/main" id="{BF6BC8E6-01CB-6E11-EE96-6FEDE6CA7443}"/>
                </a:ext>
              </a:extLst>
            </p:cNvPr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8" name="Freeform 1238">
                <a:extLst>
                  <a:ext uri="{FF2B5EF4-FFF2-40B4-BE49-F238E27FC236}">
                    <a16:creationId xmlns:a16="http://schemas.microsoft.com/office/drawing/2014/main" id="{81ABDDF9-44CC-74CC-7AD6-B3276609CD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>
                <a:extLst>
                  <a:ext uri="{FF2B5EF4-FFF2-40B4-BE49-F238E27FC236}">
                    <a16:creationId xmlns:a16="http://schemas.microsoft.com/office/drawing/2014/main" id="{459A31DE-0813-C00C-FBCC-0C301729663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>
              <a:extLst>
                <a:ext uri="{FF2B5EF4-FFF2-40B4-BE49-F238E27FC236}">
                  <a16:creationId xmlns:a16="http://schemas.microsoft.com/office/drawing/2014/main" id="{E51DBF6E-32FB-8FD0-8C48-E25AB843CD5F}"/>
                </a:ext>
              </a:extLst>
            </p:cNvPr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1" name="Freeform 1241">
                <a:extLst>
                  <a:ext uri="{FF2B5EF4-FFF2-40B4-BE49-F238E27FC236}">
                    <a16:creationId xmlns:a16="http://schemas.microsoft.com/office/drawing/2014/main" id="{BA0DF4EE-8C6F-880E-8B08-B7E9B74A4B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>
                <a:extLst>
                  <a:ext uri="{FF2B5EF4-FFF2-40B4-BE49-F238E27FC236}">
                    <a16:creationId xmlns:a16="http://schemas.microsoft.com/office/drawing/2014/main" id="{3FE4BF01-3DF8-DE7A-AD5C-23C2A3FB8DD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>
              <a:extLst>
                <a:ext uri="{FF2B5EF4-FFF2-40B4-BE49-F238E27FC236}">
                  <a16:creationId xmlns:a16="http://schemas.microsoft.com/office/drawing/2014/main" id="{8AE498BF-FDC4-3FE4-85A0-040AC3987D27}"/>
                </a:ext>
              </a:extLst>
            </p:cNvPr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4" name="Freeform 1244">
                <a:extLst>
                  <a:ext uri="{FF2B5EF4-FFF2-40B4-BE49-F238E27FC236}">
                    <a16:creationId xmlns:a16="http://schemas.microsoft.com/office/drawing/2014/main" id="{E56F6C45-E1C0-FB17-DBE1-EF1344C8BA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>
                <a:extLst>
                  <a:ext uri="{FF2B5EF4-FFF2-40B4-BE49-F238E27FC236}">
                    <a16:creationId xmlns:a16="http://schemas.microsoft.com/office/drawing/2014/main" id="{F63ABA9E-B069-EA57-92A5-82CEFE5ADBDD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>
              <a:extLst>
                <a:ext uri="{FF2B5EF4-FFF2-40B4-BE49-F238E27FC236}">
                  <a16:creationId xmlns:a16="http://schemas.microsoft.com/office/drawing/2014/main" id="{E2AA7C1B-0A47-7533-15B9-4D09A1DF7F00}"/>
                </a:ext>
              </a:extLst>
            </p:cNvPr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7" name="Freeform 1247">
                <a:extLst>
                  <a:ext uri="{FF2B5EF4-FFF2-40B4-BE49-F238E27FC236}">
                    <a16:creationId xmlns:a16="http://schemas.microsoft.com/office/drawing/2014/main" id="{9613CCFB-0B16-556C-48FE-D118845BD3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>
                <a:extLst>
                  <a:ext uri="{FF2B5EF4-FFF2-40B4-BE49-F238E27FC236}">
                    <a16:creationId xmlns:a16="http://schemas.microsoft.com/office/drawing/2014/main" id="{773BFED2-B352-0413-EB2F-B920FAF33460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>
              <a:extLst>
                <a:ext uri="{FF2B5EF4-FFF2-40B4-BE49-F238E27FC236}">
                  <a16:creationId xmlns:a16="http://schemas.microsoft.com/office/drawing/2014/main" id="{E50CB6CD-C7F0-4ABA-17DE-8ED0AB621E2D}"/>
                </a:ext>
              </a:extLst>
            </p:cNvPr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0" name="Freeform 1250">
                <a:extLst>
                  <a:ext uri="{FF2B5EF4-FFF2-40B4-BE49-F238E27FC236}">
                    <a16:creationId xmlns:a16="http://schemas.microsoft.com/office/drawing/2014/main" id="{20D4FCC0-E261-1F4C-31D6-CD8BC4BAEF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>
                <a:extLst>
                  <a:ext uri="{FF2B5EF4-FFF2-40B4-BE49-F238E27FC236}">
                    <a16:creationId xmlns:a16="http://schemas.microsoft.com/office/drawing/2014/main" id="{4252DB46-3D5B-AC50-08AB-B8FF219BB596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>
              <a:extLst>
                <a:ext uri="{FF2B5EF4-FFF2-40B4-BE49-F238E27FC236}">
                  <a16:creationId xmlns:a16="http://schemas.microsoft.com/office/drawing/2014/main" id="{7A45C3C2-28F3-62E3-44E8-CF1AA22B3257}"/>
                </a:ext>
              </a:extLst>
            </p:cNvPr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3" name="Freeform 1253">
                <a:extLst>
                  <a:ext uri="{FF2B5EF4-FFF2-40B4-BE49-F238E27FC236}">
                    <a16:creationId xmlns:a16="http://schemas.microsoft.com/office/drawing/2014/main" id="{8F9456D2-1C3B-4C0D-E3C7-E1B1B976D6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>
                <a:extLst>
                  <a:ext uri="{FF2B5EF4-FFF2-40B4-BE49-F238E27FC236}">
                    <a16:creationId xmlns:a16="http://schemas.microsoft.com/office/drawing/2014/main" id="{918EB11F-4C91-3E7C-58A3-FFE487E9019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>
              <a:extLst>
                <a:ext uri="{FF2B5EF4-FFF2-40B4-BE49-F238E27FC236}">
                  <a16:creationId xmlns:a16="http://schemas.microsoft.com/office/drawing/2014/main" id="{695AB526-FE06-319F-0F28-1D127D27C5EA}"/>
                </a:ext>
              </a:extLst>
            </p:cNvPr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6" name="Freeform 1256">
                <a:extLst>
                  <a:ext uri="{FF2B5EF4-FFF2-40B4-BE49-F238E27FC236}">
                    <a16:creationId xmlns:a16="http://schemas.microsoft.com/office/drawing/2014/main" id="{6E62DB41-0A41-BC7E-597C-A33696C8BA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>
                <a:extLst>
                  <a:ext uri="{FF2B5EF4-FFF2-40B4-BE49-F238E27FC236}">
                    <a16:creationId xmlns:a16="http://schemas.microsoft.com/office/drawing/2014/main" id="{0E971DCA-5694-79D0-D6F8-FB215A3FA60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>
              <a:extLst>
                <a:ext uri="{FF2B5EF4-FFF2-40B4-BE49-F238E27FC236}">
                  <a16:creationId xmlns:a16="http://schemas.microsoft.com/office/drawing/2014/main" id="{E2866252-DD6B-8B01-BF3A-20D4AF419E93}"/>
                </a:ext>
              </a:extLst>
            </p:cNvPr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59" name="Freeform 1259">
                <a:extLst>
                  <a:ext uri="{FF2B5EF4-FFF2-40B4-BE49-F238E27FC236}">
                    <a16:creationId xmlns:a16="http://schemas.microsoft.com/office/drawing/2014/main" id="{C6C2632D-CEB8-6C99-A5D6-9857C9C783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>
                <a:extLst>
                  <a:ext uri="{FF2B5EF4-FFF2-40B4-BE49-F238E27FC236}">
                    <a16:creationId xmlns:a16="http://schemas.microsoft.com/office/drawing/2014/main" id="{84DB2843-5FE1-72D8-F26B-674CF3A4B75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>
              <a:extLst>
                <a:ext uri="{FF2B5EF4-FFF2-40B4-BE49-F238E27FC236}">
                  <a16:creationId xmlns:a16="http://schemas.microsoft.com/office/drawing/2014/main" id="{C10CB3A8-060E-A251-B300-D9E0E1434E22}"/>
                </a:ext>
              </a:extLst>
            </p:cNvPr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2" name="Freeform 1262">
                <a:extLst>
                  <a:ext uri="{FF2B5EF4-FFF2-40B4-BE49-F238E27FC236}">
                    <a16:creationId xmlns:a16="http://schemas.microsoft.com/office/drawing/2014/main" id="{959DFFDA-8398-2BEA-814B-E3B6AD0F8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>
                <a:extLst>
                  <a:ext uri="{FF2B5EF4-FFF2-40B4-BE49-F238E27FC236}">
                    <a16:creationId xmlns:a16="http://schemas.microsoft.com/office/drawing/2014/main" id="{C1C35958-45AB-7204-DC0D-8DB910D54B0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>
              <a:extLst>
                <a:ext uri="{FF2B5EF4-FFF2-40B4-BE49-F238E27FC236}">
                  <a16:creationId xmlns:a16="http://schemas.microsoft.com/office/drawing/2014/main" id="{A13C76B6-B581-F688-8D36-5C0AD150B725}"/>
                </a:ext>
              </a:extLst>
            </p:cNvPr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5" name="Freeform 1265">
                <a:extLst>
                  <a:ext uri="{FF2B5EF4-FFF2-40B4-BE49-F238E27FC236}">
                    <a16:creationId xmlns:a16="http://schemas.microsoft.com/office/drawing/2014/main" id="{591BA8E8-6356-754C-8AD7-2FF805EB2E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>
                <a:extLst>
                  <a:ext uri="{FF2B5EF4-FFF2-40B4-BE49-F238E27FC236}">
                    <a16:creationId xmlns:a16="http://schemas.microsoft.com/office/drawing/2014/main" id="{0CF8BB99-5057-D561-476E-FE10B36C49E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>
              <a:extLst>
                <a:ext uri="{FF2B5EF4-FFF2-40B4-BE49-F238E27FC236}">
                  <a16:creationId xmlns:a16="http://schemas.microsoft.com/office/drawing/2014/main" id="{CB61F129-606A-61A3-459E-164C5A66028E}"/>
                </a:ext>
              </a:extLst>
            </p:cNvPr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8" name="Freeform 1268">
                <a:extLst>
                  <a:ext uri="{FF2B5EF4-FFF2-40B4-BE49-F238E27FC236}">
                    <a16:creationId xmlns:a16="http://schemas.microsoft.com/office/drawing/2014/main" id="{3863F350-F4C8-E871-E30B-3310B468FD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>
                <a:extLst>
                  <a:ext uri="{FF2B5EF4-FFF2-40B4-BE49-F238E27FC236}">
                    <a16:creationId xmlns:a16="http://schemas.microsoft.com/office/drawing/2014/main" id="{035B79DD-A86A-13A8-04BB-F1F064ECB15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>
              <a:extLst>
                <a:ext uri="{FF2B5EF4-FFF2-40B4-BE49-F238E27FC236}">
                  <a16:creationId xmlns:a16="http://schemas.microsoft.com/office/drawing/2014/main" id="{E98F6885-2F46-CDE4-017C-6553819A6F1B}"/>
                </a:ext>
              </a:extLst>
            </p:cNvPr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1" name="Freeform 1271">
                <a:extLst>
                  <a:ext uri="{FF2B5EF4-FFF2-40B4-BE49-F238E27FC236}">
                    <a16:creationId xmlns:a16="http://schemas.microsoft.com/office/drawing/2014/main" id="{575B347C-FC05-08B3-3240-9ABCCA24F3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>
                <a:extLst>
                  <a:ext uri="{FF2B5EF4-FFF2-40B4-BE49-F238E27FC236}">
                    <a16:creationId xmlns:a16="http://schemas.microsoft.com/office/drawing/2014/main" id="{14559479-59AA-7AAB-4C2C-FC1D3F0DEE8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>
              <a:extLst>
                <a:ext uri="{FF2B5EF4-FFF2-40B4-BE49-F238E27FC236}">
                  <a16:creationId xmlns:a16="http://schemas.microsoft.com/office/drawing/2014/main" id="{34259093-FFE4-63AD-4F8F-9A853333C09D}"/>
                </a:ext>
              </a:extLst>
            </p:cNvPr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4" name="Freeform 1274">
                <a:extLst>
                  <a:ext uri="{FF2B5EF4-FFF2-40B4-BE49-F238E27FC236}">
                    <a16:creationId xmlns:a16="http://schemas.microsoft.com/office/drawing/2014/main" id="{1CB59430-63D5-24E2-E278-F6B028F5D8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>
                <a:extLst>
                  <a:ext uri="{FF2B5EF4-FFF2-40B4-BE49-F238E27FC236}">
                    <a16:creationId xmlns:a16="http://schemas.microsoft.com/office/drawing/2014/main" id="{3C22E522-D927-6B27-07E2-40F94414EFC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>
              <a:extLst>
                <a:ext uri="{FF2B5EF4-FFF2-40B4-BE49-F238E27FC236}">
                  <a16:creationId xmlns:a16="http://schemas.microsoft.com/office/drawing/2014/main" id="{EF2235DD-F381-6BAB-F508-D46A2252925D}"/>
                </a:ext>
              </a:extLst>
            </p:cNvPr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7" name="Freeform 1277">
                <a:extLst>
                  <a:ext uri="{FF2B5EF4-FFF2-40B4-BE49-F238E27FC236}">
                    <a16:creationId xmlns:a16="http://schemas.microsoft.com/office/drawing/2014/main" id="{F45A2823-34DF-CDD0-8F18-77BF2B813F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>
                <a:extLst>
                  <a:ext uri="{FF2B5EF4-FFF2-40B4-BE49-F238E27FC236}">
                    <a16:creationId xmlns:a16="http://schemas.microsoft.com/office/drawing/2014/main" id="{69739AE7-56F2-7EBE-EACE-CB0807B0D9D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>
              <a:extLst>
                <a:ext uri="{FF2B5EF4-FFF2-40B4-BE49-F238E27FC236}">
                  <a16:creationId xmlns:a16="http://schemas.microsoft.com/office/drawing/2014/main" id="{26CFCF65-F18A-2A84-4619-A6695D5AC8D7}"/>
                </a:ext>
              </a:extLst>
            </p:cNvPr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0" name="Freeform 1280">
                <a:extLst>
                  <a:ext uri="{FF2B5EF4-FFF2-40B4-BE49-F238E27FC236}">
                    <a16:creationId xmlns:a16="http://schemas.microsoft.com/office/drawing/2014/main" id="{A9782616-DF66-8061-F5FF-7B2CA6A3EC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>
                <a:extLst>
                  <a:ext uri="{FF2B5EF4-FFF2-40B4-BE49-F238E27FC236}">
                    <a16:creationId xmlns:a16="http://schemas.microsoft.com/office/drawing/2014/main" id="{50075543-7F28-7111-820E-F983AA1878A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>
              <a:extLst>
                <a:ext uri="{FF2B5EF4-FFF2-40B4-BE49-F238E27FC236}">
                  <a16:creationId xmlns:a16="http://schemas.microsoft.com/office/drawing/2014/main" id="{900875AC-88A0-4FAE-D76A-ED3500D798CF}"/>
                </a:ext>
              </a:extLst>
            </p:cNvPr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3" name="Freeform 1283">
                <a:extLst>
                  <a:ext uri="{FF2B5EF4-FFF2-40B4-BE49-F238E27FC236}">
                    <a16:creationId xmlns:a16="http://schemas.microsoft.com/office/drawing/2014/main" id="{3393FC20-9630-7463-73DE-3A97ED4EF1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>
                <a:extLst>
                  <a:ext uri="{FF2B5EF4-FFF2-40B4-BE49-F238E27FC236}">
                    <a16:creationId xmlns:a16="http://schemas.microsoft.com/office/drawing/2014/main" id="{73F3078D-DC4B-C4AC-44C7-EE321E8B0DE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>
              <a:extLst>
                <a:ext uri="{FF2B5EF4-FFF2-40B4-BE49-F238E27FC236}">
                  <a16:creationId xmlns:a16="http://schemas.microsoft.com/office/drawing/2014/main" id="{3B933B2E-7593-940C-CE70-69B994388FF0}"/>
                </a:ext>
              </a:extLst>
            </p:cNvPr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6" name="Freeform 1286">
                <a:extLst>
                  <a:ext uri="{FF2B5EF4-FFF2-40B4-BE49-F238E27FC236}">
                    <a16:creationId xmlns:a16="http://schemas.microsoft.com/office/drawing/2014/main" id="{A5808C2D-1C6C-E36C-B36C-2105E67A85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>
                <a:extLst>
                  <a:ext uri="{FF2B5EF4-FFF2-40B4-BE49-F238E27FC236}">
                    <a16:creationId xmlns:a16="http://schemas.microsoft.com/office/drawing/2014/main" id="{970D5661-C4F3-3BBF-02A8-1E866048075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8" name="AutoShape 1288">
              <a:extLst>
                <a:ext uri="{FF2B5EF4-FFF2-40B4-BE49-F238E27FC236}">
                  <a16:creationId xmlns:a16="http://schemas.microsoft.com/office/drawing/2014/main" id="{4834AE5D-482A-EDE2-798E-8F8E6F48E2B7}"/>
                </a:ext>
              </a:extLst>
            </p:cNvPr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9" name="AutoShape 1289">
              <a:extLst>
                <a:ext uri="{FF2B5EF4-FFF2-40B4-BE49-F238E27FC236}">
                  <a16:creationId xmlns:a16="http://schemas.microsoft.com/office/drawing/2014/main" id="{B7C0C70F-C227-8DFA-4B21-C5E6B3938D46}"/>
                </a:ext>
              </a:extLst>
            </p:cNvPr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>
              <a:extLst>
                <a:ext uri="{FF2B5EF4-FFF2-40B4-BE49-F238E27FC236}">
                  <a16:creationId xmlns:a16="http://schemas.microsoft.com/office/drawing/2014/main" id="{B6D55DAF-272D-0597-9FAA-9A1D286C9446}"/>
                </a:ext>
              </a:extLst>
            </p:cNvPr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>
              <a:extLst>
                <a:ext uri="{FF2B5EF4-FFF2-40B4-BE49-F238E27FC236}">
                  <a16:creationId xmlns:a16="http://schemas.microsoft.com/office/drawing/2014/main" id="{0C6D6DDF-827B-6F52-2620-F4BC7DEA53D2}"/>
                </a:ext>
              </a:extLst>
            </p:cNvPr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>
              <a:extLst>
                <a:ext uri="{FF2B5EF4-FFF2-40B4-BE49-F238E27FC236}">
                  <a16:creationId xmlns:a16="http://schemas.microsoft.com/office/drawing/2014/main" id="{80243F08-DFE8-0525-5CAC-14ACF0003B61}"/>
                </a:ext>
              </a:extLst>
            </p:cNvPr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>
              <a:extLst>
                <a:ext uri="{FF2B5EF4-FFF2-40B4-BE49-F238E27FC236}">
                  <a16:creationId xmlns:a16="http://schemas.microsoft.com/office/drawing/2014/main" id="{4B748A0A-5BF6-08F2-8FAA-8628A0492436}"/>
                </a:ext>
              </a:extLst>
            </p:cNvPr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>
              <a:extLst>
                <a:ext uri="{FF2B5EF4-FFF2-40B4-BE49-F238E27FC236}">
                  <a16:creationId xmlns:a16="http://schemas.microsoft.com/office/drawing/2014/main" id="{0B5F32FB-F625-5C42-DD1A-9AB3601CED17}"/>
                </a:ext>
              </a:extLst>
            </p:cNvPr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>
              <a:extLst>
                <a:ext uri="{FF2B5EF4-FFF2-40B4-BE49-F238E27FC236}">
                  <a16:creationId xmlns:a16="http://schemas.microsoft.com/office/drawing/2014/main" id="{14821C0A-651B-9566-934D-FA5596B1DDF8}"/>
                </a:ext>
              </a:extLst>
            </p:cNvPr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>
              <a:extLst>
                <a:ext uri="{FF2B5EF4-FFF2-40B4-BE49-F238E27FC236}">
                  <a16:creationId xmlns:a16="http://schemas.microsoft.com/office/drawing/2014/main" id="{46FAEDA5-A385-B976-800C-4E9827FA23B7}"/>
                </a:ext>
              </a:extLst>
            </p:cNvPr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>
              <a:extLst>
                <a:ext uri="{FF2B5EF4-FFF2-40B4-BE49-F238E27FC236}">
                  <a16:creationId xmlns:a16="http://schemas.microsoft.com/office/drawing/2014/main" id="{3FAF5E2D-F03E-B69B-033C-E4E4D25E0019}"/>
                </a:ext>
              </a:extLst>
            </p:cNvPr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>
              <a:extLst>
                <a:ext uri="{FF2B5EF4-FFF2-40B4-BE49-F238E27FC236}">
                  <a16:creationId xmlns:a16="http://schemas.microsoft.com/office/drawing/2014/main" id="{A2544A6D-2B2C-6315-D418-70B14F08A2FC}"/>
                </a:ext>
              </a:extLst>
            </p:cNvPr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>
              <a:extLst>
                <a:ext uri="{FF2B5EF4-FFF2-40B4-BE49-F238E27FC236}">
                  <a16:creationId xmlns:a16="http://schemas.microsoft.com/office/drawing/2014/main" id="{B73D2FB5-623B-E419-315B-226BCA24A87B}"/>
                </a:ext>
              </a:extLst>
            </p:cNvPr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>
              <a:extLst>
                <a:ext uri="{FF2B5EF4-FFF2-40B4-BE49-F238E27FC236}">
                  <a16:creationId xmlns:a16="http://schemas.microsoft.com/office/drawing/2014/main" id="{BC03ED0F-E57E-CBA6-916C-C471A20FD9C7}"/>
                </a:ext>
              </a:extLst>
            </p:cNvPr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>
              <a:extLst>
                <a:ext uri="{FF2B5EF4-FFF2-40B4-BE49-F238E27FC236}">
                  <a16:creationId xmlns:a16="http://schemas.microsoft.com/office/drawing/2014/main" id="{3D08E6DD-DF0D-8C85-FDA0-C2EC5BE2D1FE}"/>
                </a:ext>
              </a:extLst>
            </p:cNvPr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>
              <a:extLst>
                <a:ext uri="{FF2B5EF4-FFF2-40B4-BE49-F238E27FC236}">
                  <a16:creationId xmlns:a16="http://schemas.microsoft.com/office/drawing/2014/main" id="{17868DC6-3182-FA82-B4B6-348986844D48}"/>
                </a:ext>
              </a:extLst>
            </p:cNvPr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>
              <a:extLst>
                <a:ext uri="{FF2B5EF4-FFF2-40B4-BE49-F238E27FC236}">
                  <a16:creationId xmlns:a16="http://schemas.microsoft.com/office/drawing/2014/main" id="{CE345186-93E9-3B09-C28B-8D9918590864}"/>
                </a:ext>
              </a:extLst>
            </p:cNvPr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>
              <a:extLst>
                <a:ext uri="{FF2B5EF4-FFF2-40B4-BE49-F238E27FC236}">
                  <a16:creationId xmlns:a16="http://schemas.microsoft.com/office/drawing/2014/main" id="{CDE86887-B881-FB56-8ABE-EC1A0E65C898}"/>
                </a:ext>
              </a:extLst>
            </p:cNvPr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>
              <a:extLst>
                <a:ext uri="{FF2B5EF4-FFF2-40B4-BE49-F238E27FC236}">
                  <a16:creationId xmlns:a16="http://schemas.microsoft.com/office/drawing/2014/main" id="{FBB9BD65-0602-B209-65F4-11CEB951274F}"/>
                </a:ext>
              </a:extLst>
            </p:cNvPr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>
              <a:extLst>
                <a:ext uri="{FF2B5EF4-FFF2-40B4-BE49-F238E27FC236}">
                  <a16:creationId xmlns:a16="http://schemas.microsoft.com/office/drawing/2014/main" id="{82BECE6D-C951-D634-032D-59B0AC416543}"/>
                </a:ext>
              </a:extLst>
            </p:cNvPr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>
              <a:extLst>
                <a:ext uri="{FF2B5EF4-FFF2-40B4-BE49-F238E27FC236}">
                  <a16:creationId xmlns:a16="http://schemas.microsoft.com/office/drawing/2014/main" id="{F479EA7E-C1A4-FE1A-0951-B0E93BB63B23}"/>
                </a:ext>
              </a:extLst>
            </p:cNvPr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>
              <a:extLst>
                <a:ext uri="{FF2B5EF4-FFF2-40B4-BE49-F238E27FC236}">
                  <a16:creationId xmlns:a16="http://schemas.microsoft.com/office/drawing/2014/main" id="{F43C341A-CBAD-A537-4083-5C6A9CC57BD0}"/>
                </a:ext>
              </a:extLst>
            </p:cNvPr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>
              <a:extLst>
                <a:ext uri="{FF2B5EF4-FFF2-40B4-BE49-F238E27FC236}">
                  <a16:creationId xmlns:a16="http://schemas.microsoft.com/office/drawing/2014/main" id="{1F5BB9A3-B5DE-4045-3665-0194EE72E4A5}"/>
                </a:ext>
              </a:extLst>
            </p:cNvPr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>
              <a:extLst>
                <a:ext uri="{FF2B5EF4-FFF2-40B4-BE49-F238E27FC236}">
                  <a16:creationId xmlns:a16="http://schemas.microsoft.com/office/drawing/2014/main" id="{995C2ECF-D598-DEC5-BB7E-604FC1A469D4}"/>
                </a:ext>
              </a:extLst>
            </p:cNvPr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>
              <a:extLst>
                <a:ext uri="{FF2B5EF4-FFF2-40B4-BE49-F238E27FC236}">
                  <a16:creationId xmlns:a16="http://schemas.microsoft.com/office/drawing/2014/main" id="{33C4BF31-8DCB-8007-E623-C6FC4A3203FD}"/>
                </a:ext>
              </a:extLst>
            </p:cNvPr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>
              <a:extLst>
                <a:ext uri="{FF2B5EF4-FFF2-40B4-BE49-F238E27FC236}">
                  <a16:creationId xmlns:a16="http://schemas.microsoft.com/office/drawing/2014/main" id="{62EE5F19-84C9-2087-5ECE-ABEEEEB5C42B}"/>
                </a:ext>
              </a:extLst>
            </p:cNvPr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>
              <a:extLst>
                <a:ext uri="{FF2B5EF4-FFF2-40B4-BE49-F238E27FC236}">
                  <a16:creationId xmlns:a16="http://schemas.microsoft.com/office/drawing/2014/main" id="{2B8E3CD4-9F0F-CB94-47EE-98EBE94987DA}"/>
                </a:ext>
              </a:extLst>
            </p:cNvPr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>
              <a:extLst>
                <a:ext uri="{FF2B5EF4-FFF2-40B4-BE49-F238E27FC236}">
                  <a16:creationId xmlns:a16="http://schemas.microsoft.com/office/drawing/2014/main" id="{4E82181E-799F-ED1E-33F3-013DADAF0FC5}"/>
                </a:ext>
              </a:extLst>
            </p:cNvPr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>
              <a:extLst>
                <a:ext uri="{FF2B5EF4-FFF2-40B4-BE49-F238E27FC236}">
                  <a16:creationId xmlns:a16="http://schemas.microsoft.com/office/drawing/2014/main" id="{07B16C2F-B539-AC85-6248-E230DAD026C3}"/>
                </a:ext>
              </a:extLst>
            </p:cNvPr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>
              <a:extLst>
                <a:ext uri="{FF2B5EF4-FFF2-40B4-BE49-F238E27FC236}">
                  <a16:creationId xmlns:a16="http://schemas.microsoft.com/office/drawing/2014/main" id="{531DD782-B1C9-90EE-6719-4D92B850D21C}"/>
                </a:ext>
              </a:extLst>
            </p:cNvPr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>
              <a:extLst>
                <a:ext uri="{FF2B5EF4-FFF2-40B4-BE49-F238E27FC236}">
                  <a16:creationId xmlns:a16="http://schemas.microsoft.com/office/drawing/2014/main" id="{88542DDC-ECDA-58C1-EC7B-A7105B54FF2B}"/>
                </a:ext>
              </a:extLst>
            </p:cNvPr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>
              <a:extLst>
                <a:ext uri="{FF2B5EF4-FFF2-40B4-BE49-F238E27FC236}">
                  <a16:creationId xmlns:a16="http://schemas.microsoft.com/office/drawing/2014/main" id="{47347636-4F2B-90AE-30F6-16820D78A658}"/>
                </a:ext>
              </a:extLst>
            </p:cNvPr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9" name="Group 1319">
              <a:extLst>
                <a:ext uri="{FF2B5EF4-FFF2-40B4-BE49-F238E27FC236}">
                  <a16:creationId xmlns:a16="http://schemas.microsoft.com/office/drawing/2014/main" id="{0B7D1093-6D26-72C2-D0EF-33E2453C471D}"/>
                </a:ext>
              </a:extLst>
            </p:cNvPr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0" name="Freeform 1320">
                <a:extLst>
                  <a:ext uri="{FF2B5EF4-FFF2-40B4-BE49-F238E27FC236}">
                    <a16:creationId xmlns:a16="http://schemas.microsoft.com/office/drawing/2014/main" id="{0F8B58E5-8724-88BB-E0C8-E1F8CB5C514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>
                <a:extLst>
                  <a:ext uri="{FF2B5EF4-FFF2-40B4-BE49-F238E27FC236}">
                    <a16:creationId xmlns:a16="http://schemas.microsoft.com/office/drawing/2014/main" id="{367E844E-65BC-3DAD-5B94-5512C05B77B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>
              <a:extLst>
                <a:ext uri="{FF2B5EF4-FFF2-40B4-BE49-F238E27FC236}">
                  <a16:creationId xmlns:a16="http://schemas.microsoft.com/office/drawing/2014/main" id="{467ABBA7-0E19-4358-83B4-4456A98C1404}"/>
                </a:ext>
              </a:extLst>
            </p:cNvPr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3" name="Freeform 1323">
                <a:extLst>
                  <a:ext uri="{FF2B5EF4-FFF2-40B4-BE49-F238E27FC236}">
                    <a16:creationId xmlns:a16="http://schemas.microsoft.com/office/drawing/2014/main" id="{B173E117-41B1-11B4-05F8-AE69D856772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>
                <a:extLst>
                  <a:ext uri="{FF2B5EF4-FFF2-40B4-BE49-F238E27FC236}">
                    <a16:creationId xmlns:a16="http://schemas.microsoft.com/office/drawing/2014/main" id="{99CF5B77-1BD1-4E00-0ACE-9E3FD707C23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>
              <a:extLst>
                <a:ext uri="{FF2B5EF4-FFF2-40B4-BE49-F238E27FC236}">
                  <a16:creationId xmlns:a16="http://schemas.microsoft.com/office/drawing/2014/main" id="{4767A3BA-3D57-AB34-1D1F-98E1B11E2EBE}"/>
                </a:ext>
              </a:extLst>
            </p:cNvPr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6" name="Freeform 1326">
                <a:extLst>
                  <a:ext uri="{FF2B5EF4-FFF2-40B4-BE49-F238E27FC236}">
                    <a16:creationId xmlns:a16="http://schemas.microsoft.com/office/drawing/2014/main" id="{5B4DF48C-CB5B-1B08-F2AD-86DCE756FFA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>
                <a:extLst>
                  <a:ext uri="{FF2B5EF4-FFF2-40B4-BE49-F238E27FC236}">
                    <a16:creationId xmlns:a16="http://schemas.microsoft.com/office/drawing/2014/main" id="{85EDD4C9-3F64-A78A-5F5B-B2C27280078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>
              <a:extLst>
                <a:ext uri="{FF2B5EF4-FFF2-40B4-BE49-F238E27FC236}">
                  <a16:creationId xmlns:a16="http://schemas.microsoft.com/office/drawing/2014/main" id="{7F783180-561C-4F8D-EDB3-564B201E0945}"/>
                </a:ext>
              </a:extLst>
            </p:cNvPr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29" name="Freeform 1329">
                <a:extLst>
                  <a:ext uri="{FF2B5EF4-FFF2-40B4-BE49-F238E27FC236}">
                    <a16:creationId xmlns:a16="http://schemas.microsoft.com/office/drawing/2014/main" id="{28ED689B-E7C9-5B4C-014D-5460115D9CD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>
                <a:extLst>
                  <a:ext uri="{FF2B5EF4-FFF2-40B4-BE49-F238E27FC236}">
                    <a16:creationId xmlns:a16="http://schemas.microsoft.com/office/drawing/2014/main" id="{53964935-5704-C0D9-1337-55021D1EE89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>
              <a:extLst>
                <a:ext uri="{FF2B5EF4-FFF2-40B4-BE49-F238E27FC236}">
                  <a16:creationId xmlns:a16="http://schemas.microsoft.com/office/drawing/2014/main" id="{0BF09638-874D-0E3E-594C-622B8BA23E2D}"/>
                </a:ext>
              </a:extLst>
            </p:cNvPr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2" name="Freeform 1332">
                <a:extLst>
                  <a:ext uri="{FF2B5EF4-FFF2-40B4-BE49-F238E27FC236}">
                    <a16:creationId xmlns:a16="http://schemas.microsoft.com/office/drawing/2014/main" id="{EDAD7FB4-1858-82DA-84C0-8E8ED7EF91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>
                <a:extLst>
                  <a:ext uri="{FF2B5EF4-FFF2-40B4-BE49-F238E27FC236}">
                    <a16:creationId xmlns:a16="http://schemas.microsoft.com/office/drawing/2014/main" id="{B6B9F22D-47E3-EBB9-3667-E3C77A750FE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>
              <a:extLst>
                <a:ext uri="{FF2B5EF4-FFF2-40B4-BE49-F238E27FC236}">
                  <a16:creationId xmlns:a16="http://schemas.microsoft.com/office/drawing/2014/main" id="{36F7230A-E8A5-BB81-CB54-00AFE87DF099}"/>
                </a:ext>
              </a:extLst>
            </p:cNvPr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5" name="Freeform 1335">
                <a:extLst>
                  <a:ext uri="{FF2B5EF4-FFF2-40B4-BE49-F238E27FC236}">
                    <a16:creationId xmlns:a16="http://schemas.microsoft.com/office/drawing/2014/main" id="{D5CA1F6C-5BAD-7C1B-42B6-AE309B32123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>
                <a:extLst>
                  <a:ext uri="{FF2B5EF4-FFF2-40B4-BE49-F238E27FC236}">
                    <a16:creationId xmlns:a16="http://schemas.microsoft.com/office/drawing/2014/main" id="{903C0423-A23D-D86F-794B-CAF1259D4D4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>
              <a:extLst>
                <a:ext uri="{FF2B5EF4-FFF2-40B4-BE49-F238E27FC236}">
                  <a16:creationId xmlns:a16="http://schemas.microsoft.com/office/drawing/2014/main" id="{422EE66B-8ED6-C581-D79C-F1A33B83C14F}"/>
                </a:ext>
              </a:extLst>
            </p:cNvPr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8" name="Freeform 1338">
                <a:extLst>
                  <a:ext uri="{FF2B5EF4-FFF2-40B4-BE49-F238E27FC236}">
                    <a16:creationId xmlns:a16="http://schemas.microsoft.com/office/drawing/2014/main" id="{69B74451-8EE0-F982-1390-AA8B3B1AC58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>
                <a:extLst>
                  <a:ext uri="{FF2B5EF4-FFF2-40B4-BE49-F238E27FC236}">
                    <a16:creationId xmlns:a16="http://schemas.microsoft.com/office/drawing/2014/main" id="{FD0629BC-7894-E31E-12A4-3DA6E0B1490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>
              <a:extLst>
                <a:ext uri="{FF2B5EF4-FFF2-40B4-BE49-F238E27FC236}">
                  <a16:creationId xmlns:a16="http://schemas.microsoft.com/office/drawing/2014/main" id="{96003089-FECA-60D9-7E50-5BF906B526A7}"/>
                </a:ext>
              </a:extLst>
            </p:cNvPr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1" name="Freeform 1341">
                <a:extLst>
                  <a:ext uri="{FF2B5EF4-FFF2-40B4-BE49-F238E27FC236}">
                    <a16:creationId xmlns:a16="http://schemas.microsoft.com/office/drawing/2014/main" id="{15091CDE-7D99-DA39-8EBC-B8F5D5F4C8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>
                <a:extLst>
                  <a:ext uri="{FF2B5EF4-FFF2-40B4-BE49-F238E27FC236}">
                    <a16:creationId xmlns:a16="http://schemas.microsoft.com/office/drawing/2014/main" id="{B0A0C51F-F2AF-0572-18F3-C2B374820F5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>
              <a:extLst>
                <a:ext uri="{FF2B5EF4-FFF2-40B4-BE49-F238E27FC236}">
                  <a16:creationId xmlns:a16="http://schemas.microsoft.com/office/drawing/2014/main" id="{D04DDBEE-B112-51D8-8A2A-0D10CE75AC83}"/>
                </a:ext>
              </a:extLst>
            </p:cNvPr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4" name="Freeform 1344">
                <a:extLst>
                  <a:ext uri="{FF2B5EF4-FFF2-40B4-BE49-F238E27FC236}">
                    <a16:creationId xmlns:a16="http://schemas.microsoft.com/office/drawing/2014/main" id="{D190698F-8FE9-FDE5-7D75-4B850683816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>
                <a:extLst>
                  <a:ext uri="{FF2B5EF4-FFF2-40B4-BE49-F238E27FC236}">
                    <a16:creationId xmlns:a16="http://schemas.microsoft.com/office/drawing/2014/main" id="{6D595A45-BC59-2358-4016-8F2BC50ACC0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>
              <a:extLst>
                <a:ext uri="{FF2B5EF4-FFF2-40B4-BE49-F238E27FC236}">
                  <a16:creationId xmlns:a16="http://schemas.microsoft.com/office/drawing/2014/main" id="{241033AB-B5BA-8085-1341-15CE65E74A7D}"/>
                </a:ext>
              </a:extLst>
            </p:cNvPr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7" name="Freeform 1347">
                <a:extLst>
                  <a:ext uri="{FF2B5EF4-FFF2-40B4-BE49-F238E27FC236}">
                    <a16:creationId xmlns:a16="http://schemas.microsoft.com/office/drawing/2014/main" id="{2CB4636F-9FAC-F105-7341-899B5F34D7D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>
                <a:extLst>
                  <a:ext uri="{FF2B5EF4-FFF2-40B4-BE49-F238E27FC236}">
                    <a16:creationId xmlns:a16="http://schemas.microsoft.com/office/drawing/2014/main" id="{2F290B4B-8DE6-0D0E-6C94-A6FC767D074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>
              <a:extLst>
                <a:ext uri="{FF2B5EF4-FFF2-40B4-BE49-F238E27FC236}">
                  <a16:creationId xmlns:a16="http://schemas.microsoft.com/office/drawing/2014/main" id="{022DE176-9C68-AA51-7DD4-83DDF2B87384}"/>
                </a:ext>
              </a:extLst>
            </p:cNvPr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0" name="Freeform 1350">
                <a:extLst>
                  <a:ext uri="{FF2B5EF4-FFF2-40B4-BE49-F238E27FC236}">
                    <a16:creationId xmlns:a16="http://schemas.microsoft.com/office/drawing/2014/main" id="{04FAF1A0-789B-2293-F21A-D63F3B9AFAF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>
                <a:extLst>
                  <a:ext uri="{FF2B5EF4-FFF2-40B4-BE49-F238E27FC236}">
                    <a16:creationId xmlns:a16="http://schemas.microsoft.com/office/drawing/2014/main" id="{99F6942A-7A4F-46C5-2B98-33C36B9B59B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>
              <a:extLst>
                <a:ext uri="{FF2B5EF4-FFF2-40B4-BE49-F238E27FC236}">
                  <a16:creationId xmlns:a16="http://schemas.microsoft.com/office/drawing/2014/main" id="{A87B18C6-15CC-DB9C-956F-A6ED008C91C1}"/>
                </a:ext>
              </a:extLst>
            </p:cNvPr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3" name="Freeform 1353">
                <a:extLst>
                  <a:ext uri="{FF2B5EF4-FFF2-40B4-BE49-F238E27FC236}">
                    <a16:creationId xmlns:a16="http://schemas.microsoft.com/office/drawing/2014/main" id="{ADAAC977-55F2-ABB5-E3AF-B213C72DCE9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>
                <a:extLst>
                  <a:ext uri="{FF2B5EF4-FFF2-40B4-BE49-F238E27FC236}">
                    <a16:creationId xmlns:a16="http://schemas.microsoft.com/office/drawing/2014/main" id="{65AACF0B-6AA7-DD42-49FE-F53A593093E9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>
              <a:extLst>
                <a:ext uri="{FF2B5EF4-FFF2-40B4-BE49-F238E27FC236}">
                  <a16:creationId xmlns:a16="http://schemas.microsoft.com/office/drawing/2014/main" id="{E2F61862-D67D-D380-2DCB-96513FF4AFA3}"/>
                </a:ext>
              </a:extLst>
            </p:cNvPr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6" name="Freeform 1356">
                <a:extLst>
                  <a:ext uri="{FF2B5EF4-FFF2-40B4-BE49-F238E27FC236}">
                    <a16:creationId xmlns:a16="http://schemas.microsoft.com/office/drawing/2014/main" id="{AE94B58B-4456-EAF0-DC12-9927FA77F45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>
                <a:extLst>
                  <a:ext uri="{FF2B5EF4-FFF2-40B4-BE49-F238E27FC236}">
                    <a16:creationId xmlns:a16="http://schemas.microsoft.com/office/drawing/2014/main" id="{3CE9E373-F455-753B-FEF4-9162AE8156E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>
              <a:extLst>
                <a:ext uri="{FF2B5EF4-FFF2-40B4-BE49-F238E27FC236}">
                  <a16:creationId xmlns:a16="http://schemas.microsoft.com/office/drawing/2014/main" id="{825B0EFD-ABD7-B76C-88DD-0C416E68DFB6}"/>
                </a:ext>
              </a:extLst>
            </p:cNvPr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59" name="Freeform 1359">
                <a:extLst>
                  <a:ext uri="{FF2B5EF4-FFF2-40B4-BE49-F238E27FC236}">
                    <a16:creationId xmlns:a16="http://schemas.microsoft.com/office/drawing/2014/main" id="{7EE2C0EB-E8DD-3E43-6A2D-FEC2479D26A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>
                <a:extLst>
                  <a:ext uri="{FF2B5EF4-FFF2-40B4-BE49-F238E27FC236}">
                    <a16:creationId xmlns:a16="http://schemas.microsoft.com/office/drawing/2014/main" id="{73A141EE-DD5B-79C8-AB3B-05E0E8B9A6D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>
              <a:extLst>
                <a:ext uri="{FF2B5EF4-FFF2-40B4-BE49-F238E27FC236}">
                  <a16:creationId xmlns:a16="http://schemas.microsoft.com/office/drawing/2014/main" id="{34BF1D5C-0E13-DBD5-BFAF-4E55D9533A65}"/>
                </a:ext>
              </a:extLst>
            </p:cNvPr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2" name="Freeform 1362">
                <a:extLst>
                  <a:ext uri="{FF2B5EF4-FFF2-40B4-BE49-F238E27FC236}">
                    <a16:creationId xmlns:a16="http://schemas.microsoft.com/office/drawing/2014/main" id="{6A9D1C8A-AE21-128F-7B4D-9698535CE80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>
                <a:extLst>
                  <a:ext uri="{FF2B5EF4-FFF2-40B4-BE49-F238E27FC236}">
                    <a16:creationId xmlns:a16="http://schemas.microsoft.com/office/drawing/2014/main" id="{EB114F83-E837-177B-9450-630F36E4610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>
              <a:extLst>
                <a:ext uri="{FF2B5EF4-FFF2-40B4-BE49-F238E27FC236}">
                  <a16:creationId xmlns:a16="http://schemas.microsoft.com/office/drawing/2014/main" id="{938441C4-C61F-FE6D-C0B7-65DA434E6BFD}"/>
                </a:ext>
              </a:extLst>
            </p:cNvPr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5" name="Freeform 1365">
                <a:extLst>
                  <a:ext uri="{FF2B5EF4-FFF2-40B4-BE49-F238E27FC236}">
                    <a16:creationId xmlns:a16="http://schemas.microsoft.com/office/drawing/2014/main" id="{158BC1DB-2739-769C-CC28-F227F46A65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>
                <a:extLst>
                  <a:ext uri="{FF2B5EF4-FFF2-40B4-BE49-F238E27FC236}">
                    <a16:creationId xmlns:a16="http://schemas.microsoft.com/office/drawing/2014/main" id="{A8200854-0084-9265-E62A-A9A9208E776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>
              <a:extLst>
                <a:ext uri="{FF2B5EF4-FFF2-40B4-BE49-F238E27FC236}">
                  <a16:creationId xmlns:a16="http://schemas.microsoft.com/office/drawing/2014/main" id="{6BA32FCC-9BAC-0725-C883-D57DDB298EC8}"/>
                </a:ext>
              </a:extLst>
            </p:cNvPr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8" name="Freeform 1368">
                <a:extLst>
                  <a:ext uri="{FF2B5EF4-FFF2-40B4-BE49-F238E27FC236}">
                    <a16:creationId xmlns:a16="http://schemas.microsoft.com/office/drawing/2014/main" id="{2A58335F-2FB5-53FF-DDC1-633211D89FB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>
                <a:extLst>
                  <a:ext uri="{FF2B5EF4-FFF2-40B4-BE49-F238E27FC236}">
                    <a16:creationId xmlns:a16="http://schemas.microsoft.com/office/drawing/2014/main" id="{0DCC923B-FF61-3E59-4BA0-1AB95347180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0" name="Group 1370">
              <a:extLst>
                <a:ext uri="{FF2B5EF4-FFF2-40B4-BE49-F238E27FC236}">
                  <a16:creationId xmlns:a16="http://schemas.microsoft.com/office/drawing/2014/main" id="{AECCDE56-FC6A-670A-7B82-85CA910B13CB}"/>
                </a:ext>
              </a:extLst>
            </p:cNvPr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1" name="Freeform 1371">
                <a:extLst>
                  <a:ext uri="{FF2B5EF4-FFF2-40B4-BE49-F238E27FC236}">
                    <a16:creationId xmlns:a16="http://schemas.microsoft.com/office/drawing/2014/main" id="{B109825F-2E53-19C8-FA48-C16E3010F1A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2" name="TextBox 1372">
                <a:extLst>
                  <a:ext uri="{FF2B5EF4-FFF2-40B4-BE49-F238E27FC236}">
                    <a16:creationId xmlns:a16="http://schemas.microsoft.com/office/drawing/2014/main" id="{743649BC-C474-6F57-5C43-AABF1CB3FBD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3" name="Group 1373">
              <a:extLst>
                <a:ext uri="{FF2B5EF4-FFF2-40B4-BE49-F238E27FC236}">
                  <a16:creationId xmlns:a16="http://schemas.microsoft.com/office/drawing/2014/main" id="{93B050CB-2A0E-2A53-E358-2A3697701505}"/>
                </a:ext>
              </a:extLst>
            </p:cNvPr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4" name="Freeform 1374">
                <a:extLst>
                  <a:ext uri="{FF2B5EF4-FFF2-40B4-BE49-F238E27FC236}">
                    <a16:creationId xmlns:a16="http://schemas.microsoft.com/office/drawing/2014/main" id="{A7E84AC3-B318-8FEE-4B07-4FFF03C717E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5" name="TextBox 1375">
                <a:extLst>
                  <a:ext uri="{FF2B5EF4-FFF2-40B4-BE49-F238E27FC236}">
                    <a16:creationId xmlns:a16="http://schemas.microsoft.com/office/drawing/2014/main" id="{F3AC4E35-B986-CFB6-08C9-E32639CC6187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6" name="Group 1376">
              <a:extLst>
                <a:ext uri="{FF2B5EF4-FFF2-40B4-BE49-F238E27FC236}">
                  <a16:creationId xmlns:a16="http://schemas.microsoft.com/office/drawing/2014/main" id="{D8F001D1-B55E-3060-B04D-2E3B25A5D2E1}"/>
                </a:ext>
              </a:extLst>
            </p:cNvPr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7" name="Freeform 1377">
                <a:extLst>
                  <a:ext uri="{FF2B5EF4-FFF2-40B4-BE49-F238E27FC236}">
                    <a16:creationId xmlns:a16="http://schemas.microsoft.com/office/drawing/2014/main" id="{89F0C1FF-7051-9A43-B891-40AD6DD8C15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>
                <a:extLst>
                  <a:ext uri="{FF2B5EF4-FFF2-40B4-BE49-F238E27FC236}">
                    <a16:creationId xmlns:a16="http://schemas.microsoft.com/office/drawing/2014/main" id="{C7724CD5-67FA-32F0-CC01-1AF1E15D645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9" name="Group 1379">
              <a:extLst>
                <a:ext uri="{FF2B5EF4-FFF2-40B4-BE49-F238E27FC236}">
                  <a16:creationId xmlns:a16="http://schemas.microsoft.com/office/drawing/2014/main" id="{02D9F69E-8E86-28BE-EF0C-8D8AA86CE120}"/>
                </a:ext>
              </a:extLst>
            </p:cNvPr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0" name="Freeform 1380">
                <a:extLst>
                  <a:ext uri="{FF2B5EF4-FFF2-40B4-BE49-F238E27FC236}">
                    <a16:creationId xmlns:a16="http://schemas.microsoft.com/office/drawing/2014/main" id="{F1455C90-C55A-DDDB-02AC-6D8C5609293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>
                <a:extLst>
                  <a:ext uri="{FF2B5EF4-FFF2-40B4-BE49-F238E27FC236}">
                    <a16:creationId xmlns:a16="http://schemas.microsoft.com/office/drawing/2014/main" id="{704770CE-0D53-8694-6A2A-7542270537AB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2" name="Group 1382">
              <a:extLst>
                <a:ext uri="{FF2B5EF4-FFF2-40B4-BE49-F238E27FC236}">
                  <a16:creationId xmlns:a16="http://schemas.microsoft.com/office/drawing/2014/main" id="{029B2311-C658-CDAC-2A94-31D84CA2547C}"/>
                </a:ext>
              </a:extLst>
            </p:cNvPr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3" name="Freeform 1383">
                <a:extLst>
                  <a:ext uri="{FF2B5EF4-FFF2-40B4-BE49-F238E27FC236}">
                    <a16:creationId xmlns:a16="http://schemas.microsoft.com/office/drawing/2014/main" id="{D9B203CF-D875-1916-BD24-42395B48CC8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>
                <a:extLst>
                  <a:ext uri="{FF2B5EF4-FFF2-40B4-BE49-F238E27FC236}">
                    <a16:creationId xmlns:a16="http://schemas.microsoft.com/office/drawing/2014/main" id="{62A6764A-EA51-4CEF-8C73-06FA07C0790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5" name="Group 1385">
              <a:extLst>
                <a:ext uri="{FF2B5EF4-FFF2-40B4-BE49-F238E27FC236}">
                  <a16:creationId xmlns:a16="http://schemas.microsoft.com/office/drawing/2014/main" id="{19D7902E-B433-2952-AEE8-568E045C3770}"/>
                </a:ext>
              </a:extLst>
            </p:cNvPr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6" name="Freeform 1386">
                <a:extLst>
                  <a:ext uri="{FF2B5EF4-FFF2-40B4-BE49-F238E27FC236}">
                    <a16:creationId xmlns:a16="http://schemas.microsoft.com/office/drawing/2014/main" id="{0D5BA734-AD24-1AD2-54FF-0354F7C37BF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>
                <a:extLst>
                  <a:ext uri="{FF2B5EF4-FFF2-40B4-BE49-F238E27FC236}">
                    <a16:creationId xmlns:a16="http://schemas.microsoft.com/office/drawing/2014/main" id="{A5C66120-33C5-E524-6B72-C454F804894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8" name="Group 1388">
              <a:extLst>
                <a:ext uri="{FF2B5EF4-FFF2-40B4-BE49-F238E27FC236}">
                  <a16:creationId xmlns:a16="http://schemas.microsoft.com/office/drawing/2014/main" id="{CC34B6FA-0B11-9783-0B1D-265BA304BBF9}"/>
                </a:ext>
              </a:extLst>
            </p:cNvPr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89" name="Freeform 1389">
                <a:extLst>
                  <a:ext uri="{FF2B5EF4-FFF2-40B4-BE49-F238E27FC236}">
                    <a16:creationId xmlns:a16="http://schemas.microsoft.com/office/drawing/2014/main" id="{DABC3B1A-210A-33CF-F084-DEE45341CAB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>
                <a:extLst>
                  <a:ext uri="{FF2B5EF4-FFF2-40B4-BE49-F238E27FC236}">
                    <a16:creationId xmlns:a16="http://schemas.microsoft.com/office/drawing/2014/main" id="{E62DA9F8-5673-12AE-9C64-30F237D6239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1" name="Group 1391">
              <a:extLst>
                <a:ext uri="{FF2B5EF4-FFF2-40B4-BE49-F238E27FC236}">
                  <a16:creationId xmlns:a16="http://schemas.microsoft.com/office/drawing/2014/main" id="{29DEC0C7-C06B-3B6E-44A8-3ADB7A6FFD4A}"/>
                </a:ext>
              </a:extLst>
            </p:cNvPr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2" name="Freeform 1392">
                <a:extLst>
                  <a:ext uri="{FF2B5EF4-FFF2-40B4-BE49-F238E27FC236}">
                    <a16:creationId xmlns:a16="http://schemas.microsoft.com/office/drawing/2014/main" id="{FBF0B25E-CE8E-949D-2F06-DD8B47C7E56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>
                <a:extLst>
                  <a:ext uri="{FF2B5EF4-FFF2-40B4-BE49-F238E27FC236}">
                    <a16:creationId xmlns:a16="http://schemas.microsoft.com/office/drawing/2014/main" id="{BFF0173B-673A-01C4-67C3-9C51954504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4" name="Group 1394">
              <a:extLst>
                <a:ext uri="{FF2B5EF4-FFF2-40B4-BE49-F238E27FC236}">
                  <a16:creationId xmlns:a16="http://schemas.microsoft.com/office/drawing/2014/main" id="{DE92BBEE-A4DC-AAD1-007B-E3D842EA9B29}"/>
                </a:ext>
              </a:extLst>
            </p:cNvPr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5" name="Freeform 1395">
                <a:extLst>
                  <a:ext uri="{FF2B5EF4-FFF2-40B4-BE49-F238E27FC236}">
                    <a16:creationId xmlns:a16="http://schemas.microsoft.com/office/drawing/2014/main" id="{BBCE2071-FD3C-594B-6B36-84AC19D399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>
                <a:extLst>
                  <a:ext uri="{FF2B5EF4-FFF2-40B4-BE49-F238E27FC236}">
                    <a16:creationId xmlns:a16="http://schemas.microsoft.com/office/drawing/2014/main" id="{773BA390-62B2-2DDC-3611-116572C7FA0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7" name="Group 1397">
              <a:extLst>
                <a:ext uri="{FF2B5EF4-FFF2-40B4-BE49-F238E27FC236}">
                  <a16:creationId xmlns:a16="http://schemas.microsoft.com/office/drawing/2014/main" id="{8E037E3F-AE11-52BB-FF6D-4B7AE54A9FB7}"/>
                </a:ext>
              </a:extLst>
            </p:cNvPr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8" name="Freeform 1398">
                <a:extLst>
                  <a:ext uri="{FF2B5EF4-FFF2-40B4-BE49-F238E27FC236}">
                    <a16:creationId xmlns:a16="http://schemas.microsoft.com/office/drawing/2014/main" id="{884A6F64-8223-E4DA-83C0-16FA8B7E8C4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>
                <a:extLst>
                  <a:ext uri="{FF2B5EF4-FFF2-40B4-BE49-F238E27FC236}">
                    <a16:creationId xmlns:a16="http://schemas.microsoft.com/office/drawing/2014/main" id="{C00A06ED-DC7F-7C21-A7A7-356AD605838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0" name="Group 1400">
              <a:extLst>
                <a:ext uri="{FF2B5EF4-FFF2-40B4-BE49-F238E27FC236}">
                  <a16:creationId xmlns:a16="http://schemas.microsoft.com/office/drawing/2014/main" id="{F1CC8917-C3C3-9AD1-3AAD-53650FDDBA5D}"/>
                </a:ext>
              </a:extLst>
            </p:cNvPr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1" name="Freeform 1401">
                <a:extLst>
                  <a:ext uri="{FF2B5EF4-FFF2-40B4-BE49-F238E27FC236}">
                    <a16:creationId xmlns:a16="http://schemas.microsoft.com/office/drawing/2014/main" id="{E69C13AC-4E30-FA83-C0C5-7E91C865E56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>
                <a:extLst>
                  <a:ext uri="{FF2B5EF4-FFF2-40B4-BE49-F238E27FC236}">
                    <a16:creationId xmlns:a16="http://schemas.microsoft.com/office/drawing/2014/main" id="{66E39E74-8978-C1CA-8EF2-4CEF8E41C3F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3" name="Group 1403">
              <a:extLst>
                <a:ext uri="{FF2B5EF4-FFF2-40B4-BE49-F238E27FC236}">
                  <a16:creationId xmlns:a16="http://schemas.microsoft.com/office/drawing/2014/main" id="{5A86C2E4-E95D-EB2C-141D-ECDB4BAA8996}"/>
                </a:ext>
              </a:extLst>
            </p:cNvPr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4" name="Freeform 1404">
                <a:extLst>
                  <a:ext uri="{FF2B5EF4-FFF2-40B4-BE49-F238E27FC236}">
                    <a16:creationId xmlns:a16="http://schemas.microsoft.com/office/drawing/2014/main" id="{404DA539-366B-85E0-EB73-AC0196CE9AB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>
                <a:extLst>
                  <a:ext uri="{FF2B5EF4-FFF2-40B4-BE49-F238E27FC236}">
                    <a16:creationId xmlns:a16="http://schemas.microsoft.com/office/drawing/2014/main" id="{56FC46E4-D505-ED23-3850-F4696BF064B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6" name="Group 1406">
              <a:extLst>
                <a:ext uri="{FF2B5EF4-FFF2-40B4-BE49-F238E27FC236}">
                  <a16:creationId xmlns:a16="http://schemas.microsoft.com/office/drawing/2014/main" id="{FC3843B8-32EE-7331-FF7E-A66D75C18DCF}"/>
                </a:ext>
              </a:extLst>
            </p:cNvPr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7" name="Freeform 1407">
                <a:extLst>
                  <a:ext uri="{FF2B5EF4-FFF2-40B4-BE49-F238E27FC236}">
                    <a16:creationId xmlns:a16="http://schemas.microsoft.com/office/drawing/2014/main" id="{7FD6859D-B6DD-1A63-7E95-F76D6E5FCAF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>
                <a:extLst>
                  <a:ext uri="{FF2B5EF4-FFF2-40B4-BE49-F238E27FC236}">
                    <a16:creationId xmlns:a16="http://schemas.microsoft.com/office/drawing/2014/main" id="{FF45D7DD-1466-BE5F-F8D7-2AE2E67579A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9" name="Group 1409">
              <a:extLst>
                <a:ext uri="{FF2B5EF4-FFF2-40B4-BE49-F238E27FC236}">
                  <a16:creationId xmlns:a16="http://schemas.microsoft.com/office/drawing/2014/main" id="{27B52A06-5088-7E2A-9261-84FD11D75A99}"/>
                </a:ext>
              </a:extLst>
            </p:cNvPr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0" name="Freeform 1410">
                <a:extLst>
                  <a:ext uri="{FF2B5EF4-FFF2-40B4-BE49-F238E27FC236}">
                    <a16:creationId xmlns:a16="http://schemas.microsoft.com/office/drawing/2014/main" id="{4F6577E6-089C-C641-4D81-ACF1F1E6C9D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>
                <a:extLst>
                  <a:ext uri="{FF2B5EF4-FFF2-40B4-BE49-F238E27FC236}">
                    <a16:creationId xmlns:a16="http://schemas.microsoft.com/office/drawing/2014/main" id="{9B2D337D-1903-18FB-A37F-FD5E55F7F89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2" name="Group 1412">
              <a:extLst>
                <a:ext uri="{FF2B5EF4-FFF2-40B4-BE49-F238E27FC236}">
                  <a16:creationId xmlns:a16="http://schemas.microsoft.com/office/drawing/2014/main" id="{E28C204C-240D-BC1F-1EDF-B15EE95BDB26}"/>
                </a:ext>
              </a:extLst>
            </p:cNvPr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3" name="Freeform 1413">
                <a:extLst>
                  <a:ext uri="{FF2B5EF4-FFF2-40B4-BE49-F238E27FC236}">
                    <a16:creationId xmlns:a16="http://schemas.microsoft.com/office/drawing/2014/main" id="{8ABBB62B-0539-D3B2-BF17-6018923BA25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>
                <a:extLst>
                  <a:ext uri="{FF2B5EF4-FFF2-40B4-BE49-F238E27FC236}">
                    <a16:creationId xmlns:a16="http://schemas.microsoft.com/office/drawing/2014/main" id="{67D1D125-246F-E17C-5390-EF6C309A071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5" name="Group 1415">
              <a:extLst>
                <a:ext uri="{FF2B5EF4-FFF2-40B4-BE49-F238E27FC236}">
                  <a16:creationId xmlns:a16="http://schemas.microsoft.com/office/drawing/2014/main" id="{AA990872-4EFF-F215-68B6-B4038123D7AA}"/>
                </a:ext>
              </a:extLst>
            </p:cNvPr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6" name="Freeform 1416">
                <a:extLst>
                  <a:ext uri="{FF2B5EF4-FFF2-40B4-BE49-F238E27FC236}">
                    <a16:creationId xmlns:a16="http://schemas.microsoft.com/office/drawing/2014/main" id="{97E24F31-8D5E-988C-082A-24DCA27B4D2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>
                <a:extLst>
                  <a:ext uri="{FF2B5EF4-FFF2-40B4-BE49-F238E27FC236}">
                    <a16:creationId xmlns:a16="http://schemas.microsoft.com/office/drawing/2014/main" id="{6D4A05FA-FD87-2E54-989B-DF9111118B7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8" name="Group 1418">
              <a:extLst>
                <a:ext uri="{FF2B5EF4-FFF2-40B4-BE49-F238E27FC236}">
                  <a16:creationId xmlns:a16="http://schemas.microsoft.com/office/drawing/2014/main" id="{6C6AD1B0-0C25-0F5A-C5E4-30C8EE9901BF}"/>
                </a:ext>
              </a:extLst>
            </p:cNvPr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19" name="Freeform 1419">
                <a:extLst>
                  <a:ext uri="{FF2B5EF4-FFF2-40B4-BE49-F238E27FC236}">
                    <a16:creationId xmlns:a16="http://schemas.microsoft.com/office/drawing/2014/main" id="{E5C3E070-0B05-7224-36D0-F58137AD58B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>
                <a:extLst>
                  <a:ext uri="{FF2B5EF4-FFF2-40B4-BE49-F238E27FC236}">
                    <a16:creationId xmlns:a16="http://schemas.microsoft.com/office/drawing/2014/main" id="{A6A472B9-B64A-9ED9-8EBE-3C0C233BEAE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1" name="Group 1421">
              <a:extLst>
                <a:ext uri="{FF2B5EF4-FFF2-40B4-BE49-F238E27FC236}">
                  <a16:creationId xmlns:a16="http://schemas.microsoft.com/office/drawing/2014/main" id="{A976C45B-B09C-CC39-7358-5A2349A5EDA0}"/>
                </a:ext>
              </a:extLst>
            </p:cNvPr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2" name="Freeform 1422">
                <a:extLst>
                  <a:ext uri="{FF2B5EF4-FFF2-40B4-BE49-F238E27FC236}">
                    <a16:creationId xmlns:a16="http://schemas.microsoft.com/office/drawing/2014/main" id="{85490B6A-110E-AD4A-B4F2-5F8ED6F4D2E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>
                <a:extLst>
                  <a:ext uri="{FF2B5EF4-FFF2-40B4-BE49-F238E27FC236}">
                    <a16:creationId xmlns:a16="http://schemas.microsoft.com/office/drawing/2014/main" id="{C9B33BC3-05D2-BD51-539F-9AD3652EFD7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4" name="Group 1424">
              <a:extLst>
                <a:ext uri="{FF2B5EF4-FFF2-40B4-BE49-F238E27FC236}">
                  <a16:creationId xmlns:a16="http://schemas.microsoft.com/office/drawing/2014/main" id="{1B71F447-BDE3-43D4-9F9A-C7D3BA1D71DC}"/>
                </a:ext>
              </a:extLst>
            </p:cNvPr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5" name="Freeform 1425">
                <a:extLst>
                  <a:ext uri="{FF2B5EF4-FFF2-40B4-BE49-F238E27FC236}">
                    <a16:creationId xmlns:a16="http://schemas.microsoft.com/office/drawing/2014/main" id="{C5B07606-C819-D594-BA85-9D1B409BEA2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>
                <a:extLst>
                  <a:ext uri="{FF2B5EF4-FFF2-40B4-BE49-F238E27FC236}">
                    <a16:creationId xmlns:a16="http://schemas.microsoft.com/office/drawing/2014/main" id="{5AACD8FA-CA1A-8212-5523-93F3C6FABB0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7" name="Group 1427">
              <a:extLst>
                <a:ext uri="{FF2B5EF4-FFF2-40B4-BE49-F238E27FC236}">
                  <a16:creationId xmlns:a16="http://schemas.microsoft.com/office/drawing/2014/main" id="{AE6F3273-EB06-14F0-54FF-410C3CDC2F92}"/>
                </a:ext>
              </a:extLst>
            </p:cNvPr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8" name="Freeform 1428">
                <a:extLst>
                  <a:ext uri="{FF2B5EF4-FFF2-40B4-BE49-F238E27FC236}">
                    <a16:creationId xmlns:a16="http://schemas.microsoft.com/office/drawing/2014/main" id="{E81F984B-1820-5594-AF3A-9AE485C2B3C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>
                <a:extLst>
                  <a:ext uri="{FF2B5EF4-FFF2-40B4-BE49-F238E27FC236}">
                    <a16:creationId xmlns:a16="http://schemas.microsoft.com/office/drawing/2014/main" id="{AA07CC29-A187-52EE-D12E-BDF4C2ED2D8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0" name="Group 1430">
              <a:extLst>
                <a:ext uri="{FF2B5EF4-FFF2-40B4-BE49-F238E27FC236}">
                  <a16:creationId xmlns:a16="http://schemas.microsoft.com/office/drawing/2014/main" id="{B8D3816E-E295-C02C-2D9D-5E76138EE15E}"/>
                </a:ext>
              </a:extLst>
            </p:cNvPr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1" name="Freeform 1431">
                <a:extLst>
                  <a:ext uri="{FF2B5EF4-FFF2-40B4-BE49-F238E27FC236}">
                    <a16:creationId xmlns:a16="http://schemas.microsoft.com/office/drawing/2014/main" id="{4BAAF927-7B11-7C4A-71C0-8B772346FDF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>
                <a:extLst>
                  <a:ext uri="{FF2B5EF4-FFF2-40B4-BE49-F238E27FC236}">
                    <a16:creationId xmlns:a16="http://schemas.microsoft.com/office/drawing/2014/main" id="{F36B8101-D46A-EB1B-0999-AF141DEE7CE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3" name="Group 1433">
              <a:extLst>
                <a:ext uri="{FF2B5EF4-FFF2-40B4-BE49-F238E27FC236}">
                  <a16:creationId xmlns:a16="http://schemas.microsoft.com/office/drawing/2014/main" id="{FFF2E264-3A2C-E97B-A9EB-4481DCA6DAB0}"/>
                </a:ext>
              </a:extLst>
            </p:cNvPr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4" name="Freeform 1434">
                <a:extLst>
                  <a:ext uri="{FF2B5EF4-FFF2-40B4-BE49-F238E27FC236}">
                    <a16:creationId xmlns:a16="http://schemas.microsoft.com/office/drawing/2014/main" id="{5CBE838D-9E1B-26FE-38C2-B22969C293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>
                <a:extLst>
                  <a:ext uri="{FF2B5EF4-FFF2-40B4-BE49-F238E27FC236}">
                    <a16:creationId xmlns:a16="http://schemas.microsoft.com/office/drawing/2014/main" id="{1EB9F3EF-25CD-FF4C-D636-9E245950C45A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6" name="Group 1436">
              <a:extLst>
                <a:ext uri="{FF2B5EF4-FFF2-40B4-BE49-F238E27FC236}">
                  <a16:creationId xmlns:a16="http://schemas.microsoft.com/office/drawing/2014/main" id="{01287692-B188-512B-9EEF-C9E043E1B80D}"/>
                </a:ext>
              </a:extLst>
            </p:cNvPr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7" name="Freeform 1437">
                <a:extLst>
                  <a:ext uri="{FF2B5EF4-FFF2-40B4-BE49-F238E27FC236}">
                    <a16:creationId xmlns:a16="http://schemas.microsoft.com/office/drawing/2014/main" id="{387AE02E-77BD-9734-B37D-70057AE3D31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>
                <a:extLst>
                  <a:ext uri="{FF2B5EF4-FFF2-40B4-BE49-F238E27FC236}">
                    <a16:creationId xmlns:a16="http://schemas.microsoft.com/office/drawing/2014/main" id="{605157D3-080E-E343-90AF-361989EA9275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9" name="Group 1439">
              <a:extLst>
                <a:ext uri="{FF2B5EF4-FFF2-40B4-BE49-F238E27FC236}">
                  <a16:creationId xmlns:a16="http://schemas.microsoft.com/office/drawing/2014/main" id="{ED3A8597-A2A9-0AFB-9972-0047E3750DE9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0" name="Freeform 1440">
                <a:extLst>
                  <a:ext uri="{FF2B5EF4-FFF2-40B4-BE49-F238E27FC236}">
                    <a16:creationId xmlns:a16="http://schemas.microsoft.com/office/drawing/2014/main" id="{F840F33A-D0EC-FD22-1618-29D877AEF85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>
                <a:extLst>
                  <a:ext uri="{FF2B5EF4-FFF2-40B4-BE49-F238E27FC236}">
                    <a16:creationId xmlns:a16="http://schemas.microsoft.com/office/drawing/2014/main" id="{CDFB0E28-0595-71FF-394A-53C2ECE31D5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2" name="Group 1442">
              <a:extLst>
                <a:ext uri="{FF2B5EF4-FFF2-40B4-BE49-F238E27FC236}">
                  <a16:creationId xmlns:a16="http://schemas.microsoft.com/office/drawing/2014/main" id="{A96B4A3A-CC15-81F0-682E-61172E4FC5C0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3" name="Freeform 1443">
                <a:extLst>
                  <a:ext uri="{FF2B5EF4-FFF2-40B4-BE49-F238E27FC236}">
                    <a16:creationId xmlns:a16="http://schemas.microsoft.com/office/drawing/2014/main" id="{3005DC5C-43D2-F452-8707-67A26F68E94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>
                <a:extLst>
                  <a:ext uri="{FF2B5EF4-FFF2-40B4-BE49-F238E27FC236}">
                    <a16:creationId xmlns:a16="http://schemas.microsoft.com/office/drawing/2014/main" id="{52922D3E-29E3-B031-0429-5752496F52E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5" name="Group 1445">
              <a:extLst>
                <a:ext uri="{FF2B5EF4-FFF2-40B4-BE49-F238E27FC236}">
                  <a16:creationId xmlns:a16="http://schemas.microsoft.com/office/drawing/2014/main" id="{7FD566CB-26C0-C17F-A4F8-1CC5A381701F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6" name="Freeform 1446">
                <a:extLst>
                  <a:ext uri="{FF2B5EF4-FFF2-40B4-BE49-F238E27FC236}">
                    <a16:creationId xmlns:a16="http://schemas.microsoft.com/office/drawing/2014/main" id="{351D940F-816F-B426-CB0D-F53C9DBF3D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>
                <a:extLst>
                  <a:ext uri="{FF2B5EF4-FFF2-40B4-BE49-F238E27FC236}">
                    <a16:creationId xmlns:a16="http://schemas.microsoft.com/office/drawing/2014/main" id="{6562DBFB-5B8C-B4D7-04BA-7542C6A7F9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8" name="Group 1448">
              <a:extLst>
                <a:ext uri="{FF2B5EF4-FFF2-40B4-BE49-F238E27FC236}">
                  <a16:creationId xmlns:a16="http://schemas.microsoft.com/office/drawing/2014/main" id="{5CD9075D-3F04-61D7-E35B-89A4DC32EBFC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49" name="Freeform 1449">
                <a:extLst>
                  <a:ext uri="{FF2B5EF4-FFF2-40B4-BE49-F238E27FC236}">
                    <a16:creationId xmlns:a16="http://schemas.microsoft.com/office/drawing/2014/main" id="{EC4FAE4E-B5AC-ED5B-8F6B-6FFAC2AF2BF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>
                <a:extLst>
                  <a:ext uri="{FF2B5EF4-FFF2-40B4-BE49-F238E27FC236}">
                    <a16:creationId xmlns:a16="http://schemas.microsoft.com/office/drawing/2014/main" id="{BB6750D6-B1B6-F3DD-5B48-B08BF7BC9F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1" name="Group 1451">
              <a:extLst>
                <a:ext uri="{FF2B5EF4-FFF2-40B4-BE49-F238E27FC236}">
                  <a16:creationId xmlns:a16="http://schemas.microsoft.com/office/drawing/2014/main" id="{6B9FEAE2-3870-F25B-4F09-BF2627E774F2}"/>
                </a:ext>
              </a:extLst>
            </p:cNvPr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2" name="Freeform 1452">
                <a:extLst>
                  <a:ext uri="{FF2B5EF4-FFF2-40B4-BE49-F238E27FC236}">
                    <a16:creationId xmlns:a16="http://schemas.microsoft.com/office/drawing/2014/main" id="{4D861C17-B11F-A4D0-C5D2-98FA4242F3B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>
                <a:extLst>
                  <a:ext uri="{FF2B5EF4-FFF2-40B4-BE49-F238E27FC236}">
                    <a16:creationId xmlns:a16="http://schemas.microsoft.com/office/drawing/2014/main" id="{2944983A-0556-14A5-5E45-D68E7DC4332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4" name="Group 1454">
              <a:extLst>
                <a:ext uri="{FF2B5EF4-FFF2-40B4-BE49-F238E27FC236}">
                  <a16:creationId xmlns:a16="http://schemas.microsoft.com/office/drawing/2014/main" id="{0FC3B0A7-B538-6E6F-2D03-E305440F9556}"/>
                </a:ext>
              </a:extLst>
            </p:cNvPr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5" name="Freeform 1455">
                <a:extLst>
                  <a:ext uri="{FF2B5EF4-FFF2-40B4-BE49-F238E27FC236}">
                    <a16:creationId xmlns:a16="http://schemas.microsoft.com/office/drawing/2014/main" id="{FC854670-B43A-946B-4CC4-4563DCB659E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>
                <a:extLst>
                  <a:ext uri="{FF2B5EF4-FFF2-40B4-BE49-F238E27FC236}">
                    <a16:creationId xmlns:a16="http://schemas.microsoft.com/office/drawing/2014/main" id="{3E541DA6-B978-FAA7-40BA-D983C558AC4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7" name="Group 1457">
              <a:extLst>
                <a:ext uri="{FF2B5EF4-FFF2-40B4-BE49-F238E27FC236}">
                  <a16:creationId xmlns:a16="http://schemas.microsoft.com/office/drawing/2014/main" id="{2B8798A0-4300-3225-DF46-5E5E061E2C39}"/>
                </a:ext>
              </a:extLst>
            </p:cNvPr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8" name="Freeform 1458">
                <a:extLst>
                  <a:ext uri="{FF2B5EF4-FFF2-40B4-BE49-F238E27FC236}">
                    <a16:creationId xmlns:a16="http://schemas.microsoft.com/office/drawing/2014/main" id="{A10DCD57-5F35-C627-9AFD-AD003CFF362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>
                <a:extLst>
                  <a:ext uri="{FF2B5EF4-FFF2-40B4-BE49-F238E27FC236}">
                    <a16:creationId xmlns:a16="http://schemas.microsoft.com/office/drawing/2014/main" id="{931AA310-DF3A-B05C-0933-9B2B0C951B4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0" name="Group 1460">
              <a:extLst>
                <a:ext uri="{FF2B5EF4-FFF2-40B4-BE49-F238E27FC236}">
                  <a16:creationId xmlns:a16="http://schemas.microsoft.com/office/drawing/2014/main" id="{F8ED7DA2-6888-CB0E-D424-9F7FE2858A80}"/>
                </a:ext>
              </a:extLst>
            </p:cNvPr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1" name="Freeform 1461">
                <a:extLst>
                  <a:ext uri="{FF2B5EF4-FFF2-40B4-BE49-F238E27FC236}">
                    <a16:creationId xmlns:a16="http://schemas.microsoft.com/office/drawing/2014/main" id="{F9CE7AD3-04BB-FC6F-684C-FF8EF52A755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>
                <a:extLst>
                  <a:ext uri="{FF2B5EF4-FFF2-40B4-BE49-F238E27FC236}">
                    <a16:creationId xmlns:a16="http://schemas.microsoft.com/office/drawing/2014/main" id="{7B87CB86-2F5F-8755-E8B4-A7DAB54461B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3" name="Group 1463">
              <a:extLst>
                <a:ext uri="{FF2B5EF4-FFF2-40B4-BE49-F238E27FC236}">
                  <a16:creationId xmlns:a16="http://schemas.microsoft.com/office/drawing/2014/main" id="{58E5FF0E-7B67-6905-1F9E-38FCBF173E18}"/>
                </a:ext>
              </a:extLst>
            </p:cNvPr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4" name="Freeform 1464">
                <a:extLst>
                  <a:ext uri="{FF2B5EF4-FFF2-40B4-BE49-F238E27FC236}">
                    <a16:creationId xmlns:a16="http://schemas.microsoft.com/office/drawing/2014/main" id="{866266AE-42C9-CDB7-606F-822A4A3250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>
                <a:extLst>
                  <a:ext uri="{FF2B5EF4-FFF2-40B4-BE49-F238E27FC236}">
                    <a16:creationId xmlns:a16="http://schemas.microsoft.com/office/drawing/2014/main" id="{489B7B5F-C8A3-1729-1178-62DFD4D815F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6" name="Group 1466">
              <a:extLst>
                <a:ext uri="{FF2B5EF4-FFF2-40B4-BE49-F238E27FC236}">
                  <a16:creationId xmlns:a16="http://schemas.microsoft.com/office/drawing/2014/main" id="{B2D2900A-32D6-EBCF-22D7-6775C8FED3CC}"/>
                </a:ext>
              </a:extLst>
            </p:cNvPr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7" name="Freeform 1467">
                <a:extLst>
                  <a:ext uri="{FF2B5EF4-FFF2-40B4-BE49-F238E27FC236}">
                    <a16:creationId xmlns:a16="http://schemas.microsoft.com/office/drawing/2014/main" id="{1C6EFF9A-B3D8-36A1-3028-A00FB6CE4C0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>
                <a:extLst>
                  <a:ext uri="{FF2B5EF4-FFF2-40B4-BE49-F238E27FC236}">
                    <a16:creationId xmlns:a16="http://schemas.microsoft.com/office/drawing/2014/main" id="{E32BA800-2F37-D85F-368F-A2959189383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9" name="Group 1469">
              <a:extLst>
                <a:ext uri="{FF2B5EF4-FFF2-40B4-BE49-F238E27FC236}">
                  <a16:creationId xmlns:a16="http://schemas.microsoft.com/office/drawing/2014/main" id="{5813E40E-CE27-0E7C-6596-A03EE97C252A}"/>
                </a:ext>
              </a:extLst>
            </p:cNvPr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0" name="Freeform 1470">
                <a:extLst>
                  <a:ext uri="{FF2B5EF4-FFF2-40B4-BE49-F238E27FC236}">
                    <a16:creationId xmlns:a16="http://schemas.microsoft.com/office/drawing/2014/main" id="{53C46E1F-5B24-F760-782D-49526816B14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>
                <a:extLst>
                  <a:ext uri="{FF2B5EF4-FFF2-40B4-BE49-F238E27FC236}">
                    <a16:creationId xmlns:a16="http://schemas.microsoft.com/office/drawing/2014/main" id="{9F106458-0FDD-FEAE-05B9-26516E2B740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2" name="Group 1472">
              <a:extLst>
                <a:ext uri="{FF2B5EF4-FFF2-40B4-BE49-F238E27FC236}">
                  <a16:creationId xmlns:a16="http://schemas.microsoft.com/office/drawing/2014/main" id="{5D71D491-D6F0-C4C3-EED2-85F3D8AB2582}"/>
                </a:ext>
              </a:extLst>
            </p:cNvPr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3" name="Freeform 1473">
                <a:extLst>
                  <a:ext uri="{FF2B5EF4-FFF2-40B4-BE49-F238E27FC236}">
                    <a16:creationId xmlns:a16="http://schemas.microsoft.com/office/drawing/2014/main" id="{138EBF1A-3E28-BE58-9272-49A31B4A759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>
                <a:extLst>
                  <a:ext uri="{FF2B5EF4-FFF2-40B4-BE49-F238E27FC236}">
                    <a16:creationId xmlns:a16="http://schemas.microsoft.com/office/drawing/2014/main" id="{E4D66BBC-F60F-71BD-22A4-51360D26DC3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5" name="Group 1475">
              <a:extLst>
                <a:ext uri="{FF2B5EF4-FFF2-40B4-BE49-F238E27FC236}">
                  <a16:creationId xmlns:a16="http://schemas.microsoft.com/office/drawing/2014/main" id="{33DE7650-0145-F8BB-3795-17179702ECC5}"/>
                </a:ext>
              </a:extLst>
            </p:cNvPr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6" name="Freeform 1476">
                <a:extLst>
                  <a:ext uri="{FF2B5EF4-FFF2-40B4-BE49-F238E27FC236}">
                    <a16:creationId xmlns:a16="http://schemas.microsoft.com/office/drawing/2014/main" id="{8FF299C7-7BD6-0AB8-6B0C-3ECB3D56DC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>
                <a:extLst>
                  <a:ext uri="{FF2B5EF4-FFF2-40B4-BE49-F238E27FC236}">
                    <a16:creationId xmlns:a16="http://schemas.microsoft.com/office/drawing/2014/main" id="{61D3BA6C-5B95-38B3-4760-90615C4ACD0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8" name="Group 1478">
              <a:extLst>
                <a:ext uri="{FF2B5EF4-FFF2-40B4-BE49-F238E27FC236}">
                  <a16:creationId xmlns:a16="http://schemas.microsoft.com/office/drawing/2014/main" id="{3FB5C1FF-E79E-53B5-2853-B418732650F5}"/>
                </a:ext>
              </a:extLst>
            </p:cNvPr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79" name="Freeform 1479">
                <a:extLst>
                  <a:ext uri="{FF2B5EF4-FFF2-40B4-BE49-F238E27FC236}">
                    <a16:creationId xmlns:a16="http://schemas.microsoft.com/office/drawing/2014/main" id="{B3E4FCA9-82E6-5346-6639-98E4B211491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>
                <a:extLst>
                  <a:ext uri="{FF2B5EF4-FFF2-40B4-BE49-F238E27FC236}">
                    <a16:creationId xmlns:a16="http://schemas.microsoft.com/office/drawing/2014/main" id="{B45B48C7-FC69-6CBE-FCE0-2C208CFFDD57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1" name="Group 1481">
              <a:extLst>
                <a:ext uri="{FF2B5EF4-FFF2-40B4-BE49-F238E27FC236}">
                  <a16:creationId xmlns:a16="http://schemas.microsoft.com/office/drawing/2014/main" id="{2982F7F6-EB1E-769A-5E47-4576D3E5A7F8}"/>
                </a:ext>
              </a:extLst>
            </p:cNvPr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2" name="Freeform 1482">
                <a:extLst>
                  <a:ext uri="{FF2B5EF4-FFF2-40B4-BE49-F238E27FC236}">
                    <a16:creationId xmlns:a16="http://schemas.microsoft.com/office/drawing/2014/main" id="{F2DD242A-B8F2-9C37-30D5-1FC2C9167A3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>
                <a:extLst>
                  <a:ext uri="{FF2B5EF4-FFF2-40B4-BE49-F238E27FC236}">
                    <a16:creationId xmlns:a16="http://schemas.microsoft.com/office/drawing/2014/main" id="{F0E84E3B-D15A-CBC7-A104-6FD72579388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4" name="Group 1484">
              <a:extLst>
                <a:ext uri="{FF2B5EF4-FFF2-40B4-BE49-F238E27FC236}">
                  <a16:creationId xmlns:a16="http://schemas.microsoft.com/office/drawing/2014/main" id="{3C903D87-AEE9-1628-BFE6-5472A3449410}"/>
                </a:ext>
              </a:extLst>
            </p:cNvPr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5" name="Freeform 1485">
                <a:extLst>
                  <a:ext uri="{FF2B5EF4-FFF2-40B4-BE49-F238E27FC236}">
                    <a16:creationId xmlns:a16="http://schemas.microsoft.com/office/drawing/2014/main" id="{4D682363-B33A-C522-6E86-47DC40FBAAC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>
                <a:extLst>
                  <a:ext uri="{FF2B5EF4-FFF2-40B4-BE49-F238E27FC236}">
                    <a16:creationId xmlns:a16="http://schemas.microsoft.com/office/drawing/2014/main" id="{4F09B6FA-792D-EF9C-3DF1-17C2CAAF1CF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7" name="Group 1487">
              <a:extLst>
                <a:ext uri="{FF2B5EF4-FFF2-40B4-BE49-F238E27FC236}">
                  <a16:creationId xmlns:a16="http://schemas.microsoft.com/office/drawing/2014/main" id="{D25471E4-A6F2-2E9D-5CC9-106C6DC577D0}"/>
                </a:ext>
              </a:extLst>
            </p:cNvPr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8" name="Freeform 1488">
                <a:extLst>
                  <a:ext uri="{FF2B5EF4-FFF2-40B4-BE49-F238E27FC236}">
                    <a16:creationId xmlns:a16="http://schemas.microsoft.com/office/drawing/2014/main" id="{609B127F-68DA-0C80-7420-96C37B9301F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>
                <a:extLst>
                  <a:ext uri="{FF2B5EF4-FFF2-40B4-BE49-F238E27FC236}">
                    <a16:creationId xmlns:a16="http://schemas.microsoft.com/office/drawing/2014/main" id="{9D2AE2E9-5720-7432-9B48-530167AAE65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0" name="Group 1490">
              <a:extLst>
                <a:ext uri="{FF2B5EF4-FFF2-40B4-BE49-F238E27FC236}">
                  <a16:creationId xmlns:a16="http://schemas.microsoft.com/office/drawing/2014/main" id="{CE448B0C-6B77-ADCE-8321-9DB5E530CE80}"/>
                </a:ext>
              </a:extLst>
            </p:cNvPr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1" name="Freeform 1491">
                <a:extLst>
                  <a:ext uri="{FF2B5EF4-FFF2-40B4-BE49-F238E27FC236}">
                    <a16:creationId xmlns:a16="http://schemas.microsoft.com/office/drawing/2014/main" id="{8D330207-201E-82B6-D9F6-D3F679D5B8F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>
                <a:extLst>
                  <a:ext uri="{FF2B5EF4-FFF2-40B4-BE49-F238E27FC236}">
                    <a16:creationId xmlns:a16="http://schemas.microsoft.com/office/drawing/2014/main" id="{D77FFB0F-6C14-AB4F-9A2F-0C8C1AF89EF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3" name="Group 1493">
              <a:extLst>
                <a:ext uri="{FF2B5EF4-FFF2-40B4-BE49-F238E27FC236}">
                  <a16:creationId xmlns:a16="http://schemas.microsoft.com/office/drawing/2014/main" id="{A2D45594-D0E3-E731-7754-63BB85ECF444}"/>
                </a:ext>
              </a:extLst>
            </p:cNvPr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4" name="Freeform 1494">
                <a:extLst>
                  <a:ext uri="{FF2B5EF4-FFF2-40B4-BE49-F238E27FC236}">
                    <a16:creationId xmlns:a16="http://schemas.microsoft.com/office/drawing/2014/main" id="{212B0A22-D57F-3D95-3DA3-9AB054C11AC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>
                <a:extLst>
                  <a:ext uri="{FF2B5EF4-FFF2-40B4-BE49-F238E27FC236}">
                    <a16:creationId xmlns:a16="http://schemas.microsoft.com/office/drawing/2014/main" id="{DC6DD3CB-D726-012E-151C-E21C5BB889D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6" name="Group 1496">
              <a:extLst>
                <a:ext uri="{FF2B5EF4-FFF2-40B4-BE49-F238E27FC236}">
                  <a16:creationId xmlns:a16="http://schemas.microsoft.com/office/drawing/2014/main" id="{67C74F37-272B-3E27-79FF-CC7888640D86}"/>
                </a:ext>
              </a:extLst>
            </p:cNvPr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7" name="Freeform 1497">
                <a:extLst>
                  <a:ext uri="{FF2B5EF4-FFF2-40B4-BE49-F238E27FC236}">
                    <a16:creationId xmlns:a16="http://schemas.microsoft.com/office/drawing/2014/main" id="{FECD84FA-CDA1-1580-F142-4ED8F5D7660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>
                <a:extLst>
                  <a:ext uri="{FF2B5EF4-FFF2-40B4-BE49-F238E27FC236}">
                    <a16:creationId xmlns:a16="http://schemas.microsoft.com/office/drawing/2014/main" id="{AB73CF2D-F691-C7CC-4B96-96DFE302560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9" name="Group 1499">
              <a:extLst>
                <a:ext uri="{FF2B5EF4-FFF2-40B4-BE49-F238E27FC236}">
                  <a16:creationId xmlns:a16="http://schemas.microsoft.com/office/drawing/2014/main" id="{07A9C26C-F560-4B99-683F-974CEB48789F}"/>
                </a:ext>
              </a:extLst>
            </p:cNvPr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0" name="Freeform 1500">
                <a:extLst>
                  <a:ext uri="{FF2B5EF4-FFF2-40B4-BE49-F238E27FC236}">
                    <a16:creationId xmlns:a16="http://schemas.microsoft.com/office/drawing/2014/main" id="{C92CD68C-DF3C-C6A7-4B59-0753C7D4AEF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>
                <a:extLst>
                  <a:ext uri="{FF2B5EF4-FFF2-40B4-BE49-F238E27FC236}">
                    <a16:creationId xmlns:a16="http://schemas.microsoft.com/office/drawing/2014/main" id="{DB74BDFC-A67D-FEE7-DA97-8A7C2092CDE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2" name="Group 1502">
              <a:extLst>
                <a:ext uri="{FF2B5EF4-FFF2-40B4-BE49-F238E27FC236}">
                  <a16:creationId xmlns:a16="http://schemas.microsoft.com/office/drawing/2014/main" id="{81761D11-BBB1-209D-AECA-98C8344BC8F9}"/>
                </a:ext>
              </a:extLst>
            </p:cNvPr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3" name="Freeform 1503">
                <a:extLst>
                  <a:ext uri="{FF2B5EF4-FFF2-40B4-BE49-F238E27FC236}">
                    <a16:creationId xmlns:a16="http://schemas.microsoft.com/office/drawing/2014/main" id="{295F78B1-E6EF-6FB6-18B0-A0A9AEC272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>
                <a:extLst>
                  <a:ext uri="{FF2B5EF4-FFF2-40B4-BE49-F238E27FC236}">
                    <a16:creationId xmlns:a16="http://schemas.microsoft.com/office/drawing/2014/main" id="{DADB7DBD-4D19-690A-1301-8A4F5962AEBF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5" name="Group 1505">
              <a:extLst>
                <a:ext uri="{FF2B5EF4-FFF2-40B4-BE49-F238E27FC236}">
                  <a16:creationId xmlns:a16="http://schemas.microsoft.com/office/drawing/2014/main" id="{52B675E3-A043-573E-06E4-F39B5C4350BD}"/>
                </a:ext>
              </a:extLst>
            </p:cNvPr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6" name="Freeform 1506">
                <a:extLst>
                  <a:ext uri="{FF2B5EF4-FFF2-40B4-BE49-F238E27FC236}">
                    <a16:creationId xmlns:a16="http://schemas.microsoft.com/office/drawing/2014/main" id="{690908F0-9316-9DC9-82BB-B8582C3758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>
                <a:extLst>
                  <a:ext uri="{FF2B5EF4-FFF2-40B4-BE49-F238E27FC236}">
                    <a16:creationId xmlns:a16="http://schemas.microsoft.com/office/drawing/2014/main" id="{3FF1C0EC-C0EF-FBF3-4C34-55D97F99740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8" name="Group 1508">
              <a:extLst>
                <a:ext uri="{FF2B5EF4-FFF2-40B4-BE49-F238E27FC236}">
                  <a16:creationId xmlns:a16="http://schemas.microsoft.com/office/drawing/2014/main" id="{86023108-8BF8-4F63-0817-DF1D631C70DB}"/>
                </a:ext>
              </a:extLst>
            </p:cNvPr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09" name="Freeform 1509">
                <a:extLst>
                  <a:ext uri="{FF2B5EF4-FFF2-40B4-BE49-F238E27FC236}">
                    <a16:creationId xmlns:a16="http://schemas.microsoft.com/office/drawing/2014/main" id="{D539E878-3434-C728-E9FC-9551B070B63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>
                <a:extLst>
                  <a:ext uri="{FF2B5EF4-FFF2-40B4-BE49-F238E27FC236}">
                    <a16:creationId xmlns:a16="http://schemas.microsoft.com/office/drawing/2014/main" id="{CF138CAD-7D4C-4846-EF40-FF811975116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1" name="Group 1511">
              <a:extLst>
                <a:ext uri="{FF2B5EF4-FFF2-40B4-BE49-F238E27FC236}">
                  <a16:creationId xmlns:a16="http://schemas.microsoft.com/office/drawing/2014/main" id="{B02F8559-6F6E-68CF-D766-376E4D650D26}"/>
                </a:ext>
              </a:extLst>
            </p:cNvPr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2" name="Freeform 1512">
                <a:extLst>
                  <a:ext uri="{FF2B5EF4-FFF2-40B4-BE49-F238E27FC236}">
                    <a16:creationId xmlns:a16="http://schemas.microsoft.com/office/drawing/2014/main" id="{C47A711B-06F1-C1D5-6004-F2CDD0EB7F6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>
                <a:extLst>
                  <a:ext uri="{FF2B5EF4-FFF2-40B4-BE49-F238E27FC236}">
                    <a16:creationId xmlns:a16="http://schemas.microsoft.com/office/drawing/2014/main" id="{13080405-CFD9-329F-85BE-11710C196F9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4" name="Group 1514">
              <a:extLst>
                <a:ext uri="{FF2B5EF4-FFF2-40B4-BE49-F238E27FC236}">
                  <a16:creationId xmlns:a16="http://schemas.microsoft.com/office/drawing/2014/main" id="{D22A7784-50A4-D331-A319-61F9D628BAEE}"/>
                </a:ext>
              </a:extLst>
            </p:cNvPr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5" name="Freeform 1515">
                <a:extLst>
                  <a:ext uri="{FF2B5EF4-FFF2-40B4-BE49-F238E27FC236}">
                    <a16:creationId xmlns:a16="http://schemas.microsoft.com/office/drawing/2014/main" id="{FA06057A-C178-9ACF-75CB-18DC7A7D4DF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>
                <a:extLst>
                  <a:ext uri="{FF2B5EF4-FFF2-40B4-BE49-F238E27FC236}">
                    <a16:creationId xmlns:a16="http://schemas.microsoft.com/office/drawing/2014/main" id="{571D51A9-553F-913E-7F5C-314757C4C25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7" name="Group 1517">
              <a:extLst>
                <a:ext uri="{FF2B5EF4-FFF2-40B4-BE49-F238E27FC236}">
                  <a16:creationId xmlns:a16="http://schemas.microsoft.com/office/drawing/2014/main" id="{184E32BD-C18C-3112-9296-D0E658F15BD1}"/>
                </a:ext>
              </a:extLst>
            </p:cNvPr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8" name="Freeform 1518">
                <a:extLst>
                  <a:ext uri="{FF2B5EF4-FFF2-40B4-BE49-F238E27FC236}">
                    <a16:creationId xmlns:a16="http://schemas.microsoft.com/office/drawing/2014/main" id="{14743364-74CB-13F4-212E-9AFA2F34475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>
                <a:extLst>
                  <a:ext uri="{FF2B5EF4-FFF2-40B4-BE49-F238E27FC236}">
                    <a16:creationId xmlns:a16="http://schemas.microsoft.com/office/drawing/2014/main" id="{6E9E4923-6241-1749-0B5F-840B00F8DCE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0" name="Group 1520">
              <a:extLst>
                <a:ext uri="{FF2B5EF4-FFF2-40B4-BE49-F238E27FC236}">
                  <a16:creationId xmlns:a16="http://schemas.microsoft.com/office/drawing/2014/main" id="{00DC965B-AE24-5ECC-E3F3-F2704BE3A3D7}"/>
                </a:ext>
              </a:extLst>
            </p:cNvPr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1" name="Freeform 1521">
                <a:extLst>
                  <a:ext uri="{FF2B5EF4-FFF2-40B4-BE49-F238E27FC236}">
                    <a16:creationId xmlns:a16="http://schemas.microsoft.com/office/drawing/2014/main" id="{7415FC79-55DD-47A7-6B29-56070FAAA0A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>
                <a:extLst>
                  <a:ext uri="{FF2B5EF4-FFF2-40B4-BE49-F238E27FC236}">
                    <a16:creationId xmlns:a16="http://schemas.microsoft.com/office/drawing/2014/main" id="{F22C982F-D88B-1F6D-D4D4-07CCA9926BE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3" name="Group 1523">
              <a:extLst>
                <a:ext uri="{FF2B5EF4-FFF2-40B4-BE49-F238E27FC236}">
                  <a16:creationId xmlns:a16="http://schemas.microsoft.com/office/drawing/2014/main" id="{1E91C2FF-6A43-69EA-7227-892D822AA39D}"/>
                </a:ext>
              </a:extLst>
            </p:cNvPr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4" name="Freeform 1524">
                <a:extLst>
                  <a:ext uri="{FF2B5EF4-FFF2-40B4-BE49-F238E27FC236}">
                    <a16:creationId xmlns:a16="http://schemas.microsoft.com/office/drawing/2014/main" id="{703E6254-B135-B0BB-5BF6-2EDB9729C4A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>
                <a:extLst>
                  <a:ext uri="{FF2B5EF4-FFF2-40B4-BE49-F238E27FC236}">
                    <a16:creationId xmlns:a16="http://schemas.microsoft.com/office/drawing/2014/main" id="{3A1DF566-CAE7-AAA1-7570-62C28DEF8E4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6" name="Group 1526">
              <a:extLst>
                <a:ext uri="{FF2B5EF4-FFF2-40B4-BE49-F238E27FC236}">
                  <a16:creationId xmlns:a16="http://schemas.microsoft.com/office/drawing/2014/main" id="{C0667AE8-559A-48B5-C09C-774454FEAD37}"/>
                </a:ext>
              </a:extLst>
            </p:cNvPr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7" name="Freeform 1527">
                <a:extLst>
                  <a:ext uri="{FF2B5EF4-FFF2-40B4-BE49-F238E27FC236}">
                    <a16:creationId xmlns:a16="http://schemas.microsoft.com/office/drawing/2014/main" id="{90628380-EB16-6A76-59A9-8829C6A4569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>
                <a:extLst>
                  <a:ext uri="{FF2B5EF4-FFF2-40B4-BE49-F238E27FC236}">
                    <a16:creationId xmlns:a16="http://schemas.microsoft.com/office/drawing/2014/main" id="{D9115646-9983-1828-036C-9FA2E5A568B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9" name="Group 1529">
              <a:extLst>
                <a:ext uri="{FF2B5EF4-FFF2-40B4-BE49-F238E27FC236}">
                  <a16:creationId xmlns:a16="http://schemas.microsoft.com/office/drawing/2014/main" id="{60D71134-D30F-1483-688C-16EDB38EE777}"/>
                </a:ext>
              </a:extLst>
            </p:cNvPr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0" name="Freeform 1530">
                <a:extLst>
                  <a:ext uri="{FF2B5EF4-FFF2-40B4-BE49-F238E27FC236}">
                    <a16:creationId xmlns:a16="http://schemas.microsoft.com/office/drawing/2014/main" id="{A8733495-7DCA-21E4-72F9-5D16CFF234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>
                <a:extLst>
                  <a:ext uri="{FF2B5EF4-FFF2-40B4-BE49-F238E27FC236}">
                    <a16:creationId xmlns:a16="http://schemas.microsoft.com/office/drawing/2014/main" id="{D26C32CB-B7A9-0FA2-575C-A45793B7AB8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2" name="Group 1532">
              <a:extLst>
                <a:ext uri="{FF2B5EF4-FFF2-40B4-BE49-F238E27FC236}">
                  <a16:creationId xmlns:a16="http://schemas.microsoft.com/office/drawing/2014/main" id="{04F22505-9923-B8F7-56A7-11AFFC99FD8E}"/>
                </a:ext>
              </a:extLst>
            </p:cNvPr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3" name="Freeform 1533">
                <a:extLst>
                  <a:ext uri="{FF2B5EF4-FFF2-40B4-BE49-F238E27FC236}">
                    <a16:creationId xmlns:a16="http://schemas.microsoft.com/office/drawing/2014/main" id="{8D449022-7D1E-5298-C24F-534230169CD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>
                <a:extLst>
                  <a:ext uri="{FF2B5EF4-FFF2-40B4-BE49-F238E27FC236}">
                    <a16:creationId xmlns:a16="http://schemas.microsoft.com/office/drawing/2014/main" id="{7721DA2F-5786-6387-ED51-5A9ACA70332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5" name="Group 1535">
              <a:extLst>
                <a:ext uri="{FF2B5EF4-FFF2-40B4-BE49-F238E27FC236}">
                  <a16:creationId xmlns:a16="http://schemas.microsoft.com/office/drawing/2014/main" id="{6F424065-C509-2F24-DA0A-D620C4C733E6}"/>
                </a:ext>
              </a:extLst>
            </p:cNvPr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6" name="Freeform 1536">
                <a:extLst>
                  <a:ext uri="{FF2B5EF4-FFF2-40B4-BE49-F238E27FC236}">
                    <a16:creationId xmlns:a16="http://schemas.microsoft.com/office/drawing/2014/main" id="{AF953E4A-8F6B-564F-6E86-F1C9590A568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>
                <a:extLst>
                  <a:ext uri="{FF2B5EF4-FFF2-40B4-BE49-F238E27FC236}">
                    <a16:creationId xmlns:a16="http://schemas.microsoft.com/office/drawing/2014/main" id="{07BD29DF-57D0-2A00-1AE1-F9AE2851421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8" name="Group 1538">
              <a:extLst>
                <a:ext uri="{FF2B5EF4-FFF2-40B4-BE49-F238E27FC236}">
                  <a16:creationId xmlns:a16="http://schemas.microsoft.com/office/drawing/2014/main" id="{92808EF4-AEE3-D85C-90A7-7012E0B390E7}"/>
                </a:ext>
              </a:extLst>
            </p:cNvPr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39" name="Freeform 1539">
                <a:extLst>
                  <a:ext uri="{FF2B5EF4-FFF2-40B4-BE49-F238E27FC236}">
                    <a16:creationId xmlns:a16="http://schemas.microsoft.com/office/drawing/2014/main" id="{9B43016A-1871-8305-EE37-410A5A5051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>
                <a:extLst>
                  <a:ext uri="{FF2B5EF4-FFF2-40B4-BE49-F238E27FC236}">
                    <a16:creationId xmlns:a16="http://schemas.microsoft.com/office/drawing/2014/main" id="{857B7892-3FB8-5F0E-D060-D12923FCE8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1" name="Group 1541">
              <a:extLst>
                <a:ext uri="{FF2B5EF4-FFF2-40B4-BE49-F238E27FC236}">
                  <a16:creationId xmlns:a16="http://schemas.microsoft.com/office/drawing/2014/main" id="{CC6F72E1-846D-CC84-34DD-A87E2A05B899}"/>
                </a:ext>
              </a:extLst>
            </p:cNvPr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2" name="Freeform 1542">
                <a:extLst>
                  <a:ext uri="{FF2B5EF4-FFF2-40B4-BE49-F238E27FC236}">
                    <a16:creationId xmlns:a16="http://schemas.microsoft.com/office/drawing/2014/main" id="{38CB0FEB-F410-CAD7-F8E0-CD6010191A5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>
                <a:extLst>
                  <a:ext uri="{FF2B5EF4-FFF2-40B4-BE49-F238E27FC236}">
                    <a16:creationId xmlns:a16="http://schemas.microsoft.com/office/drawing/2014/main" id="{FE1CFE30-C6D3-FD7D-59F0-196FBE211A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4" name="Group 1544">
              <a:extLst>
                <a:ext uri="{FF2B5EF4-FFF2-40B4-BE49-F238E27FC236}">
                  <a16:creationId xmlns:a16="http://schemas.microsoft.com/office/drawing/2014/main" id="{8CBC7119-E0AE-E000-A3D5-2D8CD17DCA66}"/>
                </a:ext>
              </a:extLst>
            </p:cNvPr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5" name="Freeform 1545">
                <a:extLst>
                  <a:ext uri="{FF2B5EF4-FFF2-40B4-BE49-F238E27FC236}">
                    <a16:creationId xmlns:a16="http://schemas.microsoft.com/office/drawing/2014/main" id="{8C49C3D3-F0F8-0434-BAFF-AE34C536F7F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>
                <a:extLst>
                  <a:ext uri="{FF2B5EF4-FFF2-40B4-BE49-F238E27FC236}">
                    <a16:creationId xmlns:a16="http://schemas.microsoft.com/office/drawing/2014/main" id="{B68D98CA-374E-4DE9-F660-E38E87F797C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7" name="Group 1547">
              <a:extLst>
                <a:ext uri="{FF2B5EF4-FFF2-40B4-BE49-F238E27FC236}">
                  <a16:creationId xmlns:a16="http://schemas.microsoft.com/office/drawing/2014/main" id="{CC9DA295-7292-1F3F-D9E4-CCD98F8AEA28}"/>
                </a:ext>
              </a:extLst>
            </p:cNvPr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8" name="Freeform 1548">
                <a:extLst>
                  <a:ext uri="{FF2B5EF4-FFF2-40B4-BE49-F238E27FC236}">
                    <a16:creationId xmlns:a16="http://schemas.microsoft.com/office/drawing/2014/main" id="{FF36137E-B6E0-8E14-E84C-1DAE6E9B348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>
                <a:extLst>
                  <a:ext uri="{FF2B5EF4-FFF2-40B4-BE49-F238E27FC236}">
                    <a16:creationId xmlns:a16="http://schemas.microsoft.com/office/drawing/2014/main" id="{17E54FE9-F8A2-FB47-F7FB-0FCA93B1172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0" name="Group 1550">
              <a:extLst>
                <a:ext uri="{FF2B5EF4-FFF2-40B4-BE49-F238E27FC236}">
                  <a16:creationId xmlns:a16="http://schemas.microsoft.com/office/drawing/2014/main" id="{8145DBE9-2356-98CE-DE4A-E008CA5DCFF0}"/>
                </a:ext>
              </a:extLst>
            </p:cNvPr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1" name="Freeform 1551">
                <a:extLst>
                  <a:ext uri="{FF2B5EF4-FFF2-40B4-BE49-F238E27FC236}">
                    <a16:creationId xmlns:a16="http://schemas.microsoft.com/office/drawing/2014/main" id="{06F75846-20C5-82D5-CF4F-EBCF23D3946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>
                <a:extLst>
                  <a:ext uri="{FF2B5EF4-FFF2-40B4-BE49-F238E27FC236}">
                    <a16:creationId xmlns:a16="http://schemas.microsoft.com/office/drawing/2014/main" id="{A1534AD9-42DA-D0A5-371C-82C688418E2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3" name="Group 1553">
              <a:extLst>
                <a:ext uri="{FF2B5EF4-FFF2-40B4-BE49-F238E27FC236}">
                  <a16:creationId xmlns:a16="http://schemas.microsoft.com/office/drawing/2014/main" id="{B1C9C7B8-45BE-8B9E-07ED-5E3D43789AC9}"/>
                </a:ext>
              </a:extLst>
            </p:cNvPr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4" name="Freeform 1554">
                <a:extLst>
                  <a:ext uri="{FF2B5EF4-FFF2-40B4-BE49-F238E27FC236}">
                    <a16:creationId xmlns:a16="http://schemas.microsoft.com/office/drawing/2014/main" id="{11D2DFAF-2915-9175-E309-1D0FABBEC65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>
                <a:extLst>
                  <a:ext uri="{FF2B5EF4-FFF2-40B4-BE49-F238E27FC236}">
                    <a16:creationId xmlns:a16="http://schemas.microsoft.com/office/drawing/2014/main" id="{822749FD-AC48-FA72-4D6A-FEF52755BC3E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6" name="Group 1556">
              <a:extLst>
                <a:ext uri="{FF2B5EF4-FFF2-40B4-BE49-F238E27FC236}">
                  <a16:creationId xmlns:a16="http://schemas.microsoft.com/office/drawing/2014/main" id="{0F33C22F-869A-7BFC-BCE0-4E12D4B832FD}"/>
                </a:ext>
              </a:extLst>
            </p:cNvPr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7" name="Freeform 1557">
                <a:extLst>
                  <a:ext uri="{FF2B5EF4-FFF2-40B4-BE49-F238E27FC236}">
                    <a16:creationId xmlns:a16="http://schemas.microsoft.com/office/drawing/2014/main" id="{110DA643-C264-88AA-F8D1-D5B6EAC254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>
                <a:extLst>
                  <a:ext uri="{FF2B5EF4-FFF2-40B4-BE49-F238E27FC236}">
                    <a16:creationId xmlns:a16="http://schemas.microsoft.com/office/drawing/2014/main" id="{DFF181E3-2E36-06EC-4AD9-E7427A245BC0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9" name="Group 1559">
              <a:extLst>
                <a:ext uri="{FF2B5EF4-FFF2-40B4-BE49-F238E27FC236}">
                  <a16:creationId xmlns:a16="http://schemas.microsoft.com/office/drawing/2014/main" id="{90B67381-F782-1074-1208-690AF8B60593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0" name="Freeform 1560">
                <a:extLst>
                  <a:ext uri="{FF2B5EF4-FFF2-40B4-BE49-F238E27FC236}">
                    <a16:creationId xmlns:a16="http://schemas.microsoft.com/office/drawing/2014/main" id="{1DCD56EC-CFDF-C412-7EB8-7411FDF8F2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>
                <a:extLst>
                  <a:ext uri="{FF2B5EF4-FFF2-40B4-BE49-F238E27FC236}">
                    <a16:creationId xmlns:a16="http://schemas.microsoft.com/office/drawing/2014/main" id="{6FE90341-79F9-C18E-33DA-7888D02E520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2" name="Group 1562">
              <a:extLst>
                <a:ext uri="{FF2B5EF4-FFF2-40B4-BE49-F238E27FC236}">
                  <a16:creationId xmlns:a16="http://schemas.microsoft.com/office/drawing/2014/main" id="{834C6E17-9A4B-EB0C-34E9-BE0CA8247808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3" name="Freeform 1563">
                <a:extLst>
                  <a:ext uri="{FF2B5EF4-FFF2-40B4-BE49-F238E27FC236}">
                    <a16:creationId xmlns:a16="http://schemas.microsoft.com/office/drawing/2014/main" id="{355A2F4A-5866-0FAB-846F-2F886F499A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>
                <a:extLst>
                  <a:ext uri="{FF2B5EF4-FFF2-40B4-BE49-F238E27FC236}">
                    <a16:creationId xmlns:a16="http://schemas.microsoft.com/office/drawing/2014/main" id="{5EB01FBA-46C7-A4B7-3378-D2CB1CF9683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5" name="Group 1565">
              <a:extLst>
                <a:ext uri="{FF2B5EF4-FFF2-40B4-BE49-F238E27FC236}">
                  <a16:creationId xmlns:a16="http://schemas.microsoft.com/office/drawing/2014/main" id="{E0851BE0-7A4F-3C1E-8832-16C08D2F2AD6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6" name="Freeform 1566">
                <a:extLst>
                  <a:ext uri="{FF2B5EF4-FFF2-40B4-BE49-F238E27FC236}">
                    <a16:creationId xmlns:a16="http://schemas.microsoft.com/office/drawing/2014/main" id="{A844D00E-DAD2-672A-E8AD-438E7463E65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>
                <a:extLst>
                  <a:ext uri="{FF2B5EF4-FFF2-40B4-BE49-F238E27FC236}">
                    <a16:creationId xmlns:a16="http://schemas.microsoft.com/office/drawing/2014/main" id="{3DDD8DC1-035C-3FB8-390A-C40D372150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8" name="Group 1568">
              <a:extLst>
                <a:ext uri="{FF2B5EF4-FFF2-40B4-BE49-F238E27FC236}">
                  <a16:creationId xmlns:a16="http://schemas.microsoft.com/office/drawing/2014/main" id="{0D6640CB-D93D-42C4-3857-E241286F05B3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69" name="Freeform 1569">
                <a:extLst>
                  <a:ext uri="{FF2B5EF4-FFF2-40B4-BE49-F238E27FC236}">
                    <a16:creationId xmlns:a16="http://schemas.microsoft.com/office/drawing/2014/main" id="{08367083-2B89-D533-AC18-BD5E6C4A717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>
                <a:extLst>
                  <a:ext uri="{FF2B5EF4-FFF2-40B4-BE49-F238E27FC236}">
                    <a16:creationId xmlns:a16="http://schemas.microsoft.com/office/drawing/2014/main" id="{5CA6251B-F907-416F-205E-30E23DD571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1" name="Group 1571">
              <a:extLst>
                <a:ext uri="{FF2B5EF4-FFF2-40B4-BE49-F238E27FC236}">
                  <a16:creationId xmlns:a16="http://schemas.microsoft.com/office/drawing/2014/main" id="{70478FFB-C4BB-B0B1-03EE-1055FC0C15A1}"/>
                </a:ext>
              </a:extLst>
            </p:cNvPr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2" name="Freeform 1572">
                <a:extLst>
                  <a:ext uri="{FF2B5EF4-FFF2-40B4-BE49-F238E27FC236}">
                    <a16:creationId xmlns:a16="http://schemas.microsoft.com/office/drawing/2014/main" id="{4BE1078B-D5B8-D21E-0149-782CEF50B5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>
                <a:extLst>
                  <a:ext uri="{FF2B5EF4-FFF2-40B4-BE49-F238E27FC236}">
                    <a16:creationId xmlns:a16="http://schemas.microsoft.com/office/drawing/2014/main" id="{ADE12140-955B-7326-5438-DCF2DF86636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4" name="Group 1574">
              <a:extLst>
                <a:ext uri="{FF2B5EF4-FFF2-40B4-BE49-F238E27FC236}">
                  <a16:creationId xmlns:a16="http://schemas.microsoft.com/office/drawing/2014/main" id="{39575DF4-920A-CA6B-69C2-F11E134CD1CB}"/>
                </a:ext>
              </a:extLst>
            </p:cNvPr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5" name="Freeform 1575">
                <a:extLst>
                  <a:ext uri="{FF2B5EF4-FFF2-40B4-BE49-F238E27FC236}">
                    <a16:creationId xmlns:a16="http://schemas.microsoft.com/office/drawing/2014/main" id="{A4D2E3D0-B342-62A4-52A0-F47D272365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>
                <a:extLst>
                  <a:ext uri="{FF2B5EF4-FFF2-40B4-BE49-F238E27FC236}">
                    <a16:creationId xmlns:a16="http://schemas.microsoft.com/office/drawing/2014/main" id="{9A90924A-8E60-8FCD-A8B7-682BE485E1C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7" name="Group 1577">
              <a:extLst>
                <a:ext uri="{FF2B5EF4-FFF2-40B4-BE49-F238E27FC236}">
                  <a16:creationId xmlns:a16="http://schemas.microsoft.com/office/drawing/2014/main" id="{137313B4-61CC-DFA0-DC23-88B81A181594}"/>
                </a:ext>
              </a:extLst>
            </p:cNvPr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8" name="Freeform 1578">
                <a:extLst>
                  <a:ext uri="{FF2B5EF4-FFF2-40B4-BE49-F238E27FC236}">
                    <a16:creationId xmlns:a16="http://schemas.microsoft.com/office/drawing/2014/main" id="{65200D4E-ECA6-0024-4C94-BD287B2D7A8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>
                <a:extLst>
                  <a:ext uri="{FF2B5EF4-FFF2-40B4-BE49-F238E27FC236}">
                    <a16:creationId xmlns:a16="http://schemas.microsoft.com/office/drawing/2014/main" id="{82F3F337-14A2-9878-063F-89989775D15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0" name="Group 1580">
              <a:extLst>
                <a:ext uri="{FF2B5EF4-FFF2-40B4-BE49-F238E27FC236}">
                  <a16:creationId xmlns:a16="http://schemas.microsoft.com/office/drawing/2014/main" id="{CBFE5D2C-28D8-7399-2D11-23C97C438A02}"/>
                </a:ext>
              </a:extLst>
            </p:cNvPr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1" name="Freeform 1581">
                <a:extLst>
                  <a:ext uri="{FF2B5EF4-FFF2-40B4-BE49-F238E27FC236}">
                    <a16:creationId xmlns:a16="http://schemas.microsoft.com/office/drawing/2014/main" id="{27E7626D-31DE-A95E-0F29-2AC865F383A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>
                <a:extLst>
                  <a:ext uri="{FF2B5EF4-FFF2-40B4-BE49-F238E27FC236}">
                    <a16:creationId xmlns:a16="http://schemas.microsoft.com/office/drawing/2014/main" id="{BE6BA090-EE15-A469-B967-73510483AC1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3" name="Group 1583">
              <a:extLst>
                <a:ext uri="{FF2B5EF4-FFF2-40B4-BE49-F238E27FC236}">
                  <a16:creationId xmlns:a16="http://schemas.microsoft.com/office/drawing/2014/main" id="{59F661A4-9D4C-A968-01C9-7F72EF15C9BC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4" name="Freeform 1584">
                <a:extLst>
                  <a:ext uri="{FF2B5EF4-FFF2-40B4-BE49-F238E27FC236}">
                    <a16:creationId xmlns:a16="http://schemas.microsoft.com/office/drawing/2014/main" id="{60A52F48-FEAD-1B67-FB7D-12D4CE897A1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>
                <a:extLst>
                  <a:ext uri="{FF2B5EF4-FFF2-40B4-BE49-F238E27FC236}">
                    <a16:creationId xmlns:a16="http://schemas.microsoft.com/office/drawing/2014/main" id="{D8421349-9C22-1FB8-9FD1-3ADAB0C6E21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6" name="Group 1586">
              <a:extLst>
                <a:ext uri="{FF2B5EF4-FFF2-40B4-BE49-F238E27FC236}">
                  <a16:creationId xmlns:a16="http://schemas.microsoft.com/office/drawing/2014/main" id="{A0BF5C95-73B4-A510-306B-1199389239E3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7" name="Freeform 1587">
                <a:extLst>
                  <a:ext uri="{FF2B5EF4-FFF2-40B4-BE49-F238E27FC236}">
                    <a16:creationId xmlns:a16="http://schemas.microsoft.com/office/drawing/2014/main" id="{D11CC81B-D23A-EB15-B9C3-CF407FDB5E9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>
                <a:extLst>
                  <a:ext uri="{FF2B5EF4-FFF2-40B4-BE49-F238E27FC236}">
                    <a16:creationId xmlns:a16="http://schemas.microsoft.com/office/drawing/2014/main" id="{2985E94C-A7EB-8C9C-0BB2-8A78D483B2C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9" name="Group 1589">
              <a:extLst>
                <a:ext uri="{FF2B5EF4-FFF2-40B4-BE49-F238E27FC236}">
                  <a16:creationId xmlns:a16="http://schemas.microsoft.com/office/drawing/2014/main" id="{2BD31E0B-7EC4-6E07-FEFA-95F767AAC43E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0" name="Freeform 1590">
                <a:extLst>
                  <a:ext uri="{FF2B5EF4-FFF2-40B4-BE49-F238E27FC236}">
                    <a16:creationId xmlns:a16="http://schemas.microsoft.com/office/drawing/2014/main" id="{F989DB50-7160-0ADA-874B-4E2C9589AEE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>
                <a:extLst>
                  <a:ext uri="{FF2B5EF4-FFF2-40B4-BE49-F238E27FC236}">
                    <a16:creationId xmlns:a16="http://schemas.microsoft.com/office/drawing/2014/main" id="{A4B611F4-4A35-092E-0CF1-434972987B9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2" name="Group 1592">
              <a:extLst>
                <a:ext uri="{FF2B5EF4-FFF2-40B4-BE49-F238E27FC236}">
                  <a16:creationId xmlns:a16="http://schemas.microsoft.com/office/drawing/2014/main" id="{CD669BD5-5E75-54B4-D901-2F413987DD2F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3" name="Freeform 1593">
                <a:extLst>
                  <a:ext uri="{FF2B5EF4-FFF2-40B4-BE49-F238E27FC236}">
                    <a16:creationId xmlns:a16="http://schemas.microsoft.com/office/drawing/2014/main" id="{14E5840F-8F7E-A3E7-990C-6E8F4C8360F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>
                <a:extLst>
                  <a:ext uri="{FF2B5EF4-FFF2-40B4-BE49-F238E27FC236}">
                    <a16:creationId xmlns:a16="http://schemas.microsoft.com/office/drawing/2014/main" id="{50F88E23-A0A6-2E49-2C0D-43484BB5FD9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5" name="Group 1595">
              <a:extLst>
                <a:ext uri="{FF2B5EF4-FFF2-40B4-BE49-F238E27FC236}">
                  <a16:creationId xmlns:a16="http://schemas.microsoft.com/office/drawing/2014/main" id="{94A256FD-AC6C-FB53-25FD-D663618D9C34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6" name="Freeform 1596">
                <a:extLst>
                  <a:ext uri="{FF2B5EF4-FFF2-40B4-BE49-F238E27FC236}">
                    <a16:creationId xmlns:a16="http://schemas.microsoft.com/office/drawing/2014/main" id="{0C185796-4130-C46A-B2CA-F8A854A378E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>
                <a:extLst>
                  <a:ext uri="{FF2B5EF4-FFF2-40B4-BE49-F238E27FC236}">
                    <a16:creationId xmlns:a16="http://schemas.microsoft.com/office/drawing/2014/main" id="{78105D5F-2E98-1511-7083-A90DE78275C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8" name="Group 1598">
              <a:extLst>
                <a:ext uri="{FF2B5EF4-FFF2-40B4-BE49-F238E27FC236}">
                  <a16:creationId xmlns:a16="http://schemas.microsoft.com/office/drawing/2014/main" id="{A47F7427-241B-46B4-7DD1-3954196DED3B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599" name="Freeform 1599">
                <a:extLst>
                  <a:ext uri="{FF2B5EF4-FFF2-40B4-BE49-F238E27FC236}">
                    <a16:creationId xmlns:a16="http://schemas.microsoft.com/office/drawing/2014/main" id="{C8B04D62-D3BE-CA56-B089-B0CED0BCDF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>
                <a:extLst>
                  <a:ext uri="{FF2B5EF4-FFF2-40B4-BE49-F238E27FC236}">
                    <a16:creationId xmlns:a16="http://schemas.microsoft.com/office/drawing/2014/main" id="{CE1FB759-AD4B-901A-DF65-C7204E2B11C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1" name="Group 1601">
              <a:extLst>
                <a:ext uri="{FF2B5EF4-FFF2-40B4-BE49-F238E27FC236}">
                  <a16:creationId xmlns:a16="http://schemas.microsoft.com/office/drawing/2014/main" id="{64A0B676-E163-8B23-A3CE-F176F3927105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2" name="Freeform 1602">
                <a:extLst>
                  <a:ext uri="{FF2B5EF4-FFF2-40B4-BE49-F238E27FC236}">
                    <a16:creationId xmlns:a16="http://schemas.microsoft.com/office/drawing/2014/main" id="{CC45F35D-8EA5-5EF1-D581-E1DA87D6600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>
                <a:extLst>
                  <a:ext uri="{FF2B5EF4-FFF2-40B4-BE49-F238E27FC236}">
                    <a16:creationId xmlns:a16="http://schemas.microsoft.com/office/drawing/2014/main" id="{9955ABF7-4724-ADC5-4754-31206E8E7D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4" name="Group 1604">
              <a:extLst>
                <a:ext uri="{FF2B5EF4-FFF2-40B4-BE49-F238E27FC236}">
                  <a16:creationId xmlns:a16="http://schemas.microsoft.com/office/drawing/2014/main" id="{D3F7AEB4-4301-B11F-E71D-1BFA3E25EA8D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5" name="Freeform 1605">
                <a:extLst>
                  <a:ext uri="{FF2B5EF4-FFF2-40B4-BE49-F238E27FC236}">
                    <a16:creationId xmlns:a16="http://schemas.microsoft.com/office/drawing/2014/main" id="{B873EDF5-B848-B2D4-EB7D-4B48718F28D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>
                <a:extLst>
                  <a:ext uri="{FF2B5EF4-FFF2-40B4-BE49-F238E27FC236}">
                    <a16:creationId xmlns:a16="http://schemas.microsoft.com/office/drawing/2014/main" id="{71EE079C-F4FB-8851-CD6B-B691E884FB3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7" name="Group 1607">
              <a:extLst>
                <a:ext uri="{FF2B5EF4-FFF2-40B4-BE49-F238E27FC236}">
                  <a16:creationId xmlns:a16="http://schemas.microsoft.com/office/drawing/2014/main" id="{733D5051-BB0C-C275-F09B-5AE08C8D70C7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8" name="Freeform 1608">
                <a:extLst>
                  <a:ext uri="{FF2B5EF4-FFF2-40B4-BE49-F238E27FC236}">
                    <a16:creationId xmlns:a16="http://schemas.microsoft.com/office/drawing/2014/main" id="{0168C7CD-8567-9FF7-5ED5-DE9F78069FC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>
                <a:extLst>
                  <a:ext uri="{FF2B5EF4-FFF2-40B4-BE49-F238E27FC236}">
                    <a16:creationId xmlns:a16="http://schemas.microsoft.com/office/drawing/2014/main" id="{111A54BE-3C77-4480-BD66-5114AC2280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0" name="Group 1610">
              <a:extLst>
                <a:ext uri="{FF2B5EF4-FFF2-40B4-BE49-F238E27FC236}">
                  <a16:creationId xmlns:a16="http://schemas.microsoft.com/office/drawing/2014/main" id="{7792E198-CBD8-BA1E-D535-DE7F8A539D79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1" name="Freeform 1611">
                <a:extLst>
                  <a:ext uri="{FF2B5EF4-FFF2-40B4-BE49-F238E27FC236}">
                    <a16:creationId xmlns:a16="http://schemas.microsoft.com/office/drawing/2014/main" id="{59B3C5E1-A149-3542-F80B-5100763F387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>
                <a:extLst>
                  <a:ext uri="{FF2B5EF4-FFF2-40B4-BE49-F238E27FC236}">
                    <a16:creationId xmlns:a16="http://schemas.microsoft.com/office/drawing/2014/main" id="{A857ADEB-A286-32AC-F853-0A051254C6C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3" name="Group 1613">
              <a:extLst>
                <a:ext uri="{FF2B5EF4-FFF2-40B4-BE49-F238E27FC236}">
                  <a16:creationId xmlns:a16="http://schemas.microsoft.com/office/drawing/2014/main" id="{384EC255-A8A2-6E6C-68A7-B8141712F16B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4" name="Freeform 1614">
                <a:extLst>
                  <a:ext uri="{FF2B5EF4-FFF2-40B4-BE49-F238E27FC236}">
                    <a16:creationId xmlns:a16="http://schemas.microsoft.com/office/drawing/2014/main" id="{1DB1FAA2-8D38-D49B-EF76-6F91489363D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>
                <a:extLst>
                  <a:ext uri="{FF2B5EF4-FFF2-40B4-BE49-F238E27FC236}">
                    <a16:creationId xmlns:a16="http://schemas.microsoft.com/office/drawing/2014/main" id="{93F59D37-B4AB-59B7-2C40-C9BC7CB6E5A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6" name="Group 1616">
              <a:extLst>
                <a:ext uri="{FF2B5EF4-FFF2-40B4-BE49-F238E27FC236}">
                  <a16:creationId xmlns:a16="http://schemas.microsoft.com/office/drawing/2014/main" id="{9A10A2DC-2B6B-A43A-460B-DDAD24F96BBA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7" name="Freeform 1617">
                <a:extLst>
                  <a:ext uri="{FF2B5EF4-FFF2-40B4-BE49-F238E27FC236}">
                    <a16:creationId xmlns:a16="http://schemas.microsoft.com/office/drawing/2014/main" id="{ECA3A171-413D-FF11-5C75-BA2CCE3426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>
                <a:extLst>
                  <a:ext uri="{FF2B5EF4-FFF2-40B4-BE49-F238E27FC236}">
                    <a16:creationId xmlns:a16="http://schemas.microsoft.com/office/drawing/2014/main" id="{27D26CE3-96CF-E485-2B89-5DD87F9FB2B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9" name="Group 1619">
              <a:extLst>
                <a:ext uri="{FF2B5EF4-FFF2-40B4-BE49-F238E27FC236}">
                  <a16:creationId xmlns:a16="http://schemas.microsoft.com/office/drawing/2014/main" id="{3A5BECF5-06C5-52FB-5195-F30BE916236D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0" name="Freeform 1620">
                <a:extLst>
                  <a:ext uri="{FF2B5EF4-FFF2-40B4-BE49-F238E27FC236}">
                    <a16:creationId xmlns:a16="http://schemas.microsoft.com/office/drawing/2014/main" id="{CF7324A9-9A74-3530-930C-3E504C9C6A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>
                <a:extLst>
                  <a:ext uri="{FF2B5EF4-FFF2-40B4-BE49-F238E27FC236}">
                    <a16:creationId xmlns:a16="http://schemas.microsoft.com/office/drawing/2014/main" id="{C576FF2F-CCA2-B7F7-5DFB-60C3489AA8E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2" name="Group 1622">
              <a:extLst>
                <a:ext uri="{FF2B5EF4-FFF2-40B4-BE49-F238E27FC236}">
                  <a16:creationId xmlns:a16="http://schemas.microsoft.com/office/drawing/2014/main" id="{A558BC6A-F414-C262-1985-44108DD680B8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3" name="Freeform 1623">
                <a:extLst>
                  <a:ext uri="{FF2B5EF4-FFF2-40B4-BE49-F238E27FC236}">
                    <a16:creationId xmlns:a16="http://schemas.microsoft.com/office/drawing/2014/main" id="{5280632F-5D56-16CB-AF31-78C58D1D82E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>
                <a:extLst>
                  <a:ext uri="{FF2B5EF4-FFF2-40B4-BE49-F238E27FC236}">
                    <a16:creationId xmlns:a16="http://schemas.microsoft.com/office/drawing/2014/main" id="{FE7BDDCB-560A-97B6-5BB9-6D69352EA5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5" name="Group 1625">
              <a:extLst>
                <a:ext uri="{FF2B5EF4-FFF2-40B4-BE49-F238E27FC236}">
                  <a16:creationId xmlns:a16="http://schemas.microsoft.com/office/drawing/2014/main" id="{8BBF337F-B0B9-C770-E6BE-26499A1A34D4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6" name="Freeform 1626">
                <a:extLst>
                  <a:ext uri="{FF2B5EF4-FFF2-40B4-BE49-F238E27FC236}">
                    <a16:creationId xmlns:a16="http://schemas.microsoft.com/office/drawing/2014/main" id="{87845C73-E1A5-CD05-1042-FFF22BEDBD4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>
                <a:extLst>
                  <a:ext uri="{FF2B5EF4-FFF2-40B4-BE49-F238E27FC236}">
                    <a16:creationId xmlns:a16="http://schemas.microsoft.com/office/drawing/2014/main" id="{A8C8C708-95CD-387E-0883-2B89C53257E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8" name="Group 1628">
              <a:extLst>
                <a:ext uri="{FF2B5EF4-FFF2-40B4-BE49-F238E27FC236}">
                  <a16:creationId xmlns:a16="http://schemas.microsoft.com/office/drawing/2014/main" id="{83E92A44-DB7B-E331-6F3B-C69E9B48D04B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29" name="Freeform 1629">
                <a:extLst>
                  <a:ext uri="{FF2B5EF4-FFF2-40B4-BE49-F238E27FC236}">
                    <a16:creationId xmlns:a16="http://schemas.microsoft.com/office/drawing/2014/main" id="{2BC37CC1-67E9-354C-4661-AC1DA82BB8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>
                <a:extLst>
                  <a:ext uri="{FF2B5EF4-FFF2-40B4-BE49-F238E27FC236}">
                    <a16:creationId xmlns:a16="http://schemas.microsoft.com/office/drawing/2014/main" id="{B15EB781-796E-6320-9C33-4F001E34616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1" name="Group 1631">
              <a:extLst>
                <a:ext uri="{FF2B5EF4-FFF2-40B4-BE49-F238E27FC236}">
                  <a16:creationId xmlns:a16="http://schemas.microsoft.com/office/drawing/2014/main" id="{46A6F29A-1467-67D3-8CCC-29F6CDAB15BE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2" name="Freeform 1632">
                <a:extLst>
                  <a:ext uri="{FF2B5EF4-FFF2-40B4-BE49-F238E27FC236}">
                    <a16:creationId xmlns:a16="http://schemas.microsoft.com/office/drawing/2014/main" id="{85DDD5C8-7252-2AFA-25A9-52E7B797AA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>
                <a:extLst>
                  <a:ext uri="{FF2B5EF4-FFF2-40B4-BE49-F238E27FC236}">
                    <a16:creationId xmlns:a16="http://schemas.microsoft.com/office/drawing/2014/main" id="{95F6F551-840E-A466-DC36-CC0BF620FD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4" name="Group 1634">
              <a:extLst>
                <a:ext uri="{FF2B5EF4-FFF2-40B4-BE49-F238E27FC236}">
                  <a16:creationId xmlns:a16="http://schemas.microsoft.com/office/drawing/2014/main" id="{D4FACBD6-B815-7557-A6F2-1377127D631C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5" name="Freeform 1635">
                <a:extLst>
                  <a:ext uri="{FF2B5EF4-FFF2-40B4-BE49-F238E27FC236}">
                    <a16:creationId xmlns:a16="http://schemas.microsoft.com/office/drawing/2014/main" id="{07FC4354-C276-AD13-9340-BED2F8E828C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>
                <a:extLst>
                  <a:ext uri="{FF2B5EF4-FFF2-40B4-BE49-F238E27FC236}">
                    <a16:creationId xmlns:a16="http://schemas.microsoft.com/office/drawing/2014/main" id="{81564E37-5AD0-2EF6-47C3-186136EC9A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7" name="Group 1637">
              <a:extLst>
                <a:ext uri="{FF2B5EF4-FFF2-40B4-BE49-F238E27FC236}">
                  <a16:creationId xmlns:a16="http://schemas.microsoft.com/office/drawing/2014/main" id="{38532D02-6022-B627-EDC8-6E10EFC4EDFE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8" name="Freeform 1638">
                <a:extLst>
                  <a:ext uri="{FF2B5EF4-FFF2-40B4-BE49-F238E27FC236}">
                    <a16:creationId xmlns:a16="http://schemas.microsoft.com/office/drawing/2014/main" id="{C148DD16-A4A4-96F2-369A-C9F762A0FC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>
                <a:extLst>
                  <a:ext uri="{FF2B5EF4-FFF2-40B4-BE49-F238E27FC236}">
                    <a16:creationId xmlns:a16="http://schemas.microsoft.com/office/drawing/2014/main" id="{EA178C62-12C5-35B0-4A05-9BD32CC6FA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0" name="Group 1640">
              <a:extLst>
                <a:ext uri="{FF2B5EF4-FFF2-40B4-BE49-F238E27FC236}">
                  <a16:creationId xmlns:a16="http://schemas.microsoft.com/office/drawing/2014/main" id="{8F855BD2-C0D9-AC9C-D3F7-807808B23424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1" name="Freeform 1641">
                <a:extLst>
                  <a:ext uri="{FF2B5EF4-FFF2-40B4-BE49-F238E27FC236}">
                    <a16:creationId xmlns:a16="http://schemas.microsoft.com/office/drawing/2014/main" id="{3C079CCB-BB46-34CA-5C6F-B36E8DBF2DE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>
                <a:extLst>
                  <a:ext uri="{FF2B5EF4-FFF2-40B4-BE49-F238E27FC236}">
                    <a16:creationId xmlns:a16="http://schemas.microsoft.com/office/drawing/2014/main" id="{DE8D9A5F-5B94-D6A4-3C81-203E9EC9AA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3" name="Group 1643">
              <a:extLst>
                <a:ext uri="{FF2B5EF4-FFF2-40B4-BE49-F238E27FC236}">
                  <a16:creationId xmlns:a16="http://schemas.microsoft.com/office/drawing/2014/main" id="{BFE208AF-EA8E-0E25-B926-CD20FFBA7B08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4" name="Freeform 1644">
                <a:extLst>
                  <a:ext uri="{FF2B5EF4-FFF2-40B4-BE49-F238E27FC236}">
                    <a16:creationId xmlns:a16="http://schemas.microsoft.com/office/drawing/2014/main" id="{78583668-3434-7054-C5D7-45EEDEFF18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>
                <a:extLst>
                  <a:ext uri="{FF2B5EF4-FFF2-40B4-BE49-F238E27FC236}">
                    <a16:creationId xmlns:a16="http://schemas.microsoft.com/office/drawing/2014/main" id="{93270833-C253-DE20-C1D6-89D5E1E1EE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6" name="Group 1646">
              <a:extLst>
                <a:ext uri="{FF2B5EF4-FFF2-40B4-BE49-F238E27FC236}">
                  <a16:creationId xmlns:a16="http://schemas.microsoft.com/office/drawing/2014/main" id="{A5293C08-48C1-E3B8-0841-19B8FA71B9CB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7" name="Freeform 1647">
                <a:extLst>
                  <a:ext uri="{FF2B5EF4-FFF2-40B4-BE49-F238E27FC236}">
                    <a16:creationId xmlns:a16="http://schemas.microsoft.com/office/drawing/2014/main" id="{A69DF7A7-6C0C-1934-8F5F-02D1FA91BCD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>
                <a:extLst>
                  <a:ext uri="{FF2B5EF4-FFF2-40B4-BE49-F238E27FC236}">
                    <a16:creationId xmlns:a16="http://schemas.microsoft.com/office/drawing/2014/main" id="{71D7AFD5-6DE1-169D-04D7-6A6FDA491F3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9" name="Group 1649">
              <a:extLst>
                <a:ext uri="{FF2B5EF4-FFF2-40B4-BE49-F238E27FC236}">
                  <a16:creationId xmlns:a16="http://schemas.microsoft.com/office/drawing/2014/main" id="{2F68DBBE-ED8F-58F2-98A0-3F1CDAB0494A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0" name="Freeform 1650">
                <a:extLst>
                  <a:ext uri="{FF2B5EF4-FFF2-40B4-BE49-F238E27FC236}">
                    <a16:creationId xmlns:a16="http://schemas.microsoft.com/office/drawing/2014/main" id="{EC272B11-1262-11C2-7479-2264728B835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>
                <a:extLst>
                  <a:ext uri="{FF2B5EF4-FFF2-40B4-BE49-F238E27FC236}">
                    <a16:creationId xmlns:a16="http://schemas.microsoft.com/office/drawing/2014/main" id="{13A4D5D6-FFB4-EF64-A5A6-5CC3C1182B8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2" name="Group 1652">
              <a:extLst>
                <a:ext uri="{FF2B5EF4-FFF2-40B4-BE49-F238E27FC236}">
                  <a16:creationId xmlns:a16="http://schemas.microsoft.com/office/drawing/2014/main" id="{4690900C-412A-4988-F2B2-F32C4F03E987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3" name="Freeform 1653">
                <a:extLst>
                  <a:ext uri="{FF2B5EF4-FFF2-40B4-BE49-F238E27FC236}">
                    <a16:creationId xmlns:a16="http://schemas.microsoft.com/office/drawing/2014/main" id="{4FADE38F-AF33-19DF-3E96-8E5C616B73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>
                <a:extLst>
                  <a:ext uri="{FF2B5EF4-FFF2-40B4-BE49-F238E27FC236}">
                    <a16:creationId xmlns:a16="http://schemas.microsoft.com/office/drawing/2014/main" id="{C9366184-A017-F97B-3CEB-B771C6A91FA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5" name="Group 1655">
              <a:extLst>
                <a:ext uri="{FF2B5EF4-FFF2-40B4-BE49-F238E27FC236}">
                  <a16:creationId xmlns:a16="http://schemas.microsoft.com/office/drawing/2014/main" id="{B4E3192F-75D3-04A7-B3EF-D04DBCA54306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6" name="Freeform 1656">
                <a:extLst>
                  <a:ext uri="{FF2B5EF4-FFF2-40B4-BE49-F238E27FC236}">
                    <a16:creationId xmlns:a16="http://schemas.microsoft.com/office/drawing/2014/main" id="{572F78FC-2DF5-C837-EF4D-7E80801BC1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>
                <a:extLst>
                  <a:ext uri="{FF2B5EF4-FFF2-40B4-BE49-F238E27FC236}">
                    <a16:creationId xmlns:a16="http://schemas.microsoft.com/office/drawing/2014/main" id="{DBFD5E6E-CCCE-59F3-90A8-B2C92414705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8" name="Group 1658">
              <a:extLst>
                <a:ext uri="{FF2B5EF4-FFF2-40B4-BE49-F238E27FC236}">
                  <a16:creationId xmlns:a16="http://schemas.microsoft.com/office/drawing/2014/main" id="{D89AF2B2-444B-66CC-DBE7-E88E7A2CF06B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59" name="Freeform 1659">
                <a:extLst>
                  <a:ext uri="{FF2B5EF4-FFF2-40B4-BE49-F238E27FC236}">
                    <a16:creationId xmlns:a16="http://schemas.microsoft.com/office/drawing/2014/main" id="{0B9523EF-85F8-4B4A-86F1-70D707491D6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>
                <a:extLst>
                  <a:ext uri="{FF2B5EF4-FFF2-40B4-BE49-F238E27FC236}">
                    <a16:creationId xmlns:a16="http://schemas.microsoft.com/office/drawing/2014/main" id="{51C50FD0-DB72-29BE-7A1F-06DDEA9999A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1" name="Group 1661">
              <a:extLst>
                <a:ext uri="{FF2B5EF4-FFF2-40B4-BE49-F238E27FC236}">
                  <a16:creationId xmlns:a16="http://schemas.microsoft.com/office/drawing/2014/main" id="{482693F8-3672-E0E2-BA55-2F48C781DB66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2" name="Freeform 1662">
                <a:extLst>
                  <a:ext uri="{FF2B5EF4-FFF2-40B4-BE49-F238E27FC236}">
                    <a16:creationId xmlns:a16="http://schemas.microsoft.com/office/drawing/2014/main" id="{A059AB0D-0B16-569F-52FC-9156C2FF22A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>
                <a:extLst>
                  <a:ext uri="{FF2B5EF4-FFF2-40B4-BE49-F238E27FC236}">
                    <a16:creationId xmlns:a16="http://schemas.microsoft.com/office/drawing/2014/main" id="{54B633F5-1839-F95A-AEFE-288ABF8F5C4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4" name="Group 1664">
              <a:extLst>
                <a:ext uri="{FF2B5EF4-FFF2-40B4-BE49-F238E27FC236}">
                  <a16:creationId xmlns:a16="http://schemas.microsoft.com/office/drawing/2014/main" id="{88DEC710-F9BA-0D82-05F2-490C3D4C0A93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5" name="Freeform 1665">
                <a:extLst>
                  <a:ext uri="{FF2B5EF4-FFF2-40B4-BE49-F238E27FC236}">
                    <a16:creationId xmlns:a16="http://schemas.microsoft.com/office/drawing/2014/main" id="{4C177C79-6156-BF0C-9C91-43944143879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>
                <a:extLst>
                  <a:ext uri="{FF2B5EF4-FFF2-40B4-BE49-F238E27FC236}">
                    <a16:creationId xmlns:a16="http://schemas.microsoft.com/office/drawing/2014/main" id="{58FA1EC5-A729-34AB-7B43-14B85D274A2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7" name="Group 1667">
              <a:extLst>
                <a:ext uri="{FF2B5EF4-FFF2-40B4-BE49-F238E27FC236}">
                  <a16:creationId xmlns:a16="http://schemas.microsoft.com/office/drawing/2014/main" id="{40115F0B-9110-F71F-AFAF-8EBC2DBF4F32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8" name="Freeform 1668">
                <a:extLst>
                  <a:ext uri="{FF2B5EF4-FFF2-40B4-BE49-F238E27FC236}">
                    <a16:creationId xmlns:a16="http://schemas.microsoft.com/office/drawing/2014/main" id="{106A1BBD-E436-A511-245D-A7591F85D7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>
                <a:extLst>
                  <a:ext uri="{FF2B5EF4-FFF2-40B4-BE49-F238E27FC236}">
                    <a16:creationId xmlns:a16="http://schemas.microsoft.com/office/drawing/2014/main" id="{B9C938B2-92DC-48A9-AE09-F8A98B93B0A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0" name="Group 1670">
              <a:extLst>
                <a:ext uri="{FF2B5EF4-FFF2-40B4-BE49-F238E27FC236}">
                  <a16:creationId xmlns:a16="http://schemas.microsoft.com/office/drawing/2014/main" id="{BE7174AB-7A8C-9D78-A9A0-968D9E993B49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1" name="Freeform 1671">
                <a:extLst>
                  <a:ext uri="{FF2B5EF4-FFF2-40B4-BE49-F238E27FC236}">
                    <a16:creationId xmlns:a16="http://schemas.microsoft.com/office/drawing/2014/main" id="{BCDF391B-6E52-8AA0-70AA-763BAFB461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>
                <a:extLst>
                  <a:ext uri="{FF2B5EF4-FFF2-40B4-BE49-F238E27FC236}">
                    <a16:creationId xmlns:a16="http://schemas.microsoft.com/office/drawing/2014/main" id="{BF82B7C6-C343-A8A6-20E8-95F3DF97AC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3" name="Group 1673">
              <a:extLst>
                <a:ext uri="{FF2B5EF4-FFF2-40B4-BE49-F238E27FC236}">
                  <a16:creationId xmlns:a16="http://schemas.microsoft.com/office/drawing/2014/main" id="{51FA5216-0648-AE2E-F433-23A9E4003692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4" name="Freeform 1674">
                <a:extLst>
                  <a:ext uri="{FF2B5EF4-FFF2-40B4-BE49-F238E27FC236}">
                    <a16:creationId xmlns:a16="http://schemas.microsoft.com/office/drawing/2014/main" id="{046F4369-E8AE-6395-F16E-89DD988FF25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>
                <a:extLst>
                  <a:ext uri="{FF2B5EF4-FFF2-40B4-BE49-F238E27FC236}">
                    <a16:creationId xmlns:a16="http://schemas.microsoft.com/office/drawing/2014/main" id="{BAD1C543-9455-531D-58F9-CBBD3BD5BFA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6" name="Group 1676">
              <a:extLst>
                <a:ext uri="{FF2B5EF4-FFF2-40B4-BE49-F238E27FC236}">
                  <a16:creationId xmlns:a16="http://schemas.microsoft.com/office/drawing/2014/main" id="{8AE3E8B3-2529-4B24-23DA-60101E6E749B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7" name="Freeform 1677">
                <a:extLst>
                  <a:ext uri="{FF2B5EF4-FFF2-40B4-BE49-F238E27FC236}">
                    <a16:creationId xmlns:a16="http://schemas.microsoft.com/office/drawing/2014/main" id="{881B9FE9-DCC2-BEB0-B7F7-9C8FE8BF9A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>
                <a:extLst>
                  <a:ext uri="{FF2B5EF4-FFF2-40B4-BE49-F238E27FC236}">
                    <a16:creationId xmlns:a16="http://schemas.microsoft.com/office/drawing/2014/main" id="{01AA6AC8-3D37-0C30-5976-4DAE1BC2D93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9" name="Group 1679">
              <a:extLst>
                <a:ext uri="{FF2B5EF4-FFF2-40B4-BE49-F238E27FC236}">
                  <a16:creationId xmlns:a16="http://schemas.microsoft.com/office/drawing/2014/main" id="{BC80B466-F2AC-C2EC-EAB4-B80C2B1DF5AF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0" name="Freeform 1680">
                <a:extLst>
                  <a:ext uri="{FF2B5EF4-FFF2-40B4-BE49-F238E27FC236}">
                    <a16:creationId xmlns:a16="http://schemas.microsoft.com/office/drawing/2014/main" id="{DCD7A934-AA17-D766-5DAE-2FC1B2C3E0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>
                <a:extLst>
                  <a:ext uri="{FF2B5EF4-FFF2-40B4-BE49-F238E27FC236}">
                    <a16:creationId xmlns:a16="http://schemas.microsoft.com/office/drawing/2014/main" id="{E3138CF0-FBA0-07AC-4B45-AD9C0E4D14F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2" name="Group 1682">
              <a:extLst>
                <a:ext uri="{FF2B5EF4-FFF2-40B4-BE49-F238E27FC236}">
                  <a16:creationId xmlns:a16="http://schemas.microsoft.com/office/drawing/2014/main" id="{98629095-5681-777B-8EA9-EFB90123BBEE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3" name="Freeform 1683">
                <a:extLst>
                  <a:ext uri="{FF2B5EF4-FFF2-40B4-BE49-F238E27FC236}">
                    <a16:creationId xmlns:a16="http://schemas.microsoft.com/office/drawing/2014/main" id="{1F07019C-DEAD-01BC-D987-DE11DE74BB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>
                <a:extLst>
                  <a:ext uri="{FF2B5EF4-FFF2-40B4-BE49-F238E27FC236}">
                    <a16:creationId xmlns:a16="http://schemas.microsoft.com/office/drawing/2014/main" id="{BCDD3ADC-7662-F6EB-9DE1-384DA528AF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5" name="Group 1685">
              <a:extLst>
                <a:ext uri="{FF2B5EF4-FFF2-40B4-BE49-F238E27FC236}">
                  <a16:creationId xmlns:a16="http://schemas.microsoft.com/office/drawing/2014/main" id="{8E01C77F-DD13-FDA5-D25C-FA9CBF8B9089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6" name="Freeform 1686">
                <a:extLst>
                  <a:ext uri="{FF2B5EF4-FFF2-40B4-BE49-F238E27FC236}">
                    <a16:creationId xmlns:a16="http://schemas.microsoft.com/office/drawing/2014/main" id="{0D13A48B-DDFF-E7EA-E753-E8B022DFC7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>
                <a:extLst>
                  <a:ext uri="{FF2B5EF4-FFF2-40B4-BE49-F238E27FC236}">
                    <a16:creationId xmlns:a16="http://schemas.microsoft.com/office/drawing/2014/main" id="{DD49BCCD-8090-DDE0-DD79-6EABD57EFC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8" name="Group 1688">
              <a:extLst>
                <a:ext uri="{FF2B5EF4-FFF2-40B4-BE49-F238E27FC236}">
                  <a16:creationId xmlns:a16="http://schemas.microsoft.com/office/drawing/2014/main" id="{2BA39D6E-BC2B-726E-1D70-6479A8E55E58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89" name="Freeform 1689">
                <a:extLst>
                  <a:ext uri="{FF2B5EF4-FFF2-40B4-BE49-F238E27FC236}">
                    <a16:creationId xmlns:a16="http://schemas.microsoft.com/office/drawing/2014/main" id="{A87D01C1-8B75-A4FC-AA88-50DC69E9FDA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>
                <a:extLst>
                  <a:ext uri="{FF2B5EF4-FFF2-40B4-BE49-F238E27FC236}">
                    <a16:creationId xmlns:a16="http://schemas.microsoft.com/office/drawing/2014/main" id="{E40F3A07-FD99-6E08-9FFC-EE9BD30B28E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1" name="Group 1691">
              <a:extLst>
                <a:ext uri="{FF2B5EF4-FFF2-40B4-BE49-F238E27FC236}">
                  <a16:creationId xmlns:a16="http://schemas.microsoft.com/office/drawing/2014/main" id="{45A857F3-8FFA-8D68-77F2-9CA4F24EFCC4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2" name="Freeform 1692">
                <a:extLst>
                  <a:ext uri="{FF2B5EF4-FFF2-40B4-BE49-F238E27FC236}">
                    <a16:creationId xmlns:a16="http://schemas.microsoft.com/office/drawing/2014/main" id="{19CC2CDC-97AE-43F9-3203-032F6F43D4A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>
                <a:extLst>
                  <a:ext uri="{FF2B5EF4-FFF2-40B4-BE49-F238E27FC236}">
                    <a16:creationId xmlns:a16="http://schemas.microsoft.com/office/drawing/2014/main" id="{4BBF2ADD-3DDC-6483-2C54-77E8CFEA9A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4" name="Group 1694">
              <a:extLst>
                <a:ext uri="{FF2B5EF4-FFF2-40B4-BE49-F238E27FC236}">
                  <a16:creationId xmlns:a16="http://schemas.microsoft.com/office/drawing/2014/main" id="{C8F57F6A-7391-69B2-203A-7C96CCBC476F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5" name="Freeform 1695">
                <a:extLst>
                  <a:ext uri="{FF2B5EF4-FFF2-40B4-BE49-F238E27FC236}">
                    <a16:creationId xmlns:a16="http://schemas.microsoft.com/office/drawing/2014/main" id="{DA71AF99-9C14-6B3E-61BA-CAB8DCF64D0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>
                <a:extLst>
                  <a:ext uri="{FF2B5EF4-FFF2-40B4-BE49-F238E27FC236}">
                    <a16:creationId xmlns:a16="http://schemas.microsoft.com/office/drawing/2014/main" id="{1904FAB3-3AED-B790-2ACF-BEF745C0EB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7" name="Group 1697">
              <a:extLst>
                <a:ext uri="{FF2B5EF4-FFF2-40B4-BE49-F238E27FC236}">
                  <a16:creationId xmlns:a16="http://schemas.microsoft.com/office/drawing/2014/main" id="{DC3D767C-2655-734B-AD4C-A047AEBD2B2A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8" name="Freeform 1698">
                <a:extLst>
                  <a:ext uri="{FF2B5EF4-FFF2-40B4-BE49-F238E27FC236}">
                    <a16:creationId xmlns:a16="http://schemas.microsoft.com/office/drawing/2014/main" id="{C562A98A-C58B-555E-ADF7-5C5ECCB4BE0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>
                <a:extLst>
                  <a:ext uri="{FF2B5EF4-FFF2-40B4-BE49-F238E27FC236}">
                    <a16:creationId xmlns:a16="http://schemas.microsoft.com/office/drawing/2014/main" id="{CD26432D-E4F4-7FFD-B591-55F9B98F697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0" name="Group 1700">
              <a:extLst>
                <a:ext uri="{FF2B5EF4-FFF2-40B4-BE49-F238E27FC236}">
                  <a16:creationId xmlns:a16="http://schemas.microsoft.com/office/drawing/2014/main" id="{FBCA1867-8A2A-5886-DBED-BACD57AEBE33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1" name="Freeform 1701">
                <a:extLst>
                  <a:ext uri="{FF2B5EF4-FFF2-40B4-BE49-F238E27FC236}">
                    <a16:creationId xmlns:a16="http://schemas.microsoft.com/office/drawing/2014/main" id="{CDFA6BE2-D39D-4AB6-57D5-64EA53288E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>
                <a:extLst>
                  <a:ext uri="{FF2B5EF4-FFF2-40B4-BE49-F238E27FC236}">
                    <a16:creationId xmlns:a16="http://schemas.microsoft.com/office/drawing/2014/main" id="{5E87884E-F966-32EF-58AC-5E1796DBFD1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3" name="Group 1703">
              <a:extLst>
                <a:ext uri="{FF2B5EF4-FFF2-40B4-BE49-F238E27FC236}">
                  <a16:creationId xmlns:a16="http://schemas.microsoft.com/office/drawing/2014/main" id="{7E8E9737-FCE5-334F-1159-6DF60C0221B6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4" name="Freeform 1704">
                <a:extLst>
                  <a:ext uri="{FF2B5EF4-FFF2-40B4-BE49-F238E27FC236}">
                    <a16:creationId xmlns:a16="http://schemas.microsoft.com/office/drawing/2014/main" id="{08DB7A06-87E3-E5A1-A27E-81056694CF0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>
                <a:extLst>
                  <a:ext uri="{FF2B5EF4-FFF2-40B4-BE49-F238E27FC236}">
                    <a16:creationId xmlns:a16="http://schemas.microsoft.com/office/drawing/2014/main" id="{16EF7211-033A-0C17-A116-2761F59075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6" name="Group 1706">
              <a:extLst>
                <a:ext uri="{FF2B5EF4-FFF2-40B4-BE49-F238E27FC236}">
                  <a16:creationId xmlns:a16="http://schemas.microsoft.com/office/drawing/2014/main" id="{6470F746-79E3-B8DC-697C-C2F49A7D1BB0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7" name="Freeform 1707">
                <a:extLst>
                  <a:ext uri="{FF2B5EF4-FFF2-40B4-BE49-F238E27FC236}">
                    <a16:creationId xmlns:a16="http://schemas.microsoft.com/office/drawing/2014/main" id="{3EA50AE5-2C0A-3936-5BA2-99388F0CD7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>
                <a:extLst>
                  <a:ext uri="{FF2B5EF4-FFF2-40B4-BE49-F238E27FC236}">
                    <a16:creationId xmlns:a16="http://schemas.microsoft.com/office/drawing/2014/main" id="{B7BCC235-8023-C2FF-F129-8AD4FB7D0ED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9" name="Group 1709">
              <a:extLst>
                <a:ext uri="{FF2B5EF4-FFF2-40B4-BE49-F238E27FC236}">
                  <a16:creationId xmlns:a16="http://schemas.microsoft.com/office/drawing/2014/main" id="{C02F274D-A0AA-CD2D-CF1C-FCF9E563BD40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0" name="Freeform 1710">
                <a:extLst>
                  <a:ext uri="{FF2B5EF4-FFF2-40B4-BE49-F238E27FC236}">
                    <a16:creationId xmlns:a16="http://schemas.microsoft.com/office/drawing/2014/main" id="{CC3DC49A-CB38-FA27-287F-E59EF010F9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>
                <a:extLst>
                  <a:ext uri="{FF2B5EF4-FFF2-40B4-BE49-F238E27FC236}">
                    <a16:creationId xmlns:a16="http://schemas.microsoft.com/office/drawing/2014/main" id="{F1F9B6A6-6BE0-913A-CB1F-601BCD2B5BB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2" name="Group 1712">
              <a:extLst>
                <a:ext uri="{FF2B5EF4-FFF2-40B4-BE49-F238E27FC236}">
                  <a16:creationId xmlns:a16="http://schemas.microsoft.com/office/drawing/2014/main" id="{32B5EC37-E440-BD7D-819B-E45FD6F5CA3D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3" name="Freeform 1713">
                <a:extLst>
                  <a:ext uri="{FF2B5EF4-FFF2-40B4-BE49-F238E27FC236}">
                    <a16:creationId xmlns:a16="http://schemas.microsoft.com/office/drawing/2014/main" id="{B524F733-9F25-904C-9C6A-9BE1443B3B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>
                <a:extLst>
                  <a:ext uri="{FF2B5EF4-FFF2-40B4-BE49-F238E27FC236}">
                    <a16:creationId xmlns:a16="http://schemas.microsoft.com/office/drawing/2014/main" id="{43F72EDD-2F0D-2A1A-AA8C-38E2751D63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5" name="Group 1715">
              <a:extLst>
                <a:ext uri="{FF2B5EF4-FFF2-40B4-BE49-F238E27FC236}">
                  <a16:creationId xmlns:a16="http://schemas.microsoft.com/office/drawing/2014/main" id="{DDDC5EF2-5CF0-8A28-6466-24495FC9CF3C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6" name="Freeform 1716">
                <a:extLst>
                  <a:ext uri="{FF2B5EF4-FFF2-40B4-BE49-F238E27FC236}">
                    <a16:creationId xmlns:a16="http://schemas.microsoft.com/office/drawing/2014/main" id="{57968175-61EC-955F-4FD9-2081F7F17C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>
                <a:extLst>
                  <a:ext uri="{FF2B5EF4-FFF2-40B4-BE49-F238E27FC236}">
                    <a16:creationId xmlns:a16="http://schemas.microsoft.com/office/drawing/2014/main" id="{68A55AB3-0881-B12F-4B96-A61F169F25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8" name="Group 1718">
              <a:extLst>
                <a:ext uri="{FF2B5EF4-FFF2-40B4-BE49-F238E27FC236}">
                  <a16:creationId xmlns:a16="http://schemas.microsoft.com/office/drawing/2014/main" id="{41CE143D-503A-8B3A-16C6-8C1E5A21E6A9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19" name="Freeform 1719">
                <a:extLst>
                  <a:ext uri="{FF2B5EF4-FFF2-40B4-BE49-F238E27FC236}">
                    <a16:creationId xmlns:a16="http://schemas.microsoft.com/office/drawing/2014/main" id="{92EC6F9E-01C0-9421-EC15-3E1FF933B4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>
                <a:extLst>
                  <a:ext uri="{FF2B5EF4-FFF2-40B4-BE49-F238E27FC236}">
                    <a16:creationId xmlns:a16="http://schemas.microsoft.com/office/drawing/2014/main" id="{934CFA21-C3E9-AEBC-DF3D-0A6A186B1A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1" name="Group 1721">
              <a:extLst>
                <a:ext uri="{FF2B5EF4-FFF2-40B4-BE49-F238E27FC236}">
                  <a16:creationId xmlns:a16="http://schemas.microsoft.com/office/drawing/2014/main" id="{ED2155B4-5791-70C6-C250-7811C0AF41E8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2" name="Freeform 1722">
                <a:extLst>
                  <a:ext uri="{FF2B5EF4-FFF2-40B4-BE49-F238E27FC236}">
                    <a16:creationId xmlns:a16="http://schemas.microsoft.com/office/drawing/2014/main" id="{EADE7DB2-45A6-5136-8D54-24FFBE950CF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>
                <a:extLst>
                  <a:ext uri="{FF2B5EF4-FFF2-40B4-BE49-F238E27FC236}">
                    <a16:creationId xmlns:a16="http://schemas.microsoft.com/office/drawing/2014/main" id="{45DAA30D-1ACC-941A-7270-E884349ABC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4" name="Group 1724">
              <a:extLst>
                <a:ext uri="{FF2B5EF4-FFF2-40B4-BE49-F238E27FC236}">
                  <a16:creationId xmlns:a16="http://schemas.microsoft.com/office/drawing/2014/main" id="{9747E6D6-159A-E330-0A49-E8EB3794C93B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5" name="Freeform 1725">
                <a:extLst>
                  <a:ext uri="{FF2B5EF4-FFF2-40B4-BE49-F238E27FC236}">
                    <a16:creationId xmlns:a16="http://schemas.microsoft.com/office/drawing/2014/main" id="{4E7B9919-5ED0-229D-B900-C2C7FABE75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>
                <a:extLst>
                  <a:ext uri="{FF2B5EF4-FFF2-40B4-BE49-F238E27FC236}">
                    <a16:creationId xmlns:a16="http://schemas.microsoft.com/office/drawing/2014/main" id="{631799C6-FDBE-D321-719D-A112142ABCB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7" name="Group 1727">
              <a:extLst>
                <a:ext uri="{FF2B5EF4-FFF2-40B4-BE49-F238E27FC236}">
                  <a16:creationId xmlns:a16="http://schemas.microsoft.com/office/drawing/2014/main" id="{820F8139-7432-AA71-CC0D-5233694E3CC0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8" name="Freeform 1728">
                <a:extLst>
                  <a:ext uri="{FF2B5EF4-FFF2-40B4-BE49-F238E27FC236}">
                    <a16:creationId xmlns:a16="http://schemas.microsoft.com/office/drawing/2014/main" id="{3F4D1FF0-E36D-3DDE-99E9-52366364E09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>
                <a:extLst>
                  <a:ext uri="{FF2B5EF4-FFF2-40B4-BE49-F238E27FC236}">
                    <a16:creationId xmlns:a16="http://schemas.microsoft.com/office/drawing/2014/main" id="{F3B2F951-631E-63CA-41A3-339BCECCAD4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0" name="Group 1730">
              <a:extLst>
                <a:ext uri="{FF2B5EF4-FFF2-40B4-BE49-F238E27FC236}">
                  <a16:creationId xmlns:a16="http://schemas.microsoft.com/office/drawing/2014/main" id="{F0448657-AA01-3DC6-80E9-85E9CACACE66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1" name="Freeform 1731">
                <a:extLst>
                  <a:ext uri="{FF2B5EF4-FFF2-40B4-BE49-F238E27FC236}">
                    <a16:creationId xmlns:a16="http://schemas.microsoft.com/office/drawing/2014/main" id="{F33F5F7E-7E17-DEBD-0167-95F58686F0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>
                <a:extLst>
                  <a:ext uri="{FF2B5EF4-FFF2-40B4-BE49-F238E27FC236}">
                    <a16:creationId xmlns:a16="http://schemas.microsoft.com/office/drawing/2014/main" id="{A2D03B16-8030-A14F-E2BD-A07E14D1A78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3" name="Group 1733">
              <a:extLst>
                <a:ext uri="{FF2B5EF4-FFF2-40B4-BE49-F238E27FC236}">
                  <a16:creationId xmlns:a16="http://schemas.microsoft.com/office/drawing/2014/main" id="{D45827EC-B06F-8A42-C403-08868012AC0D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4" name="Freeform 1734">
                <a:extLst>
                  <a:ext uri="{FF2B5EF4-FFF2-40B4-BE49-F238E27FC236}">
                    <a16:creationId xmlns:a16="http://schemas.microsoft.com/office/drawing/2014/main" id="{373C91AA-3199-B6A5-82D5-A73F39BEF59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>
                <a:extLst>
                  <a:ext uri="{FF2B5EF4-FFF2-40B4-BE49-F238E27FC236}">
                    <a16:creationId xmlns:a16="http://schemas.microsoft.com/office/drawing/2014/main" id="{4D8445CC-EE23-EB75-F018-EF3EC40D40D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6" name="Group 1736">
              <a:extLst>
                <a:ext uri="{FF2B5EF4-FFF2-40B4-BE49-F238E27FC236}">
                  <a16:creationId xmlns:a16="http://schemas.microsoft.com/office/drawing/2014/main" id="{9F5E2772-B4F4-78AA-EB04-9C94D2F0355E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7" name="Freeform 1737">
                <a:extLst>
                  <a:ext uri="{FF2B5EF4-FFF2-40B4-BE49-F238E27FC236}">
                    <a16:creationId xmlns:a16="http://schemas.microsoft.com/office/drawing/2014/main" id="{03ADCB14-E9CB-3F47-466D-A1DA5215EF2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>
                <a:extLst>
                  <a:ext uri="{FF2B5EF4-FFF2-40B4-BE49-F238E27FC236}">
                    <a16:creationId xmlns:a16="http://schemas.microsoft.com/office/drawing/2014/main" id="{F59E979E-A839-86DB-F073-B55FFC1DEE3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9" name="Group 1739">
              <a:extLst>
                <a:ext uri="{FF2B5EF4-FFF2-40B4-BE49-F238E27FC236}">
                  <a16:creationId xmlns:a16="http://schemas.microsoft.com/office/drawing/2014/main" id="{E2FE7024-2992-BB25-2C0A-ED706FE3A2EF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0" name="Freeform 1740">
                <a:extLst>
                  <a:ext uri="{FF2B5EF4-FFF2-40B4-BE49-F238E27FC236}">
                    <a16:creationId xmlns:a16="http://schemas.microsoft.com/office/drawing/2014/main" id="{5C998426-3B4D-4ADB-2995-94FAE22E057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>
                <a:extLst>
                  <a:ext uri="{FF2B5EF4-FFF2-40B4-BE49-F238E27FC236}">
                    <a16:creationId xmlns:a16="http://schemas.microsoft.com/office/drawing/2014/main" id="{09410661-97DC-DC34-2959-A23858EFD03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2" name="Group 1742">
              <a:extLst>
                <a:ext uri="{FF2B5EF4-FFF2-40B4-BE49-F238E27FC236}">
                  <a16:creationId xmlns:a16="http://schemas.microsoft.com/office/drawing/2014/main" id="{23402E9E-AF98-F340-41AA-B5778E1FC21D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3" name="Freeform 1743">
                <a:extLst>
                  <a:ext uri="{FF2B5EF4-FFF2-40B4-BE49-F238E27FC236}">
                    <a16:creationId xmlns:a16="http://schemas.microsoft.com/office/drawing/2014/main" id="{6E6BD9DE-82DA-0F27-CD99-F1C1E685F3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>
                <a:extLst>
                  <a:ext uri="{FF2B5EF4-FFF2-40B4-BE49-F238E27FC236}">
                    <a16:creationId xmlns:a16="http://schemas.microsoft.com/office/drawing/2014/main" id="{1AC3ABBA-D9C1-CE78-D387-F175F77B9CE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5" name="Group 1745">
              <a:extLst>
                <a:ext uri="{FF2B5EF4-FFF2-40B4-BE49-F238E27FC236}">
                  <a16:creationId xmlns:a16="http://schemas.microsoft.com/office/drawing/2014/main" id="{3C4D62D3-9514-3200-3810-A0C9546271EB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6" name="Freeform 1746">
                <a:extLst>
                  <a:ext uri="{FF2B5EF4-FFF2-40B4-BE49-F238E27FC236}">
                    <a16:creationId xmlns:a16="http://schemas.microsoft.com/office/drawing/2014/main" id="{6036CEBD-1249-54FD-4868-506481FF3E2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>
                <a:extLst>
                  <a:ext uri="{FF2B5EF4-FFF2-40B4-BE49-F238E27FC236}">
                    <a16:creationId xmlns:a16="http://schemas.microsoft.com/office/drawing/2014/main" id="{6A1EA0DD-4CF7-7458-E711-23F02D5A554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8" name="Group 1748">
              <a:extLst>
                <a:ext uri="{FF2B5EF4-FFF2-40B4-BE49-F238E27FC236}">
                  <a16:creationId xmlns:a16="http://schemas.microsoft.com/office/drawing/2014/main" id="{C291A40D-C276-BBFF-EC7A-CF3D60AD09A9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49" name="Freeform 1749">
                <a:extLst>
                  <a:ext uri="{FF2B5EF4-FFF2-40B4-BE49-F238E27FC236}">
                    <a16:creationId xmlns:a16="http://schemas.microsoft.com/office/drawing/2014/main" id="{1C26A227-32E1-2CF8-9D74-EF158521DB4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>
                <a:extLst>
                  <a:ext uri="{FF2B5EF4-FFF2-40B4-BE49-F238E27FC236}">
                    <a16:creationId xmlns:a16="http://schemas.microsoft.com/office/drawing/2014/main" id="{4F310BC6-DB64-7F07-1B1E-C6F5AD209D4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1" name="Group 1751">
              <a:extLst>
                <a:ext uri="{FF2B5EF4-FFF2-40B4-BE49-F238E27FC236}">
                  <a16:creationId xmlns:a16="http://schemas.microsoft.com/office/drawing/2014/main" id="{36FAEB3E-D59D-0414-512A-A11E1F8A9B4E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2" name="Freeform 1752">
                <a:extLst>
                  <a:ext uri="{FF2B5EF4-FFF2-40B4-BE49-F238E27FC236}">
                    <a16:creationId xmlns:a16="http://schemas.microsoft.com/office/drawing/2014/main" id="{65121ECB-A8FF-EB29-27FC-074F8EB3162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>
                <a:extLst>
                  <a:ext uri="{FF2B5EF4-FFF2-40B4-BE49-F238E27FC236}">
                    <a16:creationId xmlns:a16="http://schemas.microsoft.com/office/drawing/2014/main" id="{3DFB8ABF-FCAC-6AE2-B554-8E012254752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4" name="Group 1754">
              <a:extLst>
                <a:ext uri="{FF2B5EF4-FFF2-40B4-BE49-F238E27FC236}">
                  <a16:creationId xmlns:a16="http://schemas.microsoft.com/office/drawing/2014/main" id="{50EE332D-0187-C307-EF02-FE1869307E1D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5" name="Freeform 1755">
                <a:extLst>
                  <a:ext uri="{FF2B5EF4-FFF2-40B4-BE49-F238E27FC236}">
                    <a16:creationId xmlns:a16="http://schemas.microsoft.com/office/drawing/2014/main" id="{55ECB0C9-2786-F0B8-818D-979E42CDD98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>
                <a:extLst>
                  <a:ext uri="{FF2B5EF4-FFF2-40B4-BE49-F238E27FC236}">
                    <a16:creationId xmlns:a16="http://schemas.microsoft.com/office/drawing/2014/main" id="{354871A6-18D1-49A3-B5BC-BB50D0C7A3A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7" name="Group 1757">
              <a:extLst>
                <a:ext uri="{FF2B5EF4-FFF2-40B4-BE49-F238E27FC236}">
                  <a16:creationId xmlns:a16="http://schemas.microsoft.com/office/drawing/2014/main" id="{8E0D6269-A43B-23F2-57F5-41046E945F84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8" name="Freeform 1758">
                <a:extLst>
                  <a:ext uri="{FF2B5EF4-FFF2-40B4-BE49-F238E27FC236}">
                    <a16:creationId xmlns:a16="http://schemas.microsoft.com/office/drawing/2014/main" id="{24F52757-2C42-9EC1-9B87-47553AE78ED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>
                <a:extLst>
                  <a:ext uri="{FF2B5EF4-FFF2-40B4-BE49-F238E27FC236}">
                    <a16:creationId xmlns:a16="http://schemas.microsoft.com/office/drawing/2014/main" id="{0E8A32B0-BC1D-FF0D-4791-1B0EB37938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0" name="Group 1760">
              <a:extLst>
                <a:ext uri="{FF2B5EF4-FFF2-40B4-BE49-F238E27FC236}">
                  <a16:creationId xmlns:a16="http://schemas.microsoft.com/office/drawing/2014/main" id="{539BC16B-39B5-562A-330D-F6EFBE8D4D78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1" name="Freeform 1761">
                <a:extLst>
                  <a:ext uri="{FF2B5EF4-FFF2-40B4-BE49-F238E27FC236}">
                    <a16:creationId xmlns:a16="http://schemas.microsoft.com/office/drawing/2014/main" id="{0C2B2E46-01A0-9726-B556-B8CCA57B029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>
                <a:extLst>
                  <a:ext uri="{FF2B5EF4-FFF2-40B4-BE49-F238E27FC236}">
                    <a16:creationId xmlns:a16="http://schemas.microsoft.com/office/drawing/2014/main" id="{1B49D7CB-A9D0-37B7-7F75-A6CD42D3AD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3" name="Group 1763">
              <a:extLst>
                <a:ext uri="{FF2B5EF4-FFF2-40B4-BE49-F238E27FC236}">
                  <a16:creationId xmlns:a16="http://schemas.microsoft.com/office/drawing/2014/main" id="{2E4E1443-A8BE-FE18-579C-6F7D9C00162C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4" name="Freeform 1764">
                <a:extLst>
                  <a:ext uri="{FF2B5EF4-FFF2-40B4-BE49-F238E27FC236}">
                    <a16:creationId xmlns:a16="http://schemas.microsoft.com/office/drawing/2014/main" id="{1BC56937-78F1-D23B-63C3-0CA31DE203E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>
                <a:extLst>
                  <a:ext uri="{FF2B5EF4-FFF2-40B4-BE49-F238E27FC236}">
                    <a16:creationId xmlns:a16="http://schemas.microsoft.com/office/drawing/2014/main" id="{D5E34423-5AE5-A256-4142-E2C5338D23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6" name="Group 1766">
              <a:extLst>
                <a:ext uri="{FF2B5EF4-FFF2-40B4-BE49-F238E27FC236}">
                  <a16:creationId xmlns:a16="http://schemas.microsoft.com/office/drawing/2014/main" id="{BC5146EE-F34D-2662-095D-878C534F3E7C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7" name="Freeform 1767">
                <a:extLst>
                  <a:ext uri="{FF2B5EF4-FFF2-40B4-BE49-F238E27FC236}">
                    <a16:creationId xmlns:a16="http://schemas.microsoft.com/office/drawing/2014/main" id="{876F288E-ADA6-0CFF-A1C9-83BCADF183A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>
                <a:extLst>
                  <a:ext uri="{FF2B5EF4-FFF2-40B4-BE49-F238E27FC236}">
                    <a16:creationId xmlns:a16="http://schemas.microsoft.com/office/drawing/2014/main" id="{93D621BD-8EA6-376B-D074-D58E258CD21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9" name="Group 1769">
              <a:extLst>
                <a:ext uri="{FF2B5EF4-FFF2-40B4-BE49-F238E27FC236}">
                  <a16:creationId xmlns:a16="http://schemas.microsoft.com/office/drawing/2014/main" id="{B1C2DD49-2729-20BC-7533-A8C9461ADFAD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0" name="Freeform 1770">
                <a:extLst>
                  <a:ext uri="{FF2B5EF4-FFF2-40B4-BE49-F238E27FC236}">
                    <a16:creationId xmlns:a16="http://schemas.microsoft.com/office/drawing/2014/main" id="{9E7CCF99-67E5-982A-27E0-6A228AB16C3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>
                <a:extLst>
                  <a:ext uri="{FF2B5EF4-FFF2-40B4-BE49-F238E27FC236}">
                    <a16:creationId xmlns:a16="http://schemas.microsoft.com/office/drawing/2014/main" id="{B74C1B4E-994E-CA8A-681F-DA594D4A48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2" name="Group 1772">
              <a:extLst>
                <a:ext uri="{FF2B5EF4-FFF2-40B4-BE49-F238E27FC236}">
                  <a16:creationId xmlns:a16="http://schemas.microsoft.com/office/drawing/2014/main" id="{D8681BB6-39EA-B942-6A3F-964C42883965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3" name="Freeform 1773">
                <a:extLst>
                  <a:ext uri="{FF2B5EF4-FFF2-40B4-BE49-F238E27FC236}">
                    <a16:creationId xmlns:a16="http://schemas.microsoft.com/office/drawing/2014/main" id="{9487B26D-E4B6-764A-3992-4EC93FAD2E1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>
                <a:extLst>
                  <a:ext uri="{FF2B5EF4-FFF2-40B4-BE49-F238E27FC236}">
                    <a16:creationId xmlns:a16="http://schemas.microsoft.com/office/drawing/2014/main" id="{7472863D-DE5E-78DD-4FB3-798634FBC1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5" name="Group 1775">
              <a:extLst>
                <a:ext uri="{FF2B5EF4-FFF2-40B4-BE49-F238E27FC236}">
                  <a16:creationId xmlns:a16="http://schemas.microsoft.com/office/drawing/2014/main" id="{5F28D38C-20E5-EEB1-B7F3-1DDB05B2C7E3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6" name="Freeform 1776">
                <a:extLst>
                  <a:ext uri="{FF2B5EF4-FFF2-40B4-BE49-F238E27FC236}">
                    <a16:creationId xmlns:a16="http://schemas.microsoft.com/office/drawing/2014/main" id="{77190A07-F7C5-32A8-1BCF-C625DD42268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>
                <a:extLst>
                  <a:ext uri="{FF2B5EF4-FFF2-40B4-BE49-F238E27FC236}">
                    <a16:creationId xmlns:a16="http://schemas.microsoft.com/office/drawing/2014/main" id="{38F33959-13F6-5955-AB1B-E0DC462D0DF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8" name="Group 1778">
              <a:extLst>
                <a:ext uri="{FF2B5EF4-FFF2-40B4-BE49-F238E27FC236}">
                  <a16:creationId xmlns:a16="http://schemas.microsoft.com/office/drawing/2014/main" id="{685E9988-E7C7-708E-51F3-33D1D208AD40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79" name="Freeform 1779">
                <a:extLst>
                  <a:ext uri="{FF2B5EF4-FFF2-40B4-BE49-F238E27FC236}">
                    <a16:creationId xmlns:a16="http://schemas.microsoft.com/office/drawing/2014/main" id="{BE3AB0E2-F89C-222F-DED8-007D307D602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>
                <a:extLst>
                  <a:ext uri="{FF2B5EF4-FFF2-40B4-BE49-F238E27FC236}">
                    <a16:creationId xmlns:a16="http://schemas.microsoft.com/office/drawing/2014/main" id="{C4656DB8-489B-54D1-EC64-24B12038741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1" name="Group 1781">
              <a:extLst>
                <a:ext uri="{FF2B5EF4-FFF2-40B4-BE49-F238E27FC236}">
                  <a16:creationId xmlns:a16="http://schemas.microsoft.com/office/drawing/2014/main" id="{67B5FE5B-C001-8235-B7CA-B0F2C2E4F337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2" name="Freeform 1782">
                <a:extLst>
                  <a:ext uri="{FF2B5EF4-FFF2-40B4-BE49-F238E27FC236}">
                    <a16:creationId xmlns:a16="http://schemas.microsoft.com/office/drawing/2014/main" id="{2F6994C0-71BA-B974-7EC3-6768D669FF5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>
                <a:extLst>
                  <a:ext uri="{FF2B5EF4-FFF2-40B4-BE49-F238E27FC236}">
                    <a16:creationId xmlns:a16="http://schemas.microsoft.com/office/drawing/2014/main" id="{6B8679AE-A556-F50B-DABE-4460CF9141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4" name="Group 1784">
              <a:extLst>
                <a:ext uri="{FF2B5EF4-FFF2-40B4-BE49-F238E27FC236}">
                  <a16:creationId xmlns:a16="http://schemas.microsoft.com/office/drawing/2014/main" id="{3A5CDD5B-3653-FF2E-6822-5C3E288F8583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5" name="Freeform 1785">
                <a:extLst>
                  <a:ext uri="{FF2B5EF4-FFF2-40B4-BE49-F238E27FC236}">
                    <a16:creationId xmlns:a16="http://schemas.microsoft.com/office/drawing/2014/main" id="{1B6031FD-98B0-D8F3-62FB-2B3DB1B02ED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>
                <a:extLst>
                  <a:ext uri="{FF2B5EF4-FFF2-40B4-BE49-F238E27FC236}">
                    <a16:creationId xmlns:a16="http://schemas.microsoft.com/office/drawing/2014/main" id="{3115E813-F4CC-DFB5-5552-C2D2FCBEB6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7" name="Group 1787">
              <a:extLst>
                <a:ext uri="{FF2B5EF4-FFF2-40B4-BE49-F238E27FC236}">
                  <a16:creationId xmlns:a16="http://schemas.microsoft.com/office/drawing/2014/main" id="{283BE452-43DE-0141-47F6-93A7721D8999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8" name="Freeform 1788">
                <a:extLst>
                  <a:ext uri="{FF2B5EF4-FFF2-40B4-BE49-F238E27FC236}">
                    <a16:creationId xmlns:a16="http://schemas.microsoft.com/office/drawing/2014/main" id="{8E30BC73-9B77-B688-AC09-478F3BACF66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9" name="TextBox 1789">
                <a:extLst>
                  <a:ext uri="{FF2B5EF4-FFF2-40B4-BE49-F238E27FC236}">
                    <a16:creationId xmlns:a16="http://schemas.microsoft.com/office/drawing/2014/main" id="{55DC7F73-C196-4CCE-49CB-39394310290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0" name="Group 1790">
              <a:extLst>
                <a:ext uri="{FF2B5EF4-FFF2-40B4-BE49-F238E27FC236}">
                  <a16:creationId xmlns:a16="http://schemas.microsoft.com/office/drawing/2014/main" id="{94B62B95-04E7-1596-E1A5-394D1046C883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1" name="Freeform 1791">
                <a:extLst>
                  <a:ext uri="{FF2B5EF4-FFF2-40B4-BE49-F238E27FC236}">
                    <a16:creationId xmlns:a16="http://schemas.microsoft.com/office/drawing/2014/main" id="{E9BF4EAA-197F-1CDB-D3EF-F6249035EF4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2" name="TextBox 1792">
                <a:extLst>
                  <a:ext uri="{FF2B5EF4-FFF2-40B4-BE49-F238E27FC236}">
                    <a16:creationId xmlns:a16="http://schemas.microsoft.com/office/drawing/2014/main" id="{D8398268-D68E-3BA8-8133-9212B05EBF5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3" name="Group 1793">
              <a:extLst>
                <a:ext uri="{FF2B5EF4-FFF2-40B4-BE49-F238E27FC236}">
                  <a16:creationId xmlns:a16="http://schemas.microsoft.com/office/drawing/2014/main" id="{794D416F-2B47-ACF7-C4CF-BCFECA1AC518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4" name="Freeform 1794">
                <a:extLst>
                  <a:ext uri="{FF2B5EF4-FFF2-40B4-BE49-F238E27FC236}">
                    <a16:creationId xmlns:a16="http://schemas.microsoft.com/office/drawing/2014/main" id="{D644C0BE-878F-BE26-F835-7386DD1735C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5" name="TextBox 1795">
                <a:extLst>
                  <a:ext uri="{FF2B5EF4-FFF2-40B4-BE49-F238E27FC236}">
                    <a16:creationId xmlns:a16="http://schemas.microsoft.com/office/drawing/2014/main" id="{5773B0F6-DEE0-0F59-8459-D843646BEA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6" name="Group 1796">
              <a:extLst>
                <a:ext uri="{FF2B5EF4-FFF2-40B4-BE49-F238E27FC236}">
                  <a16:creationId xmlns:a16="http://schemas.microsoft.com/office/drawing/2014/main" id="{92759EE2-667F-6FFB-CC1C-ED379B958CB7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7" name="Freeform 1797">
                <a:extLst>
                  <a:ext uri="{FF2B5EF4-FFF2-40B4-BE49-F238E27FC236}">
                    <a16:creationId xmlns:a16="http://schemas.microsoft.com/office/drawing/2014/main" id="{374277F7-A8E4-6AB2-D2F5-BA212DA2B1C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8" name="TextBox 1798">
                <a:extLst>
                  <a:ext uri="{FF2B5EF4-FFF2-40B4-BE49-F238E27FC236}">
                    <a16:creationId xmlns:a16="http://schemas.microsoft.com/office/drawing/2014/main" id="{91DCCE68-5EDA-D0CF-678E-559B9BBEF90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9" name="Group 1799">
              <a:extLst>
                <a:ext uri="{FF2B5EF4-FFF2-40B4-BE49-F238E27FC236}">
                  <a16:creationId xmlns:a16="http://schemas.microsoft.com/office/drawing/2014/main" id="{80764490-5341-0E75-9AC3-ADA494C1BE94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0" name="Freeform 1800">
                <a:extLst>
                  <a:ext uri="{FF2B5EF4-FFF2-40B4-BE49-F238E27FC236}">
                    <a16:creationId xmlns:a16="http://schemas.microsoft.com/office/drawing/2014/main" id="{30BD6207-FA71-9D45-25D3-4B02F53B5B4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1" name="TextBox 1801">
                <a:extLst>
                  <a:ext uri="{FF2B5EF4-FFF2-40B4-BE49-F238E27FC236}">
                    <a16:creationId xmlns:a16="http://schemas.microsoft.com/office/drawing/2014/main" id="{6A0780BE-B7DA-F17F-8B2F-12EA2DFBF0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2" name="Group 1802">
              <a:extLst>
                <a:ext uri="{FF2B5EF4-FFF2-40B4-BE49-F238E27FC236}">
                  <a16:creationId xmlns:a16="http://schemas.microsoft.com/office/drawing/2014/main" id="{52A30E73-3196-481B-FDCC-1358FE39FABC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3" name="Freeform 1803">
                <a:extLst>
                  <a:ext uri="{FF2B5EF4-FFF2-40B4-BE49-F238E27FC236}">
                    <a16:creationId xmlns:a16="http://schemas.microsoft.com/office/drawing/2014/main" id="{15D99C64-A385-4A6D-AFED-F8A00AF0C2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4" name="TextBox 1804">
                <a:extLst>
                  <a:ext uri="{FF2B5EF4-FFF2-40B4-BE49-F238E27FC236}">
                    <a16:creationId xmlns:a16="http://schemas.microsoft.com/office/drawing/2014/main" id="{13D27B9C-1778-8197-EBCE-D565950975B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5" name="Group 1805">
              <a:extLst>
                <a:ext uri="{FF2B5EF4-FFF2-40B4-BE49-F238E27FC236}">
                  <a16:creationId xmlns:a16="http://schemas.microsoft.com/office/drawing/2014/main" id="{E9618DAB-13B8-3C79-00E8-BBFFAF4850BC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6" name="Freeform 1806">
                <a:extLst>
                  <a:ext uri="{FF2B5EF4-FFF2-40B4-BE49-F238E27FC236}">
                    <a16:creationId xmlns:a16="http://schemas.microsoft.com/office/drawing/2014/main" id="{E104952F-268A-4534-1A4B-399B4E8640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7" name="TextBox 1807">
                <a:extLst>
                  <a:ext uri="{FF2B5EF4-FFF2-40B4-BE49-F238E27FC236}">
                    <a16:creationId xmlns:a16="http://schemas.microsoft.com/office/drawing/2014/main" id="{968BCE38-0985-9C08-31F3-7DE436A6EA1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8" name="Group 1808">
              <a:extLst>
                <a:ext uri="{FF2B5EF4-FFF2-40B4-BE49-F238E27FC236}">
                  <a16:creationId xmlns:a16="http://schemas.microsoft.com/office/drawing/2014/main" id="{5FDF6A98-7CF0-C952-0B13-63D1911A7DAA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09" name="Freeform 1809">
                <a:extLst>
                  <a:ext uri="{FF2B5EF4-FFF2-40B4-BE49-F238E27FC236}">
                    <a16:creationId xmlns:a16="http://schemas.microsoft.com/office/drawing/2014/main" id="{8DAEF64C-88FA-E899-2234-F32812479BB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0" name="TextBox 1810">
                <a:extLst>
                  <a:ext uri="{FF2B5EF4-FFF2-40B4-BE49-F238E27FC236}">
                    <a16:creationId xmlns:a16="http://schemas.microsoft.com/office/drawing/2014/main" id="{2A30B312-81B8-5AD9-2CF7-3DF4C337D2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1" name="Group 1811">
              <a:extLst>
                <a:ext uri="{FF2B5EF4-FFF2-40B4-BE49-F238E27FC236}">
                  <a16:creationId xmlns:a16="http://schemas.microsoft.com/office/drawing/2014/main" id="{D6ADF10B-146E-0550-E961-64BB8C86D91D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2" name="Freeform 1812">
                <a:extLst>
                  <a:ext uri="{FF2B5EF4-FFF2-40B4-BE49-F238E27FC236}">
                    <a16:creationId xmlns:a16="http://schemas.microsoft.com/office/drawing/2014/main" id="{F6EA0CB9-5EA0-5CA7-AA6E-8D4FC5D4EB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3" name="TextBox 1813">
                <a:extLst>
                  <a:ext uri="{FF2B5EF4-FFF2-40B4-BE49-F238E27FC236}">
                    <a16:creationId xmlns:a16="http://schemas.microsoft.com/office/drawing/2014/main" id="{ABFC7B00-D51F-0131-964B-FDD388E7E20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4" name="Group 1814">
              <a:extLst>
                <a:ext uri="{FF2B5EF4-FFF2-40B4-BE49-F238E27FC236}">
                  <a16:creationId xmlns:a16="http://schemas.microsoft.com/office/drawing/2014/main" id="{F5F6FA0A-E3EC-66F6-E1C9-5915BE7B63DC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5" name="Freeform 1815">
                <a:extLst>
                  <a:ext uri="{FF2B5EF4-FFF2-40B4-BE49-F238E27FC236}">
                    <a16:creationId xmlns:a16="http://schemas.microsoft.com/office/drawing/2014/main" id="{5B4D0E4F-8694-2A26-5BD7-2B1C111592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6" name="TextBox 1816">
                <a:extLst>
                  <a:ext uri="{FF2B5EF4-FFF2-40B4-BE49-F238E27FC236}">
                    <a16:creationId xmlns:a16="http://schemas.microsoft.com/office/drawing/2014/main" id="{F6BAAD88-DE4C-A4C7-71B7-F78338ECD58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7" name="Group 1817">
              <a:extLst>
                <a:ext uri="{FF2B5EF4-FFF2-40B4-BE49-F238E27FC236}">
                  <a16:creationId xmlns:a16="http://schemas.microsoft.com/office/drawing/2014/main" id="{7DDBC06D-CEB2-2A27-82D1-626083490BE9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8" name="Freeform 1818">
                <a:extLst>
                  <a:ext uri="{FF2B5EF4-FFF2-40B4-BE49-F238E27FC236}">
                    <a16:creationId xmlns:a16="http://schemas.microsoft.com/office/drawing/2014/main" id="{F70CA813-179F-D302-F44E-EB7930BF554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9" name="TextBox 1819">
                <a:extLst>
                  <a:ext uri="{FF2B5EF4-FFF2-40B4-BE49-F238E27FC236}">
                    <a16:creationId xmlns:a16="http://schemas.microsoft.com/office/drawing/2014/main" id="{853A8ECD-53E5-11FF-3822-BB051F108D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0" name="Group 1820">
              <a:extLst>
                <a:ext uri="{FF2B5EF4-FFF2-40B4-BE49-F238E27FC236}">
                  <a16:creationId xmlns:a16="http://schemas.microsoft.com/office/drawing/2014/main" id="{658F07CF-88A5-CFD2-7CB5-3AF11A9564B9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1" name="Freeform 1821">
                <a:extLst>
                  <a:ext uri="{FF2B5EF4-FFF2-40B4-BE49-F238E27FC236}">
                    <a16:creationId xmlns:a16="http://schemas.microsoft.com/office/drawing/2014/main" id="{8CEF093A-8191-A02A-F2FD-AADF92A884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" name="TextBox 1822">
                <a:extLst>
                  <a:ext uri="{FF2B5EF4-FFF2-40B4-BE49-F238E27FC236}">
                    <a16:creationId xmlns:a16="http://schemas.microsoft.com/office/drawing/2014/main" id="{7BA4D6C8-5B2E-C7B5-845B-EAF3018A7F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3" name="Group 1823">
              <a:extLst>
                <a:ext uri="{FF2B5EF4-FFF2-40B4-BE49-F238E27FC236}">
                  <a16:creationId xmlns:a16="http://schemas.microsoft.com/office/drawing/2014/main" id="{BAADBA7B-3105-9C3F-1CFA-4234559A18E9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4" name="Freeform 1824">
                <a:extLst>
                  <a:ext uri="{FF2B5EF4-FFF2-40B4-BE49-F238E27FC236}">
                    <a16:creationId xmlns:a16="http://schemas.microsoft.com/office/drawing/2014/main" id="{D7068DF1-0183-BE38-D2EC-BEFA5D6DBC5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5" name="TextBox 1825">
                <a:extLst>
                  <a:ext uri="{FF2B5EF4-FFF2-40B4-BE49-F238E27FC236}">
                    <a16:creationId xmlns:a16="http://schemas.microsoft.com/office/drawing/2014/main" id="{0A537234-AE74-DDB3-58F8-78953CBA41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6" name="Group 1826">
              <a:extLst>
                <a:ext uri="{FF2B5EF4-FFF2-40B4-BE49-F238E27FC236}">
                  <a16:creationId xmlns:a16="http://schemas.microsoft.com/office/drawing/2014/main" id="{BB590530-CB4F-4E7F-49AB-8D32AD0E5A1C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7" name="Freeform 1827">
                <a:extLst>
                  <a:ext uri="{FF2B5EF4-FFF2-40B4-BE49-F238E27FC236}">
                    <a16:creationId xmlns:a16="http://schemas.microsoft.com/office/drawing/2014/main" id="{E7BD922D-78BF-2475-C2F3-456CF9559F7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8" name="TextBox 1828">
                <a:extLst>
                  <a:ext uri="{FF2B5EF4-FFF2-40B4-BE49-F238E27FC236}">
                    <a16:creationId xmlns:a16="http://schemas.microsoft.com/office/drawing/2014/main" id="{CE30CE2E-4AF6-3548-D399-9F503DAE1BB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9" name="Group 1829">
              <a:extLst>
                <a:ext uri="{FF2B5EF4-FFF2-40B4-BE49-F238E27FC236}">
                  <a16:creationId xmlns:a16="http://schemas.microsoft.com/office/drawing/2014/main" id="{B036E962-4098-ABC5-B7D6-52E7729E9221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0" name="Freeform 1830">
                <a:extLst>
                  <a:ext uri="{FF2B5EF4-FFF2-40B4-BE49-F238E27FC236}">
                    <a16:creationId xmlns:a16="http://schemas.microsoft.com/office/drawing/2014/main" id="{70D9EBEA-0E01-A71D-FFCF-17AC80CC848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1" name="TextBox 1831">
                <a:extLst>
                  <a:ext uri="{FF2B5EF4-FFF2-40B4-BE49-F238E27FC236}">
                    <a16:creationId xmlns:a16="http://schemas.microsoft.com/office/drawing/2014/main" id="{951135E8-5497-35A9-1A76-D8C48A2A3A8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2" name="Group 1832">
              <a:extLst>
                <a:ext uri="{FF2B5EF4-FFF2-40B4-BE49-F238E27FC236}">
                  <a16:creationId xmlns:a16="http://schemas.microsoft.com/office/drawing/2014/main" id="{15E42EB0-A5A2-368D-4395-D4E4D7DD1D19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3" name="Freeform 1833">
                <a:extLst>
                  <a:ext uri="{FF2B5EF4-FFF2-40B4-BE49-F238E27FC236}">
                    <a16:creationId xmlns:a16="http://schemas.microsoft.com/office/drawing/2014/main" id="{A1972EF5-91C9-E0AF-76D3-C5B42E85877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4" name="TextBox 1834">
                <a:extLst>
                  <a:ext uri="{FF2B5EF4-FFF2-40B4-BE49-F238E27FC236}">
                    <a16:creationId xmlns:a16="http://schemas.microsoft.com/office/drawing/2014/main" id="{E5822439-5462-53D9-1478-E3D60FE6EE2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5" name="Group 1835">
              <a:extLst>
                <a:ext uri="{FF2B5EF4-FFF2-40B4-BE49-F238E27FC236}">
                  <a16:creationId xmlns:a16="http://schemas.microsoft.com/office/drawing/2014/main" id="{867E3DFF-5FDB-0D8A-A2E2-8D375A60B52C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6" name="Freeform 1836">
                <a:extLst>
                  <a:ext uri="{FF2B5EF4-FFF2-40B4-BE49-F238E27FC236}">
                    <a16:creationId xmlns:a16="http://schemas.microsoft.com/office/drawing/2014/main" id="{2921AC1F-B2F2-9FC3-8787-9CD9BAA275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7" name="TextBox 1837">
                <a:extLst>
                  <a:ext uri="{FF2B5EF4-FFF2-40B4-BE49-F238E27FC236}">
                    <a16:creationId xmlns:a16="http://schemas.microsoft.com/office/drawing/2014/main" id="{8E1D6F42-6EDF-A290-63D9-190E5C6A14D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8" name="Group 1838">
              <a:extLst>
                <a:ext uri="{FF2B5EF4-FFF2-40B4-BE49-F238E27FC236}">
                  <a16:creationId xmlns:a16="http://schemas.microsoft.com/office/drawing/2014/main" id="{F98251B6-0F21-993A-0F05-29224716B87F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39" name="Freeform 1839">
                <a:extLst>
                  <a:ext uri="{FF2B5EF4-FFF2-40B4-BE49-F238E27FC236}">
                    <a16:creationId xmlns:a16="http://schemas.microsoft.com/office/drawing/2014/main" id="{7EEEFD91-D6D7-9E44-0A9E-7A8A79752F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0" name="TextBox 1840">
                <a:extLst>
                  <a:ext uri="{FF2B5EF4-FFF2-40B4-BE49-F238E27FC236}">
                    <a16:creationId xmlns:a16="http://schemas.microsoft.com/office/drawing/2014/main" id="{C94FC620-4B4F-74E4-3FF4-86EC803BFF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1" name="Group 1841">
              <a:extLst>
                <a:ext uri="{FF2B5EF4-FFF2-40B4-BE49-F238E27FC236}">
                  <a16:creationId xmlns:a16="http://schemas.microsoft.com/office/drawing/2014/main" id="{807660C2-2D73-A3D1-4BBE-788F713709A0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2" name="Freeform 1842">
                <a:extLst>
                  <a:ext uri="{FF2B5EF4-FFF2-40B4-BE49-F238E27FC236}">
                    <a16:creationId xmlns:a16="http://schemas.microsoft.com/office/drawing/2014/main" id="{FE282B40-32F2-AE64-D283-5F73FD3A69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3" name="TextBox 1843">
                <a:extLst>
                  <a:ext uri="{FF2B5EF4-FFF2-40B4-BE49-F238E27FC236}">
                    <a16:creationId xmlns:a16="http://schemas.microsoft.com/office/drawing/2014/main" id="{EA886879-1AD3-9A8D-9723-C770E0AB0FA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4" name="Group 1844">
              <a:extLst>
                <a:ext uri="{FF2B5EF4-FFF2-40B4-BE49-F238E27FC236}">
                  <a16:creationId xmlns:a16="http://schemas.microsoft.com/office/drawing/2014/main" id="{29071F98-FBF3-55B9-7B5A-466262C20D25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5" name="Freeform 1845">
                <a:extLst>
                  <a:ext uri="{FF2B5EF4-FFF2-40B4-BE49-F238E27FC236}">
                    <a16:creationId xmlns:a16="http://schemas.microsoft.com/office/drawing/2014/main" id="{B357C483-E63B-706D-24F4-E0CB09F55D7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6" name="TextBox 1846">
                <a:extLst>
                  <a:ext uri="{FF2B5EF4-FFF2-40B4-BE49-F238E27FC236}">
                    <a16:creationId xmlns:a16="http://schemas.microsoft.com/office/drawing/2014/main" id="{5B002C25-E867-FA47-1D5B-ACA718B15F0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7" name="Group 1847">
              <a:extLst>
                <a:ext uri="{FF2B5EF4-FFF2-40B4-BE49-F238E27FC236}">
                  <a16:creationId xmlns:a16="http://schemas.microsoft.com/office/drawing/2014/main" id="{A88B5B92-321C-06C3-6E52-B7E66B189B5D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8" name="Freeform 1848">
                <a:extLst>
                  <a:ext uri="{FF2B5EF4-FFF2-40B4-BE49-F238E27FC236}">
                    <a16:creationId xmlns:a16="http://schemas.microsoft.com/office/drawing/2014/main" id="{AAC21B3D-E267-6991-ECA0-B0D13BDBD8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9" name="TextBox 1849">
                <a:extLst>
                  <a:ext uri="{FF2B5EF4-FFF2-40B4-BE49-F238E27FC236}">
                    <a16:creationId xmlns:a16="http://schemas.microsoft.com/office/drawing/2014/main" id="{FD01030F-6F7B-C63D-9E2D-C4EB1264B9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0" name="Group 1850">
              <a:extLst>
                <a:ext uri="{FF2B5EF4-FFF2-40B4-BE49-F238E27FC236}">
                  <a16:creationId xmlns:a16="http://schemas.microsoft.com/office/drawing/2014/main" id="{0FBC7F70-FB89-4D32-053E-10DB5D7BA3E0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1" name="Freeform 1851">
                <a:extLst>
                  <a:ext uri="{FF2B5EF4-FFF2-40B4-BE49-F238E27FC236}">
                    <a16:creationId xmlns:a16="http://schemas.microsoft.com/office/drawing/2014/main" id="{5AAC2C82-FFD4-59D7-7595-ED191FD25F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2" name="TextBox 1852">
                <a:extLst>
                  <a:ext uri="{FF2B5EF4-FFF2-40B4-BE49-F238E27FC236}">
                    <a16:creationId xmlns:a16="http://schemas.microsoft.com/office/drawing/2014/main" id="{46A29A13-B0F2-A003-3C28-CB7C004EB8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3" name="Group 1853">
              <a:extLst>
                <a:ext uri="{FF2B5EF4-FFF2-40B4-BE49-F238E27FC236}">
                  <a16:creationId xmlns:a16="http://schemas.microsoft.com/office/drawing/2014/main" id="{CBAF0102-E249-ECDF-C9EC-223AC77EB0AD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4" name="Freeform 1854">
                <a:extLst>
                  <a:ext uri="{FF2B5EF4-FFF2-40B4-BE49-F238E27FC236}">
                    <a16:creationId xmlns:a16="http://schemas.microsoft.com/office/drawing/2014/main" id="{78EAA92A-CBB8-1EB9-1EBC-BF9D73CD510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5" name="TextBox 1855">
                <a:extLst>
                  <a:ext uri="{FF2B5EF4-FFF2-40B4-BE49-F238E27FC236}">
                    <a16:creationId xmlns:a16="http://schemas.microsoft.com/office/drawing/2014/main" id="{718759C2-FB1C-BE3A-B1DC-587A0857A8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6" name="Group 1856">
              <a:extLst>
                <a:ext uri="{FF2B5EF4-FFF2-40B4-BE49-F238E27FC236}">
                  <a16:creationId xmlns:a16="http://schemas.microsoft.com/office/drawing/2014/main" id="{E83627CA-5843-2FE7-5175-CD59365DC037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7" name="Freeform 1857">
                <a:extLst>
                  <a:ext uri="{FF2B5EF4-FFF2-40B4-BE49-F238E27FC236}">
                    <a16:creationId xmlns:a16="http://schemas.microsoft.com/office/drawing/2014/main" id="{DA035B1C-D469-36A3-01CC-1BC36423F3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8" name="TextBox 1858">
                <a:extLst>
                  <a:ext uri="{FF2B5EF4-FFF2-40B4-BE49-F238E27FC236}">
                    <a16:creationId xmlns:a16="http://schemas.microsoft.com/office/drawing/2014/main" id="{26447909-2A24-6672-AE1A-6C21B59308A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9" name="Group 1859">
              <a:extLst>
                <a:ext uri="{FF2B5EF4-FFF2-40B4-BE49-F238E27FC236}">
                  <a16:creationId xmlns:a16="http://schemas.microsoft.com/office/drawing/2014/main" id="{76C643E0-20BE-BDFD-9F39-7F82AECCCCF9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0" name="Freeform 1860">
                <a:extLst>
                  <a:ext uri="{FF2B5EF4-FFF2-40B4-BE49-F238E27FC236}">
                    <a16:creationId xmlns:a16="http://schemas.microsoft.com/office/drawing/2014/main" id="{053F54B5-6530-972B-C6C0-3BB0C6E71B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1" name="TextBox 1861">
                <a:extLst>
                  <a:ext uri="{FF2B5EF4-FFF2-40B4-BE49-F238E27FC236}">
                    <a16:creationId xmlns:a16="http://schemas.microsoft.com/office/drawing/2014/main" id="{59CB652C-83A8-A049-2359-20E0611AE87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2" name="Group 1862">
              <a:extLst>
                <a:ext uri="{FF2B5EF4-FFF2-40B4-BE49-F238E27FC236}">
                  <a16:creationId xmlns:a16="http://schemas.microsoft.com/office/drawing/2014/main" id="{734FEF98-9A33-3C7D-6B6E-F27E2C5F3D6D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3" name="Freeform 1863">
                <a:extLst>
                  <a:ext uri="{FF2B5EF4-FFF2-40B4-BE49-F238E27FC236}">
                    <a16:creationId xmlns:a16="http://schemas.microsoft.com/office/drawing/2014/main" id="{6D005992-1F2E-436C-767E-FC2A9F1738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4" name="TextBox 1864">
                <a:extLst>
                  <a:ext uri="{FF2B5EF4-FFF2-40B4-BE49-F238E27FC236}">
                    <a16:creationId xmlns:a16="http://schemas.microsoft.com/office/drawing/2014/main" id="{9E925FC2-DE98-9BA1-8348-0913AEBF35F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5" name="Group 1865">
              <a:extLst>
                <a:ext uri="{FF2B5EF4-FFF2-40B4-BE49-F238E27FC236}">
                  <a16:creationId xmlns:a16="http://schemas.microsoft.com/office/drawing/2014/main" id="{80AA7B12-3B41-41CD-5E90-7F0B5730F7E0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6" name="Freeform 1866">
                <a:extLst>
                  <a:ext uri="{FF2B5EF4-FFF2-40B4-BE49-F238E27FC236}">
                    <a16:creationId xmlns:a16="http://schemas.microsoft.com/office/drawing/2014/main" id="{80CD98C6-6D5F-8CB6-0F4D-E9C9D01413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7" name="TextBox 1867">
                <a:extLst>
                  <a:ext uri="{FF2B5EF4-FFF2-40B4-BE49-F238E27FC236}">
                    <a16:creationId xmlns:a16="http://schemas.microsoft.com/office/drawing/2014/main" id="{556945B0-6326-21FA-5C88-222A5B76BD8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8" name="Group 1868">
              <a:extLst>
                <a:ext uri="{FF2B5EF4-FFF2-40B4-BE49-F238E27FC236}">
                  <a16:creationId xmlns:a16="http://schemas.microsoft.com/office/drawing/2014/main" id="{E19FA326-B3BA-CAE3-78D8-72D5885C893C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69" name="Freeform 1869">
                <a:extLst>
                  <a:ext uri="{FF2B5EF4-FFF2-40B4-BE49-F238E27FC236}">
                    <a16:creationId xmlns:a16="http://schemas.microsoft.com/office/drawing/2014/main" id="{AC30F0F3-2412-349E-D36D-6C3B9359D5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0" name="TextBox 1870">
                <a:extLst>
                  <a:ext uri="{FF2B5EF4-FFF2-40B4-BE49-F238E27FC236}">
                    <a16:creationId xmlns:a16="http://schemas.microsoft.com/office/drawing/2014/main" id="{188E460B-6F08-26E9-CF24-58C32F5B1A5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1" name="Group 1871">
              <a:extLst>
                <a:ext uri="{FF2B5EF4-FFF2-40B4-BE49-F238E27FC236}">
                  <a16:creationId xmlns:a16="http://schemas.microsoft.com/office/drawing/2014/main" id="{2C5C4FB6-B0DC-421A-BD5F-6AC36B333A30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2" name="Freeform 1872">
                <a:extLst>
                  <a:ext uri="{FF2B5EF4-FFF2-40B4-BE49-F238E27FC236}">
                    <a16:creationId xmlns:a16="http://schemas.microsoft.com/office/drawing/2014/main" id="{95B3F3C0-9E6F-C461-E9B6-46A0536F752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3" name="TextBox 1873">
                <a:extLst>
                  <a:ext uri="{FF2B5EF4-FFF2-40B4-BE49-F238E27FC236}">
                    <a16:creationId xmlns:a16="http://schemas.microsoft.com/office/drawing/2014/main" id="{47E34A7B-31C0-47C5-E11C-8A7379DEC5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4" name="Group 1874">
              <a:extLst>
                <a:ext uri="{FF2B5EF4-FFF2-40B4-BE49-F238E27FC236}">
                  <a16:creationId xmlns:a16="http://schemas.microsoft.com/office/drawing/2014/main" id="{72B161F7-88F6-8765-7E05-12027671125F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5" name="Freeform 1875">
                <a:extLst>
                  <a:ext uri="{FF2B5EF4-FFF2-40B4-BE49-F238E27FC236}">
                    <a16:creationId xmlns:a16="http://schemas.microsoft.com/office/drawing/2014/main" id="{AF57A8A8-553D-8D13-7866-1E56554AA7A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6" name="TextBox 1876">
                <a:extLst>
                  <a:ext uri="{FF2B5EF4-FFF2-40B4-BE49-F238E27FC236}">
                    <a16:creationId xmlns:a16="http://schemas.microsoft.com/office/drawing/2014/main" id="{CAA6F3A7-FFC7-3532-0438-3261C43B1B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7" name="Group 1877">
              <a:extLst>
                <a:ext uri="{FF2B5EF4-FFF2-40B4-BE49-F238E27FC236}">
                  <a16:creationId xmlns:a16="http://schemas.microsoft.com/office/drawing/2014/main" id="{66D1215C-5E04-4904-4D2B-78EF4C31A4FC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8" name="Freeform 1878">
                <a:extLst>
                  <a:ext uri="{FF2B5EF4-FFF2-40B4-BE49-F238E27FC236}">
                    <a16:creationId xmlns:a16="http://schemas.microsoft.com/office/drawing/2014/main" id="{E70502A8-6325-1E7B-53FF-77EFD74E7C3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9" name="TextBox 1879">
                <a:extLst>
                  <a:ext uri="{FF2B5EF4-FFF2-40B4-BE49-F238E27FC236}">
                    <a16:creationId xmlns:a16="http://schemas.microsoft.com/office/drawing/2014/main" id="{935FBDAA-7DFA-B1EA-5A50-8C98EACFB05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0" name="Group 1880">
              <a:extLst>
                <a:ext uri="{FF2B5EF4-FFF2-40B4-BE49-F238E27FC236}">
                  <a16:creationId xmlns:a16="http://schemas.microsoft.com/office/drawing/2014/main" id="{7B59EE72-7EEB-B316-9328-2D80321C35BB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1" name="Freeform 1881">
                <a:extLst>
                  <a:ext uri="{FF2B5EF4-FFF2-40B4-BE49-F238E27FC236}">
                    <a16:creationId xmlns:a16="http://schemas.microsoft.com/office/drawing/2014/main" id="{112D7B4A-0902-F427-49FC-23A35053A7E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2" name="TextBox 1882">
                <a:extLst>
                  <a:ext uri="{FF2B5EF4-FFF2-40B4-BE49-F238E27FC236}">
                    <a16:creationId xmlns:a16="http://schemas.microsoft.com/office/drawing/2014/main" id="{C7D4CF0B-BD7B-7888-06D0-1D33FB68869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3" name="Group 1883">
              <a:extLst>
                <a:ext uri="{FF2B5EF4-FFF2-40B4-BE49-F238E27FC236}">
                  <a16:creationId xmlns:a16="http://schemas.microsoft.com/office/drawing/2014/main" id="{14CA0703-6592-DFD7-4BDA-6C7D45858BD9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4" name="Freeform 1884">
                <a:extLst>
                  <a:ext uri="{FF2B5EF4-FFF2-40B4-BE49-F238E27FC236}">
                    <a16:creationId xmlns:a16="http://schemas.microsoft.com/office/drawing/2014/main" id="{A9D051B4-91ED-C586-9428-57C44EF878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5" name="TextBox 1885">
                <a:extLst>
                  <a:ext uri="{FF2B5EF4-FFF2-40B4-BE49-F238E27FC236}">
                    <a16:creationId xmlns:a16="http://schemas.microsoft.com/office/drawing/2014/main" id="{EA323428-6844-8AFE-B202-2B81E904D3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6" name="Group 1886">
              <a:extLst>
                <a:ext uri="{FF2B5EF4-FFF2-40B4-BE49-F238E27FC236}">
                  <a16:creationId xmlns:a16="http://schemas.microsoft.com/office/drawing/2014/main" id="{C51FD394-DAB0-CFD1-A660-1C183AF6A3D1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7" name="Freeform 1887">
                <a:extLst>
                  <a:ext uri="{FF2B5EF4-FFF2-40B4-BE49-F238E27FC236}">
                    <a16:creationId xmlns:a16="http://schemas.microsoft.com/office/drawing/2014/main" id="{E2D50505-788A-EB15-284A-5B5B2A9638A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8" name="TextBox 1888">
                <a:extLst>
                  <a:ext uri="{FF2B5EF4-FFF2-40B4-BE49-F238E27FC236}">
                    <a16:creationId xmlns:a16="http://schemas.microsoft.com/office/drawing/2014/main" id="{F07E43E1-B88A-4A3A-4484-80CFF36A8A1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9" name="Group 1889">
              <a:extLst>
                <a:ext uri="{FF2B5EF4-FFF2-40B4-BE49-F238E27FC236}">
                  <a16:creationId xmlns:a16="http://schemas.microsoft.com/office/drawing/2014/main" id="{9FC0769D-6C5A-FF1E-E827-48877EE822FF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0" name="Freeform 1890">
                <a:extLst>
                  <a:ext uri="{FF2B5EF4-FFF2-40B4-BE49-F238E27FC236}">
                    <a16:creationId xmlns:a16="http://schemas.microsoft.com/office/drawing/2014/main" id="{4D86528C-1370-021D-0583-7F70251C3F3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1" name="TextBox 1891">
                <a:extLst>
                  <a:ext uri="{FF2B5EF4-FFF2-40B4-BE49-F238E27FC236}">
                    <a16:creationId xmlns:a16="http://schemas.microsoft.com/office/drawing/2014/main" id="{B8DEF5D1-FCEF-3E1F-0194-B2ACCB7A8C3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2" name="Group 1892">
              <a:extLst>
                <a:ext uri="{FF2B5EF4-FFF2-40B4-BE49-F238E27FC236}">
                  <a16:creationId xmlns:a16="http://schemas.microsoft.com/office/drawing/2014/main" id="{814B9498-3C8F-7C17-4F9E-B938914A4EE2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3" name="Freeform 1893">
                <a:extLst>
                  <a:ext uri="{FF2B5EF4-FFF2-40B4-BE49-F238E27FC236}">
                    <a16:creationId xmlns:a16="http://schemas.microsoft.com/office/drawing/2014/main" id="{81C08602-1D64-B641-EDFC-8058A3446E1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4" name="TextBox 1894">
                <a:extLst>
                  <a:ext uri="{FF2B5EF4-FFF2-40B4-BE49-F238E27FC236}">
                    <a16:creationId xmlns:a16="http://schemas.microsoft.com/office/drawing/2014/main" id="{328DFE45-EEA2-0DAA-A076-055478139B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5" name="Group 1895">
              <a:extLst>
                <a:ext uri="{FF2B5EF4-FFF2-40B4-BE49-F238E27FC236}">
                  <a16:creationId xmlns:a16="http://schemas.microsoft.com/office/drawing/2014/main" id="{C3AC5105-F9B8-59A9-B955-DDFDA8F3E92F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6" name="Freeform 1896">
                <a:extLst>
                  <a:ext uri="{FF2B5EF4-FFF2-40B4-BE49-F238E27FC236}">
                    <a16:creationId xmlns:a16="http://schemas.microsoft.com/office/drawing/2014/main" id="{04B93DAE-BE2D-157F-DE4D-496D412130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7" name="TextBox 1897">
                <a:extLst>
                  <a:ext uri="{FF2B5EF4-FFF2-40B4-BE49-F238E27FC236}">
                    <a16:creationId xmlns:a16="http://schemas.microsoft.com/office/drawing/2014/main" id="{93264F6A-11C3-E4B3-F351-37BFBE7B55E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8" name="Group 1898">
              <a:extLst>
                <a:ext uri="{FF2B5EF4-FFF2-40B4-BE49-F238E27FC236}">
                  <a16:creationId xmlns:a16="http://schemas.microsoft.com/office/drawing/2014/main" id="{4458C1F8-A125-645D-2AFA-FB99C662BF9B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899" name="Freeform 1899">
                <a:extLst>
                  <a:ext uri="{FF2B5EF4-FFF2-40B4-BE49-F238E27FC236}">
                    <a16:creationId xmlns:a16="http://schemas.microsoft.com/office/drawing/2014/main" id="{EB7EB02E-2DF5-66BB-5881-7D129CEFD7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0" name="TextBox 1900">
                <a:extLst>
                  <a:ext uri="{FF2B5EF4-FFF2-40B4-BE49-F238E27FC236}">
                    <a16:creationId xmlns:a16="http://schemas.microsoft.com/office/drawing/2014/main" id="{486E7409-6DDD-45FB-C3F2-20F7159BF0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1" name="Group 1901">
              <a:extLst>
                <a:ext uri="{FF2B5EF4-FFF2-40B4-BE49-F238E27FC236}">
                  <a16:creationId xmlns:a16="http://schemas.microsoft.com/office/drawing/2014/main" id="{33896AE2-580C-8E81-A4BE-3B4748755D82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2" name="Freeform 1902">
                <a:extLst>
                  <a:ext uri="{FF2B5EF4-FFF2-40B4-BE49-F238E27FC236}">
                    <a16:creationId xmlns:a16="http://schemas.microsoft.com/office/drawing/2014/main" id="{85349BAE-D4F3-3714-D028-8055E91AA9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3" name="TextBox 1903">
                <a:extLst>
                  <a:ext uri="{FF2B5EF4-FFF2-40B4-BE49-F238E27FC236}">
                    <a16:creationId xmlns:a16="http://schemas.microsoft.com/office/drawing/2014/main" id="{24CA876C-1C49-9A70-2A10-C68D3F23495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4" name="Group 1904">
              <a:extLst>
                <a:ext uri="{FF2B5EF4-FFF2-40B4-BE49-F238E27FC236}">
                  <a16:creationId xmlns:a16="http://schemas.microsoft.com/office/drawing/2014/main" id="{7BB88BD3-AD29-D88D-8F95-567DE6A89C66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5" name="Freeform 1905">
                <a:extLst>
                  <a:ext uri="{FF2B5EF4-FFF2-40B4-BE49-F238E27FC236}">
                    <a16:creationId xmlns:a16="http://schemas.microsoft.com/office/drawing/2014/main" id="{BF377827-1D97-1548-8831-B745CE65755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6" name="TextBox 1906">
                <a:extLst>
                  <a:ext uri="{FF2B5EF4-FFF2-40B4-BE49-F238E27FC236}">
                    <a16:creationId xmlns:a16="http://schemas.microsoft.com/office/drawing/2014/main" id="{408C8DD6-DDFF-1A23-D1DD-7391C21AB0D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7" name="Group 1907">
              <a:extLst>
                <a:ext uri="{FF2B5EF4-FFF2-40B4-BE49-F238E27FC236}">
                  <a16:creationId xmlns:a16="http://schemas.microsoft.com/office/drawing/2014/main" id="{AC059D7A-7A8B-D231-37E0-B34873D7DD37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8" name="Freeform 1908">
                <a:extLst>
                  <a:ext uri="{FF2B5EF4-FFF2-40B4-BE49-F238E27FC236}">
                    <a16:creationId xmlns:a16="http://schemas.microsoft.com/office/drawing/2014/main" id="{D44E10B6-3880-DCF1-7AE0-EA686329B6A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9" name="TextBox 1909">
                <a:extLst>
                  <a:ext uri="{FF2B5EF4-FFF2-40B4-BE49-F238E27FC236}">
                    <a16:creationId xmlns:a16="http://schemas.microsoft.com/office/drawing/2014/main" id="{C14413EF-CE5D-7DD2-75B1-DB8FF0FA91F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0" name="Group 1910">
              <a:extLst>
                <a:ext uri="{FF2B5EF4-FFF2-40B4-BE49-F238E27FC236}">
                  <a16:creationId xmlns:a16="http://schemas.microsoft.com/office/drawing/2014/main" id="{451A29A9-BF10-0BB8-47FE-F9066C566ED4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1" name="Freeform 1911">
                <a:extLst>
                  <a:ext uri="{FF2B5EF4-FFF2-40B4-BE49-F238E27FC236}">
                    <a16:creationId xmlns:a16="http://schemas.microsoft.com/office/drawing/2014/main" id="{DFA48687-511C-C4D3-6CB6-2556B4C4EA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2" name="TextBox 1912">
                <a:extLst>
                  <a:ext uri="{FF2B5EF4-FFF2-40B4-BE49-F238E27FC236}">
                    <a16:creationId xmlns:a16="http://schemas.microsoft.com/office/drawing/2014/main" id="{918253D7-6362-7EB2-AF07-8496479C3C3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3" name="Group 1913">
              <a:extLst>
                <a:ext uri="{FF2B5EF4-FFF2-40B4-BE49-F238E27FC236}">
                  <a16:creationId xmlns:a16="http://schemas.microsoft.com/office/drawing/2014/main" id="{7CD0A29D-E493-13AC-BB63-A4CB3D3D366E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4" name="Freeform 1914">
                <a:extLst>
                  <a:ext uri="{FF2B5EF4-FFF2-40B4-BE49-F238E27FC236}">
                    <a16:creationId xmlns:a16="http://schemas.microsoft.com/office/drawing/2014/main" id="{562ED9DB-FD38-74F4-7827-E52755E021B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5" name="TextBox 1915">
                <a:extLst>
                  <a:ext uri="{FF2B5EF4-FFF2-40B4-BE49-F238E27FC236}">
                    <a16:creationId xmlns:a16="http://schemas.microsoft.com/office/drawing/2014/main" id="{FA9D56C8-0411-23E8-2032-A17EF377794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6" name="Group 1916">
              <a:extLst>
                <a:ext uri="{FF2B5EF4-FFF2-40B4-BE49-F238E27FC236}">
                  <a16:creationId xmlns:a16="http://schemas.microsoft.com/office/drawing/2014/main" id="{5461F211-9AC1-23F3-07C7-B833A0454DE0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7" name="Freeform 1917">
                <a:extLst>
                  <a:ext uri="{FF2B5EF4-FFF2-40B4-BE49-F238E27FC236}">
                    <a16:creationId xmlns:a16="http://schemas.microsoft.com/office/drawing/2014/main" id="{577A912B-DAB6-6C35-0391-94351979155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8" name="TextBox 1918">
                <a:extLst>
                  <a:ext uri="{FF2B5EF4-FFF2-40B4-BE49-F238E27FC236}">
                    <a16:creationId xmlns:a16="http://schemas.microsoft.com/office/drawing/2014/main" id="{6C9543AE-CB05-D849-25ED-2BCB07CEB42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9" name="Group 1919">
              <a:extLst>
                <a:ext uri="{FF2B5EF4-FFF2-40B4-BE49-F238E27FC236}">
                  <a16:creationId xmlns:a16="http://schemas.microsoft.com/office/drawing/2014/main" id="{3F8726E2-34FC-2090-E22D-A82A39094ADC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0" name="Freeform 1920">
                <a:extLst>
                  <a:ext uri="{FF2B5EF4-FFF2-40B4-BE49-F238E27FC236}">
                    <a16:creationId xmlns:a16="http://schemas.microsoft.com/office/drawing/2014/main" id="{27351E54-7E05-464F-4871-6AE3A90C9D7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1" name="TextBox 1921">
                <a:extLst>
                  <a:ext uri="{FF2B5EF4-FFF2-40B4-BE49-F238E27FC236}">
                    <a16:creationId xmlns:a16="http://schemas.microsoft.com/office/drawing/2014/main" id="{96995B53-33AD-BB34-7958-865CFCDE583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2" name="Group 1922">
              <a:extLst>
                <a:ext uri="{FF2B5EF4-FFF2-40B4-BE49-F238E27FC236}">
                  <a16:creationId xmlns:a16="http://schemas.microsoft.com/office/drawing/2014/main" id="{66B35697-26AE-B300-C9A7-29C40C447C7B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3" name="Freeform 1923">
                <a:extLst>
                  <a:ext uri="{FF2B5EF4-FFF2-40B4-BE49-F238E27FC236}">
                    <a16:creationId xmlns:a16="http://schemas.microsoft.com/office/drawing/2014/main" id="{FEECE510-D49B-647A-E307-43F6DA7ABD1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4" name="TextBox 1924">
                <a:extLst>
                  <a:ext uri="{FF2B5EF4-FFF2-40B4-BE49-F238E27FC236}">
                    <a16:creationId xmlns:a16="http://schemas.microsoft.com/office/drawing/2014/main" id="{407C5A07-B24B-EC9D-9D26-37DF4841E58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5" name="Group 1925">
              <a:extLst>
                <a:ext uri="{FF2B5EF4-FFF2-40B4-BE49-F238E27FC236}">
                  <a16:creationId xmlns:a16="http://schemas.microsoft.com/office/drawing/2014/main" id="{CA2C8527-B914-3C99-20E2-F33A267A4637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6" name="Freeform 1926">
                <a:extLst>
                  <a:ext uri="{FF2B5EF4-FFF2-40B4-BE49-F238E27FC236}">
                    <a16:creationId xmlns:a16="http://schemas.microsoft.com/office/drawing/2014/main" id="{2AB97BC5-D52D-95CB-0878-AF1A10320FC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7" name="TextBox 1927">
                <a:extLst>
                  <a:ext uri="{FF2B5EF4-FFF2-40B4-BE49-F238E27FC236}">
                    <a16:creationId xmlns:a16="http://schemas.microsoft.com/office/drawing/2014/main" id="{D5009295-A1FD-56B0-FD0C-31369954AD3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8" name="Group 1928">
              <a:extLst>
                <a:ext uri="{FF2B5EF4-FFF2-40B4-BE49-F238E27FC236}">
                  <a16:creationId xmlns:a16="http://schemas.microsoft.com/office/drawing/2014/main" id="{C7AFB374-27AE-B28F-1476-6AFE78AF82DB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29" name="Freeform 1929">
                <a:extLst>
                  <a:ext uri="{FF2B5EF4-FFF2-40B4-BE49-F238E27FC236}">
                    <a16:creationId xmlns:a16="http://schemas.microsoft.com/office/drawing/2014/main" id="{71CFDC0C-308E-DD60-254F-D3CEFBF199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0" name="TextBox 1930">
                <a:extLst>
                  <a:ext uri="{FF2B5EF4-FFF2-40B4-BE49-F238E27FC236}">
                    <a16:creationId xmlns:a16="http://schemas.microsoft.com/office/drawing/2014/main" id="{4E1F3E50-EDD3-5D30-122A-F8843E36027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1" name="Group 1931">
              <a:extLst>
                <a:ext uri="{FF2B5EF4-FFF2-40B4-BE49-F238E27FC236}">
                  <a16:creationId xmlns:a16="http://schemas.microsoft.com/office/drawing/2014/main" id="{6BF69FE9-6455-89BB-0C44-BAE28AC5DFAD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2" name="Freeform 1932">
                <a:extLst>
                  <a:ext uri="{FF2B5EF4-FFF2-40B4-BE49-F238E27FC236}">
                    <a16:creationId xmlns:a16="http://schemas.microsoft.com/office/drawing/2014/main" id="{112FF419-A60F-E694-94CE-79E52E4869A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3" name="TextBox 1933">
                <a:extLst>
                  <a:ext uri="{FF2B5EF4-FFF2-40B4-BE49-F238E27FC236}">
                    <a16:creationId xmlns:a16="http://schemas.microsoft.com/office/drawing/2014/main" id="{3EF61467-D1E4-BC98-089B-E2071BEE9C7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4" name="Group 1934">
              <a:extLst>
                <a:ext uri="{FF2B5EF4-FFF2-40B4-BE49-F238E27FC236}">
                  <a16:creationId xmlns:a16="http://schemas.microsoft.com/office/drawing/2014/main" id="{41F9DA76-7142-A4B3-6BF7-32147D4691BE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5" name="Freeform 1935">
                <a:extLst>
                  <a:ext uri="{FF2B5EF4-FFF2-40B4-BE49-F238E27FC236}">
                    <a16:creationId xmlns:a16="http://schemas.microsoft.com/office/drawing/2014/main" id="{12BF1894-40A0-C968-B7D6-1CBBDEBC067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6" name="TextBox 1936">
                <a:extLst>
                  <a:ext uri="{FF2B5EF4-FFF2-40B4-BE49-F238E27FC236}">
                    <a16:creationId xmlns:a16="http://schemas.microsoft.com/office/drawing/2014/main" id="{0AA60484-0A3E-E5B9-E86D-E676818C12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7" name="Group 1937">
              <a:extLst>
                <a:ext uri="{FF2B5EF4-FFF2-40B4-BE49-F238E27FC236}">
                  <a16:creationId xmlns:a16="http://schemas.microsoft.com/office/drawing/2014/main" id="{394429B1-1183-79C5-8C3B-9497AC210C82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8" name="Freeform 1938">
                <a:extLst>
                  <a:ext uri="{FF2B5EF4-FFF2-40B4-BE49-F238E27FC236}">
                    <a16:creationId xmlns:a16="http://schemas.microsoft.com/office/drawing/2014/main" id="{B90BF800-0D5E-B678-312C-76864B47461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9" name="TextBox 1939">
                <a:extLst>
                  <a:ext uri="{FF2B5EF4-FFF2-40B4-BE49-F238E27FC236}">
                    <a16:creationId xmlns:a16="http://schemas.microsoft.com/office/drawing/2014/main" id="{8CE48692-3CE0-4610-344D-449D6856A2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0" name="Group 1940">
              <a:extLst>
                <a:ext uri="{FF2B5EF4-FFF2-40B4-BE49-F238E27FC236}">
                  <a16:creationId xmlns:a16="http://schemas.microsoft.com/office/drawing/2014/main" id="{1D9DE2D8-7C22-C5B2-8D74-34536BEF0427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1" name="Freeform 1941">
                <a:extLst>
                  <a:ext uri="{FF2B5EF4-FFF2-40B4-BE49-F238E27FC236}">
                    <a16:creationId xmlns:a16="http://schemas.microsoft.com/office/drawing/2014/main" id="{5CD34B5A-696D-1D50-D053-E9FE5680F1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2" name="TextBox 1942">
                <a:extLst>
                  <a:ext uri="{FF2B5EF4-FFF2-40B4-BE49-F238E27FC236}">
                    <a16:creationId xmlns:a16="http://schemas.microsoft.com/office/drawing/2014/main" id="{21FFE981-3E2E-B2E1-1A0A-CDA1B3F5656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3" name="Group 1943">
              <a:extLst>
                <a:ext uri="{FF2B5EF4-FFF2-40B4-BE49-F238E27FC236}">
                  <a16:creationId xmlns:a16="http://schemas.microsoft.com/office/drawing/2014/main" id="{5E87E079-063E-0239-23C4-EF556916FCBC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4" name="Freeform 1944">
                <a:extLst>
                  <a:ext uri="{FF2B5EF4-FFF2-40B4-BE49-F238E27FC236}">
                    <a16:creationId xmlns:a16="http://schemas.microsoft.com/office/drawing/2014/main" id="{2138B90A-1FB1-A218-C77E-5E4CCF05D6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5" name="TextBox 1945">
                <a:extLst>
                  <a:ext uri="{FF2B5EF4-FFF2-40B4-BE49-F238E27FC236}">
                    <a16:creationId xmlns:a16="http://schemas.microsoft.com/office/drawing/2014/main" id="{A4DB7A7E-027A-9576-A02E-8942727C5C5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6" name="Group 1946">
              <a:extLst>
                <a:ext uri="{FF2B5EF4-FFF2-40B4-BE49-F238E27FC236}">
                  <a16:creationId xmlns:a16="http://schemas.microsoft.com/office/drawing/2014/main" id="{4D1BB0D1-00EA-8D5B-86A3-3DD0FA345F35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7" name="Freeform 1947">
                <a:extLst>
                  <a:ext uri="{FF2B5EF4-FFF2-40B4-BE49-F238E27FC236}">
                    <a16:creationId xmlns:a16="http://schemas.microsoft.com/office/drawing/2014/main" id="{71E23B87-6F95-1056-C3B3-02CFE0337AA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8" name="TextBox 1948">
                <a:extLst>
                  <a:ext uri="{FF2B5EF4-FFF2-40B4-BE49-F238E27FC236}">
                    <a16:creationId xmlns:a16="http://schemas.microsoft.com/office/drawing/2014/main" id="{A5A38CD5-DAAF-26BF-8FFD-78AE30A099F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9" name="Group 1949">
              <a:extLst>
                <a:ext uri="{FF2B5EF4-FFF2-40B4-BE49-F238E27FC236}">
                  <a16:creationId xmlns:a16="http://schemas.microsoft.com/office/drawing/2014/main" id="{01A9E347-F865-FCF0-5F62-2CBDCA6E95A6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0" name="Freeform 1950">
                <a:extLst>
                  <a:ext uri="{FF2B5EF4-FFF2-40B4-BE49-F238E27FC236}">
                    <a16:creationId xmlns:a16="http://schemas.microsoft.com/office/drawing/2014/main" id="{769B30C9-1E24-B02D-2F2B-AA3BFC78363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1" name="TextBox 1951">
                <a:extLst>
                  <a:ext uri="{FF2B5EF4-FFF2-40B4-BE49-F238E27FC236}">
                    <a16:creationId xmlns:a16="http://schemas.microsoft.com/office/drawing/2014/main" id="{1CFCD757-C658-1153-49D3-376075816E6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2" name="Group 1952">
              <a:extLst>
                <a:ext uri="{FF2B5EF4-FFF2-40B4-BE49-F238E27FC236}">
                  <a16:creationId xmlns:a16="http://schemas.microsoft.com/office/drawing/2014/main" id="{2472A2D6-59EF-024F-1B1D-5C66AA9006A4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3" name="Freeform 1953">
                <a:extLst>
                  <a:ext uri="{FF2B5EF4-FFF2-40B4-BE49-F238E27FC236}">
                    <a16:creationId xmlns:a16="http://schemas.microsoft.com/office/drawing/2014/main" id="{C989ABAC-DF80-58B0-7E18-435CC42F1D6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4" name="TextBox 1954">
                <a:extLst>
                  <a:ext uri="{FF2B5EF4-FFF2-40B4-BE49-F238E27FC236}">
                    <a16:creationId xmlns:a16="http://schemas.microsoft.com/office/drawing/2014/main" id="{32B1D5B0-07C4-FA04-CA3E-BDD16F532E6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5" name="Group 1955">
              <a:extLst>
                <a:ext uri="{FF2B5EF4-FFF2-40B4-BE49-F238E27FC236}">
                  <a16:creationId xmlns:a16="http://schemas.microsoft.com/office/drawing/2014/main" id="{1491F7E1-A3C1-5056-6690-C7BC1CC9C5AC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6" name="Freeform 1956">
                <a:extLst>
                  <a:ext uri="{FF2B5EF4-FFF2-40B4-BE49-F238E27FC236}">
                    <a16:creationId xmlns:a16="http://schemas.microsoft.com/office/drawing/2014/main" id="{E35CD61F-C42F-D6F6-5FA4-B9F192590C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7" name="TextBox 1957">
                <a:extLst>
                  <a:ext uri="{FF2B5EF4-FFF2-40B4-BE49-F238E27FC236}">
                    <a16:creationId xmlns:a16="http://schemas.microsoft.com/office/drawing/2014/main" id="{23BA468E-ECE1-3F93-7435-399546C1A7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8" name="Group 1958">
              <a:extLst>
                <a:ext uri="{FF2B5EF4-FFF2-40B4-BE49-F238E27FC236}">
                  <a16:creationId xmlns:a16="http://schemas.microsoft.com/office/drawing/2014/main" id="{1887487F-B87F-9739-F79B-64DBC12C85A7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59" name="Freeform 1959">
                <a:extLst>
                  <a:ext uri="{FF2B5EF4-FFF2-40B4-BE49-F238E27FC236}">
                    <a16:creationId xmlns:a16="http://schemas.microsoft.com/office/drawing/2014/main" id="{DDACBE0E-476C-9ED3-F493-40CC88B390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0" name="TextBox 1960">
                <a:extLst>
                  <a:ext uri="{FF2B5EF4-FFF2-40B4-BE49-F238E27FC236}">
                    <a16:creationId xmlns:a16="http://schemas.microsoft.com/office/drawing/2014/main" id="{C6128851-5EB3-5C39-CA35-98AA3A29642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1" name="Group 1961">
              <a:extLst>
                <a:ext uri="{FF2B5EF4-FFF2-40B4-BE49-F238E27FC236}">
                  <a16:creationId xmlns:a16="http://schemas.microsoft.com/office/drawing/2014/main" id="{9D600E81-324A-C72F-40F0-621E4899C019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2" name="Freeform 1962">
                <a:extLst>
                  <a:ext uri="{FF2B5EF4-FFF2-40B4-BE49-F238E27FC236}">
                    <a16:creationId xmlns:a16="http://schemas.microsoft.com/office/drawing/2014/main" id="{52905E22-6C37-809B-D072-666B44FB45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3" name="TextBox 1963">
                <a:extLst>
                  <a:ext uri="{FF2B5EF4-FFF2-40B4-BE49-F238E27FC236}">
                    <a16:creationId xmlns:a16="http://schemas.microsoft.com/office/drawing/2014/main" id="{AAAD6E82-6A35-8B8E-7DB7-265ED2CA09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4" name="Group 1964">
              <a:extLst>
                <a:ext uri="{FF2B5EF4-FFF2-40B4-BE49-F238E27FC236}">
                  <a16:creationId xmlns:a16="http://schemas.microsoft.com/office/drawing/2014/main" id="{448C6BFF-8168-E3DB-1414-913C0DAF513B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5" name="Freeform 1965">
                <a:extLst>
                  <a:ext uri="{FF2B5EF4-FFF2-40B4-BE49-F238E27FC236}">
                    <a16:creationId xmlns:a16="http://schemas.microsoft.com/office/drawing/2014/main" id="{B394B101-D680-B06F-A31B-98F6FEB6781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6" name="TextBox 1966">
                <a:extLst>
                  <a:ext uri="{FF2B5EF4-FFF2-40B4-BE49-F238E27FC236}">
                    <a16:creationId xmlns:a16="http://schemas.microsoft.com/office/drawing/2014/main" id="{34D5215F-E85D-0F89-B51C-29EDA42022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7" name="Group 1967">
              <a:extLst>
                <a:ext uri="{FF2B5EF4-FFF2-40B4-BE49-F238E27FC236}">
                  <a16:creationId xmlns:a16="http://schemas.microsoft.com/office/drawing/2014/main" id="{F4AD7F86-B5C4-756B-4FEC-081B346EA9A3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8" name="Freeform 1968">
                <a:extLst>
                  <a:ext uri="{FF2B5EF4-FFF2-40B4-BE49-F238E27FC236}">
                    <a16:creationId xmlns:a16="http://schemas.microsoft.com/office/drawing/2014/main" id="{E7FF0AB7-1642-DAEC-93D1-4C74A468C9C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9" name="TextBox 1969">
                <a:extLst>
                  <a:ext uri="{FF2B5EF4-FFF2-40B4-BE49-F238E27FC236}">
                    <a16:creationId xmlns:a16="http://schemas.microsoft.com/office/drawing/2014/main" id="{35DF220A-64E4-E675-95B8-3C6239C8AB7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0" name="Group 1970">
              <a:extLst>
                <a:ext uri="{FF2B5EF4-FFF2-40B4-BE49-F238E27FC236}">
                  <a16:creationId xmlns:a16="http://schemas.microsoft.com/office/drawing/2014/main" id="{86D7ECC8-360C-F011-6E4A-3DAEDC50EF40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1" name="Freeform 1971">
                <a:extLst>
                  <a:ext uri="{FF2B5EF4-FFF2-40B4-BE49-F238E27FC236}">
                    <a16:creationId xmlns:a16="http://schemas.microsoft.com/office/drawing/2014/main" id="{D988BEC1-5947-6222-12DC-D5AA7CC1E84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2" name="TextBox 1972">
                <a:extLst>
                  <a:ext uri="{FF2B5EF4-FFF2-40B4-BE49-F238E27FC236}">
                    <a16:creationId xmlns:a16="http://schemas.microsoft.com/office/drawing/2014/main" id="{F66AE1C2-5897-2197-4C88-CC0FB90E798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3" name="Group 1973">
              <a:extLst>
                <a:ext uri="{FF2B5EF4-FFF2-40B4-BE49-F238E27FC236}">
                  <a16:creationId xmlns:a16="http://schemas.microsoft.com/office/drawing/2014/main" id="{8F586869-0AC0-BC44-3379-6F47DF8120A5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4" name="Freeform 1974">
                <a:extLst>
                  <a:ext uri="{FF2B5EF4-FFF2-40B4-BE49-F238E27FC236}">
                    <a16:creationId xmlns:a16="http://schemas.microsoft.com/office/drawing/2014/main" id="{E47EE381-0BAB-EF39-F874-B1B253BBBAD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5" name="TextBox 1975">
                <a:extLst>
                  <a:ext uri="{FF2B5EF4-FFF2-40B4-BE49-F238E27FC236}">
                    <a16:creationId xmlns:a16="http://schemas.microsoft.com/office/drawing/2014/main" id="{063F5289-8929-BC1F-431D-9DF1CECD718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6" name="Group 1976">
              <a:extLst>
                <a:ext uri="{FF2B5EF4-FFF2-40B4-BE49-F238E27FC236}">
                  <a16:creationId xmlns:a16="http://schemas.microsoft.com/office/drawing/2014/main" id="{96601110-27F3-2801-5DDC-02426FDD8BDC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7" name="Freeform 1977">
                <a:extLst>
                  <a:ext uri="{FF2B5EF4-FFF2-40B4-BE49-F238E27FC236}">
                    <a16:creationId xmlns:a16="http://schemas.microsoft.com/office/drawing/2014/main" id="{F53483EE-AF59-D941-877A-E1F9CE6C2AA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8" name="TextBox 1978">
                <a:extLst>
                  <a:ext uri="{FF2B5EF4-FFF2-40B4-BE49-F238E27FC236}">
                    <a16:creationId xmlns:a16="http://schemas.microsoft.com/office/drawing/2014/main" id="{51205E7A-2115-CB20-337F-A07BA17CC76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9" name="Group 1979">
              <a:extLst>
                <a:ext uri="{FF2B5EF4-FFF2-40B4-BE49-F238E27FC236}">
                  <a16:creationId xmlns:a16="http://schemas.microsoft.com/office/drawing/2014/main" id="{A5D95BFD-B203-9388-3BBD-A1A2F7E8E9CA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0" name="Freeform 1980">
                <a:extLst>
                  <a:ext uri="{FF2B5EF4-FFF2-40B4-BE49-F238E27FC236}">
                    <a16:creationId xmlns:a16="http://schemas.microsoft.com/office/drawing/2014/main" id="{246E75AF-05DD-5229-C4D0-D3E92E1D33A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1" name="TextBox 1981">
                <a:extLst>
                  <a:ext uri="{FF2B5EF4-FFF2-40B4-BE49-F238E27FC236}">
                    <a16:creationId xmlns:a16="http://schemas.microsoft.com/office/drawing/2014/main" id="{3D88E23C-31B6-4445-ADD6-4920719E3B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2" name="Group 1982">
              <a:extLst>
                <a:ext uri="{FF2B5EF4-FFF2-40B4-BE49-F238E27FC236}">
                  <a16:creationId xmlns:a16="http://schemas.microsoft.com/office/drawing/2014/main" id="{8B757873-0AF6-561E-2205-7C8630D764FB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3" name="Freeform 1983">
                <a:extLst>
                  <a:ext uri="{FF2B5EF4-FFF2-40B4-BE49-F238E27FC236}">
                    <a16:creationId xmlns:a16="http://schemas.microsoft.com/office/drawing/2014/main" id="{00DA6497-5C07-FFEA-B02E-0C1E1DEF7F9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4" name="TextBox 1984">
                <a:extLst>
                  <a:ext uri="{FF2B5EF4-FFF2-40B4-BE49-F238E27FC236}">
                    <a16:creationId xmlns:a16="http://schemas.microsoft.com/office/drawing/2014/main" id="{96ACCE75-1CD3-EFFC-FD22-D99DCECA6DA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5" name="Group 1985">
              <a:extLst>
                <a:ext uri="{FF2B5EF4-FFF2-40B4-BE49-F238E27FC236}">
                  <a16:creationId xmlns:a16="http://schemas.microsoft.com/office/drawing/2014/main" id="{625668E1-E800-B113-0BCB-936B25C7A98C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6" name="Freeform 1986">
                <a:extLst>
                  <a:ext uri="{FF2B5EF4-FFF2-40B4-BE49-F238E27FC236}">
                    <a16:creationId xmlns:a16="http://schemas.microsoft.com/office/drawing/2014/main" id="{BED6BCB5-F6DA-BD66-24BC-8D7B8640C7C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7" name="TextBox 1987">
                <a:extLst>
                  <a:ext uri="{FF2B5EF4-FFF2-40B4-BE49-F238E27FC236}">
                    <a16:creationId xmlns:a16="http://schemas.microsoft.com/office/drawing/2014/main" id="{29109D1D-7F9D-7820-7347-4266E3E13ED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8" name="Group 1988">
              <a:extLst>
                <a:ext uri="{FF2B5EF4-FFF2-40B4-BE49-F238E27FC236}">
                  <a16:creationId xmlns:a16="http://schemas.microsoft.com/office/drawing/2014/main" id="{11AB25CD-0331-DE4F-5773-AB85C1147149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89" name="Freeform 1989">
                <a:extLst>
                  <a:ext uri="{FF2B5EF4-FFF2-40B4-BE49-F238E27FC236}">
                    <a16:creationId xmlns:a16="http://schemas.microsoft.com/office/drawing/2014/main" id="{3D016A33-6577-FB29-44DC-0F07882359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0" name="TextBox 1990">
                <a:extLst>
                  <a:ext uri="{FF2B5EF4-FFF2-40B4-BE49-F238E27FC236}">
                    <a16:creationId xmlns:a16="http://schemas.microsoft.com/office/drawing/2014/main" id="{473BA199-B816-6449-4138-6F0A0CE65A0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1" name="Group 1991">
              <a:extLst>
                <a:ext uri="{FF2B5EF4-FFF2-40B4-BE49-F238E27FC236}">
                  <a16:creationId xmlns:a16="http://schemas.microsoft.com/office/drawing/2014/main" id="{7B665827-A317-F0C8-A08A-38D8B2D71326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2" name="Freeform 1992">
                <a:extLst>
                  <a:ext uri="{FF2B5EF4-FFF2-40B4-BE49-F238E27FC236}">
                    <a16:creationId xmlns:a16="http://schemas.microsoft.com/office/drawing/2014/main" id="{9ACC4A0B-4919-7E1B-2E97-95A30207704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3" name="TextBox 1993">
                <a:extLst>
                  <a:ext uri="{FF2B5EF4-FFF2-40B4-BE49-F238E27FC236}">
                    <a16:creationId xmlns:a16="http://schemas.microsoft.com/office/drawing/2014/main" id="{AFD0AF8C-1D78-9533-70AA-DBB65CCD035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4" name="Group 1994">
              <a:extLst>
                <a:ext uri="{FF2B5EF4-FFF2-40B4-BE49-F238E27FC236}">
                  <a16:creationId xmlns:a16="http://schemas.microsoft.com/office/drawing/2014/main" id="{E494C24E-2A36-EE50-AAF6-14E7FDF13866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5" name="Freeform 1995">
                <a:extLst>
                  <a:ext uri="{FF2B5EF4-FFF2-40B4-BE49-F238E27FC236}">
                    <a16:creationId xmlns:a16="http://schemas.microsoft.com/office/drawing/2014/main" id="{63BEBEB2-B00D-855B-3E9D-70441FD4C3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6" name="TextBox 1996">
                <a:extLst>
                  <a:ext uri="{FF2B5EF4-FFF2-40B4-BE49-F238E27FC236}">
                    <a16:creationId xmlns:a16="http://schemas.microsoft.com/office/drawing/2014/main" id="{EC5ADACA-3807-3CED-DE95-D4B48C8C12F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7" name="Group 1997">
              <a:extLst>
                <a:ext uri="{FF2B5EF4-FFF2-40B4-BE49-F238E27FC236}">
                  <a16:creationId xmlns:a16="http://schemas.microsoft.com/office/drawing/2014/main" id="{5D56A389-DDE6-73D0-B022-477BE50CF2EA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8" name="Freeform 1998">
                <a:extLst>
                  <a:ext uri="{FF2B5EF4-FFF2-40B4-BE49-F238E27FC236}">
                    <a16:creationId xmlns:a16="http://schemas.microsoft.com/office/drawing/2014/main" id="{597F7BE4-EDC6-C576-492E-8E857AB092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9" name="TextBox 1999">
                <a:extLst>
                  <a:ext uri="{FF2B5EF4-FFF2-40B4-BE49-F238E27FC236}">
                    <a16:creationId xmlns:a16="http://schemas.microsoft.com/office/drawing/2014/main" id="{EBEDFB70-DB20-4605-4EC2-99CC5CEAF86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0" name="Group 2000">
              <a:extLst>
                <a:ext uri="{FF2B5EF4-FFF2-40B4-BE49-F238E27FC236}">
                  <a16:creationId xmlns:a16="http://schemas.microsoft.com/office/drawing/2014/main" id="{BD7068C1-B509-44F2-73ED-FE7827078842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1" name="Freeform 2001">
                <a:extLst>
                  <a:ext uri="{FF2B5EF4-FFF2-40B4-BE49-F238E27FC236}">
                    <a16:creationId xmlns:a16="http://schemas.microsoft.com/office/drawing/2014/main" id="{1D95CEF5-3003-EB5F-72E8-73EA86552FB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2" name="TextBox 2002">
                <a:extLst>
                  <a:ext uri="{FF2B5EF4-FFF2-40B4-BE49-F238E27FC236}">
                    <a16:creationId xmlns:a16="http://schemas.microsoft.com/office/drawing/2014/main" id="{40B4D0AA-167C-F039-3210-1734751481D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3" name="Group 2003">
              <a:extLst>
                <a:ext uri="{FF2B5EF4-FFF2-40B4-BE49-F238E27FC236}">
                  <a16:creationId xmlns:a16="http://schemas.microsoft.com/office/drawing/2014/main" id="{A30D333E-DEC6-EACE-C1D5-17C753B88F1E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4" name="Freeform 2004">
                <a:extLst>
                  <a:ext uri="{FF2B5EF4-FFF2-40B4-BE49-F238E27FC236}">
                    <a16:creationId xmlns:a16="http://schemas.microsoft.com/office/drawing/2014/main" id="{2E96CF0F-F654-6B50-C618-CBEDE1B3DF7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5" name="TextBox 2005">
                <a:extLst>
                  <a:ext uri="{FF2B5EF4-FFF2-40B4-BE49-F238E27FC236}">
                    <a16:creationId xmlns:a16="http://schemas.microsoft.com/office/drawing/2014/main" id="{2467157B-3B67-5FD6-4C5C-F154B7C6D42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6" name="Group 2006">
              <a:extLst>
                <a:ext uri="{FF2B5EF4-FFF2-40B4-BE49-F238E27FC236}">
                  <a16:creationId xmlns:a16="http://schemas.microsoft.com/office/drawing/2014/main" id="{512A786A-5FE6-9A82-813C-D2CC04BE356F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7" name="Freeform 2007">
                <a:extLst>
                  <a:ext uri="{FF2B5EF4-FFF2-40B4-BE49-F238E27FC236}">
                    <a16:creationId xmlns:a16="http://schemas.microsoft.com/office/drawing/2014/main" id="{DE94AA32-DA07-5F39-A89D-0A9D710442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8" name="TextBox 2008">
                <a:extLst>
                  <a:ext uri="{FF2B5EF4-FFF2-40B4-BE49-F238E27FC236}">
                    <a16:creationId xmlns:a16="http://schemas.microsoft.com/office/drawing/2014/main" id="{F17EAB4E-5469-F303-3B32-3278E4BD5DC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9" name="Group 2009">
              <a:extLst>
                <a:ext uri="{FF2B5EF4-FFF2-40B4-BE49-F238E27FC236}">
                  <a16:creationId xmlns:a16="http://schemas.microsoft.com/office/drawing/2014/main" id="{9D8DC64A-D917-35F5-0EC5-9F0790F040C6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0" name="Freeform 2010">
                <a:extLst>
                  <a:ext uri="{FF2B5EF4-FFF2-40B4-BE49-F238E27FC236}">
                    <a16:creationId xmlns:a16="http://schemas.microsoft.com/office/drawing/2014/main" id="{D131A4DF-27DB-C258-4358-51679BF448A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1" name="TextBox 2011">
                <a:extLst>
                  <a:ext uri="{FF2B5EF4-FFF2-40B4-BE49-F238E27FC236}">
                    <a16:creationId xmlns:a16="http://schemas.microsoft.com/office/drawing/2014/main" id="{054B2851-D3C9-9B7B-F5F5-60C65519D77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2" name="Group 2012">
              <a:extLst>
                <a:ext uri="{FF2B5EF4-FFF2-40B4-BE49-F238E27FC236}">
                  <a16:creationId xmlns:a16="http://schemas.microsoft.com/office/drawing/2014/main" id="{21B37187-0897-2AC2-EBAF-A31E8194C3C6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3" name="Freeform 2013">
                <a:extLst>
                  <a:ext uri="{FF2B5EF4-FFF2-40B4-BE49-F238E27FC236}">
                    <a16:creationId xmlns:a16="http://schemas.microsoft.com/office/drawing/2014/main" id="{043FBDAA-B666-EE37-C4E8-2529C79BF02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4" name="TextBox 2014">
                <a:extLst>
                  <a:ext uri="{FF2B5EF4-FFF2-40B4-BE49-F238E27FC236}">
                    <a16:creationId xmlns:a16="http://schemas.microsoft.com/office/drawing/2014/main" id="{DA0AC411-6FA0-E660-2723-6CC9755C45B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5" name="Group 2015">
              <a:extLst>
                <a:ext uri="{FF2B5EF4-FFF2-40B4-BE49-F238E27FC236}">
                  <a16:creationId xmlns:a16="http://schemas.microsoft.com/office/drawing/2014/main" id="{A730B3D5-5F5B-F3E2-695A-486997482EA3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6" name="Freeform 2016">
                <a:extLst>
                  <a:ext uri="{FF2B5EF4-FFF2-40B4-BE49-F238E27FC236}">
                    <a16:creationId xmlns:a16="http://schemas.microsoft.com/office/drawing/2014/main" id="{AAD21B50-51A5-5EBD-6C4C-E3BE35AECE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7" name="TextBox 2017">
                <a:extLst>
                  <a:ext uri="{FF2B5EF4-FFF2-40B4-BE49-F238E27FC236}">
                    <a16:creationId xmlns:a16="http://schemas.microsoft.com/office/drawing/2014/main" id="{D9490497-1BFD-EF3D-138E-EE232791AD7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8" name="Group 2018">
              <a:extLst>
                <a:ext uri="{FF2B5EF4-FFF2-40B4-BE49-F238E27FC236}">
                  <a16:creationId xmlns:a16="http://schemas.microsoft.com/office/drawing/2014/main" id="{03B43708-31A1-6B90-9CEB-B02C913AA5D3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19" name="Freeform 2019">
                <a:extLst>
                  <a:ext uri="{FF2B5EF4-FFF2-40B4-BE49-F238E27FC236}">
                    <a16:creationId xmlns:a16="http://schemas.microsoft.com/office/drawing/2014/main" id="{938026B5-98A7-86C3-1F44-E1E89EA4CE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0" name="TextBox 2020">
                <a:extLst>
                  <a:ext uri="{FF2B5EF4-FFF2-40B4-BE49-F238E27FC236}">
                    <a16:creationId xmlns:a16="http://schemas.microsoft.com/office/drawing/2014/main" id="{DA0FE6E3-D143-DC71-C3AD-AF37FB8AB04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1" name="Group 2021">
              <a:extLst>
                <a:ext uri="{FF2B5EF4-FFF2-40B4-BE49-F238E27FC236}">
                  <a16:creationId xmlns:a16="http://schemas.microsoft.com/office/drawing/2014/main" id="{9C07CC82-CC39-7C80-B3C4-BC71E2CE82EE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2" name="Freeform 2022">
                <a:extLst>
                  <a:ext uri="{FF2B5EF4-FFF2-40B4-BE49-F238E27FC236}">
                    <a16:creationId xmlns:a16="http://schemas.microsoft.com/office/drawing/2014/main" id="{C79D7736-EF81-DD27-8CAC-2038D718B64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3" name="TextBox 2023">
                <a:extLst>
                  <a:ext uri="{FF2B5EF4-FFF2-40B4-BE49-F238E27FC236}">
                    <a16:creationId xmlns:a16="http://schemas.microsoft.com/office/drawing/2014/main" id="{2381E212-80AD-35BB-FDDE-D108E82C87C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4" name="Group 2024">
              <a:extLst>
                <a:ext uri="{FF2B5EF4-FFF2-40B4-BE49-F238E27FC236}">
                  <a16:creationId xmlns:a16="http://schemas.microsoft.com/office/drawing/2014/main" id="{EDC41AF9-5A47-11B0-8B5B-C49FA99B8BB9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5" name="Freeform 2025">
                <a:extLst>
                  <a:ext uri="{FF2B5EF4-FFF2-40B4-BE49-F238E27FC236}">
                    <a16:creationId xmlns:a16="http://schemas.microsoft.com/office/drawing/2014/main" id="{FC26F2F4-23D1-1BF0-7606-559AEFCA99B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6" name="TextBox 2026">
                <a:extLst>
                  <a:ext uri="{FF2B5EF4-FFF2-40B4-BE49-F238E27FC236}">
                    <a16:creationId xmlns:a16="http://schemas.microsoft.com/office/drawing/2014/main" id="{97DEDF5B-0EC6-41B5-4E36-39B5CA39F8F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7" name="Group 2027">
              <a:extLst>
                <a:ext uri="{FF2B5EF4-FFF2-40B4-BE49-F238E27FC236}">
                  <a16:creationId xmlns:a16="http://schemas.microsoft.com/office/drawing/2014/main" id="{3C9D7031-2987-54D2-1A93-FE336C8B895E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8" name="Freeform 2028">
                <a:extLst>
                  <a:ext uri="{FF2B5EF4-FFF2-40B4-BE49-F238E27FC236}">
                    <a16:creationId xmlns:a16="http://schemas.microsoft.com/office/drawing/2014/main" id="{ECAE73D2-E042-63EE-9470-D3308F9183E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9" name="TextBox 2029">
                <a:extLst>
                  <a:ext uri="{FF2B5EF4-FFF2-40B4-BE49-F238E27FC236}">
                    <a16:creationId xmlns:a16="http://schemas.microsoft.com/office/drawing/2014/main" id="{E71285D0-3157-F321-E56A-2E1E8DDE613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0" name="Group 2030">
              <a:extLst>
                <a:ext uri="{FF2B5EF4-FFF2-40B4-BE49-F238E27FC236}">
                  <a16:creationId xmlns:a16="http://schemas.microsoft.com/office/drawing/2014/main" id="{53414302-A492-0CDA-C261-D6384E7A797E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1" name="Freeform 2031">
                <a:extLst>
                  <a:ext uri="{FF2B5EF4-FFF2-40B4-BE49-F238E27FC236}">
                    <a16:creationId xmlns:a16="http://schemas.microsoft.com/office/drawing/2014/main" id="{481285DF-D55D-D1D0-9484-FB767B5A29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2" name="TextBox 2032">
                <a:extLst>
                  <a:ext uri="{FF2B5EF4-FFF2-40B4-BE49-F238E27FC236}">
                    <a16:creationId xmlns:a16="http://schemas.microsoft.com/office/drawing/2014/main" id="{F9A2A187-EB67-35F3-BFDA-0DD30373DCB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3" name="Group 2033">
              <a:extLst>
                <a:ext uri="{FF2B5EF4-FFF2-40B4-BE49-F238E27FC236}">
                  <a16:creationId xmlns:a16="http://schemas.microsoft.com/office/drawing/2014/main" id="{328593C3-AA23-12C0-2BF9-983225264F5C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4" name="Freeform 2034">
                <a:extLst>
                  <a:ext uri="{FF2B5EF4-FFF2-40B4-BE49-F238E27FC236}">
                    <a16:creationId xmlns:a16="http://schemas.microsoft.com/office/drawing/2014/main" id="{E3DC155C-B15C-70D5-C3EE-93A5232A6AE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5" name="TextBox 2035">
                <a:extLst>
                  <a:ext uri="{FF2B5EF4-FFF2-40B4-BE49-F238E27FC236}">
                    <a16:creationId xmlns:a16="http://schemas.microsoft.com/office/drawing/2014/main" id="{7DCCA315-C8C0-E129-726A-1038E3E63F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6" name="Group 2036">
              <a:extLst>
                <a:ext uri="{FF2B5EF4-FFF2-40B4-BE49-F238E27FC236}">
                  <a16:creationId xmlns:a16="http://schemas.microsoft.com/office/drawing/2014/main" id="{4AC47570-355E-092E-AFEE-5863BF169540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7" name="Freeform 2037">
                <a:extLst>
                  <a:ext uri="{FF2B5EF4-FFF2-40B4-BE49-F238E27FC236}">
                    <a16:creationId xmlns:a16="http://schemas.microsoft.com/office/drawing/2014/main" id="{743FFBA1-8127-BA35-4DF2-BD4CA8D9E8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8" name="TextBox 2038">
                <a:extLst>
                  <a:ext uri="{FF2B5EF4-FFF2-40B4-BE49-F238E27FC236}">
                    <a16:creationId xmlns:a16="http://schemas.microsoft.com/office/drawing/2014/main" id="{E00E3B4F-BD12-CCDE-05B8-C358338BE3A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9" name="Group 2039">
              <a:extLst>
                <a:ext uri="{FF2B5EF4-FFF2-40B4-BE49-F238E27FC236}">
                  <a16:creationId xmlns:a16="http://schemas.microsoft.com/office/drawing/2014/main" id="{C1C4F011-C673-CBCE-531F-2A18CE3254A8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0" name="Freeform 2040">
                <a:extLst>
                  <a:ext uri="{FF2B5EF4-FFF2-40B4-BE49-F238E27FC236}">
                    <a16:creationId xmlns:a16="http://schemas.microsoft.com/office/drawing/2014/main" id="{1B85BBD7-CB70-B94A-C830-18E0141948C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1" name="TextBox 2041">
                <a:extLst>
                  <a:ext uri="{FF2B5EF4-FFF2-40B4-BE49-F238E27FC236}">
                    <a16:creationId xmlns:a16="http://schemas.microsoft.com/office/drawing/2014/main" id="{A9F85F80-A0B0-4D16-0837-DD7726E4009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2" name="Group 2042">
              <a:extLst>
                <a:ext uri="{FF2B5EF4-FFF2-40B4-BE49-F238E27FC236}">
                  <a16:creationId xmlns:a16="http://schemas.microsoft.com/office/drawing/2014/main" id="{13AC17DF-DA50-7C1A-652C-810AC4A6043A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3" name="Freeform 2043">
                <a:extLst>
                  <a:ext uri="{FF2B5EF4-FFF2-40B4-BE49-F238E27FC236}">
                    <a16:creationId xmlns:a16="http://schemas.microsoft.com/office/drawing/2014/main" id="{53E44496-0458-E802-74EB-5CF915A660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4" name="TextBox 2044">
                <a:extLst>
                  <a:ext uri="{FF2B5EF4-FFF2-40B4-BE49-F238E27FC236}">
                    <a16:creationId xmlns:a16="http://schemas.microsoft.com/office/drawing/2014/main" id="{FAE18178-C42F-22E5-A9DE-11D5DF1AEC7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5" name="Group 2045">
              <a:extLst>
                <a:ext uri="{FF2B5EF4-FFF2-40B4-BE49-F238E27FC236}">
                  <a16:creationId xmlns:a16="http://schemas.microsoft.com/office/drawing/2014/main" id="{40F0D7A0-07EE-A064-A663-821887AD9CAE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6" name="Freeform 2046">
                <a:extLst>
                  <a:ext uri="{FF2B5EF4-FFF2-40B4-BE49-F238E27FC236}">
                    <a16:creationId xmlns:a16="http://schemas.microsoft.com/office/drawing/2014/main" id="{BDDC7750-9B44-B774-D347-2CDA3B1BB24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7" name="TextBox 2047">
                <a:extLst>
                  <a:ext uri="{FF2B5EF4-FFF2-40B4-BE49-F238E27FC236}">
                    <a16:creationId xmlns:a16="http://schemas.microsoft.com/office/drawing/2014/main" id="{CFDBCA1D-D60A-3F31-3452-69BE0D5FF5D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2" name="Group 2112">
              <a:extLst>
                <a:ext uri="{FF2B5EF4-FFF2-40B4-BE49-F238E27FC236}">
                  <a16:creationId xmlns:a16="http://schemas.microsoft.com/office/drawing/2014/main" id="{ADB45880-0DC0-9DE7-5181-D298999C95A3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8" name="Freeform 2048">
                <a:extLst>
                  <a:ext uri="{FF2B5EF4-FFF2-40B4-BE49-F238E27FC236}">
                    <a16:creationId xmlns:a16="http://schemas.microsoft.com/office/drawing/2014/main" id="{C650047E-467E-449E-16F0-B0BFC4CAC64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9" name="TextBox 2049">
                <a:extLst>
                  <a:ext uri="{FF2B5EF4-FFF2-40B4-BE49-F238E27FC236}">
                    <a16:creationId xmlns:a16="http://schemas.microsoft.com/office/drawing/2014/main" id="{2EA796A0-A41A-0176-3235-3CF102C7D9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0" name="Group 2050">
              <a:extLst>
                <a:ext uri="{FF2B5EF4-FFF2-40B4-BE49-F238E27FC236}">
                  <a16:creationId xmlns:a16="http://schemas.microsoft.com/office/drawing/2014/main" id="{8E4056EB-CF9B-7EC3-ED22-E8C580600A4F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1" name="Freeform 2051">
                <a:extLst>
                  <a:ext uri="{FF2B5EF4-FFF2-40B4-BE49-F238E27FC236}">
                    <a16:creationId xmlns:a16="http://schemas.microsoft.com/office/drawing/2014/main" id="{D80793E0-0C53-31BE-6BF1-AE41A7CACA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" name="TextBox 2052">
                <a:extLst>
                  <a:ext uri="{FF2B5EF4-FFF2-40B4-BE49-F238E27FC236}">
                    <a16:creationId xmlns:a16="http://schemas.microsoft.com/office/drawing/2014/main" id="{8F3C34A5-EE18-F7DC-BC8C-5DF996E543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3" name="Group 2053">
              <a:extLst>
                <a:ext uri="{FF2B5EF4-FFF2-40B4-BE49-F238E27FC236}">
                  <a16:creationId xmlns:a16="http://schemas.microsoft.com/office/drawing/2014/main" id="{AD03A475-E67A-F069-73D9-9B09D6C3F253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4" name="Freeform 2054">
                <a:extLst>
                  <a:ext uri="{FF2B5EF4-FFF2-40B4-BE49-F238E27FC236}">
                    <a16:creationId xmlns:a16="http://schemas.microsoft.com/office/drawing/2014/main" id="{7DF5B62B-E755-6C0D-F068-D73568FB3A9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" name="TextBox 2055">
                <a:extLst>
                  <a:ext uri="{FF2B5EF4-FFF2-40B4-BE49-F238E27FC236}">
                    <a16:creationId xmlns:a16="http://schemas.microsoft.com/office/drawing/2014/main" id="{340D2108-3051-5FA1-129E-39F987DE92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6" name="Group 2056">
              <a:extLst>
                <a:ext uri="{FF2B5EF4-FFF2-40B4-BE49-F238E27FC236}">
                  <a16:creationId xmlns:a16="http://schemas.microsoft.com/office/drawing/2014/main" id="{22CC09D1-3489-B627-F50C-1F2ADA7F5A1A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7" name="Freeform 2057">
                <a:extLst>
                  <a:ext uri="{FF2B5EF4-FFF2-40B4-BE49-F238E27FC236}">
                    <a16:creationId xmlns:a16="http://schemas.microsoft.com/office/drawing/2014/main" id="{8655A585-4CE6-1AC5-E55B-D146C46FE8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" name="TextBox 2058">
                <a:extLst>
                  <a:ext uri="{FF2B5EF4-FFF2-40B4-BE49-F238E27FC236}">
                    <a16:creationId xmlns:a16="http://schemas.microsoft.com/office/drawing/2014/main" id="{8950465B-DBB8-A1BE-1E8D-2CD2BA3E01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9" name="Group 2059">
              <a:extLst>
                <a:ext uri="{FF2B5EF4-FFF2-40B4-BE49-F238E27FC236}">
                  <a16:creationId xmlns:a16="http://schemas.microsoft.com/office/drawing/2014/main" id="{F99757C0-8827-BD58-FCBC-3BB26EA5B07C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0" name="Freeform 2060">
                <a:extLst>
                  <a:ext uri="{FF2B5EF4-FFF2-40B4-BE49-F238E27FC236}">
                    <a16:creationId xmlns:a16="http://schemas.microsoft.com/office/drawing/2014/main" id="{B7B56096-FFE7-8649-35B0-88EE845E43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1" name="TextBox 2061">
                <a:extLst>
                  <a:ext uri="{FF2B5EF4-FFF2-40B4-BE49-F238E27FC236}">
                    <a16:creationId xmlns:a16="http://schemas.microsoft.com/office/drawing/2014/main" id="{C7FE9C3B-D1EB-0E17-C998-464B561C698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2" name="Group 2062">
              <a:extLst>
                <a:ext uri="{FF2B5EF4-FFF2-40B4-BE49-F238E27FC236}">
                  <a16:creationId xmlns:a16="http://schemas.microsoft.com/office/drawing/2014/main" id="{6803CC3B-A4A5-5B4D-E4F6-ADFD5DBBF69A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3" name="Freeform 2063">
                <a:extLst>
                  <a:ext uri="{FF2B5EF4-FFF2-40B4-BE49-F238E27FC236}">
                    <a16:creationId xmlns:a16="http://schemas.microsoft.com/office/drawing/2014/main" id="{FF8C189C-F713-39F5-41BF-7EFD2F277C2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4" name="TextBox 2064">
                <a:extLst>
                  <a:ext uri="{FF2B5EF4-FFF2-40B4-BE49-F238E27FC236}">
                    <a16:creationId xmlns:a16="http://schemas.microsoft.com/office/drawing/2014/main" id="{2E9B97D7-6E0B-C47C-CEEF-C8C3894BBEB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5" name="Group 2065">
              <a:extLst>
                <a:ext uri="{FF2B5EF4-FFF2-40B4-BE49-F238E27FC236}">
                  <a16:creationId xmlns:a16="http://schemas.microsoft.com/office/drawing/2014/main" id="{1C336DBD-83E6-9970-C958-D524372AA93F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6" name="Freeform 2066">
                <a:extLst>
                  <a:ext uri="{FF2B5EF4-FFF2-40B4-BE49-F238E27FC236}">
                    <a16:creationId xmlns:a16="http://schemas.microsoft.com/office/drawing/2014/main" id="{92FFFCD1-383D-7837-DA77-138627CD200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7" name="TextBox 2067">
                <a:extLst>
                  <a:ext uri="{FF2B5EF4-FFF2-40B4-BE49-F238E27FC236}">
                    <a16:creationId xmlns:a16="http://schemas.microsoft.com/office/drawing/2014/main" id="{8580249F-1B98-E1B5-0586-31BF565E150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8" name="Group 2068">
              <a:extLst>
                <a:ext uri="{FF2B5EF4-FFF2-40B4-BE49-F238E27FC236}">
                  <a16:creationId xmlns:a16="http://schemas.microsoft.com/office/drawing/2014/main" id="{13B87DE4-C466-4864-58CE-811C65BB5A32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69" name="Freeform 2069">
                <a:extLst>
                  <a:ext uri="{FF2B5EF4-FFF2-40B4-BE49-F238E27FC236}">
                    <a16:creationId xmlns:a16="http://schemas.microsoft.com/office/drawing/2014/main" id="{756C5DD4-0E5F-B42E-142E-415D00A19B3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0" name="TextBox 2070">
                <a:extLst>
                  <a:ext uri="{FF2B5EF4-FFF2-40B4-BE49-F238E27FC236}">
                    <a16:creationId xmlns:a16="http://schemas.microsoft.com/office/drawing/2014/main" id="{40124F88-3870-25D2-8CAD-2A02010E79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1" name="Group 2071">
              <a:extLst>
                <a:ext uri="{FF2B5EF4-FFF2-40B4-BE49-F238E27FC236}">
                  <a16:creationId xmlns:a16="http://schemas.microsoft.com/office/drawing/2014/main" id="{AFD81A3F-F92C-11A6-2BC5-344DFF8F6235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2" name="Freeform 2072">
                <a:extLst>
                  <a:ext uri="{FF2B5EF4-FFF2-40B4-BE49-F238E27FC236}">
                    <a16:creationId xmlns:a16="http://schemas.microsoft.com/office/drawing/2014/main" id="{012AB6C0-6801-CEBA-DCB4-F8958CED96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3" name="TextBox 2073">
                <a:extLst>
                  <a:ext uri="{FF2B5EF4-FFF2-40B4-BE49-F238E27FC236}">
                    <a16:creationId xmlns:a16="http://schemas.microsoft.com/office/drawing/2014/main" id="{B1F295D3-6BA6-55CD-7409-991E961823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4" name="Group 2074">
              <a:extLst>
                <a:ext uri="{FF2B5EF4-FFF2-40B4-BE49-F238E27FC236}">
                  <a16:creationId xmlns:a16="http://schemas.microsoft.com/office/drawing/2014/main" id="{5FB94539-CFAA-37A2-6C0A-4E214E994094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5" name="Freeform 2075">
                <a:extLst>
                  <a:ext uri="{FF2B5EF4-FFF2-40B4-BE49-F238E27FC236}">
                    <a16:creationId xmlns:a16="http://schemas.microsoft.com/office/drawing/2014/main" id="{0C64909A-79D0-066E-DC86-4B1C58DE481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6" name="TextBox 2076">
                <a:extLst>
                  <a:ext uri="{FF2B5EF4-FFF2-40B4-BE49-F238E27FC236}">
                    <a16:creationId xmlns:a16="http://schemas.microsoft.com/office/drawing/2014/main" id="{F88693CB-4BD2-09B5-940B-6F93DC7F606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7" name="Group 2077">
              <a:extLst>
                <a:ext uri="{FF2B5EF4-FFF2-40B4-BE49-F238E27FC236}">
                  <a16:creationId xmlns:a16="http://schemas.microsoft.com/office/drawing/2014/main" id="{2E586528-FE61-C143-2E66-E8F71DFDF131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8" name="Freeform 2078">
                <a:extLst>
                  <a:ext uri="{FF2B5EF4-FFF2-40B4-BE49-F238E27FC236}">
                    <a16:creationId xmlns:a16="http://schemas.microsoft.com/office/drawing/2014/main" id="{FF108529-746A-F116-C664-BEF79BFB5C4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9" name="TextBox 2079">
                <a:extLst>
                  <a:ext uri="{FF2B5EF4-FFF2-40B4-BE49-F238E27FC236}">
                    <a16:creationId xmlns:a16="http://schemas.microsoft.com/office/drawing/2014/main" id="{255C83AF-EF0F-BB1B-D32B-991427D0A78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0" name="Group 2080">
              <a:extLst>
                <a:ext uri="{FF2B5EF4-FFF2-40B4-BE49-F238E27FC236}">
                  <a16:creationId xmlns:a16="http://schemas.microsoft.com/office/drawing/2014/main" id="{C2F49732-37A6-99C1-0048-1DF813A6503C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1" name="Freeform 2081">
                <a:extLst>
                  <a:ext uri="{FF2B5EF4-FFF2-40B4-BE49-F238E27FC236}">
                    <a16:creationId xmlns:a16="http://schemas.microsoft.com/office/drawing/2014/main" id="{5C89C56F-3846-E537-AB4C-D012938B7F5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2" name="TextBox 2082">
                <a:extLst>
                  <a:ext uri="{FF2B5EF4-FFF2-40B4-BE49-F238E27FC236}">
                    <a16:creationId xmlns:a16="http://schemas.microsoft.com/office/drawing/2014/main" id="{AE2787D3-B2A3-BB59-E060-367639274A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3" name="Group 2083">
              <a:extLst>
                <a:ext uri="{FF2B5EF4-FFF2-40B4-BE49-F238E27FC236}">
                  <a16:creationId xmlns:a16="http://schemas.microsoft.com/office/drawing/2014/main" id="{EDD58F8B-1244-91A4-168B-96351F1CF945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4" name="Freeform 2084">
                <a:extLst>
                  <a:ext uri="{FF2B5EF4-FFF2-40B4-BE49-F238E27FC236}">
                    <a16:creationId xmlns:a16="http://schemas.microsoft.com/office/drawing/2014/main" id="{90964432-7ABB-75A8-604B-694DF7E8B82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5" name="TextBox 2085">
                <a:extLst>
                  <a:ext uri="{FF2B5EF4-FFF2-40B4-BE49-F238E27FC236}">
                    <a16:creationId xmlns:a16="http://schemas.microsoft.com/office/drawing/2014/main" id="{BE9939FB-5113-8E75-200C-2E46954EFF1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6" name="Group 2086">
              <a:extLst>
                <a:ext uri="{FF2B5EF4-FFF2-40B4-BE49-F238E27FC236}">
                  <a16:creationId xmlns:a16="http://schemas.microsoft.com/office/drawing/2014/main" id="{CD24EC4B-6D5A-6E68-25C7-6E74B4A33B07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7" name="Freeform 2087">
                <a:extLst>
                  <a:ext uri="{FF2B5EF4-FFF2-40B4-BE49-F238E27FC236}">
                    <a16:creationId xmlns:a16="http://schemas.microsoft.com/office/drawing/2014/main" id="{58E8676D-8375-1E4D-6B02-6D0EEF2D3DF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8" name="TextBox 2088">
                <a:extLst>
                  <a:ext uri="{FF2B5EF4-FFF2-40B4-BE49-F238E27FC236}">
                    <a16:creationId xmlns:a16="http://schemas.microsoft.com/office/drawing/2014/main" id="{1A6BCE4B-C6CE-4B0E-9A28-6DB3C43DB4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9" name="Group 2089">
              <a:extLst>
                <a:ext uri="{FF2B5EF4-FFF2-40B4-BE49-F238E27FC236}">
                  <a16:creationId xmlns:a16="http://schemas.microsoft.com/office/drawing/2014/main" id="{40C97CE5-7BBC-8D64-AB47-7EA9335A9D72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0" name="Freeform 2090">
                <a:extLst>
                  <a:ext uri="{FF2B5EF4-FFF2-40B4-BE49-F238E27FC236}">
                    <a16:creationId xmlns:a16="http://schemas.microsoft.com/office/drawing/2014/main" id="{9BBCED89-F721-E410-E4AF-C07FA0B3AB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1" name="TextBox 2091">
                <a:extLst>
                  <a:ext uri="{FF2B5EF4-FFF2-40B4-BE49-F238E27FC236}">
                    <a16:creationId xmlns:a16="http://schemas.microsoft.com/office/drawing/2014/main" id="{D12E0E29-0E20-A93F-8B31-7C6F9C42522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2" name="Group 2092">
              <a:extLst>
                <a:ext uri="{FF2B5EF4-FFF2-40B4-BE49-F238E27FC236}">
                  <a16:creationId xmlns:a16="http://schemas.microsoft.com/office/drawing/2014/main" id="{A9B1D96F-82BE-079B-5A03-F29857B71F03}"/>
                </a:ext>
              </a:extLst>
            </p:cNvPr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3" name="Freeform 2093">
                <a:extLst>
                  <a:ext uri="{FF2B5EF4-FFF2-40B4-BE49-F238E27FC236}">
                    <a16:creationId xmlns:a16="http://schemas.microsoft.com/office/drawing/2014/main" id="{7777705C-74AD-05B6-79B1-A56FEBAEF05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4" name="TextBox 2094">
                <a:extLst>
                  <a:ext uri="{FF2B5EF4-FFF2-40B4-BE49-F238E27FC236}">
                    <a16:creationId xmlns:a16="http://schemas.microsoft.com/office/drawing/2014/main" id="{B3702281-962A-2A03-8086-82E5B7FA6A5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5" name="Group 2095">
              <a:extLst>
                <a:ext uri="{FF2B5EF4-FFF2-40B4-BE49-F238E27FC236}">
                  <a16:creationId xmlns:a16="http://schemas.microsoft.com/office/drawing/2014/main" id="{639295A0-BD6B-D8CB-9CBA-01B95D4B6D87}"/>
                </a:ext>
              </a:extLst>
            </p:cNvPr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6" name="Freeform 2096">
                <a:extLst>
                  <a:ext uri="{FF2B5EF4-FFF2-40B4-BE49-F238E27FC236}">
                    <a16:creationId xmlns:a16="http://schemas.microsoft.com/office/drawing/2014/main" id="{93259265-5EE5-288F-0863-AB69331EBC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7" name="TextBox 2097">
                <a:extLst>
                  <a:ext uri="{FF2B5EF4-FFF2-40B4-BE49-F238E27FC236}">
                    <a16:creationId xmlns:a16="http://schemas.microsoft.com/office/drawing/2014/main" id="{86E2237A-FD0E-1D35-96BF-624185CFF4F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8" name="Group 2098">
              <a:extLst>
                <a:ext uri="{FF2B5EF4-FFF2-40B4-BE49-F238E27FC236}">
                  <a16:creationId xmlns:a16="http://schemas.microsoft.com/office/drawing/2014/main" id="{A931246E-B0BD-430D-7DE9-AD73491F7692}"/>
                </a:ext>
              </a:extLst>
            </p:cNvPr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099" name="Freeform 2099">
                <a:extLst>
                  <a:ext uri="{FF2B5EF4-FFF2-40B4-BE49-F238E27FC236}">
                    <a16:creationId xmlns:a16="http://schemas.microsoft.com/office/drawing/2014/main" id="{E5FA570D-6315-D16F-3787-5E4F10ABDE6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0" name="TextBox 2100">
                <a:extLst>
                  <a:ext uri="{FF2B5EF4-FFF2-40B4-BE49-F238E27FC236}">
                    <a16:creationId xmlns:a16="http://schemas.microsoft.com/office/drawing/2014/main" id="{C642E04B-6398-3C7B-4B54-8DA7023354B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1" name="Group 2101">
              <a:extLst>
                <a:ext uri="{FF2B5EF4-FFF2-40B4-BE49-F238E27FC236}">
                  <a16:creationId xmlns:a16="http://schemas.microsoft.com/office/drawing/2014/main" id="{74787D17-5203-F124-2E83-F1F6731AB9B4}"/>
                </a:ext>
              </a:extLst>
            </p:cNvPr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2" name="Freeform 2102">
                <a:extLst>
                  <a:ext uri="{FF2B5EF4-FFF2-40B4-BE49-F238E27FC236}">
                    <a16:creationId xmlns:a16="http://schemas.microsoft.com/office/drawing/2014/main" id="{A22E40B4-C64F-4F47-B1F6-22B39406AE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3" name="TextBox 2103">
                <a:extLst>
                  <a:ext uri="{FF2B5EF4-FFF2-40B4-BE49-F238E27FC236}">
                    <a16:creationId xmlns:a16="http://schemas.microsoft.com/office/drawing/2014/main" id="{6DB03875-CB75-B353-FD68-EDAD0C89657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4" name="Group 2104">
              <a:extLst>
                <a:ext uri="{FF2B5EF4-FFF2-40B4-BE49-F238E27FC236}">
                  <a16:creationId xmlns:a16="http://schemas.microsoft.com/office/drawing/2014/main" id="{15E3D592-0AE6-FD5F-E51F-032FCD594FC0}"/>
                </a:ext>
              </a:extLst>
            </p:cNvPr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5" name="Freeform 2105">
                <a:extLst>
                  <a:ext uri="{FF2B5EF4-FFF2-40B4-BE49-F238E27FC236}">
                    <a16:creationId xmlns:a16="http://schemas.microsoft.com/office/drawing/2014/main" id="{717F5058-B5E0-B0D4-E753-B7D7A064D74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6" name="TextBox 2106">
                <a:extLst>
                  <a:ext uri="{FF2B5EF4-FFF2-40B4-BE49-F238E27FC236}">
                    <a16:creationId xmlns:a16="http://schemas.microsoft.com/office/drawing/2014/main" id="{8592B0F8-C6FA-5636-B21D-F3EEDFD4F5B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7" name="Group 2107">
              <a:extLst>
                <a:ext uri="{FF2B5EF4-FFF2-40B4-BE49-F238E27FC236}">
                  <a16:creationId xmlns:a16="http://schemas.microsoft.com/office/drawing/2014/main" id="{3397B9C3-53F3-2CA5-D806-73FDA83334B5}"/>
                </a:ext>
              </a:extLst>
            </p:cNvPr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8" name="Freeform 2108">
                <a:extLst>
                  <a:ext uri="{FF2B5EF4-FFF2-40B4-BE49-F238E27FC236}">
                    <a16:creationId xmlns:a16="http://schemas.microsoft.com/office/drawing/2014/main" id="{FAB47982-12E6-1BCD-19E0-2671A9C5DE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9" name="TextBox 2109">
                <a:extLst>
                  <a:ext uri="{FF2B5EF4-FFF2-40B4-BE49-F238E27FC236}">
                    <a16:creationId xmlns:a16="http://schemas.microsoft.com/office/drawing/2014/main" id="{F79EFE57-F804-EB92-1296-14971FFB81F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0" name="Group 2110">
              <a:extLst>
                <a:ext uri="{FF2B5EF4-FFF2-40B4-BE49-F238E27FC236}">
                  <a16:creationId xmlns:a16="http://schemas.microsoft.com/office/drawing/2014/main" id="{DD4C9EB2-979D-54A1-21FD-D4FDB786FFDC}"/>
                </a:ext>
              </a:extLst>
            </p:cNvPr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1" name="Freeform 2111">
                <a:extLst>
                  <a:ext uri="{FF2B5EF4-FFF2-40B4-BE49-F238E27FC236}">
                    <a16:creationId xmlns:a16="http://schemas.microsoft.com/office/drawing/2014/main" id="{7B8ADB05-108B-90C1-7AF5-807461E1837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3" name="TextBox 2113">
                <a:extLst>
                  <a:ext uri="{FF2B5EF4-FFF2-40B4-BE49-F238E27FC236}">
                    <a16:creationId xmlns:a16="http://schemas.microsoft.com/office/drawing/2014/main" id="{D753912B-E9C3-5CCD-CEA7-7E00C2CFFA0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4" name="Group 2114">
              <a:extLst>
                <a:ext uri="{FF2B5EF4-FFF2-40B4-BE49-F238E27FC236}">
                  <a16:creationId xmlns:a16="http://schemas.microsoft.com/office/drawing/2014/main" id="{DAE854C7-8F7D-466C-4CC7-802FD5553EF3}"/>
                </a:ext>
              </a:extLst>
            </p:cNvPr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5" name="Freeform 2115">
                <a:extLst>
                  <a:ext uri="{FF2B5EF4-FFF2-40B4-BE49-F238E27FC236}">
                    <a16:creationId xmlns:a16="http://schemas.microsoft.com/office/drawing/2014/main" id="{A60F75DE-F730-B184-420D-285B4852DC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6" name="TextBox 2116">
                <a:extLst>
                  <a:ext uri="{FF2B5EF4-FFF2-40B4-BE49-F238E27FC236}">
                    <a16:creationId xmlns:a16="http://schemas.microsoft.com/office/drawing/2014/main" id="{04EE969F-7140-580A-1E14-7D6B576CACF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7" name="Group 2117">
              <a:extLst>
                <a:ext uri="{FF2B5EF4-FFF2-40B4-BE49-F238E27FC236}">
                  <a16:creationId xmlns:a16="http://schemas.microsoft.com/office/drawing/2014/main" id="{D730401C-5A74-5C34-9AF6-45AC7B0B5F6E}"/>
                </a:ext>
              </a:extLst>
            </p:cNvPr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8" name="Freeform 2118">
                <a:extLst>
                  <a:ext uri="{FF2B5EF4-FFF2-40B4-BE49-F238E27FC236}">
                    <a16:creationId xmlns:a16="http://schemas.microsoft.com/office/drawing/2014/main" id="{4C122FFD-6D07-E30F-3EED-D9B579347E0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9" name="TextBox 2119">
                <a:extLst>
                  <a:ext uri="{FF2B5EF4-FFF2-40B4-BE49-F238E27FC236}">
                    <a16:creationId xmlns:a16="http://schemas.microsoft.com/office/drawing/2014/main" id="{CCCB3AA2-16F1-0F71-14F6-AF009ADC14C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0" name="Group 2120">
              <a:extLst>
                <a:ext uri="{FF2B5EF4-FFF2-40B4-BE49-F238E27FC236}">
                  <a16:creationId xmlns:a16="http://schemas.microsoft.com/office/drawing/2014/main" id="{12C2A7F2-7CD5-53DD-D00B-6A99AC24DEA3}"/>
                </a:ext>
              </a:extLst>
            </p:cNvPr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1" name="Freeform 2121">
                <a:extLst>
                  <a:ext uri="{FF2B5EF4-FFF2-40B4-BE49-F238E27FC236}">
                    <a16:creationId xmlns:a16="http://schemas.microsoft.com/office/drawing/2014/main" id="{2D38F07C-FA09-6EDD-37AA-0537AF1D4FA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2" name="TextBox 2122">
                <a:extLst>
                  <a:ext uri="{FF2B5EF4-FFF2-40B4-BE49-F238E27FC236}">
                    <a16:creationId xmlns:a16="http://schemas.microsoft.com/office/drawing/2014/main" id="{302F6474-ECEA-8ECB-1258-0B8905C5469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3" name="Group 2123">
              <a:extLst>
                <a:ext uri="{FF2B5EF4-FFF2-40B4-BE49-F238E27FC236}">
                  <a16:creationId xmlns:a16="http://schemas.microsoft.com/office/drawing/2014/main" id="{380E5015-ED45-B5A5-2A96-8C2BE1E5A353}"/>
                </a:ext>
              </a:extLst>
            </p:cNvPr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4" name="Freeform 2124">
                <a:extLst>
                  <a:ext uri="{FF2B5EF4-FFF2-40B4-BE49-F238E27FC236}">
                    <a16:creationId xmlns:a16="http://schemas.microsoft.com/office/drawing/2014/main" id="{FDDEF4FA-682C-63AF-9C90-05CB53432AC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5" name="TextBox 2125">
                <a:extLst>
                  <a:ext uri="{FF2B5EF4-FFF2-40B4-BE49-F238E27FC236}">
                    <a16:creationId xmlns:a16="http://schemas.microsoft.com/office/drawing/2014/main" id="{83C08DE3-7FB0-4FB6-4CF6-A982916B8F89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6" name="Group 2126">
              <a:extLst>
                <a:ext uri="{FF2B5EF4-FFF2-40B4-BE49-F238E27FC236}">
                  <a16:creationId xmlns:a16="http://schemas.microsoft.com/office/drawing/2014/main" id="{6CD26F1E-DED7-F237-848E-38B6EE88FB46}"/>
                </a:ext>
              </a:extLst>
            </p:cNvPr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7" name="Freeform 2127">
                <a:extLst>
                  <a:ext uri="{FF2B5EF4-FFF2-40B4-BE49-F238E27FC236}">
                    <a16:creationId xmlns:a16="http://schemas.microsoft.com/office/drawing/2014/main" id="{A8ECCB0A-F8C1-73B2-0438-F1C16B807C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8" name="TextBox 2128">
                <a:extLst>
                  <a:ext uri="{FF2B5EF4-FFF2-40B4-BE49-F238E27FC236}">
                    <a16:creationId xmlns:a16="http://schemas.microsoft.com/office/drawing/2014/main" id="{E3DA90B3-F47B-9696-86CA-48AB09BF461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9" name="Group 2129">
              <a:extLst>
                <a:ext uri="{FF2B5EF4-FFF2-40B4-BE49-F238E27FC236}">
                  <a16:creationId xmlns:a16="http://schemas.microsoft.com/office/drawing/2014/main" id="{3255802D-1899-3E97-2FC5-280F4BA14C1C}"/>
                </a:ext>
              </a:extLst>
            </p:cNvPr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0" name="Freeform 2130">
                <a:extLst>
                  <a:ext uri="{FF2B5EF4-FFF2-40B4-BE49-F238E27FC236}">
                    <a16:creationId xmlns:a16="http://schemas.microsoft.com/office/drawing/2014/main" id="{05B2035B-03EB-9651-3FD3-63F58DE0D7D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1" name="TextBox 2131">
                <a:extLst>
                  <a:ext uri="{FF2B5EF4-FFF2-40B4-BE49-F238E27FC236}">
                    <a16:creationId xmlns:a16="http://schemas.microsoft.com/office/drawing/2014/main" id="{B99F7668-C600-7CD8-90D4-BCE4C7B45E04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2" name="Group 2132">
              <a:extLst>
                <a:ext uri="{FF2B5EF4-FFF2-40B4-BE49-F238E27FC236}">
                  <a16:creationId xmlns:a16="http://schemas.microsoft.com/office/drawing/2014/main" id="{A2B236A4-90D5-4174-996E-7B5E96D47E46}"/>
                </a:ext>
              </a:extLst>
            </p:cNvPr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3" name="Freeform 2133">
                <a:extLst>
                  <a:ext uri="{FF2B5EF4-FFF2-40B4-BE49-F238E27FC236}">
                    <a16:creationId xmlns:a16="http://schemas.microsoft.com/office/drawing/2014/main" id="{FE5D01B9-586B-F997-DC16-087A03D7EA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4" name="TextBox 2134">
                <a:extLst>
                  <a:ext uri="{FF2B5EF4-FFF2-40B4-BE49-F238E27FC236}">
                    <a16:creationId xmlns:a16="http://schemas.microsoft.com/office/drawing/2014/main" id="{21803081-D86C-C7FD-BC71-53F1345C8A4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5" name="Group 2135">
              <a:extLst>
                <a:ext uri="{FF2B5EF4-FFF2-40B4-BE49-F238E27FC236}">
                  <a16:creationId xmlns:a16="http://schemas.microsoft.com/office/drawing/2014/main" id="{EFAE6F3A-AD72-96FA-D4D7-B55F8E15686A}"/>
                </a:ext>
              </a:extLst>
            </p:cNvPr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6" name="Freeform 2136">
                <a:extLst>
                  <a:ext uri="{FF2B5EF4-FFF2-40B4-BE49-F238E27FC236}">
                    <a16:creationId xmlns:a16="http://schemas.microsoft.com/office/drawing/2014/main" id="{C920315B-0C30-3D34-72D4-191D72E6F72D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7" name="TextBox 2137">
                <a:extLst>
                  <a:ext uri="{FF2B5EF4-FFF2-40B4-BE49-F238E27FC236}">
                    <a16:creationId xmlns:a16="http://schemas.microsoft.com/office/drawing/2014/main" id="{3C2ECD39-D430-ABA6-CDD5-0B770450B11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8" name="Group 2138">
              <a:extLst>
                <a:ext uri="{FF2B5EF4-FFF2-40B4-BE49-F238E27FC236}">
                  <a16:creationId xmlns:a16="http://schemas.microsoft.com/office/drawing/2014/main" id="{AAE52F1C-28CB-BE58-2C60-CB038C22833F}"/>
                </a:ext>
              </a:extLst>
            </p:cNvPr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39" name="Freeform 2139">
                <a:extLst>
                  <a:ext uri="{FF2B5EF4-FFF2-40B4-BE49-F238E27FC236}">
                    <a16:creationId xmlns:a16="http://schemas.microsoft.com/office/drawing/2014/main" id="{BF12CEF4-16B2-7EA9-9410-A47471B4A77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0" name="TextBox 2140">
                <a:extLst>
                  <a:ext uri="{FF2B5EF4-FFF2-40B4-BE49-F238E27FC236}">
                    <a16:creationId xmlns:a16="http://schemas.microsoft.com/office/drawing/2014/main" id="{B9E8E750-F405-59C6-C214-F7AD07C65EA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1" name="Group 2141">
              <a:extLst>
                <a:ext uri="{FF2B5EF4-FFF2-40B4-BE49-F238E27FC236}">
                  <a16:creationId xmlns:a16="http://schemas.microsoft.com/office/drawing/2014/main" id="{83B957E0-A96B-46D6-BC98-FC046F8E0990}"/>
                </a:ext>
              </a:extLst>
            </p:cNvPr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2" name="Freeform 2142">
                <a:extLst>
                  <a:ext uri="{FF2B5EF4-FFF2-40B4-BE49-F238E27FC236}">
                    <a16:creationId xmlns:a16="http://schemas.microsoft.com/office/drawing/2014/main" id="{CEA45D6A-FEF8-9DBD-0B75-9E54230468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3" name="TextBox 2143">
                <a:extLst>
                  <a:ext uri="{FF2B5EF4-FFF2-40B4-BE49-F238E27FC236}">
                    <a16:creationId xmlns:a16="http://schemas.microsoft.com/office/drawing/2014/main" id="{6B631B46-3908-3D50-C6CA-6FD7BCE707E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4" name="Group 2144">
              <a:extLst>
                <a:ext uri="{FF2B5EF4-FFF2-40B4-BE49-F238E27FC236}">
                  <a16:creationId xmlns:a16="http://schemas.microsoft.com/office/drawing/2014/main" id="{87142061-0F2B-ADCA-8BD1-858B8E2CAF1A}"/>
                </a:ext>
              </a:extLst>
            </p:cNvPr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5" name="Freeform 2145">
                <a:extLst>
                  <a:ext uri="{FF2B5EF4-FFF2-40B4-BE49-F238E27FC236}">
                    <a16:creationId xmlns:a16="http://schemas.microsoft.com/office/drawing/2014/main" id="{ABA9FA75-26D8-235C-3BCF-732B831AEB3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6" name="TextBox 2146">
                <a:extLst>
                  <a:ext uri="{FF2B5EF4-FFF2-40B4-BE49-F238E27FC236}">
                    <a16:creationId xmlns:a16="http://schemas.microsoft.com/office/drawing/2014/main" id="{BE27458A-0DE1-24CB-8835-ED337935D92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7" name="Group 2147">
              <a:extLst>
                <a:ext uri="{FF2B5EF4-FFF2-40B4-BE49-F238E27FC236}">
                  <a16:creationId xmlns:a16="http://schemas.microsoft.com/office/drawing/2014/main" id="{FA8854C8-8BED-E6D1-EE12-86B469B7EB14}"/>
                </a:ext>
              </a:extLst>
            </p:cNvPr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8" name="Freeform 2148">
                <a:extLst>
                  <a:ext uri="{FF2B5EF4-FFF2-40B4-BE49-F238E27FC236}">
                    <a16:creationId xmlns:a16="http://schemas.microsoft.com/office/drawing/2014/main" id="{6852A6F8-93B9-8C30-15A0-92DC781B0E0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9" name="TextBox 2149">
                <a:extLst>
                  <a:ext uri="{FF2B5EF4-FFF2-40B4-BE49-F238E27FC236}">
                    <a16:creationId xmlns:a16="http://schemas.microsoft.com/office/drawing/2014/main" id="{9ED6059D-35C3-32DC-909D-9BD1A3ABFA8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0" name="Group 2150">
              <a:extLst>
                <a:ext uri="{FF2B5EF4-FFF2-40B4-BE49-F238E27FC236}">
                  <a16:creationId xmlns:a16="http://schemas.microsoft.com/office/drawing/2014/main" id="{CB9A378F-45D5-71BD-0CCD-641BF4ED0026}"/>
                </a:ext>
              </a:extLst>
            </p:cNvPr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1" name="Freeform 2151">
                <a:extLst>
                  <a:ext uri="{FF2B5EF4-FFF2-40B4-BE49-F238E27FC236}">
                    <a16:creationId xmlns:a16="http://schemas.microsoft.com/office/drawing/2014/main" id="{EF320EB9-6BFE-3AA9-C901-44AC412C11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" name="TextBox 2152">
                <a:extLst>
                  <a:ext uri="{FF2B5EF4-FFF2-40B4-BE49-F238E27FC236}">
                    <a16:creationId xmlns:a16="http://schemas.microsoft.com/office/drawing/2014/main" id="{38254884-DDAD-5AA2-F785-444B2949895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3" name="Group 2153">
              <a:extLst>
                <a:ext uri="{FF2B5EF4-FFF2-40B4-BE49-F238E27FC236}">
                  <a16:creationId xmlns:a16="http://schemas.microsoft.com/office/drawing/2014/main" id="{DB00257C-35A4-1E08-B785-4214D90FAAD0}"/>
                </a:ext>
              </a:extLst>
            </p:cNvPr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4" name="Freeform 2154">
                <a:extLst>
                  <a:ext uri="{FF2B5EF4-FFF2-40B4-BE49-F238E27FC236}">
                    <a16:creationId xmlns:a16="http://schemas.microsoft.com/office/drawing/2014/main" id="{1F1FCE8B-1549-B59C-C5E0-E5EEB502FA2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5" name="TextBox 2155">
                <a:extLst>
                  <a:ext uri="{FF2B5EF4-FFF2-40B4-BE49-F238E27FC236}">
                    <a16:creationId xmlns:a16="http://schemas.microsoft.com/office/drawing/2014/main" id="{8730228F-B7BE-CFE0-0FAB-108C8BAE671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6" name="Group 2156">
              <a:extLst>
                <a:ext uri="{FF2B5EF4-FFF2-40B4-BE49-F238E27FC236}">
                  <a16:creationId xmlns:a16="http://schemas.microsoft.com/office/drawing/2014/main" id="{A13E3FDB-6FA2-3AEF-990A-F40C666B7D36}"/>
                </a:ext>
              </a:extLst>
            </p:cNvPr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7" name="Freeform 2157">
                <a:extLst>
                  <a:ext uri="{FF2B5EF4-FFF2-40B4-BE49-F238E27FC236}">
                    <a16:creationId xmlns:a16="http://schemas.microsoft.com/office/drawing/2014/main" id="{31B809A1-89A2-5385-1C23-F883CC691D3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8" name="TextBox 2158">
                <a:extLst>
                  <a:ext uri="{FF2B5EF4-FFF2-40B4-BE49-F238E27FC236}">
                    <a16:creationId xmlns:a16="http://schemas.microsoft.com/office/drawing/2014/main" id="{E2252E74-6FD6-79B6-E50B-1EFBBBB97FB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9" name="Group 2159">
              <a:extLst>
                <a:ext uri="{FF2B5EF4-FFF2-40B4-BE49-F238E27FC236}">
                  <a16:creationId xmlns:a16="http://schemas.microsoft.com/office/drawing/2014/main" id="{9B59E59A-2C2A-6913-E69B-9F8B489D1A1F}"/>
                </a:ext>
              </a:extLst>
            </p:cNvPr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0" name="Freeform 2160">
                <a:extLst>
                  <a:ext uri="{FF2B5EF4-FFF2-40B4-BE49-F238E27FC236}">
                    <a16:creationId xmlns:a16="http://schemas.microsoft.com/office/drawing/2014/main" id="{38014DBC-BFB3-6C63-0D56-A9382FEC532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1" name="TextBox 2161">
                <a:extLst>
                  <a:ext uri="{FF2B5EF4-FFF2-40B4-BE49-F238E27FC236}">
                    <a16:creationId xmlns:a16="http://schemas.microsoft.com/office/drawing/2014/main" id="{23ABBBED-AFA6-C6BE-4E8C-8939B40D7CA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2" name="Group 2162">
              <a:extLst>
                <a:ext uri="{FF2B5EF4-FFF2-40B4-BE49-F238E27FC236}">
                  <a16:creationId xmlns:a16="http://schemas.microsoft.com/office/drawing/2014/main" id="{1F47B02E-7322-5D5D-2B84-A86F45A65924}"/>
                </a:ext>
              </a:extLst>
            </p:cNvPr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3" name="Freeform 2163">
                <a:extLst>
                  <a:ext uri="{FF2B5EF4-FFF2-40B4-BE49-F238E27FC236}">
                    <a16:creationId xmlns:a16="http://schemas.microsoft.com/office/drawing/2014/main" id="{C7C02844-FD0B-7903-E810-A35E137D15B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4" name="TextBox 2164">
                <a:extLst>
                  <a:ext uri="{FF2B5EF4-FFF2-40B4-BE49-F238E27FC236}">
                    <a16:creationId xmlns:a16="http://schemas.microsoft.com/office/drawing/2014/main" id="{FD811D22-4617-287A-3DAB-AEFBC39F7CA5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5" name="TextBox 2165">
            <a:extLst>
              <a:ext uri="{FF2B5EF4-FFF2-40B4-BE49-F238E27FC236}">
                <a16:creationId xmlns:a16="http://schemas.microsoft.com/office/drawing/2014/main" id="{4F9789D8-DD50-BE07-7109-E1B4C88E1E1A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EIN HAFONYDD</a:t>
            </a:r>
          </a:p>
        </p:txBody>
      </p:sp>
    </p:spTree>
    <p:extLst>
      <p:ext uri="{BB962C8B-B14F-4D97-AF65-F5344CB8AC3E}">
        <p14:creationId xmlns:p14="http://schemas.microsoft.com/office/powerpoint/2010/main" val="223857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30751" y="-1627400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9" y="0"/>
                </a:lnTo>
                <a:lnTo>
                  <a:pt x="6704829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>
            <a:off x="668051" y="1191964"/>
            <a:ext cx="86593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2092570" y="7072799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9" y="0"/>
                </a:lnTo>
                <a:lnTo>
                  <a:pt x="1399569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0510168" y="7336754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3986403" y="7304108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2991817" y="8142932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0846381" y="8337776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/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/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/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/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/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/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/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/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/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/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/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/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/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/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/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/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/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/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/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/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/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/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/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/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/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/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/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/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/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/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/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/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/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/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/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/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/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410" name="Freeform 410"/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11" name="Group 411"/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2" name="Freeform 412"/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Freeform 413"/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4" name="Group 414"/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5" name="Freeform 415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7" name="Freeform 417"/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8" name="Group 418"/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9" name="Freeform 419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1" name="Group 421"/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2" name="Freeform 422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4" name="Group 424"/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5" name="Freeform 425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7" name="Group 427"/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8" name="Freeform 428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0" name="Group 430"/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1" name="Freeform 431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3" name="Group 433"/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4" name="Freeform 434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6" name="Group 436"/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7" name="Freeform 437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40" name="Freeform 440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2" name="Group 442"/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3" name="Freeform 443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5" name="Group 445"/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6" name="Freeform 446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8" name="Group 448"/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9" name="Freeform 449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1" name="AutoShape 451"/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2" name="Group 452"/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2" name="Freeform 492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4" name="Group 494"/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5" name="Freeform 49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7" name="Group 497"/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8" name="Freeform 498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TextBox 499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0" name="AutoShape 500"/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1" name="Group 501"/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2" name="Freeform 502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4" name="AutoShape 504"/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5" name="Group 505"/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6" name="Freeform 506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TextBox 507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8" name="Group 508"/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9" name="Freeform 509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TextBox 510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1" name="AutoShape 511"/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2" name="Group 512"/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3" name="Freeform 513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TextBox 514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5" name="AutoShape 515"/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6" name="Group 516"/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9" name="Group 519"/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20" name="Freeform 52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2" name="Group 522"/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3" name="Group 543"/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4" name="Freeform 54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6" name="Group 546"/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7" name="Freeform 54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9" name="Group 549"/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50" name="Freeform 55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2" name="Group 552"/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3" name="Freeform 55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5" name="Group 555"/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6" name="Freeform 556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8" name="Group 558"/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9" name="Freeform 559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1" name="Group 561"/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7" name="Group 597"/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8" name="Freeform 59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0" name="Group 600"/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1" name="Freeform 60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3" name="Group 603"/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4" name="Freeform 60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6" name="Group 606"/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7" name="Freeform 60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10" name="Freeform 61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2" name="Group 612"/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3" name="Freeform 61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5" name="Group 615"/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6" name="Freeform 61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8" name="Group 618"/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9" name="Freeform 61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1" name="Group 621"/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2" name="Freeform 62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4" name="Group 624"/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5" name="Freeform 62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7" name="Group 627"/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8" name="Freeform 62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0" name="Group 630"/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1" name="Freeform 63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3" name="Group 633"/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4" name="Freeform 634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6" name="Group 636"/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7" name="Freeform 637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9" name="Group 639"/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40" name="Freeform 640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2" name="Group 642"/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3" name="Freeform 643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5" name="Group 645"/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6" name="Freeform 646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8" name="Group 648"/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9" name="Freeform 649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1" name="AutoShape 651"/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2" name="Group 652"/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3" name="Freeform 65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5" name="Group 655"/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6" name="Freeform 65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8" name="Group 658"/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9" name="Freeform 65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1" name="Group 661"/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2" name="Freeform 66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4" name="Group 664"/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5" name="Freeform 66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7" name="Group 667"/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8" name="Freeform 66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0" name="Group 670"/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1" name="Freeform 67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3" name="Group 673"/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4" name="Freeform 67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6" name="Group 676"/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7" name="Freeform 67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9" name="Group 679"/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80" name="Freeform 68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2" name="Group 682"/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3" name="Freeform 68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5" name="Group 685"/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6" name="Freeform 68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8" name="Group 688"/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9" name="Freeform 68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1" name="Group 691"/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2" name="Freeform 69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4" name="Group 694"/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5" name="Freeform 69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7" name="Group 697"/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8" name="Freeform 698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0" name="Group 700"/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1" name="Freeform 70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3" name="Group 703"/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4" name="Freeform 70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6" name="Group 706"/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7" name="Freeform 707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9" name="AutoShape 709"/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0" name="Group 710"/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1" name="Freeform 71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3" name="Group 713"/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4" name="Freeform 71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7" name="Freeform 717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9" name="Group 719"/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20" name="Freeform 720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2" name="Group 722"/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3" name="Freeform 72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5" name="Group 725"/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6" name="Freeform 72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8" name="Group 728"/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9" name="Freeform 72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1" name="Group 731"/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2" name="Freeform 732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4" name="Group 734"/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5" name="Freeform 735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7" name="Group 737"/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8" name="Freeform 738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0" name="Group 740"/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1" name="Freeform 741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3" name="Group 743"/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4" name="Freeform 744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6" name="Group 746"/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7" name="Freeform 747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9" name="Group 749"/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50" name="Freeform 750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2" name="Group 752"/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3" name="Freeform 753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6" name="Freeform 756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8" name="Group 758"/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9" name="Freeform 759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1" name="Group 761"/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2" name="Freeform 762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4" name="Group 764"/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5" name="Freeform 765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7" name="Group 767"/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8" name="Freeform 768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0" name="Group 770"/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1" name="Freeform 771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3" name="Group 773"/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4" name="Freeform 774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6" name="Group 776"/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7" name="Freeform 777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9" name="Group 779"/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80" name="Freeform 780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3" name="Freeform 783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5" name="Group 785"/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6" name="Freeform 786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8" name="Group 788"/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9" name="Freeform 789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1" name="Group 791"/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2" name="Freeform 792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4" name="Group 794"/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5" name="Freeform 795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7" name="Group 797"/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8" name="Freeform 798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0" name="Group 800"/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1" name="Freeform 80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3" name="Group 803"/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4" name="Freeform 804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6" name="Group 806"/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7" name="Freeform 807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9" name="Group 809"/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10" name="Freeform 810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2" name="Group 812"/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3" name="Freeform 813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5" name="Group 815"/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6" name="Freeform 81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8" name="Group 818"/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9" name="Freeform 819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1" name="Group 821"/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2" name="Freeform 82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4" name="Freeform 824"/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/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6" name="Freeform 826"/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7" name="Group 827"/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8" name="Group 828"/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9" name="Freeform 8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2" name="Freeform 832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5" name="Freeform 835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8" name="Freeform 838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1" name="Freeform 841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4" name="Freeform 844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7" name="Freeform 847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50" name="Freeform 850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3" name="Freeform 853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6" name="Freeform 856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9" name="Freeform 859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2" name="Freeform 862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4" name="AutoShape 864"/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5" name="Group 865"/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6" name="Freeform 866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/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9" name="Freeform 869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/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2" name="Freeform 872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/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5" name="Freeform 87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/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8" name="Freeform 87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/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1" name="Freeform 881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4" name="Freeform 884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6" name="AutoShape 886"/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7" name="Group 887"/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8" name="Freeform 888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/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1" name="Freeform 891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/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4" name="Freeform 894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/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7" name="Freeform 897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/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900" name="Freeform 90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/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3" name="Freeform 903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/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6" name="Freeform 906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/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9" name="Freeform 909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/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2" name="Freeform 912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/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5" name="Freeform 915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7" name="AutoShape 917"/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8" name="Group 918"/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9" name="Freeform 919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2" name="Freeform 922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5" name="Freeform 925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7" name="AutoShape 927"/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8" name="AutoShape 928"/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9" name="Group 929"/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30" name="Freeform 930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/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3" name="Freeform 933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/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6" name="Freeform 936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/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9" name="Freeform 939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/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2" name="Freeform 942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/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5" name="Freeform 945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/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8" name="Freeform 948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/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1" name="Freeform 95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/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4" name="Freeform 95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6" name="AutoShape 956"/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7" name="Group 957"/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8" name="Freeform 958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1" name="Freeform 961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4" name="Freeform 964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/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7" name="Freeform 967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/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70" name="Freeform 970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/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3" name="Freeform 973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/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6" name="Freeform 976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/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9" name="Freeform 979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/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2" name="Freeform 982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/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5" name="Freeform 985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/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8" name="Freeform 988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/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1" name="Freeform 991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4" name="Freeform 994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/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7" name="Freeform 997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/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1000" name="Freeform 1000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2" name="AutoShape 1002"/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3" name="Group 1003"/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4" name="Freeform 1004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6" name="AutoShape 1006"/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7" name="Group 1007"/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8" name="Freeform 1008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/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1" name="Freeform 1011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/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4" name="Freeform 1014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6" name="AutoShape 1016"/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7" name="Group 1017"/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8" name="Freeform 1018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/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1" name="Freeform 1021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/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4" name="Freeform 1024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/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7" name="Freeform 1027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/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30" name="Freeform 1030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/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3" name="Freeform 1033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/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6" name="Freeform 1036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9" name="Freeform 1039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/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2" name="Freeform 1042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/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5" name="Freeform 1045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/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8" name="Freeform 1048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1" name="Freeform 1051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/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4" name="Freeform 1054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/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7" name="Freeform 1057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/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60" name="Freeform 1060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3" name="Freeform 1063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/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6" name="Freeform 1066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/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9" name="Freeform 1069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/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2" name="Freeform 1072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5" name="Freeform 1075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7" name="AutoShape 1077"/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8" name="Group 1078"/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9" name="Freeform 1079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/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2" name="Freeform 108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/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5" name="Freeform 108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/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8" name="Freeform 108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/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1" name="Freeform 109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/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4" name="Freeform 109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/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7" name="Freeform 109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/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100" name="Freeform 110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2" name="AutoShape 1102"/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3" name="Group 1103"/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4" name="Freeform 110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/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7" name="Freeform 110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/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10" name="Freeform 111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/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3" name="Freeform 111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/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6" name="Freeform 111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9" name="Freeform 11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/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2" name="Freeform 1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/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5" name="Freeform 1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/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8" name="Freeform 11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/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1" name="Freeform 1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/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4" name="Freeform 11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/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7" name="Freeform 11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/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40" name="Freeform 11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/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3" name="Freeform 11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/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6" name="Freeform 1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/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9" name="Freeform 1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/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2" name="Freeform 11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/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5" name="Freeform 11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/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8" name="Freeform 11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/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1" name="Freeform 1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/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4" name="Freeform 11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/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7" name="Freeform 11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/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70" name="Freeform 11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/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3" name="Freeform 11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/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6" name="Freeform 1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/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9" name="Freeform 11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/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2" name="Freeform 11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/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5" name="Freeform 11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/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8" name="Freeform 11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/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1" name="Freeform 11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/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4" name="Freeform 11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/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7" name="Freeform 11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/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200" name="Freeform 1200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/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3" name="Freeform 1203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/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6" name="Freeform 1206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/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9" name="Freeform 1209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/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2" name="Freeform 1212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/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5" name="Freeform 1215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/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8" name="Freeform 1218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/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1" name="Freeform 122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/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4" name="Freeform 122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/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7" name="Freeform 122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/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30" name="Freeform 123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/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3" name="Freeform 123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/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6" name="Freeform 123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/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9" name="Freeform 123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/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2" name="Freeform 124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/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5" name="Freeform 1245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/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8" name="Freeform 124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/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1" name="Freeform 1251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/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4" name="Freeform 125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/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7" name="Freeform 125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/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60" name="Freeform 126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/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3" name="Freeform 126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/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6" name="Freeform 126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/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9" name="Freeform 126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/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2" name="Freeform 127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/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5" name="Freeform 127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/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8" name="Freeform 127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/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1" name="Freeform 128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/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4" name="Freeform 128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/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7" name="Freeform 128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9" name="AutoShape 1289"/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/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/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/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/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/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/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/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/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/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/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/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/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/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/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/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/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/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/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/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/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/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/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/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/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/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/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/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/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/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9" name="AutoShape 1319"/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0" name="Group 1320"/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1" name="Freeform 132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/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4" name="Freeform 132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/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7" name="Freeform 132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30" name="Freeform 133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/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3" name="Freeform 133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/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6" name="Freeform 133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/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9" name="Freeform 13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/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2" name="Freeform 13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/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5" name="Freeform 134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/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8" name="Freeform 134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/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1" name="Freeform 135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/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4" name="Freeform 135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7" name="Freeform 135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/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60" name="Freeform 136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/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3" name="Freeform 136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/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6" name="Freeform 136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/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9" name="Freeform 136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1" name="Group 1371"/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2" name="Freeform 137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4" name="Group 1374"/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5" name="Freeform 137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7" name="Group 1377"/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8" name="Freeform 137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0" name="Group 1380"/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1" name="Freeform 138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3" name="Group 1383"/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4" name="Freeform 138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6" name="Group 1386"/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7" name="Freeform 138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90" name="Freeform 139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2" name="Group 1392"/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3" name="Freeform 139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5" name="Group 1395"/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6" name="Freeform 139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8" name="Group 1398"/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9" name="Freeform 139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1" name="Group 1401"/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2" name="Freeform 140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4" name="Group 1404"/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5" name="Freeform 140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7" name="Group 1407"/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8" name="Freeform 140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0" name="Group 1410"/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1" name="Freeform 141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3" name="Group 1413"/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4" name="Freeform 141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6" name="Group 1416"/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7" name="Freeform 141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9" name="Group 1419"/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20" name="Freeform 142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2" name="Group 1422"/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3" name="Freeform 142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5" name="Group 1425"/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6" name="Freeform 142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8" name="Group 1428"/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9" name="Freeform 142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1" name="Group 1431"/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2" name="Freeform 143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4" name="Group 1434"/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5" name="Freeform 1435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7" name="Group 1437"/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8" name="Freeform 1438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0" name="Group 1440"/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1" name="Freeform 14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3" name="Group 1443"/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4" name="Freeform 14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6" name="Group 1446"/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7" name="Freeform 14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9" name="Group 1449"/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50" name="Freeform 14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2" name="Group 1452"/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3" name="Freeform 145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6" name="Freeform 145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8" name="Group 1458"/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9" name="Freeform 145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1" name="Group 1461"/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2" name="Freeform 146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4" name="Group 1464"/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5" name="Freeform 146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7" name="Group 1467"/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8" name="Freeform 146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0" name="Group 1470"/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1" name="Freeform 147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3" name="Group 1473"/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4" name="Freeform 147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6" name="Group 1476"/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7" name="Freeform 147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9" name="Group 1479"/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80" name="Freeform 148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2" name="Group 1482"/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3" name="Freeform 148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5" name="Group 1485"/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6" name="Freeform 148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8" name="Group 1488"/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9" name="Freeform 148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1" name="Group 1491"/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2" name="Freeform 149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4" name="Group 1494"/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5" name="Freeform 149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7" name="Group 1497"/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8" name="Freeform 149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0" name="Group 1500"/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1" name="Freeform 150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3" name="Group 1503"/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4" name="Freeform 150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6" name="Group 1506"/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7" name="Freeform 150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9" name="Group 1509"/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10" name="Freeform 151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2" name="Group 1512"/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3" name="Freeform 151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5" name="Group 1515"/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6" name="Freeform 15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8" name="Group 1518"/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9" name="Freeform 15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1" name="Group 1521"/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2" name="Freeform 15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4" name="Group 1524"/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5" name="Freeform 152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7" name="Group 1527"/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8" name="Freeform 152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0" name="Group 1530"/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1" name="Freeform 153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3" name="Group 1533"/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4" name="Freeform 153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6" name="Group 1536"/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7" name="Freeform 153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9" name="Group 1539"/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40" name="Freeform 154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2" name="Group 1542"/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3" name="Freeform 154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5" name="Group 1545"/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6" name="Freeform 154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8" name="Group 1548"/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9" name="Freeform 154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1" name="Group 1551"/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2" name="Freeform 155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4" name="Group 1554"/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5" name="Freeform 1555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7" name="Group 1557"/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8" name="Freeform 1558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0" name="Group 1560"/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1" name="Freeform 15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3" name="Group 1563"/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4" name="Freeform 15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6" name="Group 1566"/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7" name="Freeform 15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9" name="Group 1569"/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70" name="Freeform 15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2" name="Group 1572"/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3" name="Freeform 157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5" name="Group 1575"/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6" name="Freeform 157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8" name="Group 1578"/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9" name="Freeform 157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1" name="Group 1581"/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2" name="Freeform 158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4" name="Group 1584"/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5" name="Freeform 15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7" name="Group 1587"/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8" name="Freeform 15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0" name="Group 1590"/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1" name="Freeform 15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3" name="Group 1593"/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4" name="Freeform 15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6" name="Group 1596"/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7" name="Freeform 15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9" name="Group 1599"/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600" name="Freeform 16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2" name="Group 1602"/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3" name="Freeform 16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5" name="Group 1605"/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6" name="Freeform 16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8" name="Group 1608"/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9" name="Freeform 16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1" name="Group 1611"/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2" name="Freeform 16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4" name="Group 1614"/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5" name="Freeform 16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7" name="Group 1617"/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8" name="Freeform 16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0" name="Group 1620"/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1" name="Freeform 16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3" name="Group 1623"/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4" name="Freeform 16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6" name="Group 1626"/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7" name="Freeform 16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9" name="Group 1629"/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30" name="Freeform 16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2" name="Group 1632"/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3" name="Freeform 16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5" name="Group 1635"/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6" name="Freeform 16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8" name="Group 1638"/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9" name="Freeform 16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1" name="Group 1641"/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2" name="Freeform 16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4" name="Group 1644"/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5" name="Freeform 16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7" name="Group 1647"/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8" name="Freeform 16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0" name="Group 1650"/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1" name="Freeform 16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3" name="Group 1653"/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4" name="Freeform 16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6" name="Group 1656"/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7" name="Freeform 16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9" name="Group 1659"/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60" name="Freeform 16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2" name="Group 1662"/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3" name="Freeform 16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5" name="Group 1665"/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6" name="Freeform 16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8" name="Group 1668"/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9" name="Freeform 16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1" name="Group 1671"/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2" name="Freeform 16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4" name="Group 1674"/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5" name="Freeform 16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7" name="Group 1677"/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8" name="Freeform 16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0" name="Group 1680"/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1" name="Freeform 16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3" name="Group 1683"/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4" name="Freeform 16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6" name="Group 1686"/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7" name="Freeform 16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9" name="Group 1689"/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90" name="Freeform 16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2" name="Group 1692"/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3" name="Freeform 16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5" name="Group 1695"/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6" name="Freeform 16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8" name="Group 1698"/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9" name="Freeform 16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1" name="Group 1701"/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2" name="Freeform 17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4" name="Group 1704"/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5" name="Freeform 17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7" name="Group 1707"/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8" name="Freeform 17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0" name="Group 1710"/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1" name="Freeform 17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3" name="Group 1713"/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4" name="Freeform 17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6" name="Group 1716"/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7" name="Freeform 17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9" name="Group 1719"/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20" name="Freeform 17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2" name="Group 1722"/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3" name="Freeform 17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5" name="Group 1725"/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6" name="Freeform 17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8" name="Group 1728"/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9" name="Freeform 17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1" name="Group 1731"/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2" name="Freeform 17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4" name="Group 1734"/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5" name="Freeform 17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7" name="Group 1737"/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8" name="Freeform 17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0" name="Group 1740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1" name="Freeform 17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3" name="Group 1743"/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4" name="Freeform 17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6" name="Group 1746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7" name="Freeform 17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9" name="Group 1749"/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50" name="Freeform 17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2" name="Group 1752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3" name="Freeform 175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5" name="Group 1755"/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6" name="Freeform 175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8" name="Group 1758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9" name="Freeform 175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1" name="Group 1761"/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2" name="Freeform 176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4" name="Group 1764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5" name="Freeform 17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7" name="Group 1767"/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8" name="Freeform 17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0" name="Group 1770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1" name="Freeform 17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3" name="Group 1773"/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4" name="Freeform 17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6" name="Group 1776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7" name="Freeform 177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9" name="Group 1779"/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80" name="Freeform 178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2" name="Group 1782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3" name="Freeform 178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5" name="Group 1785"/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6" name="Freeform 178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8" name="Group 1788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9" name="Freeform 17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0" name="TextBox 17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1" name="Group 1791"/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2" name="Freeform 17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3" name="TextBox 17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4" name="Group 1794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5" name="Freeform 17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6" name="TextBox 17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7" name="Group 1797"/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8" name="Freeform 17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9" name="TextBox 17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0" name="Group 1800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1" name="Freeform 18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" name="TextBox 18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3" name="Group 1803"/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4" name="Freeform 18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5" name="TextBox 18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6" name="Group 1806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7" name="Freeform 18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8" name="TextBox 18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9" name="Group 1809"/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10" name="Freeform 18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1" name="TextBox 18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2" name="Group 1812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3" name="Freeform 18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4" name="TextBox 18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5" name="Group 1815"/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6" name="Freeform 18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7" name="TextBox 18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8" name="Group 1818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9" name="Freeform 18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0" name="TextBox 18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1" name="Group 1821"/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2" name="Freeform 18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" name="TextBox 18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4" name="Group 1824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5" name="Freeform 18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6" name="TextBox 18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7" name="Group 1827"/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8" name="Freeform 18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9" name="TextBox 18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0" name="Group 1830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1" name="Freeform 18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2" name="TextBox 18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3" name="Group 1833"/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4" name="Freeform 18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5" name="TextBox 18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6" name="Group 1836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7" name="Freeform 18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8" name="TextBox 18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9" name="Group 1839"/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40" name="Freeform 18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1" name="TextBox 18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2" name="Group 1842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3" name="Freeform 18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" name="TextBox 18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5" name="Group 1845"/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6" name="Freeform 18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" name="TextBox 18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8" name="Group 1848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9" name="Freeform 18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0" name="TextBox 18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1" name="Group 1851"/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2" name="Freeform 18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3" name="TextBox 18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4" name="Group 1854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5" name="Freeform 18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6" name="TextBox 18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7" name="Group 1857"/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8" name="Freeform 18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9" name="TextBox 18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0" name="Group 1860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1" name="Freeform 18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2" name="TextBox 18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3" name="Group 1863"/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4" name="Freeform 18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5" name="TextBox 18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6" name="Group 1866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7" name="Freeform 18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8" name="TextBox 18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9" name="Group 1869"/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70" name="Freeform 18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1" name="TextBox 18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2" name="Group 1872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3" name="Freeform 18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4" name="TextBox 18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5" name="Group 1875"/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6" name="Freeform 18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7" name="TextBox 18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8" name="Group 1878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9" name="Freeform 18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0" name="TextBox 18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1" name="Group 1881"/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2" name="Freeform 18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3" name="TextBox 18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4" name="Group 1884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5" name="Freeform 18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6" name="TextBox 18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7" name="Group 1887"/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8" name="Freeform 18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9" name="TextBox 18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0" name="Group 1890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1" name="Freeform 18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2" name="TextBox 18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3" name="Group 1893"/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4" name="Freeform 18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5" name="TextBox 18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6" name="Group 1896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7" name="Freeform 18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8" name="TextBox 18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9" name="Group 1899"/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900" name="Freeform 19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1" name="TextBox 19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2" name="Group 1902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3" name="Freeform 19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4" name="TextBox 19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5" name="Group 1905"/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6" name="Freeform 19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7" name="TextBox 19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8" name="Group 1908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9" name="Freeform 19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0" name="TextBox 19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1" name="Group 1911"/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2" name="Freeform 19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3" name="TextBox 19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4" name="Group 1914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5" name="Freeform 19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6" name="TextBox 19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7" name="Group 1917"/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8" name="Freeform 19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9" name="TextBox 19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0" name="Group 1920"/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1" name="Freeform 19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2" name="TextBox 19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3" name="Group 1923"/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4" name="Freeform 19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5" name="TextBox 19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6" name="Group 1926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7" name="Freeform 19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8" name="TextBox 19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9" name="Group 1929"/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30" name="Freeform 19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1" name="TextBox 19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2" name="Group 1932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3" name="Freeform 19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4" name="TextBox 19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5" name="Group 1935"/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6" name="Freeform 19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7" name="TextBox 19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8" name="Group 1938"/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9" name="Freeform 19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0" name="TextBox 19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1" name="Group 1941"/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2" name="Freeform 19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3" name="TextBox 19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4" name="Group 1944"/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5" name="Freeform 19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6" name="TextBox 19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7" name="Group 1947"/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8" name="Freeform 19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9" name="TextBox 19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0" name="Group 1950"/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1" name="Freeform 19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2" name="TextBox 19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3" name="Group 1953"/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4" name="Freeform 19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5" name="TextBox 19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6" name="Group 1956"/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7" name="Freeform 19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8" name="TextBox 19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9" name="Group 1959"/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60" name="Freeform 19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1" name="TextBox 19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2" name="Group 1962"/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3" name="Freeform 19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4" name="TextBox 19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5" name="Group 1965"/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6" name="Freeform 19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7" name="TextBox 19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8" name="Group 1968"/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9" name="Freeform 19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0" name="TextBox 19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1" name="Group 1971"/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2" name="Freeform 19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3" name="TextBox 19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4" name="Group 1974"/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5" name="Freeform 19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6" name="TextBox 19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7" name="Group 1977"/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8" name="Freeform 19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9" name="TextBox 19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0" name="Group 1980"/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1" name="Freeform 19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2" name="TextBox 19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3" name="Group 1983"/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4" name="Freeform 19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5" name="TextBox 19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6" name="Group 1986"/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7" name="Freeform 19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8" name="TextBox 19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9" name="Group 1989"/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90" name="Freeform 19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1" name="TextBox 19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2" name="Group 1992"/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3" name="Freeform 19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4" name="TextBox 19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5" name="Group 1995"/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6" name="Freeform 19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7" name="TextBox 19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8" name="Group 1998"/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9" name="Freeform 19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0" name="TextBox 20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1" name="Group 2001"/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2" name="Freeform 20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3" name="TextBox 20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4" name="Group 2004"/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5" name="Freeform 20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6" name="TextBox 20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7" name="Group 2007"/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8" name="Freeform 20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9" name="TextBox 20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0" name="Group 2010"/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1" name="Freeform 20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2" name="TextBox 20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3" name="Group 2013"/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4" name="Freeform 20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5" name="TextBox 20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6" name="Group 2016"/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7" name="Freeform 20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8" name="TextBox 20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9" name="Group 2019"/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20" name="Freeform 20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1" name="TextBox 20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2" name="Group 2022"/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3" name="Freeform 20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4" name="TextBox 20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5" name="Group 2025"/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6" name="Freeform 20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7" name="TextBox 20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8" name="Group 2028"/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9" name="Freeform 20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0" name="TextBox 20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1" name="Group 2031"/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2" name="Freeform 20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3" name="TextBox 20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4" name="Group 2034"/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5" name="Freeform 20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6" name="TextBox 20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7" name="Group 2037"/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8" name="Freeform 20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9" name="TextBox 20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0" name="Group 2040"/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1" name="Freeform 20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2" name="TextBox 20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3" name="Group 2043"/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4" name="Freeform 20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5" name="TextBox 20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6" name="Group 2046"/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7" name="Freeform 20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2" name="TextBox 21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8" name="Group 2048"/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9" name="Freeform 20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0" name="TextBox 20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1" name="Group 2051"/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2" name="Freeform 20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3" name="TextBox 20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4" name="Group 2054"/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5" name="Freeform 20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" name="TextBox 20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7" name="Group 2057"/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8" name="Freeform 20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9" name="TextBox 20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0" name="Group 2060"/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1" name="Freeform 20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2" name="TextBox 20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3" name="Group 2063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4" name="Freeform 20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5" name="TextBox 20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6" name="Group 2066"/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7" name="Freeform 20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8" name="TextBox 20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9" name="Group 2069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70" name="Freeform 20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1" name="TextBox 20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2" name="Group 2072"/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3" name="Freeform 20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TextBox 20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5" name="Group 2075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6" name="Freeform 20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7" name="TextBox 20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8" name="Group 2078"/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9" name="Freeform 20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0" name="TextBox 20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1" name="Group 2081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2" name="Freeform 20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3" name="TextBox 20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4" name="Group 2084"/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5" name="Freeform 20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6" name="TextBox 20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7" name="Group 2087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8" name="Freeform 20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9" name="TextBox 20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0" name="Group 2090"/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1" name="Freeform 20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2" name="TextBox 20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3" name="Group 2093"/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4" name="Freeform 209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5" name="TextBox 209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6" name="Group 2096"/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7" name="Freeform 209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8" name="TextBox 209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9" name="Group 2099"/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100" name="Freeform 210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1" name="TextBox 210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2" name="Group 2102"/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3" name="Freeform 210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4" name="TextBox 210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5" name="Group 2105"/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6" name="Freeform 210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7" name="TextBox 210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8" name="Group 2108"/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9" name="Freeform 210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0" name="TextBox 211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1" name="Group 2111"/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3" name="Freeform 211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4" name="TextBox 211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5" name="Group 2115"/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6" name="Freeform 211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7" name="TextBox 211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8" name="Group 2118"/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9" name="Freeform 211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0" name="TextBox 212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1" name="Group 2121"/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2" name="Freeform 212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3" name="TextBox 212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4" name="Group 2124"/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5" name="Freeform 212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6" name="TextBox 212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7" name="Group 2127"/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8" name="Freeform 212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9" name="TextBox 212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0" name="Group 2130"/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1" name="Freeform 213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2" name="TextBox 213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3" name="Group 2133"/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4" name="Freeform 213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5" name="TextBox 213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6" name="Group 2136"/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7" name="Freeform 213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8" name="TextBox 213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9" name="Group 2139"/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40" name="Freeform 214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1" name="TextBox 214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2" name="Group 2142"/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3" name="Freeform 214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4" name="TextBox 214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5" name="Group 2145"/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6" name="Freeform 214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7" name="TextBox 214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8" name="Group 2148"/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9" name="Freeform 214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0" name="TextBox 215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1" name="Group 2151"/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2" name="Freeform 215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3" name="TextBox 215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4" name="Group 2154"/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5" name="Freeform 215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6" name="TextBox 215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7" name="Group 2157"/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8" name="Freeform 215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9" name="TextBox 215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0" name="Group 2160"/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1" name="Freeform 216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2" name="TextBox 216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3" name="Group 2163"/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4" name="Freeform 216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5" name="TextBox 216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6" name="TextBox 2166"/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INVERTEBRATES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BFCA3-2B72-8BCC-26D6-F67B3BA74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21CAD-DEDD-AF05-45EF-63DB4364F0B5}"/>
              </a:ext>
            </a:extLst>
          </p:cNvPr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D3BF412-BC70-168C-CD31-E0A9F513BAB5}"/>
              </a:ext>
            </a:extLst>
          </p:cNvPr>
          <p:cNvSpPr/>
          <p:nvPr/>
        </p:nvSpPr>
        <p:spPr>
          <a:xfrm>
            <a:off x="11130751" y="-1627400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9" y="0"/>
                </a:lnTo>
                <a:lnTo>
                  <a:pt x="6704829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AB4DE19-DC8E-C783-CA9F-616C84322EBF}"/>
              </a:ext>
            </a:extLst>
          </p:cNvPr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63BEA2-B822-7F6C-9BA4-9C9C6A2BDC27}"/>
              </a:ext>
            </a:extLst>
          </p:cNvPr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10DBC6F-ABA0-CCA0-BB3A-D8452C175925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C07BDE-B496-EC4F-7420-EDD1DC522986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63F0345-57CF-E67B-9862-AE48DF002BCE}"/>
              </a:ext>
            </a:extLst>
          </p:cNvPr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3A242880-4CD5-40D2-5962-5A883B6CCB7B}"/>
              </a:ext>
            </a:extLst>
          </p:cNvPr>
          <p:cNvSpPr/>
          <p:nvPr/>
        </p:nvSpPr>
        <p:spPr>
          <a:xfrm>
            <a:off x="668051" y="1191964"/>
            <a:ext cx="86593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E276F583-4071-86A6-9CE8-8782914D05D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2F88476-8C52-EC6C-CC55-AF261AEBEF0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FCAADBE-9F65-C67F-7D7B-DC95E8C35B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4C32FDE-B043-22D4-A961-01F790F2D1F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6D1329D-58C2-E1E0-B77B-D8195E910BD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E542338-7940-DE40-CE31-411AA2E909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F9D294D-F0CE-A943-18D9-FD6277BF1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50AD578D-403D-6BCD-1F9C-826CBD258E6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CBA7D1A7-22D6-1E69-CBD3-11DA18B857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3C67C4BC-DBD3-4F86-0C6C-A4BD0D947D0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B319940-8820-E6C8-C7E6-C61FBE2DC58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4B40EBAF-C39C-CD79-F00A-2E009D4F316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957DDD5B-0DF9-A3FA-718D-AF5E031AC7B7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F719B51-E97D-8629-9C3A-7C85DEB78173}"/>
              </a:ext>
            </a:extLst>
          </p:cNvPr>
          <p:cNvSpPr/>
          <p:nvPr/>
        </p:nvSpPr>
        <p:spPr>
          <a:xfrm>
            <a:off x="12092570" y="7072799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9" y="0"/>
                </a:lnTo>
                <a:lnTo>
                  <a:pt x="1399569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0FF3AEB-95A8-0F6B-2556-C9935B9AD74A}"/>
              </a:ext>
            </a:extLst>
          </p:cNvPr>
          <p:cNvSpPr/>
          <p:nvPr/>
        </p:nvSpPr>
        <p:spPr>
          <a:xfrm>
            <a:off x="10510168" y="7336754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752DD84-8358-128E-DF1D-CF9D32974301}"/>
              </a:ext>
            </a:extLst>
          </p:cNvPr>
          <p:cNvSpPr/>
          <p:nvPr/>
        </p:nvSpPr>
        <p:spPr>
          <a:xfrm>
            <a:off x="13986403" y="7304108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A247F1C1-57DE-D977-309D-573024D83F1D}"/>
              </a:ext>
            </a:extLst>
          </p:cNvPr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83E3B002-C5AC-5F0F-D923-57A4043B39AE}"/>
              </a:ext>
            </a:extLst>
          </p:cNvPr>
          <p:cNvSpPr/>
          <p:nvPr/>
        </p:nvSpPr>
        <p:spPr>
          <a:xfrm>
            <a:off x="12991817" y="8142932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9F2EB3F-D979-DE23-842B-86DA7A1FEC01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6D4E688-7420-3ADF-43E3-68D75FC4866D}"/>
              </a:ext>
            </a:extLst>
          </p:cNvPr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E91412B8-3D12-B243-078F-311462829EDD}"/>
              </a:ext>
            </a:extLst>
          </p:cNvPr>
          <p:cNvSpPr/>
          <p:nvPr/>
        </p:nvSpPr>
        <p:spPr>
          <a:xfrm>
            <a:off x="10846381" y="8337776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D35B5B7A-C9AF-B036-BFFB-F419BF6F8B93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643D1314-6AF0-AE57-FE60-594B6483FBA7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3EE0955-2A2A-1840-EC0E-2006B17DD79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99ABEFC2-945A-C9A9-34B8-F9D99D28D07E}"/>
              </a:ext>
            </a:extLst>
          </p:cNvPr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B8585E87-CFF0-E771-5DB6-EBA4671BE821}"/>
                </a:ext>
              </a:extLst>
            </p:cNvPr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AE023C03-60B6-64AD-47BE-EE070CBF89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12233449-3F16-22FE-C5D7-EDE7EFCD155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3364DE5F-0362-A8B0-1F63-F5969378E59C}"/>
                </a:ext>
              </a:extLst>
            </p:cNvPr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45D0F0AE-AA1B-7754-FEBB-1B03617690D2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004CAD59-EB4E-428B-5B00-1FCB7B830095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1CB9A074-2AEC-A45A-4861-54874C713028}"/>
                </a:ext>
              </a:extLst>
            </p:cNvPr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34F0BE71-1363-B7D2-AB5E-43EFFAA3FD12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2171E26E-583E-58C6-B8F3-F07AAFA3A5A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BBDDBB6A-230B-A6DD-E71E-F8BFC8D9D073}"/>
                </a:ext>
              </a:extLst>
            </p:cNvPr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1E137DC4-9198-D99A-AA79-94B3F2AE953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3CAFD289-0E6F-5C3F-A4EE-E6BC835F09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55749603-24F3-879E-D605-7B7165D18511}"/>
                </a:ext>
              </a:extLst>
            </p:cNvPr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1034DF35-A5FF-C729-5444-50C74E3A77A8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2400C4F1-7CE5-3CD4-9B7A-1397D21E5C2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1D24D4C4-A53B-0B16-4D7B-3B7B7EA8A05B}"/>
                </a:ext>
              </a:extLst>
            </p:cNvPr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96EF0D94-F6CB-12EF-7CD5-3E227942BF74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AD572A09-D6E5-2B8A-CE26-AF824DA8DED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0A4B2C73-8756-7A48-2BBF-5A7CFB4E6C38}"/>
                </a:ext>
              </a:extLst>
            </p:cNvPr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88573595-DA16-0569-9FC0-D8684402CD39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7BCE3460-D45E-FB31-3BF5-13FE669C89B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87DDF8B8-79B9-426F-7F59-D117A50928D8}"/>
                </a:ext>
              </a:extLst>
            </p:cNvPr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F2F77199-F697-F547-48E1-739B3BC15494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CC1B559A-9D87-FC7E-FF3D-370CD85F439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F3F75AA3-9CCA-7920-7EDC-7D2FE7F9A1CB}"/>
                </a:ext>
              </a:extLst>
            </p:cNvPr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08EBCD15-0943-8D66-4608-05C97AF120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A4114F02-D779-FCC7-D4CD-5074FC02FF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2E294575-CD6D-F745-BA6E-87B6295F4146}"/>
                </a:ext>
              </a:extLst>
            </p:cNvPr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40F94DCF-75D9-7654-0681-32A85FFCDFA7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54178947-22B0-B0F0-0865-CED00204FE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DB701AD9-0C76-8928-D3A7-815BA71B4D43}"/>
                </a:ext>
              </a:extLst>
            </p:cNvPr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C072005C-06DD-4E9F-4A84-5F0866D24EA4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E8664576-90F4-481A-3559-0DEA6DDE5A61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CF21F3B8-D745-E016-B1D7-A87357C63894}"/>
                </a:ext>
              </a:extLst>
            </p:cNvPr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2D37CC12-2C65-F9C0-E825-775AA2C1AA8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163E9786-B824-651A-681F-ABF4961AE4B4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F81C1580-7824-0FCF-261C-EC5312F4D745}"/>
                </a:ext>
              </a:extLst>
            </p:cNvPr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A70B38A2-7851-ED16-F770-A9885644191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FBAA88ED-B74E-FCE7-29A7-6A2D8F298FB8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3DBBC60D-BAD5-3105-9B8C-8E02EA25CBA4}"/>
                </a:ext>
              </a:extLst>
            </p:cNvPr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CE396600-3618-191C-9F2F-72F193652FD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8FF82A2F-3D61-F428-2FD5-16DA3EBC0A6D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0096E4FB-9F4F-4430-41FB-C1C8AD32CD35}"/>
                </a:ext>
              </a:extLst>
            </p:cNvPr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FB1516A3-5164-3AEF-03EC-E0502C3B1C65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D9FA9EA6-5FA0-B288-3DBC-FB365BC80E96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>
              <a:extLst>
                <a:ext uri="{FF2B5EF4-FFF2-40B4-BE49-F238E27FC236}">
                  <a16:creationId xmlns:a16="http://schemas.microsoft.com/office/drawing/2014/main" id="{523B7604-AF93-0E11-E33E-5788FC731D49}"/>
                </a:ext>
              </a:extLst>
            </p:cNvPr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3967E50A-0309-B1D4-DDEC-33D5583F6216}"/>
                </a:ext>
              </a:extLst>
            </p:cNvPr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929A825E-96A3-9053-1464-B122A9494EA0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4EC8BA99-4547-B539-7FA7-7CF9B499E6D8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C2A12EC6-DAAA-1355-35F2-72CD2A064B24}"/>
                </a:ext>
              </a:extLst>
            </p:cNvPr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5BC3BACA-EB46-EDD7-66EC-FA139E10C419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CFA93BFD-28F8-51D9-B4E4-A4C9ECB8183E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B0B4C95B-6E05-70EB-C64F-C0AF7C7AF9F3}"/>
                </a:ext>
              </a:extLst>
            </p:cNvPr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54A37E0C-BBB2-3669-11A2-1D618649E18B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9A66CB41-05BC-53FD-6D89-C5AA6D393F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>
              <a:extLst>
                <a:ext uri="{FF2B5EF4-FFF2-40B4-BE49-F238E27FC236}">
                  <a16:creationId xmlns:a16="http://schemas.microsoft.com/office/drawing/2014/main" id="{52A4D0CB-3B5D-D497-6E7D-2F1CCC75D48E}"/>
                </a:ext>
              </a:extLst>
            </p:cNvPr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>
              <a:extLst>
                <a:ext uri="{FF2B5EF4-FFF2-40B4-BE49-F238E27FC236}">
                  <a16:creationId xmlns:a16="http://schemas.microsoft.com/office/drawing/2014/main" id="{DA5DFB44-D81C-9E39-1386-959DE1D1B4AC}"/>
                </a:ext>
              </a:extLst>
            </p:cNvPr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66517891-6754-D321-B6BE-2BCAF9E980D6}"/>
                </a:ext>
              </a:extLst>
            </p:cNvPr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DEC9F71A-E705-E42D-8EC9-3FBE702E1FAE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9FE11AFA-A0FC-7126-F856-15D2C37E1A54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D64BD860-41E6-131E-26EA-6B4F1770D8F1}"/>
                </a:ext>
              </a:extLst>
            </p:cNvPr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0287FDF5-568D-ACDC-78EC-FFC24AFC7CE1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9B09ECCF-30D2-9E7E-78A2-D8FA30FE5395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327AED30-4316-973C-01DC-0EFDEE311EDD}"/>
                </a:ext>
              </a:extLst>
            </p:cNvPr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CD2AEF32-AE00-48AD-3F28-18C83FB3F056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A740E8FE-1B1F-D689-E654-8B9E3A31FE9F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1E2EFE12-CD45-CFBF-5EEA-54C3E0F844A8}"/>
                </a:ext>
              </a:extLst>
            </p:cNvPr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5BE53DE6-CD61-FEEE-B48F-0F94908C5C6F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ECD53EFB-3167-12AF-7C0E-C4BD36D8284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7EB06327-F89D-F599-CC7F-9E8DDC5F8791}"/>
                </a:ext>
              </a:extLst>
            </p:cNvPr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69DBC33D-9CC4-21BC-A82B-FE8FEEB80C64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427C7CC6-6CA4-2D58-E100-30AB95C57F0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0BB46587-D302-797C-B73C-F18C171352E8}"/>
                </a:ext>
              </a:extLst>
            </p:cNvPr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A76438A0-EC12-2A6E-D32A-7AFA53D03DE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BF7CE7BE-7034-2E14-1852-7C2CAD54B7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509DE149-C8F7-903E-5401-5AB4612ADD33}"/>
                </a:ext>
              </a:extLst>
            </p:cNvPr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3ADCC71D-9453-07CF-5D33-E1FC5214240B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45242880-8D0B-70F2-7B8D-2467F364275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AB1751DC-0B40-BB81-1187-30E485261452}"/>
                </a:ext>
              </a:extLst>
            </p:cNvPr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04140BE6-089C-E11C-71F8-19A7A047B1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90E31DE0-E33E-BED5-C26B-64083F065093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250B3ECA-7225-49E3-1793-C523A069EF88}"/>
                </a:ext>
              </a:extLst>
            </p:cNvPr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128026CD-5CF3-050E-F123-ABFB939B42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0F22595F-230A-2E77-6880-3AA4707908E7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>
              <a:extLst>
                <a:ext uri="{FF2B5EF4-FFF2-40B4-BE49-F238E27FC236}">
                  <a16:creationId xmlns:a16="http://schemas.microsoft.com/office/drawing/2014/main" id="{18BC6DDB-F02F-A91D-DBDC-51AEC51899DF}"/>
                </a:ext>
              </a:extLst>
            </p:cNvPr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100019FF-E6D0-D680-6B5D-CBB5E5523A3B}"/>
                </a:ext>
              </a:extLst>
            </p:cNvPr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8ADF472B-8F41-4743-8075-F9CF59EB6108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05419AB2-9BEF-F96E-4500-DDDD1E796CED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DE92DF08-D4A0-9DD8-EDCA-1A7E15882A9F}"/>
                </a:ext>
              </a:extLst>
            </p:cNvPr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89772C0B-ECBA-EB18-A0E0-C537274D0E4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171DF5F9-02C7-3AF0-8092-07A42F2F0F49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2FF26251-912D-2370-9299-C2E8C095A5BC}"/>
                </a:ext>
              </a:extLst>
            </p:cNvPr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01F05C0A-784A-AE3F-EFA0-7F2B60CEE848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5DF13A36-0F89-E6BB-99E4-8F39E21E41C1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389D0CCB-EDC6-890F-5D1A-CBCD23F7C9E9}"/>
                </a:ext>
              </a:extLst>
            </p:cNvPr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774CE89F-4E2D-02C7-ED05-209B41CDA260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CBCDAD9B-DB17-04F2-7C64-6AE91B74056D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1BAD3E26-9D0D-31FA-8839-C861C8546EB4}"/>
                </a:ext>
              </a:extLst>
            </p:cNvPr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9672BA99-E20C-4D34-D906-9AF057DA6B9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86AA7745-E0A2-3274-B51B-F650D218774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348DE6E0-66D2-4904-E48F-51369DA71B35}"/>
                </a:ext>
              </a:extLst>
            </p:cNvPr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4952EF6B-DA18-4344-0300-B06E0FC7CD6C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72EF1128-16C4-D852-8A4F-F4A9C37BD48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49489307-7047-A5CE-891F-A895EA7601CE}"/>
                </a:ext>
              </a:extLst>
            </p:cNvPr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06C001AF-4343-CD46-D8F1-CEA5A9A50C2E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0A948F06-E725-E337-B9AD-1E2ADBD1F8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13621C83-76E3-C761-9101-142BE18FCD72}"/>
                </a:ext>
              </a:extLst>
            </p:cNvPr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6895D447-C002-F3D1-7A10-28ABE2C2C8E9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0EE1EF2C-EED4-4EDB-9884-C48FF51CA3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BC845ACC-D1C4-4287-BD3C-9333D18E1124}"/>
                </a:ext>
              </a:extLst>
            </p:cNvPr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91EEF46C-E7CB-F679-283C-B977C4B56BAC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B9E41E55-438C-7209-44A8-572D2774D7A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2D378C14-24F9-4074-2342-9A4C42CC3235}"/>
                </a:ext>
              </a:extLst>
            </p:cNvPr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BC1F6EA1-1AB6-05D1-B4B1-2AFA5440B196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EF035142-13EF-3BA7-4E3B-449E222E2F90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>
              <a:extLst>
                <a:ext uri="{FF2B5EF4-FFF2-40B4-BE49-F238E27FC236}">
                  <a16:creationId xmlns:a16="http://schemas.microsoft.com/office/drawing/2014/main" id="{D0A734F1-ACEF-C1A4-72C5-341A543B79EC}"/>
                </a:ext>
              </a:extLst>
            </p:cNvPr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>
                <a:extLst>
                  <a:ext uri="{FF2B5EF4-FFF2-40B4-BE49-F238E27FC236}">
                    <a16:creationId xmlns:a16="http://schemas.microsoft.com/office/drawing/2014/main" id="{D565DE7D-ADE6-777B-6890-F62BF311028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>
                <a:extLst>
                  <a:ext uri="{FF2B5EF4-FFF2-40B4-BE49-F238E27FC236}">
                    <a16:creationId xmlns:a16="http://schemas.microsoft.com/office/drawing/2014/main" id="{E1699521-DF0A-983C-D89E-40AD2D004675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DDC04535-B6E7-9D80-371A-529010794C9D}"/>
                </a:ext>
              </a:extLst>
            </p:cNvPr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D19143F0-7EF2-16D7-347E-604C8DED8554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C879A1C7-B1AE-B56D-89EF-412D5DDF0EE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9A94A422-1BF3-5139-035D-6686DB5E6EEB}"/>
                </a:ext>
              </a:extLst>
            </p:cNvPr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88171632-A95A-01FD-2BF5-3B3083BB5C93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9ECC66FE-C85A-8D53-672F-FBDE6EC6EE7A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38AD9B4D-965E-6633-8D67-F26904EEE661}"/>
                </a:ext>
              </a:extLst>
            </p:cNvPr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C76E4C68-E1FC-D09A-3AF3-83894EE3C9B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E3324AAC-D7A2-DBD9-CDD5-16AD937219BB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9118C0D0-E92E-66C3-B28F-DF0392E3AF53}"/>
                </a:ext>
              </a:extLst>
            </p:cNvPr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DB60EEA1-3A89-FF62-FA77-92876DE9789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5610F0D9-1E9B-2C2B-DCED-47A81E46B18F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>
              <a:extLst>
                <a:ext uri="{FF2B5EF4-FFF2-40B4-BE49-F238E27FC236}">
                  <a16:creationId xmlns:a16="http://schemas.microsoft.com/office/drawing/2014/main" id="{5A309E08-1F39-C4CB-00D7-74DD4BED9BB3}"/>
                </a:ext>
              </a:extLst>
            </p:cNvPr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76D53A9A-50C3-4C35-28A7-CAA07D0C6671}"/>
                </a:ext>
              </a:extLst>
            </p:cNvPr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A7052672-7B33-125F-AF53-8D62DC862F06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333F8056-F5BD-EE95-C767-773F0C39BB7A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33A18659-7937-F100-B5AF-C4832C00BFFF}"/>
                </a:ext>
              </a:extLst>
            </p:cNvPr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C12C9F11-C4A3-149E-58BA-8523B9808A64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63C76031-85ED-D9D4-9F38-928B95A2BD00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9A2D2BE7-8FCA-67C7-4245-2642569B488A}"/>
                </a:ext>
              </a:extLst>
            </p:cNvPr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D62997BB-3ACB-0355-5ADA-C81867A2F1ED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E493FA86-7DB7-31E5-B4F4-1FAEE36E25D4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2DB6045C-1F78-26CF-B66C-0A58C8B08067}"/>
                </a:ext>
              </a:extLst>
            </p:cNvPr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497BDD31-93FC-9196-47A0-464A9F8CAF04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9C20B7DA-A304-F8CE-57E1-97311D26A6B2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24286FAD-9609-4B88-324E-A56CEA558AF9}"/>
                </a:ext>
              </a:extLst>
            </p:cNvPr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A7E799C4-9777-9C21-AE29-E88A6EB4C7A2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D54B4A09-A0C0-7195-E841-3F16C955EAD5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DF10CDF9-BD55-2658-2C77-55EBA6AE181B}"/>
                </a:ext>
              </a:extLst>
            </p:cNvPr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898619BA-918A-B83B-1679-FAB2C9ABA8FF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47BAEF07-33C1-63CC-E2F3-1043C01DA6D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F37D8D9A-F45D-830E-4555-A8BCD94C5652}"/>
                </a:ext>
              </a:extLst>
            </p:cNvPr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23D7BA7A-1E50-6BED-4766-85378FF804BF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69531347-7D22-A374-1DF3-9C22D930316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57E988A4-E735-3989-7754-399E2613ED76}"/>
                </a:ext>
              </a:extLst>
            </p:cNvPr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CB62526A-700F-B140-7833-C465DBF6BF4E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34868944-B0C4-31BE-9574-22606CDF3EE1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2012C631-6882-CB31-29D5-D46C71C5A900}"/>
                </a:ext>
              </a:extLst>
            </p:cNvPr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EDFCDF50-6686-64E3-EE65-B36FE9B324F4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8E4728C3-A6C3-7888-10D5-C54398FBB04C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2268B98C-8EE7-1797-49C3-49C58BCECABE}"/>
                </a:ext>
              </a:extLst>
            </p:cNvPr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619AA81B-66B2-4517-5498-07C3B815F3A3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C467FE1E-E6D8-9447-C3EA-74D1AFA7E494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>
              <a:extLst>
                <a:ext uri="{FF2B5EF4-FFF2-40B4-BE49-F238E27FC236}">
                  <a16:creationId xmlns:a16="http://schemas.microsoft.com/office/drawing/2014/main" id="{6BD05290-331D-C840-71A0-116E7088B3B5}"/>
                </a:ext>
              </a:extLst>
            </p:cNvPr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F503CA41-5488-C470-9135-B25ADAA16678}"/>
                </a:ext>
              </a:extLst>
            </p:cNvPr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E7EE174A-6918-BA49-AFC9-28339CA62663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45F4DC56-6DF5-2566-CE7A-E2F9FB44854C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3AD21D40-3F08-FB0A-0BA1-5008AAAA37BD}"/>
                </a:ext>
              </a:extLst>
            </p:cNvPr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9C862914-0D42-234C-F800-1654F6899AF6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8E1F9773-E503-1C02-0BB4-F7B57CC228E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D39DFB36-76DE-5980-D3DA-39111FA626DD}"/>
                </a:ext>
              </a:extLst>
            </p:cNvPr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BD9046F8-8300-10E8-0571-14595413789B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AFEFFC2D-2F65-2DDE-63BE-004A125606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>
              <a:extLst>
                <a:ext uri="{FF2B5EF4-FFF2-40B4-BE49-F238E27FC236}">
                  <a16:creationId xmlns:a16="http://schemas.microsoft.com/office/drawing/2014/main" id="{6CF49200-5F15-A050-A432-7E88E873DC54}"/>
                </a:ext>
              </a:extLst>
            </p:cNvPr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A5ABDC0E-1965-36EC-5E73-EA0DE4BE83AA}"/>
                </a:ext>
              </a:extLst>
            </p:cNvPr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C66FBFE9-CA40-2CD0-5411-FE150A21B3D8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E8B3D1D4-35D8-BB27-21E1-B123DFB1809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>
              <a:extLst>
                <a:ext uri="{FF2B5EF4-FFF2-40B4-BE49-F238E27FC236}">
                  <a16:creationId xmlns:a16="http://schemas.microsoft.com/office/drawing/2014/main" id="{94AD14E5-1406-DBF1-7E77-7F1F01B3D270}"/>
                </a:ext>
              </a:extLst>
            </p:cNvPr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>
                <a:extLst>
                  <a:ext uri="{FF2B5EF4-FFF2-40B4-BE49-F238E27FC236}">
                    <a16:creationId xmlns:a16="http://schemas.microsoft.com/office/drawing/2014/main" id="{85EE2949-29EB-5A60-ED89-A23A65822408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>
                <a:extLst>
                  <a:ext uri="{FF2B5EF4-FFF2-40B4-BE49-F238E27FC236}">
                    <a16:creationId xmlns:a16="http://schemas.microsoft.com/office/drawing/2014/main" id="{04BC6D38-410F-D23D-5931-8802F0358A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>
              <a:extLst>
                <a:ext uri="{FF2B5EF4-FFF2-40B4-BE49-F238E27FC236}">
                  <a16:creationId xmlns:a16="http://schemas.microsoft.com/office/drawing/2014/main" id="{00705025-2C39-D76A-FB2E-E9F21133EFF5}"/>
                </a:ext>
              </a:extLst>
            </p:cNvPr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>
                <a:extLst>
                  <a:ext uri="{FF2B5EF4-FFF2-40B4-BE49-F238E27FC236}">
                    <a16:creationId xmlns:a16="http://schemas.microsoft.com/office/drawing/2014/main" id="{9C448021-8E41-6875-5A04-91DFAAD75A1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>
                <a:extLst>
                  <a:ext uri="{FF2B5EF4-FFF2-40B4-BE49-F238E27FC236}">
                    <a16:creationId xmlns:a16="http://schemas.microsoft.com/office/drawing/2014/main" id="{D3FDFDFB-8C59-C391-DAFC-08F220379C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>
              <a:extLst>
                <a:ext uri="{FF2B5EF4-FFF2-40B4-BE49-F238E27FC236}">
                  <a16:creationId xmlns:a16="http://schemas.microsoft.com/office/drawing/2014/main" id="{0A848A49-CCEA-8582-A47E-7EDE15D8BCC0}"/>
                </a:ext>
              </a:extLst>
            </p:cNvPr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>
                <a:extLst>
                  <a:ext uri="{FF2B5EF4-FFF2-40B4-BE49-F238E27FC236}">
                    <a16:creationId xmlns:a16="http://schemas.microsoft.com/office/drawing/2014/main" id="{BF30F5F3-D52D-E87E-88A8-38B2DF79749E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>
                <a:extLst>
                  <a:ext uri="{FF2B5EF4-FFF2-40B4-BE49-F238E27FC236}">
                    <a16:creationId xmlns:a16="http://schemas.microsoft.com/office/drawing/2014/main" id="{CE5BB33F-9EBF-71F7-363E-A4BC5EA7B2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>
              <a:extLst>
                <a:ext uri="{FF2B5EF4-FFF2-40B4-BE49-F238E27FC236}">
                  <a16:creationId xmlns:a16="http://schemas.microsoft.com/office/drawing/2014/main" id="{12F309CF-DBD6-89F2-510E-D0C0DAEB5BC0}"/>
                </a:ext>
              </a:extLst>
            </p:cNvPr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>
                <a:extLst>
                  <a:ext uri="{FF2B5EF4-FFF2-40B4-BE49-F238E27FC236}">
                    <a16:creationId xmlns:a16="http://schemas.microsoft.com/office/drawing/2014/main" id="{4046212A-6680-AACD-6B02-14B4D85AF92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>
                <a:extLst>
                  <a:ext uri="{FF2B5EF4-FFF2-40B4-BE49-F238E27FC236}">
                    <a16:creationId xmlns:a16="http://schemas.microsoft.com/office/drawing/2014/main" id="{BDDDAEBC-D924-2FCA-09A2-914E0CD8C1B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>
              <a:extLst>
                <a:ext uri="{FF2B5EF4-FFF2-40B4-BE49-F238E27FC236}">
                  <a16:creationId xmlns:a16="http://schemas.microsoft.com/office/drawing/2014/main" id="{E4211D4C-6B93-E484-0478-F08CA338FBFD}"/>
                </a:ext>
              </a:extLst>
            </p:cNvPr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>
                <a:extLst>
                  <a:ext uri="{FF2B5EF4-FFF2-40B4-BE49-F238E27FC236}">
                    <a16:creationId xmlns:a16="http://schemas.microsoft.com/office/drawing/2014/main" id="{BDEC5953-229A-1FBC-3B82-A940384D5200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>
                <a:extLst>
                  <a:ext uri="{FF2B5EF4-FFF2-40B4-BE49-F238E27FC236}">
                    <a16:creationId xmlns:a16="http://schemas.microsoft.com/office/drawing/2014/main" id="{6276F274-FB18-42DA-E2A8-E24302C61DB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>
              <a:extLst>
                <a:ext uri="{FF2B5EF4-FFF2-40B4-BE49-F238E27FC236}">
                  <a16:creationId xmlns:a16="http://schemas.microsoft.com/office/drawing/2014/main" id="{7FC1EAD7-F8FD-520B-C002-F512ED863163}"/>
                </a:ext>
              </a:extLst>
            </p:cNvPr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>
                <a:extLst>
                  <a:ext uri="{FF2B5EF4-FFF2-40B4-BE49-F238E27FC236}">
                    <a16:creationId xmlns:a16="http://schemas.microsoft.com/office/drawing/2014/main" id="{218503A7-8629-E255-39AA-70E632FB5DC3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>
                <a:extLst>
                  <a:ext uri="{FF2B5EF4-FFF2-40B4-BE49-F238E27FC236}">
                    <a16:creationId xmlns:a16="http://schemas.microsoft.com/office/drawing/2014/main" id="{A10E8E0A-B92F-F472-BC5D-69174AD6B4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>
              <a:extLst>
                <a:ext uri="{FF2B5EF4-FFF2-40B4-BE49-F238E27FC236}">
                  <a16:creationId xmlns:a16="http://schemas.microsoft.com/office/drawing/2014/main" id="{57CBB104-E859-178C-6113-9E32386D6B7C}"/>
                </a:ext>
              </a:extLst>
            </p:cNvPr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>
                <a:extLst>
                  <a:ext uri="{FF2B5EF4-FFF2-40B4-BE49-F238E27FC236}">
                    <a16:creationId xmlns:a16="http://schemas.microsoft.com/office/drawing/2014/main" id="{B6AE7769-D0A5-76DD-09D6-B2EB287142AC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>
                <a:extLst>
                  <a:ext uri="{FF2B5EF4-FFF2-40B4-BE49-F238E27FC236}">
                    <a16:creationId xmlns:a16="http://schemas.microsoft.com/office/drawing/2014/main" id="{3182F01C-6080-6EDE-CDA7-9335877BD6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DA8A43B2-BC54-5DBC-8A31-A324536E698C}"/>
                </a:ext>
              </a:extLst>
            </p:cNvPr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9AEB43A8-B401-EAD1-321A-A5675EA6A015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1324ECB3-6F8F-EC65-816A-525E4AD3FF5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DD1EE157-AF07-3E4D-32B0-04FD1DF3B8A8}"/>
                </a:ext>
              </a:extLst>
            </p:cNvPr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5F365979-9B74-821B-852D-02446022CD95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EE0A63FC-110C-E0D0-37C1-D2448290AD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4963883C-44E7-B1C8-D132-A481F8FF5047}"/>
                </a:ext>
              </a:extLst>
            </p:cNvPr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59A3D6EF-1D68-F003-D6BD-327698C7F497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17BBBDE5-4D06-2337-801E-FDB011DD071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98E56FC1-2EEA-D7D9-435A-490B85819CE6}"/>
                </a:ext>
              </a:extLst>
            </p:cNvPr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CFBE0C69-E742-3939-E6F1-2DC0DCC261AB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F48ED808-EE07-A75E-45F1-4570448769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>
              <a:extLst>
                <a:ext uri="{FF2B5EF4-FFF2-40B4-BE49-F238E27FC236}">
                  <a16:creationId xmlns:a16="http://schemas.microsoft.com/office/drawing/2014/main" id="{2E395890-54F3-5A02-F32C-3BEBE81D4197}"/>
                </a:ext>
              </a:extLst>
            </p:cNvPr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85852614-3028-FABB-E293-84D9285E4DCE}"/>
                </a:ext>
              </a:extLst>
            </p:cNvPr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838F22D1-0473-23DF-3087-5D17DD3F3A0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77EDE988-2EC2-0455-D072-5798253F17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5F356A52-83E8-EAAB-D7C4-318683D1F461}"/>
                </a:ext>
              </a:extLst>
            </p:cNvPr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378E01CB-1D6E-9189-94BF-4DE809C4128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4676A2C5-8252-8203-B9D7-5E9E61AE61B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CC751277-61C6-0031-E52F-F96B0CDF7667}"/>
                </a:ext>
              </a:extLst>
            </p:cNvPr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8E1E5825-6D49-1359-09B0-F5A927BB0ADB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FFA6B808-9FBE-30AF-EFB0-31C6A7EBC85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C703DA59-25D4-D5C2-95B3-3E808DEDF289}"/>
                </a:ext>
              </a:extLst>
            </p:cNvPr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CECAE5C8-F1B4-60A2-35EB-FD1956F1A284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B8C57B18-105F-A823-D278-C95FCB59953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DA189B78-5CD7-E17C-8518-7FE5133F7663}"/>
                </a:ext>
              </a:extLst>
            </p:cNvPr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0502AA3F-4BCB-DE0D-D1AC-3C0456CCEF74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626CA7E8-8ABD-F38E-16BD-DF537A574EB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2B2F8159-9D29-538D-A4BA-FE4EC30EB07A}"/>
                </a:ext>
              </a:extLst>
            </p:cNvPr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2EA01276-9BA3-41A5-E0CD-76AE9424F01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460B9687-0F26-4DCA-74E6-2A57A132E1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84EF3FCA-5144-2D51-D682-DD4FCA27F826}"/>
                </a:ext>
              </a:extLst>
            </p:cNvPr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946616DC-BD09-4684-FA6A-7DFE64CBC0EB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12B46E1B-EC5D-2234-B769-1B9323FBFD5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87259348-B6B6-09E2-3032-C4FA4F0EFAD4}"/>
                </a:ext>
              </a:extLst>
            </p:cNvPr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765DA936-D15F-2E63-02BB-14D5BE5DBE9D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47BA5D06-0609-CCFF-7782-19D7353BF4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>
              <a:extLst>
                <a:ext uri="{FF2B5EF4-FFF2-40B4-BE49-F238E27FC236}">
                  <a16:creationId xmlns:a16="http://schemas.microsoft.com/office/drawing/2014/main" id="{BAA0FBF5-4398-2C49-D929-0945DB58AD10}"/>
                </a:ext>
              </a:extLst>
            </p:cNvPr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A6063E70-7A57-374A-82DD-6855185208E9}"/>
                </a:ext>
              </a:extLst>
            </p:cNvPr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E49D91BC-5DF3-CD9E-C92B-9A25D42F547F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044F3F9B-E7E8-4EBD-EF7B-3BB6210146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B2FB1014-6847-FC05-7766-CAFD4DBC640B}"/>
                </a:ext>
              </a:extLst>
            </p:cNvPr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25E77E4C-D226-2277-3AC1-7F42BE443FE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6D01BF04-6915-1F8B-BB0E-91C17C9AB5D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FDFD0EB8-6199-4517-9A30-9E94AE180DB4}"/>
                </a:ext>
              </a:extLst>
            </p:cNvPr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E4A236BE-19C6-00B9-7A4E-894EA88C33B9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4D324ADF-C6B5-BD30-D243-6345E73976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CD8F1E99-71A9-E64F-F353-E30F4027776F}"/>
                </a:ext>
              </a:extLst>
            </p:cNvPr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72F90DE5-5A62-72DA-2C5D-72FBF5DDD12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D2510038-0695-60F1-232C-BC282E6E0E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3BADE690-34A2-631E-6B3D-5BAF11150771}"/>
                </a:ext>
              </a:extLst>
            </p:cNvPr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48058AB7-D334-6285-AA36-8F1119EC6EE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4C864864-C07A-7F3B-1598-E9716E7308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58312D43-F70B-FA08-0D46-17590D15ABB0}"/>
                </a:ext>
              </a:extLst>
            </p:cNvPr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A1F810EC-4369-5612-1BE3-55EB250BF9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BA5F6E66-F742-9A4D-9FCA-318AF1BFC0E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F6E9C3A7-A346-B29B-F6EC-8105BA8DE9BC}"/>
                </a:ext>
              </a:extLst>
            </p:cNvPr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064A79FA-1E68-EDC0-6F38-D45AD135A7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56A59F18-BB21-77F6-E0DA-8C82111C553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D88A66F6-C87D-19D3-EB41-713EA4FB011A}"/>
                </a:ext>
              </a:extLst>
            </p:cNvPr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28B68E00-D199-8EDB-0541-344B47ABB415}"/>
                </a:ext>
              </a:extLst>
            </p:cNvPr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AED67A78-E80A-0235-4DB6-E44A4071DB0C}"/>
                </a:ext>
              </a:extLst>
            </p:cNvPr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46A1E6B6-5DB3-EA87-520B-8D93D13CEA0C}"/>
                </a:ext>
              </a:extLst>
            </p:cNvPr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E7AC1BEA-288C-CFC8-59F2-B673EA36082B}"/>
                </a:ext>
              </a:extLst>
            </p:cNvPr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AB559C5B-6DED-3599-712F-8F06D4205C88}"/>
                </a:ext>
              </a:extLst>
            </p:cNvPr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1FD39D12-144A-0F72-F4F0-75EB51F7A710}"/>
                </a:ext>
              </a:extLst>
            </p:cNvPr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2D8EC7EE-3F95-3414-3BC7-F66A931C2A9B}"/>
                </a:ext>
              </a:extLst>
            </p:cNvPr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C5E971B5-40AD-9618-F878-1D28CE356C27}"/>
                </a:ext>
              </a:extLst>
            </p:cNvPr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34D2B89D-14F0-ACC6-39F9-32649865D10B}"/>
                </a:ext>
              </a:extLst>
            </p:cNvPr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DC71EC2E-26C3-CE09-DDAE-1F4E5DEB1C2D}"/>
                </a:ext>
              </a:extLst>
            </p:cNvPr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0E466588-FF9B-5ADE-E467-25BC176F23FE}"/>
                </a:ext>
              </a:extLst>
            </p:cNvPr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8EEBD706-C82A-16DF-C417-4BD1CBE6D880}"/>
                </a:ext>
              </a:extLst>
            </p:cNvPr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B432C0D3-BF2C-E957-1443-B5E939C0A4DC}"/>
                </a:ext>
              </a:extLst>
            </p:cNvPr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0DCDADB6-8C15-8C71-43B4-C28A10FD25AE}"/>
                </a:ext>
              </a:extLst>
            </p:cNvPr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>
              <a:extLst>
                <a:ext uri="{FF2B5EF4-FFF2-40B4-BE49-F238E27FC236}">
                  <a16:creationId xmlns:a16="http://schemas.microsoft.com/office/drawing/2014/main" id="{5E5AA71D-8E65-33AC-9F71-B87DF1297175}"/>
                </a:ext>
              </a:extLst>
            </p:cNvPr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>
              <a:extLst>
                <a:ext uri="{FF2B5EF4-FFF2-40B4-BE49-F238E27FC236}">
                  <a16:creationId xmlns:a16="http://schemas.microsoft.com/office/drawing/2014/main" id="{D1C5A69F-010B-467B-0CE0-F6FB9E2EF646}"/>
                </a:ext>
              </a:extLst>
            </p:cNvPr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>
              <a:extLst>
                <a:ext uri="{FF2B5EF4-FFF2-40B4-BE49-F238E27FC236}">
                  <a16:creationId xmlns:a16="http://schemas.microsoft.com/office/drawing/2014/main" id="{26636419-15B2-7CB7-D3F8-230D8ADB7B48}"/>
                </a:ext>
              </a:extLst>
            </p:cNvPr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>
              <a:extLst>
                <a:ext uri="{FF2B5EF4-FFF2-40B4-BE49-F238E27FC236}">
                  <a16:creationId xmlns:a16="http://schemas.microsoft.com/office/drawing/2014/main" id="{0CCCB4F6-4592-881A-FA0A-7E45DF90DFDD}"/>
                </a:ext>
              </a:extLst>
            </p:cNvPr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>
              <a:extLst>
                <a:ext uri="{FF2B5EF4-FFF2-40B4-BE49-F238E27FC236}">
                  <a16:creationId xmlns:a16="http://schemas.microsoft.com/office/drawing/2014/main" id="{8D0FA9CB-7B10-D709-51F9-4FDBCC499377}"/>
                </a:ext>
              </a:extLst>
            </p:cNvPr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>
              <a:extLst>
                <a:ext uri="{FF2B5EF4-FFF2-40B4-BE49-F238E27FC236}">
                  <a16:creationId xmlns:a16="http://schemas.microsoft.com/office/drawing/2014/main" id="{B9181193-2DC4-3E7F-FB35-D67DFC124C32}"/>
                </a:ext>
              </a:extLst>
            </p:cNvPr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>
              <a:extLst>
                <a:ext uri="{FF2B5EF4-FFF2-40B4-BE49-F238E27FC236}">
                  <a16:creationId xmlns:a16="http://schemas.microsoft.com/office/drawing/2014/main" id="{CD06E724-44F9-BD13-D8A6-3CF7C315C304}"/>
                </a:ext>
              </a:extLst>
            </p:cNvPr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>
              <a:extLst>
                <a:ext uri="{FF2B5EF4-FFF2-40B4-BE49-F238E27FC236}">
                  <a16:creationId xmlns:a16="http://schemas.microsoft.com/office/drawing/2014/main" id="{8AD374EC-9B3A-F7BD-B78D-9ABC6A556C37}"/>
                </a:ext>
              </a:extLst>
            </p:cNvPr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>
              <a:extLst>
                <a:ext uri="{FF2B5EF4-FFF2-40B4-BE49-F238E27FC236}">
                  <a16:creationId xmlns:a16="http://schemas.microsoft.com/office/drawing/2014/main" id="{88F7BC7B-7454-326E-77F5-A1F3B71E3BF9}"/>
                </a:ext>
              </a:extLst>
            </p:cNvPr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>
              <a:extLst>
                <a:ext uri="{FF2B5EF4-FFF2-40B4-BE49-F238E27FC236}">
                  <a16:creationId xmlns:a16="http://schemas.microsoft.com/office/drawing/2014/main" id="{B37E83EC-FA78-6BA7-683D-996DE39B17C1}"/>
                </a:ext>
              </a:extLst>
            </p:cNvPr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>
              <a:extLst>
                <a:ext uri="{FF2B5EF4-FFF2-40B4-BE49-F238E27FC236}">
                  <a16:creationId xmlns:a16="http://schemas.microsoft.com/office/drawing/2014/main" id="{956A8257-6466-E2D3-4DFC-763DAF6D2D2B}"/>
                </a:ext>
              </a:extLst>
            </p:cNvPr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>
              <a:extLst>
                <a:ext uri="{FF2B5EF4-FFF2-40B4-BE49-F238E27FC236}">
                  <a16:creationId xmlns:a16="http://schemas.microsoft.com/office/drawing/2014/main" id="{BC09E277-59BA-49B9-3B6B-7E7E09EA4925}"/>
                </a:ext>
              </a:extLst>
            </p:cNvPr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>
              <a:extLst>
                <a:ext uri="{FF2B5EF4-FFF2-40B4-BE49-F238E27FC236}">
                  <a16:creationId xmlns:a16="http://schemas.microsoft.com/office/drawing/2014/main" id="{3E43D636-E694-7B9C-1849-117FCF7BA6BF}"/>
                </a:ext>
              </a:extLst>
            </p:cNvPr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335F91F2-4AF1-780C-9540-6E0CC4E1529C}"/>
                </a:ext>
              </a:extLst>
            </p:cNvPr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7DF14D2A-6524-57D7-3A27-EC993DC660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FE8690F9-FEB9-A041-F273-8BEF5CEC6C8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21021F25-56FC-D3BE-7EDD-0B37976A71F9}"/>
                </a:ext>
              </a:extLst>
            </p:cNvPr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111F7D51-5F1A-B5D6-1036-9E18E7766E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4A7B4529-ABEB-F5A0-66A2-FBEB827225B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38C929A5-FC43-A5CA-D7C9-A093C573F296}"/>
                </a:ext>
              </a:extLst>
            </p:cNvPr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24CBBB18-54BD-CAD0-C2B5-848EB3E910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AED3F2A8-AEA1-B0B8-A492-AF1745773B5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0737C8D6-D8F2-B7CC-1D5F-2A9E34F356D5}"/>
                </a:ext>
              </a:extLst>
            </p:cNvPr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59E7F28D-0201-2909-E5D0-A79A8ABAFE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3160632D-842D-FFF7-B42C-01BF546E5FA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2589AB7A-9F40-4685-5B27-C00C14EE2270}"/>
                </a:ext>
              </a:extLst>
            </p:cNvPr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9EC701F7-06C6-8338-0FBA-EB1C02950F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CD7FA051-57AC-0BE7-EC6A-C7C903E327E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A1C8F74C-C234-557F-AF0A-4C0214213A8E}"/>
                </a:ext>
              </a:extLst>
            </p:cNvPr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9A2F5ABC-A1E5-64B5-CE62-155D37DBE0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D5A11814-753B-923F-4886-4F0799395D0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557ACCDA-56CC-B1D0-10E3-6F99201C6305}"/>
                </a:ext>
              </a:extLst>
            </p:cNvPr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CCEBE13C-B0EE-8DA5-79CE-6D688790EB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F3C06263-7EE8-9501-BDA4-CCA1A1D3D2E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43DF8CAA-92C1-AC09-FC1E-98F0E5307727}"/>
                </a:ext>
              </a:extLst>
            </p:cNvPr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30F43276-B4DF-35B1-06E1-87309F9F90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5ECF1F05-9068-734D-BD0E-8732EED8E8E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18BB389D-3EAE-2D31-C57F-AC594F304454}"/>
                </a:ext>
              </a:extLst>
            </p:cNvPr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28887CA2-8395-7FF2-AB5C-8D267903F3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36371B0A-721B-9996-5CC9-BBCFA4C1BCD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EC6F9AD7-CE7E-DA2D-5A42-3C23B95F2532}"/>
                </a:ext>
              </a:extLst>
            </p:cNvPr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5BDF020F-6613-5AC6-BFB0-05D8EFEF98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F41E055E-7768-206E-877D-090CA4411EB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6D539811-29F2-D44F-2562-9BED9946C8AD}"/>
                </a:ext>
              </a:extLst>
            </p:cNvPr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BEDF3564-FC64-DD5D-E8B3-CC84D3CA82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071C5DAC-E2DB-2F74-DD95-04E33768360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AA6DF427-05EA-BC30-143D-0C7E22FE4CAD}"/>
                </a:ext>
              </a:extLst>
            </p:cNvPr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FC2F7881-CD2C-9E1F-515F-811FB9363B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1BB6CB36-7832-3782-6EB6-A23404377A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DC7C3F22-D2B0-063D-5EB2-DA9D5AC86FF4}"/>
                </a:ext>
              </a:extLst>
            </p:cNvPr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4054BA29-EB83-E054-C4D2-C00088E160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E7D651A8-3D24-B9C4-8978-B9F8464B1EF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9CEA91A3-EB49-EE57-26DC-71D52CDD0C25}"/>
                </a:ext>
              </a:extLst>
            </p:cNvPr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ECBA2908-0061-4848-0C7C-BAB8CABC29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017BAEFA-D57C-84BD-364B-5960E06136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781A4DBB-F54D-FEA5-60D0-EED4E7AF72E3}"/>
                </a:ext>
              </a:extLst>
            </p:cNvPr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1AC2315D-6E87-9ADB-D879-46938A7DB1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56CBC091-1461-D8F8-9DBD-B47D06A3458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EC1B6893-AD4A-6D96-BA2D-0844C7C20B53}"/>
                </a:ext>
              </a:extLst>
            </p:cNvPr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90041756-708F-133A-F2E3-070E71762B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849B8FCE-D2F0-9D35-EEFA-FDE77D185DA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A4FAF5B4-367A-8E73-7D20-DC80E560A27D}"/>
                </a:ext>
              </a:extLst>
            </p:cNvPr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EB3A97E6-FB98-A5A1-FB21-D2DA2EF444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B08117EA-03E0-1770-1DD8-6275ADF334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A819EECB-ACF2-A73A-E45F-7E4F51B87C73}"/>
                </a:ext>
              </a:extLst>
            </p:cNvPr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464196CD-6ED7-4EB1-3F95-484E19FBB9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890D147C-C73F-4D18-70E9-4F8642385C4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415F809F-973D-065B-A35E-7CCB4653CD4D}"/>
                </a:ext>
              </a:extLst>
            </p:cNvPr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ECB26C09-D45C-A5B8-FAB8-BDDE745A09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33BDF63A-FD55-42B5-2CD3-A897D70D79D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69FE1881-DACE-7DF5-4CF3-473CEE36D44F}"/>
                </a:ext>
              </a:extLst>
            </p:cNvPr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315D8A35-53E7-65E1-6ED5-344ABA0BE89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4D889D15-B5D3-9B26-15C7-AA15C3C025F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3A915DFA-1B64-115A-5A26-3C0D23D93BFD}"/>
                </a:ext>
              </a:extLst>
            </p:cNvPr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886996D3-61FC-A78E-24CE-AAEC3ADAAE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D09899AB-0B67-2CC7-4F7C-08A5B03595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F6B26A99-8868-1ADD-8D53-68A6BD9A6104}"/>
                </a:ext>
              </a:extLst>
            </p:cNvPr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7BCC23BE-B6D7-3196-BE21-7BA218991F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F629237F-0F8A-321D-0A46-E2681DF7871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50CD2202-6161-D49D-18B5-B8F13248A3C2}"/>
                </a:ext>
              </a:extLst>
            </p:cNvPr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A0321384-3A85-9339-EE3F-7258E287F6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EDB7A533-BA4F-F52C-B17C-11489157FA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8784135E-2A39-414F-8BC7-CD120BF8EE5B}"/>
                </a:ext>
              </a:extLst>
            </p:cNvPr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02B662A9-4EB0-2473-4B7D-FE5C215B42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057350C9-5F46-00DF-9EC3-FB6798D5A06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6797761B-E6FF-2E48-C8D9-6BF90A32241A}"/>
                </a:ext>
              </a:extLst>
            </p:cNvPr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7335AE5E-D702-67F9-CB2E-4EDE2C0FDF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381D1F60-B42F-606C-4C63-0DF5390B1B3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>
            <a:extLst>
              <a:ext uri="{FF2B5EF4-FFF2-40B4-BE49-F238E27FC236}">
                <a16:creationId xmlns:a16="http://schemas.microsoft.com/office/drawing/2014/main" id="{53BB170C-4D97-FBF1-F703-0CD36F12D960}"/>
              </a:ext>
            </a:extLst>
          </p:cNvPr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>
              <a:extLst>
                <a:ext uri="{FF2B5EF4-FFF2-40B4-BE49-F238E27FC236}">
                  <a16:creationId xmlns:a16="http://schemas.microsoft.com/office/drawing/2014/main" id="{6921CE76-FA62-5033-B703-84850DE0841F}"/>
                </a:ext>
              </a:extLst>
            </p:cNvPr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>
              <a:extLst>
                <a:ext uri="{FF2B5EF4-FFF2-40B4-BE49-F238E27FC236}">
                  <a16:creationId xmlns:a16="http://schemas.microsoft.com/office/drawing/2014/main" id="{AD4E5B52-DBD9-3967-06C2-B5B62B287E43}"/>
                </a:ext>
              </a:extLst>
            </p:cNvPr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7DBC3F32-BA15-2291-60C1-A627EB17A123}"/>
                </a:ext>
              </a:extLst>
            </p:cNvPr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5854F965-6385-6D0B-8D90-9755FF688E10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2C31ED12-2C38-9EA9-3DC1-6FF310B29AB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DB54CB3D-D128-9879-83D0-DD4F29B8F915}"/>
                </a:ext>
              </a:extLst>
            </p:cNvPr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F31A0927-B612-DDBC-3ECE-EB49600DD018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93712E57-07F0-60D6-92EE-0C3038B0A6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410" name="Freeform 410">
            <a:extLst>
              <a:ext uri="{FF2B5EF4-FFF2-40B4-BE49-F238E27FC236}">
                <a16:creationId xmlns:a16="http://schemas.microsoft.com/office/drawing/2014/main" id="{D65AB586-DD74-B006-0313-17BBFEB79CE1}"/>
              </a:ext>
            </a:extLst>
          </p:cNvPr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11" name="Group 411">
            <a:extLst>
              <a:ext uri="{FF2B5EF4-FFF2-40B4-BE49-F238E27FC236}">
                <a16:creationId xmlns:a16="http://schemas.microsoft.com/office/drawing/2014/main" id="{E20DE119-0A17-7D53-14A7-7F7E9194CD17}"/>
              </a:ext>
            </a:extLst>
          </p:cNvPr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2" name="Freeform 412">
              <a:extLst>
                <a:ext uri="{FF2B5EF4-FFF2-40B4-BE49-F238E27FC236}">
                  <a16:creationId xmlns:a16="http://schemas.microsoft.com/office/drawing/2014/main" id="{2C4C04FB-975F-E5E2-ECDA-D5F707BD8C16}"/>
                </a:ext>
              </a:extLst>
            </p:cNvPr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Freeform 413">
              <a:extLst>
                <a:ext uri="{FF2B5EF4-FFF2-40B4-BE49-F238E27FC236}">
                  <a16:creationId xmlns:a16="http://schemas.microsoft.com/office/drawing/2014/main" id="{AD4F8F1D-F6EC-A134-1053-758064A31523}"/>
                </a:ext>
              </a:extLst>
            </p:cNvPr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4" name="Group 414">
              <a:extLst>
                <a:ext uri="{FF2B5EF4-FFF2-40B4-BE49-F238E27FC236}">
                  <a16:creationId xmlns:a16="http://schemas.microsoft.com/office/drawing/2014/main" id="{B7B26CBB-60D5-0A36-9BF0-F5220ED82D6C}"/>
                </a:ext>
              </a:extLst>
            </p:cNvPr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5" name="Freeform 415">
                <a:extLst>
                  <a:ext uri="{FF2B5EF4-FFF2-40B4-BE49-F238E27FC236}">
                    <a16:creationId xmlns:a16="http://schemas.microsoft.com/office/drawing/2014/main" id="{C0B41B76-4077-71CC-C328-4AC6F5C25521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>
                <a:extLst>
                  <a:ext uri="{FF2B5EF4-FFF2-40B4-BE49-F238E27FC236}">
                    <a16:creationId xmlns:a16="http://schemas.microsoft.com/office/drawing/2014/main" id="{1609A649-D3AC-16E6-99EA-B523992AD5AD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7" name="Freeform 417">
              <a:extLst>
                <a:ext uri="{FF2B5EF4-FFF2-40B4-BE49-F238E27FC236}">
                  <a16:creationId xmlns:a16="http://schemas.microsoft.com/office/drawing/2014/main" id="{B0D672CC-F597-041A-29E2-81912F99B724}"/>
                </a:ext>
              </a:extLst>
            </p:cNvPr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8" name="Group 418">
              <a:extLst>
                <a:ext uri="{FF2B5EF4-FFF2-40B4-BE49-F238E27FC236}">
                  <a16:creationId xmlns:a16="http://schemas.microsoft.com/office/drawing/2014/main" id="{A47E3AF1-BC26-F95D-576A-86F9325475F1}"/>
                </a:ext>
              </a:extLst>
            </p:cNvPr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9" name="Freeform 419">
                <a:extLst>
                  <a:ext uri="{FF2B5EF4-FFF2-40B4-BE49-F238E27FC236}">
                    <a16:creationId xmlns:a16="http://schemas.microsoft.com/office/drawing/2014/main" id="{4EBC4EEB-057E-32C1-CCEB-801BAC858D06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>
                <a:extLst>
                  <a:ext uri="{FF2B5EF4-FFF2-40B4-BE49-F238E27FC236}">
                    <a16:creationId xmlns:a16="http://schemas.microsoft.com/office/drawing/2014/main" id="{22DCFABE-041E-A260-CB36-0F94A52AB05D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1" name="Group 421">
              <a:extLst>
                <a:ext uri="{FF2B5EF4-FFF2-40B4-BE49-F238E27FC236}">
                  <a16:creationId xmlns:a16="http://schemas.microsoft.com/office/drawing/2014/main" id="{BF77E8A2-1275-5324-0958-16183B5B05C9}"/>
                </a:ext>
              </a:extLst>
            </p:cNvPr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2" name="Freeform 422">
                <a:extLst>
                  <a:ext uri="{FF2B5EF4-FFF2-40B4-BE49-F238E27FC236}">
                    <a16:creationId xmlns:a16="http://schemas.microsoft.com/office/drawing/2014/main" id="{4FC67F72-9B64-2C63-9C05-BBD9C4C811E3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>
                <a:extLst>
                  <a:ext uri="{FF2B5EF4-FFF2-40B4-BE49-F238E27FC236}">
                    <a16:creationId xmlns:a16="http://schemas.microsoft.com/office/drawing/2014/main" id="{A3A09BD8-492C-9086-2247-9E79F60A0E8E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4" name="Group 424">
              <a:extLst>
                <a:ext uri="{FF2B5EF4-FFF2-40B4-BE49-F238E27FC236}">
                  <a16:creationId xmlns:a16="http://schemas.microsoft.com/office/drawing/2014/main" id="{0316C4BF-0D48-C385-6019-04CA80B101A2}"/>
                </a:ext>
              </a:extLst>
            </p:cNvPr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5" name="Freeform 425">
                <a:extLst>
                  <a:ext uri="{FF2B5EF4-FFF2-40B4-BE49-F238E27FC236}">
                    <a16:creationId xmlns:a16="http://schemas.microsoft.com/office/drawing/2014/main" id="{7EC307C0-C976-F7C5-2A23-E9D7120AFD0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>
                <a:extLst>
                  <a:ext uri="{FF2B5EF4-FFF2-40B4-BE49-F238E27FC236}">
                    <a16:creationId xmlns:a16="http://schemas.microsoft.com/office/drawing/2014/main" id="{7DF3F294-BD58-18EE-BA6A-AB6C948E44E5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7" name="Group 427">
              <a:extLst>
                <a:ext uri="{FF2B5EF4-FFF2-40B4-BE49-F238E27FC236}">
                  <a16:creationId xmlns:a16="http://schemas.microsoft.com/office/drawing/2014/main" id="{6D2A0438-40BA-0065-8E47-122459B32EC7}"/>
                </a:ext>
              </a:extLst>
            </p:cNvPr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8" name="Freeform 428">
                <a:extLst>
                  <a:ext uri="{FF2B5EF4-FFF2-40B4-BE49-F238E27FC236}">
                    <a16:creationId xmlns:a16="http://schemas.microsoft.com/office/drawing/2014/main" id="{F8A3EFE3-CD2D-C82F-F9C9-AF2062EEA8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>
                <a:extLst>
                  <a:ext uri="{FF2B5EF4-FFF2-40B4-BE49-F238E27FC236}">
                    <a16:creationId xmlns:a16="http://schemas.microsoft.com/office/drawing/2014/main" id="{494D5633-D64D-681A-113F-07CB1CC14E9B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0" name="Group 430">
              <a:extLst>
                <a:ext uri="{FF2B5EF4-FFF2-40B4-BE49-F238E27FC236}">
                  <a16:creationId xmlns:a16="http://schemas.microsoft.com/office/drawing/2014/main" id="{A592ABE3-5487-5460-D717-FFFB6341BF29}"/>
                </a:ext>
              </a:extLst>
            </p:cNvPr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1" name="Freeform 431">
                <a:extLst>
                  <a:ext uri="{FF2B5EF4-FFF2-40B4-BE49-F238E27FC236}">
                    <a16:creationId xmlns:a16="http://schemas.microsoft.com/office/drawing/2014/main" id="{89FC6C76-B33E-3959-53EF-78783BFAA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>
                <a:extLst>
                  <a:ext uri="{FF2B5EF4-FFF2-40B4-BE49-F238E27FC236}">
                    <a16:creationId xmlns:a16="http://schemas.microsoft.com/office/drawing/2014/main" id="{C62C0B71-2302-6EB8-C523-1E5D21B4AC2F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3" name="Group 433">
              <a:extLst>
                <a:ext uri="{FF2B5EF4-FFF2-40B4-BE49-F238E27FC236}">
                  <a16:creationId xmlns:a16="http://schemas.microsoft.com/office/drawing/2014/main" id="{A23A9AEB-325E-EE6A-BFF1-768B2B3C9911}"/>
                </a:ext>
              </a:extLst>
            </p:cNvPr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4" name="Freeform 434">
                <a:extLst>
                  <a:ext uri="{FF2B5EF4-FFF2-40B4-BE49-F238E27FC236}">
                    <a16:creationId xmlns:a16="http://schemas.microsoft.com/office/drawing/2014/main" id="{026AFA9D-FE61-8255-9470-02F295F2720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>
                <a:extLst>
                  <a:ext uri="{FF2B5EF4-FFF2-40B4-BE49-F238E27FC236}">
                    <a16:creationId xmlns:a16="http://schemas.microsoft.com/office/drawing/2014/main" id="{64FF4A3E-E04D-6364-1FE6-FA25ADD0FE33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6" name="Group 436">
              <a:extLst>
                <a:ext uri="{FF2B5EF4-FFF2-40B4-BE49-F238E27FC236}">
                  <a16:creationId xmlns:a16="http://schemas.microsoft.com/office/drawing/2014/main" id="{D56C9B9C-FBB2-4BE3-59E2-F62BC6536896}"/>
                </a:ext>
              </a:extLst>
            </p:cNvPr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7" name="Freeform 437">
                <a:extLst>
                  <a:ext uri="{FF2B5EF4-FFF2-40B4-BE49-F238E27FC236}">
                    <a16:creationId xmlns:a16="http://schemas.microsoft.com/office/drawing/2014/main" id="{13AE507C-3528-45EA-1EE4-E4506D5F0CEB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>
                <a:extLst>
                  <a:ext uri="{FF2B5EF4-FFF2-40B4-BE49-F238E27FC236}">
                    <a16:creationId xmlns:a16="http://schemas.microsoft.com/office/drawing/2014/main" id="{9E90E186-FBF0-0CB0-5DF2-334C5F280FE0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9" name="Group 439">
              <a:extLst>
                <a:ext uri="{FF2B5EF4-FFF2-40B4-BE49-F238E27FC236}">
                  <a16:creationId xmlns:a16="http://schemas.microsoft.com/office/drawing/2014/main" id="{17716942-526C-1CB4-9D8A-4D5C9B0F2955}"/>
                </a:ext>
              </a:extLst>
            </p:cNvPr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40" name="Freeform 440">
                <a:extLst>
                  <a:ext uri="{FF2B5EF4-FFF2-40B4-BE49-F238E27FC236}">
                    <a16:creationId xmlns:a16="http://schemas.microsoft.com/office/drawing/2014/main" id="{9CB22F25-D2C6-3FD5-5971-E27AAE3747E7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>
                <a:extLst>
                  <a:ext uri="{FF2B5EF4-FFF2-40B4-BE49-F238E27FC236}">
                    <a16:creationId xmlns:a16="http://schemas.microsoft.com/office/drawing/2014/main" id="{59898DC9-F474-0D88-47C7-A5B0990D6696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2" name="Group 442">
              <a:extLst>
                <a:ext uri="{FF2B5EF4-FFF2-40B4-BE49-F238E27FC236}">
                  <a16:creationId xmlns:a16="http://schemas.microsoft.com/office/drawing/2014/main" id="{FE4E6305-C9A9-EED8-5B7B-9B3063325BC6}"/>
                </a:ext>
              </a:extLst>
            </p:cNvPr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3" name="Freeform 443">
                <a:extLst>
                  <a:ext uri="{FF2B5EF4-FFF2-40B4-BE49-F238E27FC236}">
                    <a16:creationId xmlns:a16="http://schemas.microsoft.com/office/drawing/2014/main" id="{67B16E89-E320-4C7A-E8FC-8250D6C8AA28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>
                <a:extLst>
                  <a:ext uri="{FF2B5EF4-FFF2-40B4-BE49-F238E27FC236}">
                    <a16:creationId xmlns:a16="http://schemas.microsoft.com/office/drawing/2014/main" id="{CF34D6AD-670F-8FC7-6057-287EE3CD9BBE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5" name="Group 445">
              <a:extLst>
                <a:ext uri="{FF2B5EF4-FFF2-40B4-BE49-F238E27FC236}">
                  <a16:creationId xmlns:a16="http://schemas.microsoft.com/office/drawing/2014/main" id="{0270F2D4-7A9F-1D00-FAA5-B6EB2267D1A0}"/>
                </a:ext>
              </a:extLst>
            </p:cNvPr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6" name="Freeform 446">
                <a:extLst>
                  <a:ext uri="{FF2B5EF4-FFF2-40B4-BE49-F238E27FC236}">
                    <a16:creationId xmlns:a16="http://schemas.microsoft.com/office/drawing/2014/main" id="{CF8C4178-7F98-F337-502C-7B6DC6E3EBA1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>
                <a:extLst>
                  <a:ext uri="{FF2B5EF4-FFF2-40B4-BE49-F238E27FC236}">
                    <a16:creationId xmlns:a16="http://schemas.microsoft.com/office/drawing/2014/main" id="{B812D3E9-8007-6475-BA02-A279ED9975C0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8" name="Group 448">
              <a:extLst>
                <a:ext uri="{FF2B5EF4-FFF2-40B4-BE49-F238E27FC236}">
                  <a16:creationId xmlns:a16="http://schemas.microsoft.com/office/drawing/2014/main" id="{94DC747F-CD64-1CB2-DCC7-6BA267BE7B64}"/>
                </a:ext>
              </a:extLst>
            </p:cNvPr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9" name="Freeform 449">
                <a:extLst>
                  <a:ext uri="{FF2B5EF4-FFF2-40B4-BE49-F238E27FC236}">
                    <a16:creationId xmlns:a16="http://schemas.microsoft.com/office/drawing/2014/main" id="{CB5FCFA7-8195-4E57-2BE9-91141C0AB532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>
                <a:extLst>
                  <a:ext uri="{FF2B5EF4-FFF2-40B4-BE49-F238E27FC236}">
                    <a16:creationId xmlns:a16="http://schemas.microsoft.com/office/drawing/2014/main" id="{75ACFB12-E85D-A792-4B98-D0A922BE4D3B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1" name="AutoShape 451">
              <a:extLst>
                <a:ext uri="{FF2B5EF4-FFF2-40B4-BE49-F238E27FC236}">
                  <a16:creationId xmlns:a16="http://schemas.microsoft.com/office/drawing/2014/main" id="{B37E9E22-F19C-37A7-3982-C67735763912}"/>
                </a:ext>
              </a:extLst>
            </p:cNvPr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6339236C-4E21-645A-911C-D9D7B403F622}"/>
                </a:ext>
              </a:extLst>
            </p:cNvPr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0A18EA17-0AB8-21F5-1669-FE23A442D95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B2DB44FB-3221-E7BC-FC2D-F4C6CC93E020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9A726E09-BD0C-276E-3B50-2602C78DC615}"/>
                </a:ext>
              </a:extLst>
            </p:cNvPr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2720D358-211E-90B8-EF74-530A197BC2D5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54CAC861-1787-D1E8-4A97-B84840112310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156FC002-CA01-C8A5-1B3D-F07A1AE38182}"/>
                </a:ext>
              </a:extLst>
            </p:cNvPr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52C549A4-B4CC-7573-8256-CF12A4B0A292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46D96C3C-4659-DB25-8BBD-436ADA734D13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FEA823BB-B249-482B-54F8-88F7B6EB4316}"/>
                </a:ext>
              </a:extLst>
            </p:cNvPr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AE0A8604-1813-39C4-4E23-1081BEC823FE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2E1EB7F3-3014-2408-E360-8DB55A56EF7E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1489C5FC-1C42-A72B-9E80-A540D7320EFE}"/>
                </a:ext>
              </a:extLst>
            </p:cNvPr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683867DA-F578-1B91-DE6E-9C7099B3952B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C5F43C2D-2D5E-5684-3DDB-581F91607363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461EDF28-C34F-2A6A-F4BC-A96CF9C50152}"/>
                </a:ext>
              </a:extLst>
            </p:cNvPr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9263E237-79AF-8BD4-48C0-63E37D42EAD6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7F6CFDF0-7B76-D700-F3AE-3A7A260DD9BE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A17BBC03-FAD8-DE29-A113-3AEC75CB768B}"/>
                </a:ext>
              </a:extLst>
            </p:cNvPr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8323ABFC-B800-28A0-637A-FFCE7865E5D2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FD327A0A-40AF-3EED-8F38-9516F0A58ED6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D2BFF414-A11A-8FCE-E061-148B17B63B58}"/>
                </a:ext>
              </a:extLst>
            </p:cNvPr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3DE3634D-B912-A12E-A676-C7F09920FEE2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669BF9FF-CC91-07DA-55D6-E2B8B21395A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859E2B74-BD1B-3A68-2964-9D665A785B50}"/>
                </a:ext>
              </a:extLst>
            </p:cNvPr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F91DE97F-7E28-C6F7-5AC4-A8DF31B284E0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ECA028CA-95AF-6DEE-076F-6EFBE6805EC5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86A3992A-1AA1-A991-B80E-0F262F58DBCB}"/>
                </a:ext>
              </a:extLst>
            </p:cNvPr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34602FBF-32AF-0F62-115B-F76EEEDA506D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C84DD7BD-B77B-E826-8A6D-ECBC33C42C6B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6FE7108E-56C3-E7CB-00BD-3F41F3FB9F18}"/>
                </a:ext>
              </a:extLst>
            </p:cNvPr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59776588-356B-7BBD-B4DD-7B2173DDA8F2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0DE3B410-F3DA-CCD5-CAEF-7D69CEB96846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4EA605F5-A6F5-3B76-C87F-BC6FF084CF5A}"/>
                </a:ext>
              </a:extLst>
            </p:cNvPr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454B5417-EE15-5EFD-7D52-9044CFDB8E0F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E46BD743-38EA-BBA8-C778-EA406465EDD5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460522E4-2F1F-F5FC-AB1A-6ECB09059D94}"/>
                </a:ext>
              </a:extLst>
            </p:cNvPr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C45BEA74-8F50-5115-4D1F-329F5A802111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359A459B-BAED-012A-492E-1E9F8288586F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1" name="Group 491">
              <a:extLst>
                <a:ext uri="{FF2B5EF4-FFF2-40B4-BE49-F238E27FC236}">
                  <a16:creationId xmlns:a16="http://schemas.microsoft.com/office/drawing/2014/main" id="{AE16867E-602E-D8F8-FA94-00F47A5D3514}"/>
                </a:ext>
              </a:extLst>
            </p:cNvPr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2" name="Freeform 492">
                <a:extLst>
                  <a:ext uri="{FF2B5EF4-FFF2-40B4-BE49-F238E27FC236}">
                    <a16:creationId xmlns:a16="http://schemas.microsoft.com/office/drawing/2014/main" id="{A75C4BB3-08A1-B2A9-BDA2-705674402477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>
                <a:extLst>
                  <a:ext uri="{FF2B5EF4-FFF2-40B4-BE49-F238E27FC236}">
                    <a16:creationId xmlns:a16="http://schemas.microsoft.com/office/drawing/2014/main" id="{02E8CF75-2782-2C18-B73A-9F7CCC8051D9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4" name="Group 494">
              <a:extLst>
                <a:ext uri="{FF2B5EF4-FFF2-40B4-BE49-F238E27FC236}">
                  <a16:creationId xmlns:a16="http://schemas.microsoft.com/office/drawing/2014/main" id="{DF8A8D83-BA5E-2A68-6D89-3B80F222DC63}"/>
                </a:ext>
              </a:extLst>
            </p:cNvPr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5" name="Freeform 495">
                <a:extLst>
                  <a:ext uri="{FF2B5EF4-FFF2-40B4-BE49-F238E27FC236}">
                    <a16:creationId xmlns:a16="http://schemas.microsoft.com/office/drawing/2014/main" id="{1A24D13F-D237-4EF0-3BC1-380C0B2C51B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>
                <a:extLst>
                  <a:ext uri="{FF2B5EF4-FFF2-40B4-BE49-F238E27FC236}">
                    <a16:creationId xmlns:a16="http://schemas.microsoft.com/office/drawing/2014/main" id="{4B4B17B7-0DBF-DAE6-BC95-6DEB1543927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7" name="Group 497">
              <a:extLst>
                <a:ext uri="{FF2B5EF4-FFF2-40B4-BE49-F238E27FC236}">
                  <a16:creationId xmlns:a16="http://schemas.microsoft.com/office/drawing/2014/main" id="{625641C1-D326-A8C9-15D3-B6AA0E4F87E1}"/>
                </a:ext>
              </a:extLst>
            </p:cNvPr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8" name="Freeform 498">
                <a:extLst>
                  <a:ext uri="{FF2B5EF4-FFF2-40B4-BE49-F238E27FC236}">
                    <a16:creationId xmlns:a16="http://schemas.microsoft.com/office/drawing/2014/main" id="{633FB847-8668-EE17-9152-16F13D28266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TextBox 499">
                <a:extLst>
                  <a:ext uri="{FF2B5EF4-FFF2-40B4-BE49-F238E27FC236}">
                    <a16:creationId xmlns:a16="http://schemas.microsoft.com/office/drawing/2014/main" id="{FAA45B59-D214-82B4-93D9-A6686F84B01F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B4D474DB-F025-0A63-3010-4A7973B0EBAC}"/>
                </a:ext>
              </a:extLst>
            </p:cNvPr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1" name="Group 501">
              <a:extLst>
                <a:ext uri="{FF2B5EF4-FFF2-40B4-BE49-F238E27FC236}">
                  <a16:creationId xmlns:a16="http://schemas.microsoft.com/office/drawing/2014/main" id="{C7910AE5-4323-0F79-12BB-001F33B6D6B5}"/>
                </a:ext>
              </a:extLst>
            </p:cNvPr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2" name="Freeform 502">
                <a:extLst>
                  <a:ext uri="{FF2B5EF4-FFF2-40B4-BE49-F238E27FC236}">
                    <a16:creationId xmlns:a16="http://schemas.microsoft.com/office/drawing/2014/main" id="{14DB69EA-45D0-785A-88F1-73846DD26496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>
                <a:extLst>
                  <a:ext uri="{FF2B5EF4-FFF2-40B4-BE49-F238E27FC236}">
                    <a16:creationId xmlns:a16="http://schemas.microsoft.com/office/drawing/2014/main" id="{24C9B8FC-9549-501F-2CBF-1F4458524808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6ED0225F-FFE4-A1B0-2A2D-0712640C4BC9}"/>
                </a:ext>
              </a:extLst>
            </p:cNvPr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5" name="Group 505">
              <a:extLst>
                <a:ext uri="{FF2B5EF4-FFF2-40B4-BE49-F238E27FC236}">
                  <a16:creationId xmlns:a16="http://schemas.microsoft.com/office/drawing/2014/main" id="{A9D730C0-66C3-11CC-F85A-E3DDEC73C82F}"/>
                </a:ext>
              </a:extLst>
            </p:cNvPr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6" name="Freeform 506">
                <a:extLst>
                  <a:ext uri="{FF2B5EF4-FFF2-40B4-BE49-F238E27FC236}">
                    <a16:creationId xmlns:a16="http://schemas.microsoft.com/office/drawing/2014/main" id="{A3472F62-81C0-91A3-1731-A58690847AEA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TextBox 507">
                <a:extLst>
                  <a:ext uri="{FF2B5EF4-FFF2-40B4-BE49-F238E27FC236}">
                    <a16:creationId xmlns:a16="http://schemas.microsoft.com/office/drawing/2014/main" id="{8D15768C-9457-5213-65BF-FAC1B5046476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8" name="Group 508">
              <a:extLst>
                <a:ext uri="{FF2B5EF4-FFF2-40B4-BE49-F238E27FC236}">
                  <a16:creationId xmlns:a16="http://schemas.microsoft.com/office/drawing/2014/main" id="{68F7CEE8-0DC9-7E50-F3AC-3C98AF1845C2}"/>
                </a:ext>
              </a:extLst>
            </p:cNvPr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9" name="Freeform 509">
                <a:extLst>
                  <a:ext uri="{FF2B5EF4-FFF2-40B4-BE49-F238E27FC236}">
                    <a16:creationId xmlns:a16="http://schemas.microsoft.com/office/drawing/2014/main" id="{17BCB7D2-396A-A087-D082-C76584E8917F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TextBox 510">
                <a:extLst>
                  <a:ext uri="{FF2B5EF4-FFF2-40B4-BE49-F238E27FC236}">
                    <a16:creationId xmlns:a16="http://schemas.microsoft.com/office/drawing/2014/main" id="{1309801A-5003-7B67-9A70-59D6118C7F86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52448CD4-5CAB-E4A0-F1B4-C1F5EFF2FB0C}"/>
                </a:ext>
              </a:extLst>
            </p:cNvPr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2" name="Group 512">
              <a:extLst>
                <a:ext uri="{FF2B5EF4-FFF2-40B4-BE49-F238E27FC236}">
                  <a16:creationId xmlns:a16="http://schemas.microsoft.com/office/drawing/2014/main" id="{687711BE-D37D-C573-717D-CFC0CF8A82FF}"/>
                </a:ext>
              </a:extLst>
            </p:cNvPr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3" name="Freeform 513">
                <a:extLst>
                  <a:ext uri="{FF2B5EF4-FFF2-40B4-BE49-F238E27FC236}">
                    <a16:creationId xmlns:a16="http://schemas.microsoft.com/office/drawing/2014/main" id="{ADA66227-60E8-8D95-9FFE-07AC553AC9A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TextBox 514">
                <a:extLst>
                  <a:ext uri="{FF2B5EF4-FFF2-40B4-BE49-F238E27FC236}">
                    <a16:creationId xmlns:a16="http://schemas.microsoft.com/office/drawing/2014/main" id="{3B887C5F-9402-513F-777A-CC65DCAD66F9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BDB4E5EB-C5EE-70C7-2245-63D06852AA85}"/>
                </a:ext>
              </a:extLst>
            </p:cNvPr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6" name="Group 516">
              <a:extLst>
                <a:ext uri="{FF2B5EF4-FFF2-40B4-BE49-F238E27FC236}">
                  <a16:creationId xmlns:a16="http://schemas.microsoft.com/office/drawing/2014/main" id="{3239018D-5FB8-0874-C1D5-12AFD267A7F9}"/>
                </a:ext>
              </a:extLst>
            </p:cNvPr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7" name="Freeform 517">
                <a:extLst>
                  <a:ext uri="{FF2B5EF4-FFF2-40B4-BE49-F238E27FC236}">
                    <a16:creationId xmlns:a16="http://schemas.microsoft.com/office/drawing/2014/main" id="{EA32ACAD-75A0-0048-DA08-838B11C8A0A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>
                <a:extLst>
                  <a:ext uri="{FF2B5EF4-FFF2-40B4-BE49-F238E27FC236}">
                    <a16:creationId xmlns:a16="http://schemas.microsoft.com/office/drawing/2014/main" id="{A4E9E78D-5933-A39B-EB7B-A26C76FFEA2D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9" name="Group 519">
              <a:extLst>
                <a:ext uri="{FF2B5EF4-FFF2-40B4-BE49-F238E27FC236}">
                  <a16:creationId xmlns:a16="http://schemas.microsoft.com/office/drawing/2014/main" id="{56F2F592-6FEF-0BE8-97A8-D26AB4F29455}"/>
                </a:ext>
              </a:extLst>
            </p:cNvPr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20" name="Freeform 520">
                <a:extLst>
                  <a:ext uri="{FF2B5EF4-FFF2-40B4-BE49-F238E27FC236}">
                    <a16:creationId xmlns:a16="http://schemas.microsoft.com/office/drawing/2014/main" id="{0C2A07C7-002C-2893-3B48-C4ACC22DBE5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>
                <a:extLst>
                  <a:ext uri="{FF2B5EF4-FFF2-40B4-BE49-F238E27FC236}">
                    <a16:creationId xmlns:a16="http://schemas.microsoft.com/office/drawing/2014/main" id="{D7724C35-2377-9F5D-47A6-BC07A4B59B7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C0AE5E6E-D050-2109-AA69-4C6018755C1D}"/>
                </a:ext>
              </a:extLst>
            </p:cNvPr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6F2FE6AC-C7A1-CA59-CC3A-A2FC84FC7A88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0E214DA5-EBD6-37F5-5DDB-8BBF9EE4B76C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30B4B6F8-285D-6CF4-9557-71079A28C615}"/>
                </a:ext>
              </a:extLst>
            </p:cNvPr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4A62CC91-2A8D-2499-235C-9F8069C18AC0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4FA5E37E-A2BB-F61D-4B5F-FFF5DE96F201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788552A4-E894-E850-38ED-65DD6D32D55C}"/>
                </a:ext>
              </a:extLst>
            </p:cNvPr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5903B733-89E2-1EE6-CDBA-E25D396EF6E9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F1F7EDD0-8173-E1BC-DE9C-71CC8BE9C3C9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1163187F-D651-D99B-578F-64BA7DCFA261}"/>
                </a:ext>
              </a:extLst>
            </p:cNvPr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0AE4935A-D63B-0239-5B5B-E9AA283F1A79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206E6418-50FF-714A-F881-DF6FDA909B07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1501F9BD-68A2-2267-F936-0EA121037312}"/>
                </a:ext>
              </a:extLst>
            </p:cNvPr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5482F312-A47A-04D1-4477-9C32ADE6DD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754814AC-76EB-EFCB-45B6-0D1D4A2C0828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1FA27EAA-BBB5-A34F-AD10-8E979008F914}"/>
                </a:ext>
              </a:extLst>
            </p:cNvPr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937F5538-9788-9EF8-B871-2BCD70088DE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8DCC90BC-FAC5-328E-5022-152CC44B6EE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7BC9DE72-4825-3A60-6595-02EB01117888}"/>
                </a:ext>
              </a:extLst>
            </p:cNvPr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CBB2114D-6E29-59FC-BFB1-694960DF2C5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79342EF3-AE10-FAC9-B296-247A61C91925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3" name="Group 543">
              <a:extLst>
                <a:ext uri="{FF2B5EF4-FFF2-40B4-BE49-F238E27FC236}">
                  <a16:creationId xmlns:a16="http://schemas.microsoft.com/office/drawing/2014/main" id="{FE5C8E0E-97A1-207A-71CE-CE1809F34E87}"/>
                </a:ext>
              </a:extLst>
            </p:cNvPr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4" name="Freeform 544">
                <a:extLst>
                  <a:ext uri="{FF2B5EF4-FFF2-40B4-BE49-F238E27FC236}">
                    <a16:creationId xmlns:a16="http://schemas.microsoft.com/office/drawing/2014/main" id="{DFB5C054-0022-D41F-8EE7-95341366DFA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>
                <a:extLst>
                  <a:ext uri="{FF2B5EF4-FFF2-40B4-BE49-F238E27FC236}">
                    <a16:creationId xmlns:a16="http://schemas.microsoft.com/office/drawing/2014/main" id="{17A6D284-E8BB-9BCF-2004-1BC80517B70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6" name="Group 546">
              <a:extLst>
                <a:ext uri="{FF2B5EF4-FFF2-40B4-BE49-F238E27FC236}">
                  <a16:creationId xmlns:a16="http://schemas.microsoft.com/office/drawing/2014/main" id="{B49C8793-3DB0-5240-FED3-8D544914DAEB}"/>
                </a:ext>
              </a:extLst>
            </p:cNvPr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7" name="Freeform 547">
                <a:extLst>
                  <a:ext uri="{FF2B5EF4-FFF2-40B4-BE49-F238E27FC236}">
                    <a16:creationId xmlns:a16="http://schemas.microsoft.com/office/drawing/2014/main" id="{FCE5D62A-5584-6FA4-4573-964956F3F55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>
                <a:extLst>
                  <a:ext uri="{FF2B5EF4-FFF2-40B4-BE49-F238E27FC236}">
                    <a16:creationId xmlns:a16="http://schemas.microsoft.com/office/drawing/2014/main" id="{5F513163-C300-F071-9C7A-CFAB49B6A38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9" name="Group 549">
              <a:extLst>
                <a:ext uri="{FF2B5EF4-FFF2-40B4-BE49-F238E27FC236}">
                  <a16:creationId xmlns:a16="http://schemas.microsoft.com/office/drawing/2014/main" id="{32C6F9A9-6E20-1B32-B621-6F8CA49A9401}"/>
                </a:ext>
              </a:extLst>
            </p:cNvPr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50" name="Freeform 550">
                <a:extLst>
                  <a:ext uri="{FF2B5EF4-FFF2-40B4-BE49-F238E27FC236}">
                    <a16:creationId xmlns:a16="http://schemas.microsoft.com/office/drawing/2014/main" id="{08823A9B-35C6-B61D-73D8-A5B81AB35FB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>
                <a:extLst>
                  <a:ext uri="{FF2B5EF4-FFF2-40B4-BE49-F238E27FC236}">
                    <a16:creationId xmlns:a16="http://schemas.microsoft.com/office/drawing/2014/main" id="{AEF4B0D6-D948-A64B-721A-C7FB789F35D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2" name="Group 552">
              <a:extLst>
                <a:ext uri="{FF2B5EF4-FFF2-40B4-BE49-F238E27FC236}">
                  <a16:creationId xmlns:a16="http://schemas.microsoft.com/office/drawing/2014/main" id="{B14DF7B3-91E7-5AF4-102D-F9210E51A0FF}"/>
                </a:ext>
              </a:extLst>
            </p:cNvPr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3" name="Freeform 553">
                <a:extLst>
                  <a:ext uri="{FF2B5EF4-FFF2-40B4-BE49-F238E27FC236}">
                    <a16:creationId xmlns:a16="http://schemas.microsoft.com/office/drawing/2014/main" id="{885EB886-DAAB-58AA-EA11-10E61B8FE81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>
                <a:extLst>
                  <a:ext uri="{FF2B5EF4-FFF2-40B4-BE49-F238E27FC236}">
                    <a16:creationId xmlns:a16="http://schemas.microsoft.com/office/drawing/2014/main" id="{C608E633-4BCE-85A4-03DA-26FF7AFC451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5" name="Group 555">
              <a:extLst>
                <a:ext uri="{FF2B5EF4-FFF2-40B4-BE49-F238E27FC236}">
                  <a16:creationId xmlns:a16="http://schemas.microsoft.com/office/drawing/2014/main" id="{45AD0FBC-1EA1-CAD5-588A-FF31DEA4D5B5}"/>
                </a:ext>
              </a:extLst>
            </p:cNvPr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6" name="Freeform 556">
                <a:extLst>
                  <a:ext uri="{FF2B5EF4-FFF2-40B4-BE49-F238E27FC236}">
                    <a16:creationId xmlns:a16="http://schemas.microsoft.com/office/drawing/2014/main" id="{79AD524D-D4C0-732C-07D2-015EBEC25B94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>
                <a:extLst>
                  <a:ext uri="{FF2B5EF4-FFF2-40B4-BE49-F238E27FC236}">
                    <a16:creationId xmlns:a16="http://schemas.microsoft.com/office/drawing/2014/main" id="{134B20DA-EF77-13AA-E485-71D9D218FFC2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8" name="Group 558">
              <a:extLst>
                <a:ext uri="{FF2B5EF4-FFF2-40B4-BE49-F238E27FC236}">
                  <a16:creationId xmlns:a16="http://schemas.microsoft.com/office/drawing/2014/main" id="{E03B66B7-92DC-F021-6899-A0293445324C}"/>
                </a:ext>
              </a:extLst>
            </p:cNvPr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9" name="Freeform 559">
                <a:extLst>
                  <a:ext uri="{FF2B5EF4-FFF2-40B4-BE49-F238E27FC236}">
                    <a16:creationId xmlns:a16="http://schemas.microsoft.com/office/drawing/2014/main" id="{5ED684B9-AD3A-9478-5ACA-3CE22D1F90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>
                <a:extLst>
                  <a:ext uri="{FF2B5EF4-FFF2-40B4-BE49-F238E27FC236}">
                    <a16:creationId xmlns:a16="http://schemas.microsoft.com/office/drawing/2014/main" id="{FDADBC67-940A-35E7-893E-6DC8BEF0A1A5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D6378648-6A48-C251-D808-B3258954D5E1}"/>
                </a:ext>
              </a:extLst>
            </p:cNvPr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81630DE2-2F81-BB5F-28D6-7F2245F5AED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3E2A69AB-5066-2425-7ADB-A243A31763B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21D601ED-BC64-6CC7-D8DB-27DF7977FA0E}"/>
                </a:ext>
              </a:extLst>
            </p:cNvPr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BD7495E7-9851-E5D3-AEFF-C3A27795208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B42A4A18-537D-4283-689C-2B6777674B3C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938798C5-D0FC-3AF6-82B9-A755EB352C2B}"/>
                </a:ext>
              </a:extLst>
            </p:cNvPr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F037A94B-1D1F-FED0-749C-DD4FF0D6A36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14FC5FE5-3E20-4BB0-C91F-8B3D5015113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19CE949F-C10D-A249-FED1-C8CEE0670781}"/>
                </a:ext>
              </a:extLst>
            </p:cNvPr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6E988689-6627-EBC7-7AE2-AF90E8E3278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0D82A0CD-1B0C-F140-745E-3E7F8474A4D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FE1F4B17-0E39-D1B4-A1B7-278CF4D272FA}"/>
                </a:ext>
              </a:extLst>
            </p:cNvPr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83580D2E-6B69-A95A-AA0B-DB44A2E13A8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E0963035-2E69-3E45-305F-321FAA46D3A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C0976A04-DAC7-C989-032E-BD22DF0F667E}"/>
                </a:ext>
              </a:extLst>
            </p:cNvPr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FF7B6292-F938-6FAA-6033-492A3D47EBD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4BF5F1D3-6112-5CBC-AF8F-0BF970615047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4A6C8525-7AB5-3F59-2D9D-A97C84714D12}"/>
                </a:ext>
              </a:extLst>
            </p:cNvPr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8D5EA086-4FD0-E2CC-2C11-7F74780CF207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1AA021F4-0D00-382E-CEF7-52DF4EDF0256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C92035E9-7D99-B0C8-B33B-BE34FAA053C4}"/>
                </a:ext>
              </a:extLst>
            </p:cNvPr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D966ED38-D631-745F-A843-39E32E91D7EA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E9EFECDA-C9E2-3CC3-DFC6-B73E00536CF2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26BB6BA4-3285-917B-1F31-12E861DEF16A}"/>
                </a:ext>
              </a:extLst>
            </p:cNvPr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04D08E71-8678-86C1-5C1E-6833AE5AA1C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22DB002C-32F8-ABF9-89A9-2BCA981A750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3EB0DD19-972B-97B4-7515-15EECA01E188}"/>
                </a:ext>
              </a:extLst>
            </p:cNvPr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72E4113D-9C98-B886-656C-F8D4A9C3F1F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CB1376D0-3643-9DD3-FD3B-272DE0AF600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49325590-9B2F-1DDA-C41F-E5BC9AD4AC17}"/>
                </a:ext>
              </a:extLst>
            </p:cNvPr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E22FDF52-2BB2-BDE0-4D49-8CE8E8A9ACE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39BD415E-E961-2128-DFC7-2EBDACD9E1C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5151D52F-22FB-9FAD-058B-40BE0DE439AB}"/>
                </a:ext>
              </a:extLst>
            </p:cNvPr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8A05406C-6E86-582E-4436-509B49E830E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6FCF4349-F2EB-17EE-A1CF-1174112FF2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7" name="Group 597">
              <a:extLst>
                <a:ext uri="{FF2B5EF4-FFF2-40B4-BE49-F238E27FC236}">
                  <a16:creationId xmlns:a16="http://schemas.microsoft.com/office/drawing/2014/main" id="{76D4F7D0-5C6E-6095-3956-CA11DD817B2C}"/>
                </a:ext>
              </a:extLst>
            </p:cNvPr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8" name="Freeform 598">
                <a:extLst>
                  <a:ext uri="{FF2B5EF4-FFF2-40B4-BE49-F238E27FC236}">
                    <a16:creationId xmlns:a16="http://schemas.microsoft.com/office/drawing/2014/main" id="{9F09C8B5-F8E4-A8A4-10A3-334A8C9CE98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>
                <a:extLst>
                  <a:ext uri="{FF2B5EF4-FFF2-40B4-BE49-F238E27FC236}">
                    <a16:creationId xmlns:a16="http://schemas.microsoft.com/office/drawing/2014/main" id="{641D815C-0854-9B1A-15F4-1807C991CB8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0" name="Group 600">
              <a:extLst>
                <a:ext uri="{FF2B5EF4-FFF2-40B4-BE49-F238E27FC236}">
                  <a16:creationId xmlns:a16="http://schemas.microsoft.com/office/drawing/2014/main" id="{8E8B9135-E5DB-B86B-7381-919D9D4CA383}"/>
                </a:ext>
              </a:extLst>
            </p:cNvPr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1" name="Freeform 601">
                <a:extLst>
                  <a:ext uri="{FF2B5EF4-FFF2-40B4-BE49-F238E27FC236}">
                    <a16:creationId xmlns:a16="http://schemas.microsoft.com/office/drawing/2014/main" id="{8EB41D22-800B-D1D7-9C83-15771F7DD0C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>
                <a:extLst>
                  <a:ext uri="{FF2B5EF4-FFF2-40B4-BE49-F238E27FC236}">
                    <a16:creationId xmlns:a16="http://schemas.microsoft.com/office/drawing/2014/main" id="{43216B5E-4C5C-C4C4-DFF3-B25484EF8B4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3" name="Group 603">
              <a:extLst>
                <a:ext uri="{FF2B5EF4-FFF2-40B4-BE49-F238E27FC236}">
                  <a16:creationId xmlns:a16="http://schemas.microsoft.com/office/drawing/2014/main" id="{27D00AFD-7576-69D7-CCF2-B240C3F48825}"/>
                </a:ext>
              </a:extLst>
            </p:cNvPr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4" name="Freeform 604">
                <a:extLst>
                  <a:ext uri="{FF2B5EF4-FFF2-40B4-BE49-F238E27FC236}">
                    <a16:creationId xmlns:a16="http://schemas.microsoft.com/office/drawing/2014/main" id="{51FFE245-E704-6A66-AC21-1615CF27544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>
                <a:extLst>
                  <a:ext uri="{FF2B5EF4-FFF2-40B4-BE49-F238E27FC236}">
                    <a16:creationId xmlns:a16="http://schemas.microsoft.com/office/drawing/2014/main" id="{2377B1F6-E035-A566-7D10-D006DDFEA6A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6" name="Group 606">
              <a:extLst>
                <a:ext uri="{FF2B5EF4-FFF2-40B4-BE49-F238E27FC236}">
                  <a16:creationId xmlns:a16="http://schemas.microsoft.com/office/drawing/2014/main" id="{22FEF5A4-2746-C4CF-EF36-A128F25290E2}"/>
                </a:ext>
              </a:extLst>
            </p:cNvPr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7" name="Freeform 607">
                <a:extLst>
                  <a:ext uri="{FF2B5EF4-FFF2-40B4-BE49-F238E27FC236}">
                    <a16:creationId xmlns:a16="http://schemas.microsoft.com/office/drawing/2014/main" id="{416ACB1C-062C-AD49-6A1B-5A46324E308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>
                <a:extLst>
                  <a:ext uri="{FF2B5EF4-FFF2-40B4-BE49-F238E27FC236}">
                    <a16:creationId xmlns:a16="http://schemas.microsoft.com/office/drawing/2014/main" id="{2522FB11-1789-0B85-3E37-8CCE6524E5B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9" name="Group 609">
              <a:extLst>
                <a:ext uri="{FF2B5EF4-FFF2-40B4-BE49-F238E27FC236}">
                  <a16:creationId xmlns:a16="http://schemas.microsoft.com/office/drawing/2014/main" id="{BA4F9809-19ED-2E85-C799-627A702A09DE}"/>
                </a:ext>
              </a:extLst>
            </p:cNvPr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10" name="Freeform 610">
                <a:extLst>
                  <a:ext uri="{FF2B5EF4-FFF2-40B4-BE49-F238E27FC236}">
                    <a16:creationId xmlns:a16="http://schemas.microsoft.com/office/drawing/2014/main" id="{80BE9F3F-7B76-B1A7-0DB0-182EE7102C0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>
                <a:extLst>
                  <a:ext uri="{FF2B5EF4-FFF2-40B4-BE49-F238E27FC236}">
                    <a16:creationId xmlns:a16="http://schemas.microsoft.com/office/drawing/2014/main" id="{FC5BB9A2-EB78-EAD4-2C43-ED12CBC6A64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2" name="Group 612">
              <a:extLst>
                <a:ext uri="{FF2B5EF4-FFF2-40B4-BE49-F238E27FC236}">
                  <a16:creationId xmlns:a16="http://schemas.microsoft.com/office/drawing/2014/main" id="{696A6BF9-9B6F-16CA-88D4-CCF49DFA3D24}"/>
                </a:ext>
              </a:extLst>
            </p:cNvPr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3" name="Freeform 613">
                <a:extLst>
                  <a:ext uri="{FF2B5EF4-FFF2-40B4-BE49-F238E27FC236}">
                    <a16:creationId xmlns:a16="http://schemas.microsoft.com/office/drawing/2014/main" id="{3F27B9CB-DCA6-9789-9B19-124296A53E6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>
                <a:extLst>
                  <a:ext uri="{FF2B5EF4-FFF2-40B4-BE49-F238E27FC236}">
                    <a16:creationId xmlns:a16="http://schemas.microsoft.com/office/drawing/2014/main" id="{F81B4A24-9A32-157C-9AD7-FED6F2056D5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5" name="Group 615">
              <a:extLst>
                <a:ext uri="{FF2B5EF4-FFF2-40B4-BE49-F238E27FC236}">
                  <a16:creationId xmlns:a16="http://schemas.microsoft.com/office/drawing/2014/main" id="{36889F16-8AE1-7453-25AC-63E39A16BCD8}"/>
                </a:ext>
              </a:extLst>
            </p:cNvPr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6" name="Freeform 616">
                <a:extLst>
                  <a:ext uri="{FF2B5EF4-FFF2-40B4-BE49-F238E27FC236}">
                    <a16:creationId xmlns:a16="http://schemas.microsoft.com/office/drawing/2014/main" id="{A8735281-0B96-A4E4-15B6-867A25ECBB8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>
                <a:extLst>
                  <a:ext uri="{FF2B5EF4-FFF2-40B4-BE49-F238E27FC236}">
                    <a16:creationId xmlns:a16="http://schemas.microsoft.com/office/drawing/2014/main" id="{517F22C1-4EC7-6305-D22D-577D8E44D07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8" name="Group 618">
              <a:extLst>
                <a:ext uri="{FF2B5EF4-FFF2-40B4-BE49-F238E27FC236}">
                  <a16:creationId xmlns:a16="http://schemas.microsoft.com/office/drawing/2014/main" id="{CB88A1D0-60E9-5B0D-D578-DE33022FDCC0}"/>
                </a:ext>
              </a:extLst>
            </p:cNvPr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9" name="Freeform 619">
                <a:extLst>
                  <a:ext uri="{FF2B5EF4-FFF2-40B4-BE49-F238E27FC236}">
                    <a16:creationId xmlns:a16="http://schemas.microsoft.com/office/drawing/2014/main" id="{9C2801D5-A0BE-1B60-AEBF-311D60FF474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>
                <a:extLst>
                  <a:ext uri="{FF2B5EF4-FFF2-40B4-BE49-F238E27FC236}">
                    <a16:creationId xmlns:a16="http://schemas.microsoft.com/office/drawing/2014/main" id="{574081C4-1128-1E2C-7D84-967080FD290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1" name="Group 621">
              <a:extLst>
                <a:ext uri="{FF2B5EF4-FFF2-40B4-BE49-F238E27FC236}">
                  <a16:creationId xmlns:a16="http://schemas.microsoft.com/office/drawing/2014/main" id="{CF9C67A0-D656-B594-A384-5396D53634C2}"/>
                </a:ext>
              </a:extLst>
            </p:cNvPr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2" name="Freeform 622">
                <a:extLst>
                  <a:ext uri="{FF2B5EF4-FFF2-40B4-BE49-F238E27FC236}">
                    <a16:creationId xmlns:a16="http://schemas.microsoft.com/office/drawing/2014/main" id="{E4A42CEB-5A82-722F-1865-36705D1DB3A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>
                <a:extLst>
                  <a:ext uri="{FF2B5EF4-FFF2-40B4-BE49-F238E27FC236}">
                    <a16:creationId xmlns:a16="http://schemas.microsoft.com/office/drawing/2014/main" id="{427D2DE5-1984-72DB-0528-90056B1C4B8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4" name="Group 624">
              <a:extLst>
                <a:ext uri="{FF2B5EF4-FFF2-40B4-BE49-F238E27FC236}">
                  <a16:creationId xmlns:a16="http://schemas.microsoft.com/office/drawing/2014/main" id="{80E66A60-F6F4-D745-5DF6-27E146DEEE9C}"/>
                </a:ext>
              </a:extLst>
            </p:cNvPr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5" name="Freeform 625">
                <a:extLst>
                  <a:ext uri="{FF2B5EF4-FFF2-40B4-BE49-F238E27FC236}">
                    <a16:creationId xmlns:a16="http://schemas.microsoft.com/office/drawing/2014/main" id="{61A30F49-B740-6CF4-79CD-64D0827BE64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>
                <a:extLst>
                  <a:ext uri="{FF2B5EF4-FFF2-40B4-BE49-F238E27FC236}">
                    <a16:creationId xmlns:a16="http://schemas.microsoft.com/office/drawing/2014/main" id="{8FA01494-C3FA-3BE3-9699-75345551260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7" name="Group 627">
              <a:extLst>
                <a:ext uri="{FF2B5EF4-FFF2-40B4-BE49-F238E27FC236}">
                  <a16:creationId xmlns:a16="http://schemas.microsoft.com/office/drawing/2014/main" id="{3974BB7C-DA1B-5414-811A-C08A81D7F4F2}"/>
                </a:ext>
              </a:extLst>
            </p:cNvPr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8" name="Freeform 628">
                <a:extLst>
                  <a:ext uri="{FF2B5EF4-FFF2-40B4-BE49-F238E27FC236}">
                    <a16:creationId xmlns:a16="http://schemas.microsoft.com/office/drawing/2014/main" id="{AC711B6F-7451-4226-CFD0-B679CC8114B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>
                <a:extLst>
                  <a:ext uri="{FF2B5EF4-FFF2-40B4-BE49-F238E27FC236}">
                    <a16:creationId xmlns:a16="http://schemas.microsoft.com/office/drawing/2014/main" id="{8972F996-9152-A35A-409F-512354CFF7B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0" name="Group 630">
              <a:extLst>
                <a:ext uri="{FF2B5EF4-FFF2-40B4-BE49-F238E27FC236}">
                  <a16:creationId xmlns:a16="http://schemas.microsoft.com/office/drawing/2014/main" id="{500CAB69-DD96-0483-18F2-5E3788431D95}"/>
                </a:ext>
              </a:extLst>
            </p:cNvPr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1" name="Freeform 631">
                <a:extLst>
                  <a:ext uri="{FF2B5EF4-FFF2-40B4-BE49-F238E27FC236}">
                    <a16:creationId xmlns:a16="http://schemas.microsoft.com/office/drawing/2014/main" id="{20D3098A-E437-ACF4-96E2-45ADEA640E6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>
                <a:extLst>
                  <a:ext uri="{FF2B5EF4-FFF2-40B4-BE49-F238E27FC236}">
                    <a16:creationId xmlns:a16="http://schemas.microsoft.com/office/drawing/2014/main" id="{8373EE88-1B48-956B-4F88-03E53183E05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3" name="Group 633">
              <a:extLst>
                <a:ext uri="{FF2B5EF4-FFF2-40B4-BE49-F238E27FC236}">
                  <a16:creationId xmlns:a16="http://schemas.microsoft.com/office/drawing/2014/main" id="{0C437116-6B2D-806E-BD95-99BC3EC83D3C}"/>
                </a:ext>
              </a:extLst>
            </p:cNvPr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4" name="Freeform 634">
                <a:extLst>
                  <a:ext uri="{FF2B5EF4-FFF2-40B4-BE49-F238E27FC236}">
                    <a16:creationId xmlns:a16="http://schemas.microsoft.com/office/drawing/2014/main" id="{85313805-79C9-955C-FE8E-197F8D046C29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>
                <a:extLst>
                  <a:ext uri="{FF2B5EF4-FFF2-40B4-BE49-F238E27FC236}">
                    <a16:creationId xmlns:a16="http://schemas.microsoft.com/office/drawing/2014/main" id="{29ED1D21-FAB3-5A2B-B232-C2DF4B3704CF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6" name="Group 636">
              <a:extLst>
                <a:ext uri="{FF2B5EF4-FFF2-40B4-BE49-F238E27FC236}">
                  <a16:creationId xmlns:a16="http://schemas.microsoft.com/office/drawing/2014/main" id="{CB1068EB-8666-EBDC-BB29-0290B6320E60}"/>
                </a:ext>
              </a:extLst>
            </p:cNvPr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7" name="Freeform 637">
                <a:extLst>
                  <a:ext uri="{FF2B5EF4-FFF2-40B4-BE49-F238E27FC236}">
                    <a16:creationId xmlns:a16="http://schemas.microsoft.com/office/drawing/2014/main" id="{E10B09BA-71B6-417E-8477-9D0EB138A076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>
                <a:extLst>
                  <a:ext uri="{FF2B5EF4-FFF2-40B4-BE49-F238E27FC236}">
                    <a16:creationId xmlns:a16="http://schemas.microsoft.com/office/drawing/2014/main" id="{071FD21D-F6B6-CFEB-F11D-6C68292D0243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9" name="Group 639">
              <a:extLst>
                <a:ext uri="{FF2B5EF4-FFF2-40B4-BE49-F238E27FC236}">
                  <a16:creationId xmlns:a16="http://schemas.microsoft.com/office/drawing/2014/main" id="{70346B9B-F215-B3C0-5B77-7DADC3BFED11}"/>
                </a:ext>
              </a:extLst>
            </p:cNvPr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40" name="Freeform 640">
                <a:extLst>
                  <a:ext uri="{FF2B5EF4-FFF2-40B4-BE49-F238E27FC236}">
                    <a16:creationId xmlns:a16="http://schemas.microsoft.com/office/drawing/2014/main" id="{9B7250B3-3A4E-E66B-1BC6-3D48B0A786F1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>
                <a:extLst>
                  <a:ext uri="{FF2B5EF4-FFF2-40B4-BE49-F238E27FC236}">
                    <a16:creationId xmlns:a16="http://schemas.microsoft.com/office/drawing/2014/main" id="{BF1DC754-8FC1-3497-0AAD-A486733E835E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2" name="Group 642">
              <a:extLst>
                <a:ext uri="{FF2B5EF4-FFF2-40B4-BE49-F238E27FC236}">
                  <a16:creationId xmlns:a16="http://schemas.microsoft.com/office/drawing/2014/main" id="{F904DF60-A32E-4577-3270-E55FAC491B22}"/>
                </a:ext>
              </a:extLst>
            </p:cNvPr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3" name="Freeform 643">
                <a:extLst>
                  <a:ext uri="{FF2B5EF4-FFF2-40B4-BE49-F238E27FC236}">
                    <a16:creationId xmlns:a16="http://schemas.microsoft.com/office/drawing/2014/main" id="{A7D62D9B-5BF3-6C73-F4E7-5326515683C2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>
                <a:extLst>
                  <a:ext uri="{FF2B5EF4-FFF2-40B4-BE49-F238E27FC236}">
                    <a16:creationId xmlns:a16="http://schemas.microsoft.com/office/drawing/2014/main" id="{E5F9CA07-B56B-8BEB-CF24-4FC7D73CD72B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5" name="Group 645">
              <a:extLst>
                <a:ext uri="{FF2B5EF4-FFF2-40B4-BE49-F238E27FC236}">
                  <a16:creationId xmlns:a16="http://schemas.microsoft.com/office/drawing/2014/main" id="{7E27CB07-AF08-B2CE-9426-A6AF870C485F}"/>
                </a:ext>
              </a:extLst>
            </p:cNvPr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6" name="Freeform 646">
                <a:extLst>
                  <a:ext uri="{FF2B5EF4-FFF2-40B4-BE49-F238E27FC236}">
                    <a16:creationId xmlns:a16="http://schemas.microsoft.com/office/drawing/2014/main" id="{9030DEBE-ADB2-6202-004C-62DE0098076B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>
                <a:extLst>
                  <a:ext uri="{FF2B5EF4-FFF2-40B4-BE49-F238E27FC236}">
                    <a16:creationId xmlns:a16="http://schemas.microsoft.com/office/drawing/2014/main" id="{BFD95693-749E-6350-394D-A7DEE8AA9B50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8" name="Group 648">
              <a:extLst>
                <a:ext uri="{FF2B5EF4-FFF2-40B4-BE49-F238E27FC236}">
                  <a16:creationId xmlns:a16="http://schemas.microsoft.com/office/drawing/2014/main" id="{3FFB8770-DFF2-A2DB-46D3-E1111C050DC7}"/>
                </a:ext>
              </a:extLst>
            </p:cNvPr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9" name="Freeform 649">
                <a:extLst>
                  <a:ext uri="{FF2B5EF4-FFF2-40B4-BE49-F238E27FC236}">
                    <a16:creationId xmlns:a16="http://schemas.microsoft.com/office/drawing/2014/main" id="{DB9BB8B0-EEF6-6AC6-9719-548631DC721B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>
                <a:extLst>
                  <a:ext uri="{FF2B5EF4-FFF2-40B4-BE49-F238E27FC236}">
                    <a16:creationId xmlns:a16="http://schemas.microsoft.com/office/drawing/2014/main" id="{2CBE6044-2E59-618D-F48B-0B19B6154A3E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1" name="AutoShape 651">
              <a:extLst>
                <a:ext uri="{FF2B5EF4-FFF2-40B4-BE49-F238E27FC236}">
                  <a16:creationId xmlns:a16="http://schemas.microsoft.com/office/drawing/2014/main" id="{7BF7980D-866D-E1EA-2A03-2EC271363CA7}"/>
                </a:ext>
              </a:extLst>
            </p:cNvPr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2" name="Group 652">
              <a:extLst>
                <a:ext uri="{FF2B5EF4-FFF2-40B4-BE49-F238E27FC236}">
                  <a16:creationId xmlns:a16="http://schemas.microsoft.com/office/drawing/2014/main" id="{A97C13C9-3058-9DCE-D2F3-441D00C2AC48}"/>
                </a:ext>
              </a:extLst>
            </p:cNvPr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3" name="Freeform 653">
                <a:extLst>
                  <a:ext uri="{FF2B5EF4-FFF2-40B4-BE49-F238E27FC236}">
                    <a16:creationId xmlns:a16="http://schemas.microsoft.com/office/drawing/2014/main" id="{A9D9144C-5FC1-5DD4-4471-2D0D4F33514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>
                <a:extLst>
                  <a:ext uri="{FF2B5EF4-FFF2-40B4-BE49-F238E27FC236}">
                    <a16:creationId xmlns:a16="http://schemas.microsoft.com/office/drawing/2014/main" id="{18F2C7E8-DB30-47E8-CD01-8793FECCFFB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5" name="Group 655">
              <a:extLst>
                <a:ext uri="{FF2B5EF4-FFF2-40B4-BE49-F238E27FC236}">
                  <a16:creationId xmlns:a16="http://schemas.microsoft.com/office/drawing/2014/main" id="{BE467B9A-F999-015B-2B57-091EF320E662}"/>
                </a:ext>
              </a:extLst>
            </p:cNvPr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6" name="Freeform 656">
                <a:extLst>
                  <a:ext uri="{FF2B5EF4-FFF2-40B4-BE49-F238E27FC236}">
                    <a16:creationId xmlns:a16="http://schemas.microsoft.com/office/drawing/2014/main" id="{38ADBE9C-58A4-9976-FCE8-CF5AD519016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>
                <a:extLst>
                  <a:ext uri="{FF2B5EF4-FFF2-40B4-BE49-F238E27FC236}">
                    <a16:creationId xmlns:a16="http://schemas.microsoft.com/office/drawing/2014/main" id="{6FBA1A95-8E4E-6334-41EE-0A2578AF068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8" name="Group 658">
              <a:extLst>
                <a:ext uri="{FF2B5EF4-FFF2-40B4-BE49-F238E27FC236}">
                  <a16:creationId xmlns:a16="http://schemas.microsoft.com/office/drawing/2014/main" id="{0BF728C2-553B-B007-6A71-1637E9BD3FE2}"/>
                </a:ext>
              </a:extLst>
            </p:cNvPr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9" name="Freeform 659">
                <a:extLst>
                  <a:ext uri="{FF2B5EF4-FFF2-40B4-BE49-F238E27FC236}">
                    <a16:creationId xmlns:a16="http://schemas.microsoft.com/office/drawing/2014/main" id="{FBB481BE-AFF0-D620-45A2-76F91F16B09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>
                <a:extLst>
                  <a:ext uri="{FF2B5EF4-FFF2-40B4-BE49-F238E27FC236}">
                    <a16:creationId xmlns:a16="http://schemas.microsoft.com/office/drawing/2014/main" id="{AEE31212-5969-3BED-12E9-B4992E5FFC8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1" name="Group 661">
              <a:extLst>
                <a:ext uri="{FF2B5EF4-FFF2-40B4-BE49-F238E27FC236}">
                  <a16:creationId xmlns:a16="http://schemas.microsoft.com/office/drawing/2014/main" id="{B047E6DB-2B1C-C474-8FEB-4C2E7E7784BA}"/>
                </a:ext>
              </a:extLst>
            </p:cNvPr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2" name="Freeform 662">
                <a:extLst>
                  <a:ext uri="{FF2B5EF4-FFF2-40B4-BE49-F238E27FC236}">
                    <a16:creationId xmlns:a16="http://schemas.microsoft.com/office/drawing/2014/main" id="{0CE51900-EE35-C3DA-961D-C1B90E2B4FA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>
                <a:extLst>
                  <a:ext uri="{FF2B5EF4-FFF2-40B4-BE49-F238E27FC236}">
                    <a16:creationId xmlns:a16="http://schemas.microsoft.com/office/drawing/2014/main" id="{681D4A81-66D9-7B6D-2079-3C6810545A0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4" name="Group 664">
              <a:extLst>
                <a:ext uri="{FF2B5EF4-FFF2-40B4-BE49-F238E27FC236}">
                  <a16:creationId xmlns:a16="http://schemas.microsoft.com/office/drawing/2014/main" id="{CF75E678-AA9D-148D-D342-A771279B328C}"/>
                </a:ext>
              </a:extLst>
            </p:cNvPr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5" name="Freeform 665">
                <a:extLst>
                  <a:ext uri="{FF2B5EF4-FFF2-40B4-BE49-F238E27FC236}">
                    <a16:creationId xmlns:a16="http://schemas.microsoft.com/office/drawing/2014/main" id="{53E8B1D0-C6CD-AEC2-B04D-0D3471E6E4B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>
                <a:extLst>
                  <a:ext uri="{FF2B5EF4-FFF2-40B4-BE49-F238E27FC236}">
                    <a16:creationId xmlns:a16="http://schemas.microsoft.com/office/drawing/2014/main" id="{345B4CEB-EDD5-376E-CD7D-F98DEA1B2C4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7" name="Group 667">
              <a:extLst>
                <a:ext uri="{FF2B5EF4-FFF2-40B4-BE49-F238E27FC236}">
                  <a16:creationId xmlns:a16="http://schemas.microsoft.com/office/drawing/2014/main" id="{78F31944-F4B4-0606-DAC0-2BBFA402D679}"/>
                </a:ext>
              </a:extLst>
            </p:cNvPr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8" name="Freeform 668">
                <a:extLst>
                  <a:ext uri="{FF2B5EF4-FFF2-40B4-BE49-F238E27FC236}">
                    <a16:creationId xmlns:a16="http://schemas.microsoft.com/office/drawing/2014/main" id="{16DD050A-72A1-B8FA-3E58-BF858D948CE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>
                <a:extLst>
                  <a:ext uri="{FF2B5EF4-FFF2-40B4-BE49-F238E27FC236}">
                    <a16:creationId xmlns:a16="http://schemas.microsoft.com/office/drawing/2014/main" id="{38DE2F05-9869-8C65-4793-AD3C6079109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0" name="Group 670">
              <a:extLst>
                <a:ext uri="{FF2B5EF4-FFF2-40B4-BE49-F238E27FC236}">
                  <a16:creationId xmlns:a16="http://schemas.microsoft.com/office/drawing/2014/main" id="{3797787C-9762-E077-CAAA-0D50CAB8BE53}"/>
                </a:ext>
              </a:extLst>
            </p:cNvPr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1" name="Freeform 671">
                <a:extLst>
                  <a:ext uri="{FF2B5EF4-FFF2-40B4-BE49-F238E27FC236}">
                    <a16:creationId xmlns:a16="http://schemas.microsoft.com/office/drawing/2014/main" id="{E5D1DCF8-3D39-FC8A-7AFF-328F0B4EB97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>
                <a:extLst>
                  <a:ext uri="{FF2B5EF4-FFF2-40B4-BE49-F238E27FC236}">
                    <a16:creationId xmlns:a16="http://schemas.microsoft.com/office/drawing/2014/main" id="{864BE8D6-2819-B6CC-CE7B-8A44B98FFF7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3" name="Group 673">
              <a:extLst>
                <a:ext uri="{FF2B5EF4-FFF2-40B4-BE49-F238E27FC236}">
                  <a16:creationId xmlns:a16="http://schemas.microsoft.com/office/drawing/2014/main" id="{50C46E12-8177-A4A0-8680-25F97D8E401F}"/>
                </a:ext>
              </a:extLst>
            </p:cNvPr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4" name="Freeform 674">
                <a:extLst>
                  <a:ext uri="{FF2B5EF4-FFF2-40B4-BE49-F238E27FC236}">
                    <a16:creationId xmlns:a16="http://schemas.microsoft.com/office/drawing/2014/main" id="{E7E0EA28-2D5E-BE1B-5A46-61400A4DC14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>
                <a:extLst>
                  <a:ext uri="{FF2B5EF4-FFF2-40B4-BE49-F238E27FC236}">
                    <a16:creationId xmlns:a16="http://schemas.microsoft.com/office/drawing/2014/main" id="{5AB5C0F7-DE74-89F8-EFAB-02EF117CA6E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6" name="Group 676">
              <a:extLst>
                <a:ext uri="{FF2B5EF4-FFF2-40B4-BE49-F238E27FC236}">
                  <a16:creationId xmlns:a16="http://schemas.microsoft.com/office/drawing/2014/main" id="{A04595CE-C86F-99A3-70F1-D793C43F435C}"/>
                </a:ext>
              </a:extLst>
            </p:cNvPr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7" name="Freeform 677">
                <a:extLst>
                  <a:ext uri="{FF2B5EF4-FFF2-40B4-BE49-F238E27FC236}">
                    <a16:creationId xmlns:a16="http://schemas.microsoft.com/office/drawing/2014/main" id="{CB6ED94E-846C-C9BC-CA83-7C71BD64482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>
                <a:extLst>
                  <a:ext uri="{FF2B5EF4-FFF2-40B4-BE49-F238E27FC236}">
                    <a16:creationId xmlns:a16="http://schemas.microsoft.com/office/drawing/2014/main" id="{7B2F5023-7D4B-B502-5336-F645CD505A8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9" name="Group 679">
              <a:extLst>
                <a:ext uri="{FF2B5EF4-FFF2-40B4-BE49-F238E27FC236}">
                  <a16:creationId xmlns:a16="http://schemas.microsoft.com/office/drawing/2014/main" id="{A58A60BC-4E49-B2D4-24A1-0410C77558A6}"/>
                </a:ext>
              </a:extLst>
            </p:cNvPr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80" name="Freeform 680">
                <a:extLst>
                  <a:ext uri="{FF2B5EF4-FFF2-40B4-BE49-F238E27FC236}">
                    <a16:creationId xmlns:a16="http://schemas.microsoft.com/office/drawing/2014/main" id="{5DB9E13D-2ED4-0FB0-C1A8-B405F0E0773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>
                <a:extLst>
                  <a:ext uri="{FF2B5EF4-FFF2-40B4-BE49-F238E27FC236}">
                    <a16:creationId xmlns:a16="http://schemas.microsoft.com/office/drawing/2014/main" id="{66F14445-1212-B0ED-24C9-F4A9D442672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2" name="Group 682">
              <a:extLst>
                <a:ext uri="{FF2B5EF4-FFF2-40B4-BE49-F238E27FC236}">
                  <a16:creationId xmlns:a16="http://schemas.microsoft.com/office/drawing/2014/main" id="{63329912-007B-3D22-8C80-8830DA9CC93F}"/>
                </a:ext>
              </a:extLst>
            </p:cNvPr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3" name="Freeform 683">
                <a:extLst>
                  <a:ext uri="{FF2B5EF4-FFF2-40B4-BE49-F238E27FC236}">
                    <a16:creationId xmlns:a16="http://schemas.microsoft.com/office/drawing/2014/main" id="{0D967280-271D-18C0-2731-542E418ACB4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>
                <a:extLst>
                  <a:ext uri="{FF2B5EF4-FFF2-40B4-BE49-F238E27FC236}">
                    <a16:creationId xmlns:a16="http://schemas.microsoft.com/office/drawing/2014/main" id="{6708F70F-9ADD-065C-7B4A-EBE14C60FFE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5" name="Group 685">
              <a:extLst>
                <a:ext uri="{FF2B5EF4-FFF2-40B4-BE49-F238E27FC236}">
                  <a16:creationId xmlns:a16="http://schemas.microsoft.com/office/drawing/2014/main" id="{E4C238FC-5AC4-8D4A-2CBC-353D5BFFF92E}"/>
                </a:ext>
              </a:extLst>
            </p:cNvPr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6" name="Freeform 686">
                <a:extLst>
                  <a:ext uri="{FF2B5EF4-FFF2-40B4-BE49-F238E27FC236}">
                    <a16:creationId xmlns:a16="http://schemas.microsoft.com/office/drawing/2014/main" id="{1BB9AAAC-7CBC-5DEB-3D2C-4455A58A350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>
                <a:extLst>
                  <a:ext uri="{FF2B5EF4-FFF2-40B4-BE49-F238E27FC236}">
                    <a16:creationId xmlns:a16="http://schemas.microsoft.com/office/drawing/2014/main" id="{E593379B-CA10-61A0-EDB2-3C628F04302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8" name="Group 688">
              <a:extLst>
                <a:ext uri="{FF2B5EF4-FFF2-40B4-BE49-F238E27FC236}">
                  <a16:creationId xmlns:a16="http://schemas.microsoft.com/office/drawing/2014/main" id="{3695CC0F-CFEC-6D68-557E-D8F5B8DAEDB7}"/>
                </a:ext>
              </a:extLst>
            </p:cNvPr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9" name="Freeform 689">
                <a:extLst>
                  <a:ext uri="{FF2B5EF4-FFF2-40B4-BE49-F238E27FC236}">
                    <a16:creationId xmlns:a16="http://schemas.microsoft.com/office/drawing/2014/main" id="{CDAE9B0A-912B-B162-A659-6BD49CAE9D7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>
                <a:extLst>
                  <a:ext uri="{FF2B5EF4-FFF2-40B4-BE49-F238E27FC236}">
                    <a16:creationId xmlns:a16="http://schemas.microsoft.com/office/drawing/2014/main" id="{E289825C-A97A-BBC4-7B7D-C68E3A82F8A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1" name="Group 691">
              <a:extLst>
                <a:ext uri="{FF2B5EF4-FFF2-40B4-BE49-F238E27FC236}">
                  <a16:creationId xmlns:a16="http://schemas.microsoft.com/office/drawing/2014/main" id="{29B1446B-6E0E-1DE8-1360-F7F16C81CAC7}"/>
                </a:ext>
              </a:extLst>
            </p:cNvPr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2" name="Freeform 692">
                <a:extLst>
                  <a:ext uri="{FF2B5EF4-FFF2-40B4-BE49-F238E27FC236}">
                    <a16:creationId xmlns:a16="http://schemas.microsoft.com/office/drawing/2014/main" id="{D0AA1E68-E363-6EDA-F3E3-4D5444ED3C4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>
                <a:extLst>
                  <a:ext uri="{FF2B5EF4-FFF2-40B4-BE49-F238E27FC236}">
                    <a16:creationId xmlns:a16="http://schemas.microsoft.com/office/drawing/2014/main" id="{6F778F96-0F90-BF95-E02F-B163984F367E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4" name="Group 694">
              <a:extLst>
                <a:ext uri="{FF2B5EF4-FFF2-40B4-BE49-F238E27FC236}">
                  <a16:creationId xmlns:a16="http://schemas.microsoft.com/office/drawing/2014/main" id="{5A346AF2-3A06-412E-2B89-4FC3C13FB4E7}"/>
                </a:ext>
              </a:extLst>
            </p:cNvPr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5" name="Freeform 695">
                <a:extLst>
                  <a:ext uri="{FF2B5EF4-FFF2-40B4-BE49-F238E27FC236}">
                    <a16:creationId xmlns:a16="http://schemas.microsoft.com/office/drawing/2014/main" id="{67BEF9FA-587A-EBAC-11D5-5632A348985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>
                <a:extLst>
                  <a:ext uri="{FF2B5EF4-FFF2-40B4-BE49-F238E27FC236}">
                    <a16:creationId xmlns:a16="http://schemas.microsoft.com/office/drawing/2014/main" id="{BFF45982-2EDB-3804-F133-19E1D8969BF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7" name="Group 697">
              <a:extLst>
                <a:ext uri="{FF2B5EF4-FFF2-40B4-BE49-F238E27FC236}">
                  <a16:creationId xmlns:a16="http://schemas.microsoft.com/office/drawing/2014/main" id="{B9BD13AB-8C6C-7655-97AD-6BEC70AE83AD}"/>
                </a:ext>
              </a:extLst>
            </p:cNvPr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8" name="Freeform 698">
                <a:extLst>
                  <a:ext uri="{FF2B5EF4-FFF2-40B4-BE49-F238E27FC236}">
                    <a16:creationId xmlns:a16="http://schemas.microsoft.com/office/drawing/2014/main" id="{8D9E786B-B5AB-517A-B93A-CE6893311B1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>
                <a:extLst>
                  <a:ext uri="{FF2B5EF4-FFF2-40B4-BE49-F238E27FC236}">
                    <a16:creationId xmlns:a16="http://schemas.microsoft.com/office/drawing/2014/main" id="{B23B2C73-99E0-B334-6042-6C79306E385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0" name="Group 700">
              <a:extLst>
                <a:ext uri="{FF2B5EF4-FFF2-40B4-BE49-F238E27FC236}">
                  <a16:creationId xmlns:a16="http://schemas.microsoft.com/office/drawing/2014/main" id="{C6BDA4D7-77A9-5CF3-69BF-F5BDAE086D8D}"/>
                </a:ext>
              </a:extLst>
            </p:cNvPr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1" name="Freeform 701">
                <a:extLst>
                  <a:ext uri="{FF2B5EF4-FFF2-40B4-BE49-F238E27FC236}">
                    <a16:creationId xmlns:a16="http://schemas.microsoft.com/office/drawing/2014/main" id="{24350246-0E09-2184-9E13-ACB34196F53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>
                <a:extLst>
                  <a:ext uri="{FF2B5EF4-FFF2-40B4-BE49-F238E27FC236}">
                    <a16:creationId xmlns:a16="http://schemas.microsoft.com/office/drawing/2014/main" id="{A14456F5-09F9-169B-08E1-693C53263BA5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3" name="Group 703">
              <a:extLst>
                <a:ext uri="{FF2B5EF4-FFF2-40B4-BE49-F238E27FC236}">
                  <a16:creationId xmlns:a16="http://schemas.microsoft.com/office/drawing/2014/main" id="{6A722BE0-EC6F-933E-8C1F-9270422335AC}"/>
                </a:ext>
              </a:extLst>
            </p:cNvPr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4" name="Freeform 704">
                <a:extLst>
                  <a:ext uri="{FF2B5EF4-FFF2-40B4-BE49-F238E27FC236}">
                    <a16:creationId xmlns:a16="http://schemas.microsoft.com/office/drawing/2014/main" id="{7A42E1FC-C34D-43E3-503B-8474CABC7FD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>
                <a:extLst>
                  <a:ext uri="{FF2B5EF4-FFF2-40B4-BE49-F238E27FC236}">
                    <a16:creationId xmlns:a16="http://schemas.microsoft.com/office/drawing/2014/main" id="{792F3EAB-2C29-0440-C2AD-529ADFE929B1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6" name="Group 706">
              <a:extLst>
                <a:ext uri="{FF2B5EF4-FFF2-40B4-BE49-F238E27FC236}">
                  <a16:creationId xmlns:a16="http://schemas.microsoft.com/office/drawing/2014/main" id="{E576528D-75C7-31AD-EC71-9C088A50A210}"/>
                </a:ext>
              </a:extLst>
            </p:cNvPr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7" name="Freeform 707">
                <a:extLst>
                  <a:ext uri="{FF2B5EF4-FFF2-40B4-BE49-F238E27FC236}">
                    <a16:creationId xmlns:a16="http://schemas.microsoft.com/office/drawing/2014/main" id="{CC490EFC-4920-474A-FC51-5DD3D92F317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>
                <a:extLst>
                  <a:ext uri="{FF2B5EF4-FFF2-40B4-BE49-F238E27FC236}">
                    <a16:creationId xmlns:a16="http://schemas.microsoft.com/office/drawing/2014/main" id="{390F8495-3849-9455-C9A7-5D7A96309E28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9" name="AutoShape 709">
              <a:extLst>
                <a:ext uri="{FF2B5EF4-FFF2-40B4-BE49-F238E27FC236}">
                  <a16:creationId xmlns:a16="http://schemas.microsoft.com/office/drawing/2014/main" id="{7FF22276-4C25-1DEA-572F-F03066A4D1B4}"/>
                </a:ext>
              </a:extLst>
            </p:cNvPr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0" name="Group 710">
              <a:extLst>
                <a:ext uri="{FF2B5EF4-FFF2-40B4-BE49-F238E27FC236}">
                  <a16:creationId xmlns:a16="http://schemas.microsoft.com/office/drawing/2014/main" id="{2B66C681-3289-4D99-CDC9-6FEAA0CFD507}"/>
                </a:ext>
              </a:extLst>
            </p:cNvPr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1" name="Freeform 711">
                <a:extLst>
                  <a:ext uri="{FF2B5EF4-FFF2-40B4-BE49-F238E27FC236}">
                    <a16:creationId xmlns:a16="http://schemas.microsoft.com/office/drawing/2014/main" id="{73A9BDBD-CFE2-0F81-6688-71192BC51E3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>
                <a:extLst>
                  <a:ext uri="{FF2B5EF4-FFF2-40B4-BE49-F238E27FC236}">
                    <a16:creationId xmlns:a16="http://schemas.microsoft.com/office/drawing/2014/main" id="{A01AB991-2AEB-91D6-1ECE-D2B17255246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3" name="Group 713">
              <a:extLst>
                <a:ext uri="{FF2B5EF4-FFF2-40B4-BE49-F238E27FC236}">
                  <a16:creationId xmlns:a16="http://schemas.microsoft.com/office/drawing/2014/main" id="{2485A6CF-77A9-A6CE-BECF-C21BE1860AB3}"/>
                </a:ext>
              </a:extLst>
            </p:cNvPr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4" name="Freeform 714">
                <a:extLst>
                  <a:ext uri="{FF2B5EF4-FFF2-40B4-BE49-F238E27FC236}">
                    <a16:creationId xmlns:a16="http://schemas.microsoft.com/office/drawing/2014/main" id="{4BE93F62-3FC8-E5C6-A727-83918E6F6FF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>
                <a:extLst>
                  <a:ext uri="{FF2B5EF4-FFF2-40B4-BE49-F238E27FC236}">
                    <a16:creationId xmlns:a16="http://schemas.microsoft.com/office/drawing/2014/main" id="{D67FBCE9-6B83-1932-2A0E-2188E77EA517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6" name="Group 716">
              <a:extLst>
                <a:ext uri="{FF2B5EF4-FFF2-40B4-BE49-F238E27FC236}">
                  <a16:creationId xmlns:a16="http://schemas.microsoft.com/office/drawing/2014/main" id="{FBC1B283-CC85-FE43-1E5D-58404139EE45}"/>
                </a:ext>
              </a:extLst>
            </p:cNvPr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7" name="Freeform 717">
                <a:extLst>
                  <a:ext uri="{FF2B5EF4-FFF2-40B4-BE49-F238E27FC236}">
                    <a16:creationId xmlns:a16="http://schemas.microsoft.com/office/drawing/2014/main" id="{8DC3C25D-549C-4BBF-C3EC-5AD5D2B9BE9F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>
                <a:extLst>
                  <a:ext uri="{FF2B5EF4-FFF2-40B4-BE49-F238E27FC236}">
                    <a16:creationId xmlns:a16="http://schemas.microsoft.com/office/drawing/2014/main" id="{DD69AFCB-EA5E-9E14-822A-FD66BA814697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9" name="Group 719">
              <a:extLst>
                <a:ext uri="{FF2B5EF4-FFF2-40B4-BE49-F238E27FC236}">
                  <a16:creationId xmlns:a16="http://schemas.microsoft.com/office/drawing/2014/main" id="{5527E13E-7331-9B55-87E2-DA0527536605}"/>
                </a:ext>
              </a:extLst>
            </p:cNvPr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20" name="Freeform 720">
                <a:extLst>
                  <a:ext uri="{FF2B5EF4-FFF2-40B4-BE49-F238E27FC236}">
                    <a16:creationId xmlns:a16="http://schemas.microsoft.com/office/drawing/2014/main" id="{BD4422E8-CC57-8F21-43BB-BD3B48AADB3E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>
                <a:extLst>
                  <a:ext uri="{FF2B5EF4-FFF2-40B4-BE49-F238E27FC236}">
                    <a16:creationId xmlns:a16="http://schemas.microsoft.com/office/drawing/2014/main" id="{DDFBC053-3A8B-5F7E-4966-CF22E8DEECFA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2" name="Group 722">
              <a:extLst>
                <a:ext uri="{FF2B5EF4-FFF2-40B4-BE49-F238E27FC236}">
                  <a16:creationId xmlns:a16="http://schemas.microsoft.com/office/drawing/2014/main" id="{448FF0A0-2B9E-8DB6-73D9-293F8674867E}"/>
                </a:ext>
              </a:extLst>
            </p:cNvPr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3" name="Freeform 723">
                <a:extLst>
                  <a:ext uri="{FF2B5EF4-FFF2-40B4-BE49-F238E27FC236}">
                    <a16:creationId xmlns:a16="http://schemas.microsoft.com/office/drawing/2014/main" id="{7156DD65-13C6-3548-6D5A-FA5A3134397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>
                <a:extLst>
                  <a:ext uri="{FF2B5EF4-FFF2-40B4-BE49-F238E27FC236}">
                    <a16:creationId xmlns:a16="http://schemas.microsoft.com/office/drawing/2014/main" id="{86270D78-1FF3-A3E3-01A2-78A1AF5C9F4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5" name="Group 725">
              <a:extLst>
                <a:ext uri="{FF2B5EF4-FFF2-40B4-BE49-F238E27FC236}">
                  <a16:creationId xmlns:a16="http://schemas.microsoft.com/office/drawing/2014/main" id="{7F5C6309-0F2C-E21E-8E16-8CCF333BE72A}"/>
                </a:ext>
              </a:extLst>
            </p:cNvPr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6" name="Freeform 726">
                <a:extLst>
                  <a:ext uri="{FF2B5EF4-FFF2-40B4-BE49-F238E27FC236}">
                    <a16:creationId xmlns:a16="http://schemas.microsoft.com/office/drawing/2014/main" id="{AEE9B511-D46F-EF07-5F69-39C671017AC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>
                <a:extLst>
                  <a:ext uri="{FF2B5EF4-FFF2-40B4-BE49-F238E27FC236}">
                    <a16:creationId xmlns:a16="http://schemas.microsoft.com/office/drawing/2014/main" id="{71E4DF28-EF65-9351-136D-48C22AACCCA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8" name="Group 728">
              <a:extLst>
                <a:ext uri="{FF2B5EF4-FFF2-40B4-BE49-F238E27FC236}">
                  <a16:creationId xmlns:a16="http://schemas.microsoft.com/office/drawing/2014/main" id="{4EF5C138-A80C-9BAE-C97A-75A5E5ED9EA1}"/>
                </a:ext>
              </a:extLst>
            </p:cNvPr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9" name="Freeform 729">
                <a:extLst>
                  <a:ext uri="{FF2B5EF4-FFF2-40B4-BE49-F238E27FC236}">
                    <a16:creationId xmlns:a16="http://schemas.microsoft.com/office/drawing/2014/main" id="{A42C1E95-B89B-95CF-9225-6F68E076ED0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>
                <a:extLst>
                  <a:ext uri="{FF2B5EF4-FFF2-40B4-BE49-F238E27FC236}">
                    <a16:creationId xmlns:a16="http://schemas.microsoft.com/office/drawing/2014/main" id="{B3B13D70-3B7C-B908-ECEB-2BBF980D441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1" name="Group 731">
              <a:extLst>
                <a:ext uri="{FF2B5EF4-FFF2-40B4-BE49-F238E27FC236}">
                  <a16:creationId xmlns:a16="http://schemas.microsoft.com/office/drawing/2014/main" id="{FD32AC1F-FFB7-88AA-7A09-724106BC2A2E}"/>
                </a:ext>
              </a:extLst>
            </p:cNvPr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2" name="Freeform 732">
                <a:extLst>
                  <a:ext uri="{FF2B5EF4-FFF2-40B4-BE49-F238E27FC236}">
                    <a16:creationId xmlns:a16="http://schemas.microsoft.com/office/drawing/2014/main" id="{C56ECC70-BF2B-16AD-EF89-80EDC482D5A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>
                <a:extLst>
                  <a:ext uri="{FF2B5EF4-FFF2-40B4-BE49-F238E27FC236}">
                    <a16:creationId xmlns:a16="http://schemas.microsoft.com/office/drawing/2014/main" id="{8AC1EA70-E5FC-2983-AC45-76DC885C1FFB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4" name="Group 734">
              <a:extLst>
                <a:ext uri="{FF2B5EF4-FFF2-40B4-BE49-F238E27FC236}">
                  <a16:creationId xmlns:a16="http://schemas.microsoft.com/office/drawing/2014/main" id="{19C5A2B4-95C3-0214-3794-023596EDCE75}"/>
                </a:ext>
              </a:extLst>
            </p:cNvPr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5" name="Freeform 735">
                <a:extLst>
                  <a:ext uri="{FF2B5EF4-FFF2-40B4-BE49-F238E27FC236}">
                    <a16:creationId xmlns:a16="http://schemas.microsoft.com/office/drawing/2014/main" id="{1EAD5987-B908-3F0D-CB57-66439799A8E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>
                <a:extLst>
                  <a:ext uri="{FF2B5EF4-FFF2-40B4-BE49-F238E27FC236}">
                    <a16:creationId xmlns:a16="http://schemas.microsoft.com/office/drawing/2014/main" id="{9C8BBC2F-C5AC-15EE-92A8-9E5B8F294F7E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7" name="Group 737">
              <a:extLst>
                <a:ext uri="{FF2B5EF4-FFF2-40B4-BE49-F238E27FC236}">
                  <a16:creationId xmlns:a16="http://schemas.microsoft.com/office/drawing/2014/main" id="{AE2C7CF8-0970-B806-375B-670B39350AA5}"/>
                </a:ext>
              </a:extLst>
            </p:cNvPr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8" name="Freeform 738">
                <a:extLst>
                  <a:ext uri="{FF2B5EF4-FFF2-40B4-BE49-F238E27FC236}">
                    <a16:creationId xmlns:a16="http://schemas.microsoft.com/office/drawing/2014/main" id="{3654FA7F-0A82-38C4-D61C-05D6518EAA3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>
                <a:extLst>
                  <a:ext uri="{FF2B5EF4-FFF2-40B4-BE49-F238E27FC236}">
                    <a16:creationId xmlns:a16="http://schemas.microsoft.com/office/drawing/2014/main" id="{139A474A-8639-D375-C7FD-CE99CF1F1410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0" name="Group 740">
              <a:extLst>
                <a:ext uri="{FF2B5EF4-FFF2-40B4-BE49-F238E27FC236}">
                  <a16:creationId xmlns:a16="http://schemas.microsoft.com/office/drawing/2014/main" id="{7AAD5123-0A42-B5DD-0138-45D9EC868DA1}"/>
                </a:ext>
              </a:extLst>
            </p:cNvPr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1" name="Freeform 741">
                <a:extLst>
                  <a:ext uri="{FF2B5EF4-FFF2-40B4-BE49-F238E27FC236}">
                    <a16:creationId xmlns:a16="http://schemas.microsoft.com/office/drawing/2014/main" id="{16D00AD3-036A-6B27-56A2-D9FF9FD2593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>
                <a:extLst>
                  <a:ext uri="{FF2B5EF4-FFF2-40B4-BE49-F238E27FC236}">
                    <a16:creationId xmlns:a16="http://schemas.microsoft.com/office/drawing/2014/main" id="{A4F5D541-DB62-D252-47C7-7653E2579D95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3" name="Group 743">
              <a:extLst>
                <a:ext uri="{FF2B5EF4-FFF2-40B4-BE49-F238E27FC236}">
                  <a16:creationId xmlns:a16="http://schemas.microsoft.com/office/drawing/2014/main" id="{8C6DCD94-3560-59D2-0473-0BF8392329CD}"/>
                </a:ext>
              </a:extLst>
            </p:cNvPr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4" name="Freeform 744">
                <a:extLst>
                  <a:ext uri="{FF2B5EF4-FFF2-40B4-BE49-F238E27FC236}">
                    <a16:creationId xmlns:a16="http://schemas.microsoft.com/office/drawing/2014/main" id="{ACDD1A97-3491-8F33-2309-7DBF1B67498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>
                <a:extLst>
                  <a:ext uri="{FF2B5EF4-FFF2-40B4-BE49-F238E27FC236}">
                    <a16:creationId xmlns:a16="http://schemas.microsoft.com/office/drawing/2014/main" id="{60ED8271-3D7C-2DEC-CB48-B033F8E0995D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6" name="Group 746">
              <a:extLst>
                <a:ext uri="{FF2B5EF4-FFF2-40B4-BE49-F238E27FC236}">
                  <a16:creationId xmlns:a16="http://schemas.microsoft.com/office/drawing/2014/main" id="{95E800D5-950B-7159-C835-47555B8AF012}"/>
                </a:ext>
              </a:extLst>
            </p:cNvPr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7" name="Freeform 747">
                <a:extLst>
                  <a:ext uri="{FF2B5EF4-FFF2-40B4-BE49-F238E27FC236}">
                    <a16:creationId xmlns:a16="http://schemas.microsoft.com/office/drawing/2014/main" id="{28E4AB4E-9D41-BF4A-C9E8-4573E442E03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>
                <a:extLst>
                  <a:ext uri="{FF2B5EF4-FFF2-40B4-BE49-F238E27FC236}">
                    <a16:creationId xmlns:a16="http://schemas.microsoft.com/office/drawing/2014/main" id="{0B553C61-3FDB-44A8-3C9A-8AABE31A66C6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9" name="Group 749">
              <a:extLst>
                <a:ext uri="{FF2B5EF4-FFF2-40B4-BE49-F238E27FC236}">
                  <a16:creationId xmlns:a16="http://schemas.microsoft.com/office/drawing/2014/main" id="{6F6F97DA-861E-C767-6459-14A6880A4031}"/>
                </a:ext>
              </a:extLst>
            </p:cNvPr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50" name="Freeform 750">
                <a:extLst>
                  <a:ext uri="{FF2B5EF4-FFF2-40B4-BE49-F238E27FC236}">
                    <a16:creationId xmlns:a16="http://schemas.microsoft.com/office/drawing/2014/main" id="{E4FC628C-A40D-A858-2749-D038A67C70B7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>
                <a:extLst>
                  <a:ext uri="{FF2B5EF4-FFF2-40B4-BE49-F238E27FC236}">
                    <a16:creationId xmlns:a16="http://schemas.microsoft.com/office/drawing/2014/main" id="{755A891C-0AFA-F682-4CD9-5F97FF53A6E5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2" name="Group 752">
              <a:extLst>
                <a:ext uri="{FF2B5EF4-FFF2-40B4-BE49-F238E27FC236}">
                  <a16:creationId xmlns:a16="http://schemas.microsoft.com/office/drawing/2014/main" id="{9F2F75D4-D24B-B23D-0138-F5FFD5A6FB34}"/>
                </a:ext>
              </a:extLst>
            </p:cNvPr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3" name="Freeform 753">
                <a:extLst>
                  <a:ext uri="{FF2B5EF4-FFF2-40B4-BE49-F238E27FC236}">
                    <a16:creationId xmlns:a16="http://schemas.microsoft.com/office/drawing/2014/main" id="{DA6C0D36-351A-A5B2-F743-C88AD9DF1CAE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>
                <a:extLst>
                  <a:ext uri="{FF2B5EF4-FFF2-40B4-BE49-F238E27FC236}">
                    <a16:creationId xmlns:a16="http://schemas.microsoft.com/office/drawing/2014/main" id="{FCFAC4EE-25E1-A384-8B12-15A7F5F6BF63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5" name="Group 755">
              <a:extLst>
                <a:ext uri="{FF2B5EF4-FFF2-40B4-BE49-F238E27FC236}">
                  <a16:creationId xmlns:a16="http://schemas.microsoft.com/office/drawing/2014/main" id="{6D778961-0ED5-CBC5-B01D-FE5303545402}"/>
                </a:ext>
              </a:extLst>
            </p:cNvPr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6" name="Freeform 756">
                <a:extLst>
                  <a:ext uri="{FF2B5EF4-FFF2-40B4-BE49-F238E27FC236}">
                    <a16:creationId xmlns:a16="http://schemas.microsoft.com/office/drawing/2014/main" id="{6B8B6BC9-5738-7441-E390-03E1559EBB63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>
                <a:extLst>
                  <a:ext uri="{FF2B5EF4-FFF2-40B4-BE49-F238E27FC236}">
                    <a16:creationId xmlns:a16="http://schemas.microsoft.com/office/drawing/2014/main" id="{09B04C1F-54B1-CA99-CBB7-BC2DBC9BD12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8" name="Group 758">
              <a:extLst>
                <a:ext uri="{FF2B5EF4-FFF2-40B4-BE49-F238E27FC236}">
                  <a16:creationId xmlns:a16="http://schemas.microsoft.com/office/drawing/2014/main" id="{AE6C9A7B-F75A-776B-6C76-B063D9EA201D}"/>
                </a:ext>
              </a:extLst>
            </p:cNvPr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9" name="Freeform 759">
                <a:extLst>
                  <a:ext uri="{FF2B5EF4-FFF2-40B4-BE49-F238E27FC236}">
                    <a16:creationId xmlns:a16="http://schemas.microsoft.com/office/drawing/2014/main" id="{F7E70C1A-BEBD-2317-97CA-90B73B09B403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>
                <a:extLst>
                  <a:ext uri="{FF2B5EF4-FFF2-40B4-BE49-F238E27FC236}">
                    <a16:creationId xmlns:a16="http://schemas.microsoft.com/office/drawing/2014/main" id="{5351FEF0-CAB1-B3B2-D351-C61839E038F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1" name="Group 761">
              <a:extLst>
                <a:ext uri="{FF2B5EF4-FFF2-40B4-BE49-F238E27FC236}">
                  <a16:creationId xmlns:a16="http://schemas.microsoft.com/office/drawing/2014/main" id="{D3B533E6-1135-3CB0-29C6-31CB968D76CC}"/>
                </a:ext>
              </a:extLst>
            </p:cNvPr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2" name="Freeform 762">
                <a:extLst>
                  <a:ext uri="{FF2B5EF4-FFF2-40B4-BE49-F238E27FC236}">
                    <a16:creationId xmlns:a16="http://schemas.microsoft.com/office/drawing/2014/main" id="{7D0E1686-AA6F-BD56-91CF-8953824CD7E6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>
                <a:extLst>
                  <a:ext uri="{FF2B5EF4-FFF2-40B4-BE49-F238E27FC236}">
                    <a16:creationId xmlns:a16="http://schemas.microsoft.com/office/drawing/2014/main" id="{BDB6086B-740F-0F17-9B1B-A37292D1D48C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4" name="Group 764">
              <a:extLst>
                <a:ext uri="{FF2B5EF4-FFF2-40B4-BE49-F238E27FC236}">
                  <a16:creationId xmlns:a16="http://schemas.microsoft.com/office/drawing/2014/main" id="{A2A273C3-CDE8-6349-7875-A68982AB514B}"/>
                </a:ext>
              </a:extLst>
            </p:cNvPr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5" name="Freeform 765">
                <a:extLst>
                  <a:ext uri="{FF2B5EF4-FFF2-40B4-BE49-F238E27FC236}">
                    <a16:creationId xmlns:a16="http://schemas.microsoft.com/office/drawing/2014/main" id="{B703EA47-0573-8CD6-F651-C9E4D1358323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>
                <a:extLst>
                  <a:ext uri="{FF2B5EF4-FFF2-40B4-BE49-F238E27FC236}">
                    <a16:creationId xmlns:a16="http://schemas.microsoft.com/office/drawing/2014/main" id="{0D4BBB69-0920-845D-BDC2-94BDF4BB6AEE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7" name="Group 767">
              <a:extLst>
                <a:ext uri="{FF2B5EF4-FFF2-40B4-BE49-F238E27FC236}">
                  <a16:creationId xmlns:a16="http://schemas.microsoft.com/office/drawing/2014/main" id="{71207AB3-ACBD-D92C-C03A-78EAA323E3A6}"/>
                </a:ext>
              </a:extLst>
            </p:cNvPr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8" name="Freeform 768">
                <a:extLst>
                  <a:ext uri="{FF2B5EF4-FFF2-40B4-BE49-F238E27FC236}">
                    <a16:creationId xmlns:a16="http://schemas.microsoft.com/office/drawing/2014/main" id="{D7A0DCE2-E43A-6D27-B8EC-AB134463347C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>
                <a:extLst>
                  <a:ext uri="{FF2B5EF4-FFF2-40B4-BE49-F238E27FC236}">
                    <a16:creationId xmlns:a16="http://schemas.microsoft.com/office/drawing/2014/main" id="{C5E1C54D-DA2A-C0AF-515D-1204108E8BF5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0" name="Group 770">
              <a:extLst>
                <a:ext uri="{FF2B5EF4-FFF2-40B4-BE49-F238E27FC236}">
                  <a16:creationId xmlns:a16="http://schemas.microsoft.com/office/drawing/2014/main" id="{79863763-7640-424D-01DE-C52C65633A50}"/>
                </a:ext>
              </a:extLst>
            </p:cNvPr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1" name="Freeform 771">
                <a:extLst>
                  <a:ext uri="{FF2B5EF4-FFF2-40B4-BE49-F238E27FC236}">
                    <a16:creationId xmlns:a16="http://schemas.microsoft.com/office/drawing/2014/main" id="{82FBC2D6-8BD3-A93A-9A2D-738377FD3796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>
                <a:extLst>
                  <a:ext uri="{FF2B5EF4-FFF2-40B4-BE49-F238E27FC236}">
                    <a16:creationId xmlns:a16="http://schemas.microsoft.com/office/drawing/2014/main" id="{0589820E-B172-0F39-412A-D80E3AE5971C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3" name="Group 773">
              <a:extLst>
                <a:ext uri="{FF2B5EF4-FFF2-40B4-BE49-F238E27FC236}">
                  <a16:creationId xmlns:a16="http://schemas.microsoft.com/office/drawing/2014/main" id="{B426B997-832B-757F-2E45-B0C779491584}"/>
                </a:ext>
              </a:extLst>
            </p:cNvPr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4" name="Freeform 774">
                <a:extLst>
                  <a:ext uri="{FF2B5EF4-FFF2-40B4-BE49-F238E27FC236}">
                    <a16:creationId xmlns:a16="http://schemas.microsoft.com/office/drawing/2014/main" id="{CE6FF862-F5A2-E493-46B4-605701153E37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>
                <a:extLst>
                  <a:ext uri="{FF2B5EF4-FFF2-40B4-BE49-F238E27FC236}">
                    <a16:creationId xmlns:a16="http://schemas.microsoft.com/office/drawing/2014/main" id="{6A697C3E-C7F8-59C5-0F04-27355040F8CC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6" name="Group 776">
              <a:extLst>
                <a:ext uri="{FF2B5EF4-FFF2-40B4-BE49-F238E27FC236}">
                  <a16:creationId xmlns:a16="http://schemas.microsoft.com/office/drawing/2014/main" id="{DD608AAB-47F7-C032-B048-FDC37D635A62}"/>
                </a:ext>
              </a:extLst>
            </p:cNvPr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7" name="Freeform 777">
                <a:extLst>
                  <a:ext uri="{FF2B5EF4-FFF2-40B4-BE49-F238E27FC236}">
                    <a16:creationId xmlns:a16="http://schemas.microsoft.com/office/drawing/2014/main" id="{9646305C-89E8-D301-7A24-CCC82EAA0F54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>
                <a:extLst>
                  <a:ext uri="{FF2B5EF4-FFF2-40B4-BE49-F238E27FC236}">
                    <a16:creationId xmlns:a16="http://schemas.microsoft.com/office/drawing/2014/main" id="{CCD80F5A-E6FF-F43C-9C0F-446AAF65E172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9" name="Group 779">
              <a:extLst>
                <a:ext uri="{FF2B5EF4-FFF2-40B4-BE49-F238E27FC236}">
                  <a16:creationId xmlns:a16="http://schemas.microsoft.com/office/drawing/2014/main" id="{B6CDC14D-7E41-DFF2-0231-5B20C944C7E6}"/>
                </a:ext>
              </a:extLst>
            </p:cNvPr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80" name="Freeform 780">
                <a:extLst>
                  <a:ext uri="{FF2B5EF4-FFF2-40B4-BE49-F238E27FC236}">
                    <a16:creationId xmlns:a16="http://schemas.microsoft.com/office/drawing/2014/main" id="{04D0108A-1581-1FBE-C321-A8BCE421D417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>
                <a:extLst>
                  <a:ext uri="{FF2B5EF4-FFF2-40B4-BE49-F238E27FC236}">
                    <a16:creationId xmlns:a16="http://schemas.microsoft.com/office/drawing/2014/main" id="{22567DAA-2041-A9A1-C549-4A588B66CED6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2" name="Group 782">
              <a:extLst>
                <a:ext uri="{FF2B5EF4-FFF2-40B4-BE49-F238E27FC236}">
                  <a16:creationId xmlns:a16="http://schemas.microsoft.com/office/drawing/2014/main" id="{7392E404-C328-E095-D38B-6D64C64CDBBC}"/>
                </a:ext>
              </a:extLst>
            </p:cNvPr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3" name="Freeform 783">
                <a:extLst>
                  <a:ext uri="{FF2B5EF4-FFF2-40B4-BE49-F238E27FC236}">
                    <a16:creationId xmlns:a16="http://schemas.microsoft.com/office/drawing/2014/main" id="{F037A765-9A05-B596-1739-BEB621523CB8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>
                <a:extLst>
                  <a:ext uri="{FF2B5EF4-FFF2-40B4-BE49-F238E27FC236}">
                    <a16:creationId xmlns:a16="http://schemas.microsoft.com/office/drawing/2014/main" id="{9CC82425-D3D0-FA59-4154-60E2377A8AAE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5" name="Group 785">
              <a:extLst>
                <a:ext uri="{FF2B5EF4-FFF2-40B4-BE49-F238E27FC236}">
                  <a16:creationId xmlns:a16="http://schemas.microsoft.com/office/drawing/2014/main" id="{E45B921C-1515-4C52-9A47-51FE8B699C70}"/>
                </a:ext>
              </a:extLst>
            </p:cNvPr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6" name="Freeform 786">
                <a:extLst>
                  <a:ext uri="{FF2B5EF4-FFF2-40B4-BE49-F238E27FC236}">
                    <a16:creationId xmlns:a16="http://schemas.microsoft.com/office/drawing/2014/main" id="{23DA8FAB-AADD-AB56-0B6F-12A6E9E3C3DC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>
                <a:extLst>
                  <a:ext uri="{FF2B5EF4-FFF2-40B4-BE49-F238E27FC236}">
                    <a16:creationId xmlns:a16="http://schemas.microsoft.com/office/drawing/2014/main" id="{51010500-3889-7E9B-B1EC-4BBB8B2F6D35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8" name="Group 788">
              <a:extLst>
                <a:ext uri="{FF2B5EF4-FFF2-40B4-BE49-F238E27FC236}">
                  <a16:creationId xmlns:a16="http://schemas.microsoft.com/office/drawing/2014/main" id="{12278479-96E7-4191-0844-FD613EDEF948}"/>
                </a:ext>
              </a:extLst>
            </p:cNvPr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9" name="Freeform 789">
                <a:extLst>
                  <a:ext uri="{FF2B5EF4-FFF2-40B4-BE49-F238E27FC236}">
                    <a16:creationId xmlns:a16="http://schemas.microsoft.com/office/drawing/2014/main" id="{CCE79C62-D2AC-D7F6-D434-9FBD9D7540C0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>
                <a:extLst>
                  <a:ext uri="{FF2B5EF4-FFF2-40B4-BE49-F238E27FC236}">
                    <a16:creationId xmlns:a16="http://schemas.microsoft.com/office/drawing/2014/main" id="{CC302BF0-3B60-78F6-1AC8-484BB3693626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1" name="Group 791">
              <a:extLst>
                <a:ext uri="{FF2B5EF4-FFF2-40B4-BE49-F238E27FC236}">
                  <a16:creationId xmlns:a16="http://schemas.microsoft.com/office/drawing/2014/main" id="{DBC6AE0F-F9DD-6E92-447C-388DCD699730}"/>
                </a:ext>
              </a:extLst>
            </p:cNvPr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2" name="Freeform 792">
                <a:extLst>
                  <a:ext uri="{FF2B5EF4-FFF2-40B4-BE49-F238E27FC236}">
                    <a16:creationId xmlns:a16="http://schemas.microsoft.com/office/drawing/2014/main" id="{2A862A99-DDA6-A78A-AB03-120B6CB5ABB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>
                <a:extLst>
                  <a:ext uri="{FF2B5EF4-FFF2-40B4-BE49-F238E27FC236}">
                    <a16:creationId xmlns:a16="http://schemas.microsoft.com/office/drawing/2014/main" id="{57A1ED97-0BA5-8A7D-0F2F-FDDA411907A4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4" name="Group 794">
              <a:extLst>
                <a:ext uri="{FF2B5EF4-FFF2-40B4-BE49-F238E27FC236}">
                  <a16:creationId xmlns:a16="http://schemas.microsoft.com/office/drawing/2014/main" id="{C97D8C60-22E3-867A-0AB1-7534C8EA2C2C}"/>
                </a:ext>
              </a:extLst>
            </p:cNvPr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5" name="Freeform 795">
                <a:extLst>
                  <a:ext uri="{FF2B5EF4-FFF2-40B4-BE49-F238E27FC236}">
                    <a16:creationId xmlns:a16="http://schemas.microsoft.com/office/drawing/2014/main" id="{01AC7188-CB06-9747-BF31-46CC5C1C903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>
                <a:extLst>
                  <a:ext uri="{FF2B5EF4-FFF2-40B4-BE49-F238E27FC236}">
                    <a16:creationId xmlns:a16="http://schemas.microsoft.com/office/drawing/2014/main" id="{A4D8345F-2B5A-068D-A0AD-BEF6B8C07367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7" name="Group 797">
              <a:extLst>
                <a:ext uri="{FF2B5EF4-FFF2-40B4-BE49-F238E27FC236}">
                  <a16:creationId xmlns:a16="http://schemas.microsoft.com/office/drawing/2014/main" id="{F0B3E19B-20A3-F583-5AF1-D2ECA24EA263}"/>
                </a:ext>
              </a:extLst>
            </p:cNvPr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8" name="Freeform 798">
                <a:extLst>
                  <a:ext uri="{FF2B5EF4-FFF2-40B4-BE49-F238E27FC236}">
                    <a16:creationId xmlns:a16="http://schemas.microsoft.com/office/drawing/2014/main" id="{E1695EC2-54B3-5339-CCC9-F8610AC21431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>
                <a:extLst>
                  <a:ext uri="{FF2B5EF4-FFF2-40B4-BE49-F238E27FC236}">
                    <a16:creationId xmlns:a16="http://schemas.microsoft.com/office/drawing/2014/main" id="{0B872506-FAE2-F84D-5D79-8A2389E1B7B8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0" name="Group 800">
              <a:extLst>
                <a:ext uri="{FF2B5EF4-FFF2-40B4-BE49-F238E27FC236}">
                  <a16:creationId xmlns:a16="http://schemas.microsoft.com/office/drawing/2014/main" id="{4E8BA07B-88C3-BFFC-EA08-13B318A0A345}"/>
                </a:ext>
              </a:extLst>
            </p:cNvPr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1" name="Freeform 801">
                <a:extLst>
                  <a:ext uri="{FF2B5EF4-FFF2-40B4-BE49-F238E27FC236}">
                    <a16:creationId xmlns:a16="http://schemas.microsoft.com/office/drawing/2014/main" id="{A6855BA3-27E8-6F44-89C4-70BE5A8C86C3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>
                <a:extLst>
                  <a:ext uri="{FF2B5EF4-FFF2-40B4-BE49-F238E27FC236}">
                    <a16:creationId xmlns:a16="http://schemas.microsoft.com/office/drawing/2014/main" id="{AD6EF339-2C3A-7B30-06F2-196A4AA27EAC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3" name="Group 803">
              <a:extLst>
                <a:ext uri="{FF2B5EF4-FFF2-40B4-BE49-F238E27FC236}">
                  <a16:creationId xmlns:a16="http://schemas.microsoft.com/office/drawing/2014/main" id="{0CD570A4-DAE0-8B50-AC9F-DFF16119A7F9}"/>
                </a:ext>
              </a:extLst>
            </p:cNvPr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4" name="Freeform 804">
                <a:extLst>
                  <a:ext uri="{FF2B5EF4-FFF2-40B4-BE49-F238E27FC236}">
                    <a16:creationId xmlns:a16="http://schemas.microsoft.com/office/drawing/2014/main" id="{2512458E-DF30-B47F-36A7-0102DC82C4A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>
                <a:extLst>
                  <a:ext uri="{FF2B5EF4-FFF2-40B4-BE49-F238E27FC236}">
                    <a16:creationId xmlns:a16="http://schemas.microsoft.com/office/drawing/2014/main" id="{1241C4E1-1844-2A9B-866E-3323E1886075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6" name="Group 806">
              <a:extLst>
                <a:ext uri="{FF2B5EF4-FFF2-40B4-BE49-F238E27FC236}">
                  <a16:creationId xmlns:a16="http://schemas.microsoft.com/office/drawing/2014/main" id="{A5229A67-F857-BBB1-EB98-5E9B4A2381E7}"/>
                </a:ext>
              </a:extLst>
            </p:cNvPr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7" name="Freeform 807">
                <a:extLst>
                  <a:ext uri="{FF2B5EF4-FFF2-40B4-BE49-F238E27FC236}">
                    <a16:creationId xmlns:a16="http://schemas.microsoft.com/office/drawing/2014/main" id="{8989488E-98A4-46EB-F857-9F199D4D917F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>
                <a:extLst>
                  <a:ext uri="{FF2B5EF4-FFF2-40B4-BE49-F238E27FC236}">
                    <a16:creationId xmlns:a16="http://schemas.microsoft.com/office/drawing/2014/main" id="{724900F2-FD70-DA39-01AF-DD0B2D3D1A99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9" name="Group 809">
              <a:extLst>
                <a:ext uri="{FF2B5EF4-FFF2-40B4-BE49-F238E27FC236}">
                  <a16:creationId xmlns:a16="http://schemas.microsoft.com/office/drawing/2014/main" id="{ED15A779-56E8-8F78-B569-3243607B959E}"/>
                </a:ext>
              </a:extLst>
            </p:cNvPr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10" name="Freeform 810">
                <a:extLst>
                  <a:ext uri="{FF2B5EF4-FFF2-40B4-BE49-F238E27FC236}">
                    <a16:creationId xmlns:a16="http://schemas.microsoft.com/office/drawing/2014/main" id="{97A04319-AACD-47F2-87BD-554A24CC9625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>
                <a:extLst>
                  <a:ext uri="{FF2B5EF4-FFF2-40B4-BE49-F238E27FC236}">
                    <a16:creationId xmlns:a16="http://schemas.microsoft.com/office/drawing/2014/main" id="{9EF1C01C-52DF-D95D-0323-3E96361B49B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2" name="Group 812">
              <a:extLst>
                <a:ext uri="{FF2B5EF4-FFF2-40B4-BE49-F238E27FC236}">
                  <a16:creationId xmlns:a16="http://schemas.microsoft.com/office/drawing/2014/main" id="{64F6EAA3-8D23-6694-2334-21A83B4DC5BA}"/>
                </a:ext>
              </a:extLst>
            </p:cNvPr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3" name="Freeform 813">
                <a:extLst>
                  <a:ext uri="{FF2B5EF4-FFF2-40B4-BE49-F238E27FC236}">
                    <a16:creationId xmlns:a16="http://schemas.microsoft.com/office/drawing/2014/main" id="{B3A0D0AA-1462-EB3E-4595-17B61FC73A10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>
                <a:extLst>
                  <a:ext uri="{FF2B5EF4-FFF2-40B4-BE49-F238E27FC236}">
                    <a16:creationId xmlns:a16="http://schemas.microsoft.com/office/drawing/2014/main" id="{FE4EFEA0-9BDE-C511-E95E-7F63898C02D7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5" name="Group 815">
              <a:extLst>
                <a:ext uri="{FF2B5EF4-FFF2-40B4-BE49-F238E27FC236}">
                  <a16:creationId xmlns:a16="http://schemas.microsoft.com/office/drawing/2014/main" id="{914C8EFC-D85E-C4FD-BE93-78B18D6DB70D}"/>
                </a:ext>
              </a:extLst>
            </p:cNvPr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6" name="Freeform 816">
                <a:extLst>
                  <a:ext uri="{FF2B5EF4-FFF2-40B4-BE49-F238E27FC236}">
                    <a16:creationId xmlns:a16="http://schemas.microsoft.com/office/drawing/2014/main" id="{D81870DC-9C8F-0548-A339-779119CA31B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>
                <a:extLst>
                  <a:ext uri="{FF2B5EF4-FFF2-40B4-BE49-F238E27FC236}">
                    <a16:creationId xmlns:a16="http://schemas.microsoft.com/office/drawing/2014/main" id="{75DC59EB-4C8F-E988-0D75-FEF1CC72066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8" name="Group 818">
              <a:extLst>
                <a:ext uri="{FF2B5EF4-FFF2-40B4-BE49-F238E27FC236}">
                  <a16:creationId xmlns:a16="http://schemas.microsoft.com/office/drawing/2014/main" id="{9BCF2020-D539-E731-46E7-31324C96122C}"/>
                </a:ext>
              </a:extLst>
            </p:cNvPr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9" name="Freeform 819">
                <a:extLst>
                  <a:ext uri="{FF2B5EF4-FFF2-40B4-BE49-F238E27FC236}">
                    <a16:creationId xmlns:a16="http://schemas.microsoft.com/office/drawing/2014/main" id="{79F6BADB-E83A-72DB-91AD-306461A336C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>
                <a:extLst>
                  <a:ext uri="{FF2B5EF4-FFF2-40B4-BE49-F238E27FC236}">
                    <a16:creationId xmlns:a16="http://schemas.microsoft.com/office/drawing/2014/main" id="{5A70F133-68C6-7834-70C8-8AD2E2CCC734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1" name="Group 821">
              <a:extLst>
                <a:ext uri="{FF2B5EF4-FFF2-40B4-BE49-F238E27FC236}">
                  <a16:creationId xmlns:a16="http://schemas.microsoft.com/office/drawing/2014/main" id="{DBCDC19F-F00E-0E47-9172-6003971299DD}"/>
                </a:ext>
              </a:extLst>
            </p:cNvPr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2" name="Freeform 822">
                <a:extLst>
                  <a:ext uri="{FF2B5EF4-FFF2-40B4-BE49-F238E27FC236}">
                    <a16:creationId xmlns:a16="http://schemas.microsoft.com/office/drawing/2014/main" id="{92DFF3B5-B0AD-A077-3761-6325BE9F0C5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>
                <a:extLst>
                  <a:ext uri="{FF2B5EF4-FFF2-40B4-BE49-F238E27FC236}">
                    <a16:creationId xmlns:a16="http://schemas.microsoft.com/office/drawing/2014/main" id="{11B04449-01D3-16D1-FC39-DD041E06F24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4" name="Freeform 824">
            <a:extLst>
              <a:ext uri="{FF2B5EF4-FFF2-40B4-BE49-F238E27FC236}">
                <a16:creationId xmlns:a16="http://schemas.microsoft.com/office/drawing/2014/main" id="{8EDB489A-3E9A-1FF9-215A-D3A6F7BAE191}"/>
              </a:ext>
            </a:extLst>
          </p:cNvPr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>
            <a:extLst>
              <a:ext uri="{FF2B5EF4-FFF2-40B4-BE49-F238E27FC236}">
                <a16:creationId xmlns:a16="http://schemas.microsoft.com/office/drawing/2014/main" id="{838BB0C0-B108-E9D0-A73E-FA9D7C0E79E2}"/>
              </a:ext>
            </a:extLst>
          </p:cNvPr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6" name="Freeform 826">
            <a:extLst>
              <a:ext uri="{FF2B5EF4-FFF2-40B4-BE49-F238E27FC236}">
                <a16:creationId xmlns:a16="http://schemas.microsoft.com/office/drawing/2014/main" id="{1DB78A4C-7E01-32FB-55C5-7557E0CE0E99}"/>
              </a:ext>
            </a:extLst>
          </p:cNvPr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7" name="Group 827">
            <a:extLst>
              <a:ext uri="{FF2B5EF4-FFF2-40B4-BE49-F238E27FC236}">
                <a16:creationId xmlns:a16="http://schemas.microsoft.com/office/drawing/2014/main" id="{0DA3A772-3C1E-FB00-B2F7-9800BE537CB5}"/>
              </a:ext>
            </a:extLst>
          </p:cNvPr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8" name="Group 828">
              <a:extLst>
                <a:ext uri="{FF2B5EF4-FFF2-40B4-BE49-F238E27FC236}">
                  <a16:creationId xmlns:a16="http://schemas.microsoft.com/office/drawing/2014/main" id="{E3F8ADB0-94CA-EA4E-3B96-757A00252228}"/>
                </a:ext>
              </a:extLst>
            </p:cNvPr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9" name="Freeform 829">
                <a:extLst>
                  <a:ext uri="{FF2B5EF4-FFF2-40B4-BE49-F238E27FC236}">
                    <a16:creationId xmlns:a16="http://schemas.microsoft.com/office/drawing/2014/main" id="{8A58A726-8981-8D27-37EB-7539BF685D0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>
                <a:extLst>
                  <a:ext uri="{FF2B5EF4-FFF2-40B4-BE49-F238E27FC236}">
                    <a16:creationId xmlns:a16="http://schemas.microsoft.com/office/drawing/2014/main" id="{E2B4AEC4-4DBE-9508-6393-3608FED76EBC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>
              <a:extLst>
                <a:ext uri="{FF2B5EF4-FFF2-40B4-BE49-F238E27FC236}">
                  <a16:creationId xmlns:a16="http://schemas.microsoft.com/office/drawing/2014/main" id="{2A7E1794-6FC6-887D-05BB-7C69BF8973F3}"/>
                </a:ext>
              </a:extLst>
            </p:cNvPr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2" name="Freeform 832">
                <a:extLst>
                  <a:ext uri="{FF2B5EF4-FFF2-40B4-BE49-F238E27FC236}">
                    <a16:creationId xmlns:a16="http://schemas.microsoft.com/office/drawing/2014/main" id="{89CBE4CE-37B6-3FB9-8AF9-AC990D8894CF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>
                <a:extLst>
                  <a:ext uri="{FF2B5EF4-FFF2-40B4-BE49-F238E27FC236}">
                    <a16:creationId xmlns:a16="http://schemas.microsoft.com/office/drawing/2014/main" id="{61DDDC63-D795-09F0-1AFC-87FA19E45A43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>
              <a:extLst>
                <a:ext uri="{FF2B5EF4-FFF2-40B4-BE49-F238E27FC236}">
                  <a16:creationId xmlns:a16="http://schemas.microsoft.com/office/drawing/2014/main" id="{DAF21903-FCA9-8C7B-0956-A5829037980A}"/>
                </a:ext>
              </a:extLst>
            </p:cNvPr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5" name="Freeform 835">
                <a:extLst>
                  <a:ext uri="{FF2B5EF4-FFF2-40B4-BE49-F238E27FC236}">
                    <a16:creationId xmlns:a16="http://schemas.microsoft.com/office/drawing/2014/main" id="{77762EE9-50A6-34D2-60FD-00EFB8765848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>
                <a:extLst>
                  <a:ext uri="{FF2B5EF4-FFF2-40B4-BE49-F238E27FC236}">
                    <a16:creationId xmlns:a16="http://schemas.microsoft.com/office/drawing/2014/main" id="{2E997F19-B7A5-D54F-1F69-1909A5F8CAE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>
              <a:extLst>
                <a:ext uri="{FF2B5EF4-FFF2-40B4-BE49-F238E27FC236}">
                  <a16:creationId xmlns:a16="http://schemas.microsoft.com/office/drawing/2014/main" id="{15144430-6CB0-9671-C951-FD201F50EFFC}"/>
                </a:ext>
              </a:extLst>
            </p:cNvPr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8" name="Freeform 838">
                <a:extLst>
                  <a:ext uri="{FF2B5EF4-FFF2-40B4-BE49-F238E27FC236}">
                    <a16:creationId xmlns:a16="http://schemas.microsoft.com/office/drawing/2014/main" id="{4506D38D-AECD-C3EC-BE14-A25D3E3F987C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>
                <a:extLst>
                  <a:ext uri="{FF2B5EF4-FFF2-40B4-BE49-F238E27FC236}">
                    <a16:creationId xmlns:a16="http://schemas.microsoft.com/office/drawing/2014/main" id="{A0D636F2-E201-1790-75F5-31303F1B43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>
              <a:extLst>
                <a:ext uri="{FF2B5EF4-FFF2-40B4-BE49-F238E27FC236}">
                  <a16:creationId xmlns:a16="http://schemas.microsoft.com/office/drawing/2014/main" id="{D9C6EEFB-EC27-A86D-0447-4962DCD6938E}"/>
                </a:ext>
              </a:extLst>
            </p:cNvPr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1" name="Freeform 841">
                <a:extLst>
                  <a:ext uri="{FF2B5EF4-FFF2-40B4-BE49-F238E27FC236}">
                    <a16:creationId xmlns:a16="http://schemas.microsoft.com/office/drawing/2014/main" id="{50AF01AC-339C-53B5-F632-826096FE746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>
                <a:extLst>
                  <a:ext uri="{FF2B5EF4-FFF2-40B4-BE49-F238E27FC236}">
                    <a16:creationId xmlns:a16="http://schemas.microsoft.com/office/drawing/2014/main" id="{FDB928E9-7134-F367-D808-329FBC609B4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>
              <a:extLst>
                <a:ext uri="{FF2B5EF4-FFF2-40B4-BE49-F238E27FC236}">
                  <a16:creationId xmlns:a16="http://schemas.microsoft.com/office/drawing/2014/main" id="{DC9B2BE0-470C-B22E-560D-24BF29319194}"/>
                </a:ext>
              </a:extLst>
            </p:cNvPr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4" name="Freeform 844">
                <a:extLst>
                  <a:ext uri="{FF2B5EF4-FFF2-40B4-BE49-F238E27FC236}">
                    <a16:creationId xmlns:a16="http://schemas.microsoft.com/office/drawing/2014/main" id="{1B2F69BB-D0FC-B4F0-88A9-B549751B6300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>
                <a:extLst>
                  <a:ext uri="{FF2B5EF4-FFF2-40B4-BE49-F238E27FC236}">
                    <a16:creationId xmlns:a16="http://schemas.microsoft.com/office/drawing/2014/main" id="{AE71100C-4F7B-45F8-63BF-47A3AAB0BE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>
              <a:extLst>
                <a:ext uri="{FF2B5EF4-FFF2-40B4-BE49-F238E27FC236}">
                  <a16:creationId xmlns:a16="http://schemas.microsoft.com/office/drawing/2014/main" id="{21AAEE75-B9D5-3F7B-EEF0-D441DD0C125F}"/>
                </a:ext>
              </a:extLst>
            </p:cNvPr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7" name="Freeform 847">
                <a:extLst>
                  <a:ext uri="{FF2B5EF4-FFF2-40B4-BE49-F238E27FC236}">
                    <a16:creationId xmlns:a16="http://schemas.microsoft.com/office/drawing/2014/main" id="{8B61D815-B503-0EAA-8E70-E9FBD969220E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>
                <a:extLst>
                  <a:ext uri="{FF2B5EF4-FFF2-40B4-BE49-F238E27FC236}">
                    <a16:creationId xmlns:a16="http://schemas.microsoft.com/office/drawing/2014/main" id="{115F17F7-9D02-45D9-DBF5-BE9CDDC27AB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>
              <a:extLst>
                <a:ext uri="{FF2B5EF4-FFF2-40B4-BE49-F238E27FC236}">
                  <a16:creationId xmlns:a16="http://schemas.microsoft.com/office/drawing/2014/main" id="{ED783AF6-656C-710B-E5C2-2396C5D3F14D}"/>
                </a:ext>
              </a:extLst>
            </p:cNvPr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50" name="Freeform 850">
                <a:extLst>
                  <a:ext uri="{FF2B5EF4-FFF2-40B4-BE49-F238E27FC236}">
                    <a16:creationId xmlns:a16="http://schemas.microsoft.com/office/drawing/2014/main" id="{F2B2B238-E8A7-1B12-510B-51E77D02773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>
                <a:extLst>
                  <a:ext uri="{FF2B5EF4-FFF2-40B4-BE49-F238E27FC236}">
                    <a16:creationId xmlns:a16="http://schemas.microsoft.com/office/drawing/2014/main" id="{7D678AEF-6E8C-9C8D-7CEC-011FEBE9B3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>
              <a:extLst>
                <a:ext uri="{FF2B5EF4-FFF2-40B4-BE49-F238E27FC236}">
                  <a16:creationId xmlns:a16="http://schemas.microsoft.com/office/drawing/2014/main" id="{B85E0AD1-546C-5F79-A90E-B3100751F0F5}"/>
                </a:ext>
              </a:extLst>
            </p:cNvPr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3" name="Freeform 853">
                <a:extLst>
                  <a:ext uri="{FF2B5EF4-FFF2-40B4-BE49-F238E27FC236}">
                    <a16:creationId xmlns:a16="http://schemas.microsoft.com/office/drawing/2014/main" id="{70B205C9-6E80-D35F-E1B1-715D03577C7E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>
                <a:extLst>
                  <a:ext uri="{FF2B5EF4-FFF2-40B4-BE49-F238E27FC236}">
                    <a16:creationId xmlns:a16="http://schemas.microsoft.com/office/drawing/2014/main" id="{DC76BB19-3B4B-BB7B-F153-FE615431C076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>
              <a:extLst>
                <a:ext uri="{FF2B5EF4-FFF2-40B4-BE49-F238E27FC236}">
                  <a16:creationId xmlns:a16="http://schemas.microsoft.com/office/drawing/2014/main" id="{7741816F-50D6-435D-5D29-A264B01ADFC0}"/>
                </a:ext>
              </a:extLst>
            </p:cNvPr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6" name="Freeform 856">
                <a:extLst>
                  <a:ext uri="{FF2B5EF4-FFF2-40B4-BE49-F238E27FC236}">
                    <a16:creationId xmlns:a16="http://schemas.microsoft.com/office/drawing/2014/main" id="{0A876A17-8F70-87F1-9206-64670C32A6C1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>
                <a:extLst>
                  <a:ext uri="{FF2B5EF4-FFF2-40B4-BE49-F238E27FC236}">
                    <a16:creationId xmlns:a16="http://schemas.microsoft.com/office/drawing/2014/main" id="{C791FDF2-1C6C-144C-6E5A-C6983ACD6E1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>
              <a:extLst>
                <a:ext uri="{FF2B5EF4-FFF2-40B4-BE49-F238E27FC236}">
                  <a16:creationId xmlns:a16="http://schemas.microsoft.com/office/drawing/2014/main" id="{0EFDD955-3715-D94F-D92A-6D020C315370}"/>
                </a:ext>
              </a:extLst>
            </p:cNvPr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9" name="Freeform 859">
                <a:extLst>
                  <a:ext uri="{FF2B5EF4-FFF2-40B4-BE49-F238E27FC236}">
                    <a16:creationId xmlns:a16="http://schemas.microsoft.com/office/drawing/2014/main" id="{D69AEC11-AF28-7D1B-E538-25455C5A0399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>
                <a:extLst>
                  <a:ext uri="{FF2B5EF4-FFF2-40B4-BE49-F238E27FC236}">
                    <a16:creationId xmlns:a16="http://schemas.microsoft.com/office/drawing/2014/main" id="{FBCAEBA6-F958-2059-00C5-37B4E7611A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>
              <a:extLst>
                <a:ext uri="{FF2B5EF4-FFF2-40B4-BE49-F238E27FC236}">
                  <a16:creationId xmlns:a16="http://schemas.microsoft.com/office/drawing/2014/main" id="{DEB4B169-A975-B9F1-04C7-DE79B6B6DB59}"/>
                </a:ext>
              </a:extLst>
            </p:cNvPr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2" name="Freeform 862">
                <a:extLst>
                  <a:ext uri="{FF2B5EF4-FFF2-40B4-BE49-F238E27FC236}">
                    <a16:creationId xmlns:a16="http://schemas.microsoft.com/office/drawing/2014/main" id="{92123695-6055-9DA8-10B6-7D4503EF04D9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>
                <a:extLst>
                  <a:ext uri="{FF2B5EF4-FFF2-40B4-BE49-F238E27FC236}">
                    <a16:creationId xmlns:a16="http://schemas.microsoft.com/office/drawing/2014/main" id="{CE5AA039-7D25-75C8-6143-887A2FBE150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4" name="AutoShape 864">
              <a:extLst>
                <a:ext uri="{FF2B5EF4-FFF2-40B4-BE49-F238E27FC236}">
                  <a16:creationId xmlns:a16="http://schemas.microsoft.com/office/drawing/2014/main" id="{E8426E7E-FD18-5883-41E1-0E3D0279E649}"/>
                </a:ext>
              </a:extLst>
            </p:cNvPr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5" name="Group 865">
              <a:extLst>
                <a:ext uri="{FF2B5EF4-FFF2-40B4-BE49-F238E27FC236}">
                  <a16:creationId xmlns:a16="http://schemas.microsoft.com/office/drawing/2014/main" id="{3B32614B-A275-C5AB-CDF4-2687D9CDBBDB}"/>
                </a:ext>
              </a:extLst>
            </p:cNvPr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6" name="Freeform 866">
                <a:extLst>
                  <a:ext uri="{FF2B5EF4-FFF2-40B4-BE49-F238E27FC236}">
                    <a16:creationId xmlns:a16="http://schemas.microsoft.com/office/drawing/2014/main" id="{0AB1B009-0806-3340-9C0D-2F6FAFB77ED4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>
                <a:extLst>
                  <a:ext uri="{FF2B5EF4-FFF2-40B4-BE49-F238E27FC236}">
                    <a16:creationId xmlns:a16="http://schemas.microsoft.com/office/drawing/2014/main" id="{BC5D10C1-87B5-E2A4-AB02-C8FA26C97A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>
              <a:extLst>
                <a:ext uri="{FF2B5EF4-FFF2-40B4-BE49-F238E27FC236}">
                  <a16:creationId xmlns:a16="http://schemas.microsoft.com/office/drawing/2014/main" id="{C30EE478-84F2-2310-2C3A-858655BD05A8}"/>
                </a:ext>
              </a:extLst>
            </p:cNvPr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9" name="Freeform 869">
                <a:extLst>
                  <a:ext uri="{FF2B5EF4-FFF2-40B4-BE49-F238E27FC236}">
                    <a16:creationId xmlns:a16="http://schemas.microsoft.com/office/drawing/2014/main" id="{ADD990C5-78F1-1BC1-508D-EC082990E7E4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>
                <a:extLst>
                  <a:ext uri="{FF2B5EF4-FFF2-40B4-BE49-F238E27FC236}">
                    <a16:creationId xmlns:a16="http://schemas.microsoft.com/office/drawing/2014/main" id="{F7F968D7-DDFA-CAFD-8806-361C91269D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>
              <a:extLst>
                <a:ext uri="{FF2B5EF4-FFF2-40B4-BE49-F238E27FC236}">
                  <a16:creationId xmlns:a16="http://schemas.microsoft.com/office/drawing/2014/main" id="{BDC0A0EE-3E52-D6B8-CF0C-75EDED37204D}"/>
                </a:ext>
              </a:extLst>
            </p:cNvPr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2" name="Freeform 872">
                <a:extLst>
                  <a:ext uri="{FF2B5EF4-FFF2-40B4-BE49-F238E27FC236}">
                    <a16:creationId xmlns:a16="http://schemas.microsoft.com/office/drawing/2014/main" id="{4E170574-DB94-944F-BDA3-38C4BECE8249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>
                <a:extLst>
                  <a:ext uri="{FF2B5EF4-FFF2-40B4-BE49-F238E27FC236}">
                    <a16:creationId xmlns:a16="http://schemas.microsoft.com/office/drawing/2014/main" id="{DA8EEB93-1AC6-C15E-3A70-E5AAF0085B6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>
              <a:extLst>
                <a:ext uri="{FF2B5EF4-FFF2-40B4-BE49-F238E27FC236}">
                  <a16:creationId xmlns:a16="http://schemas.microsoft.com/office/drawing/2014/main" id="{2EC3542A-40DB-40AA-88CB-E9B80C890B39}"/>
                </a:ext>
              </a:extLst>
            </p:cNvPr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5" name="Freeform 875">
                <a:extLst>
                  <a:ext uri="{FF2B5EF4-FFF2-40B4-BE49-F238E27FC236}">
                    <a16:creationId xmlns:a16="http://schemas.microsoft.com/office/drawing/2014/main" id="{1D359A23-01D9-C8F4-50AE-6124C48BFCC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>
                <a:extLst>
                  <a:ext uri="{FF2B5EF4-FFF2-40B4-BE49-F238E27FC236}">
                    <a16:creationId xmlns:a16="http://schemas.microsoft.com/office/drawing/2014/main" id="{40B377CD-A1B6-0AA4-CBE4-80486927CD9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>
              <a:extLst>
                <a:ext uri="{FF2B5EF4-FFF2-40B4-BE49-F238E27FC236}">
                  <a16:creationId xmlns:a16="http://schemas.microsoft.com/office/drawing/2014/main" id="{E157D591-239E-62EF-C921-38E38BA2AC40}"/>
                </a:ext>
              </a:extLst>
            </p:cNvPr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8" name="Freeform 878">
                <a:extLst>
                  <a:ext uri="{FF2B5EF4-FFF2-40B4-BE49-F238E27FC236}">
                    <a16:creationId xmlns:a16="http://schemas.microsoft.com/office/drawing/2014/main" id="{4418DC57-68D2-1149-611B-6D67B91218A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>
                <a:extLst>
                  <a:ext uri="{FF2B5EF4-FFF2-40B4-BE49-F238E27FC236}">
                    <a16:creationId xmlns:a16="http://schemas.microsoft.com/office/drawing/2014/main" id="{164704B2-AFBC-93B8-172C-8C74D1A0E75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>
              <a:extLst>
                <a:ext uri="{FF2B5EF4-FFF2-40B4-BE49-F238E27FC236}">
                  <a16:creationId xmlns:a16="http://schemas.microsoft.com/office/drawing/2014/main" id="{43B72F62-04EC-00B6-01A3-D5134695E4A0}"/>
                </a:ext>
              </a:extLst>
            </p:cNvPr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1" name="Freeform 881">
                <a:extLst>
                  <a:ext uri="{FF2B5EF4-FFF2-40B4-BE49-F238E27FC236}">
                    <a16:creationId xmlns:a16="http://schemas.microsoft.com/office/drawing/2014/main" id="{1F947D56-BF98-9308-DBEF-D245434E2FB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>
                <a:extLst>
                  <a:ext uri="{FF2B5EF4-FFF2-40B4-BE49-F238E27FC236}">
                    <a16:creationId xmlns:a16="http://schemas.microsoft.com/office/drawing/2014/main" id="{6018CF0B-D510-CA5C-910D-83ED5627AC4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>
              <a:extLst>
                <a:ext uri="{FF2B5EF4-FFF2-40B4-BE49-F238E27FC236}">
                  <a16:creationId xmlns:a16="http://schemas.microsoft.com/office/drawing/2014/main" id="{D4F185DF-3BD4-0F5B-6D55-6D4EB80199CF}"/>
                </a:ext>
              </a:extLst>
            </p:cNvPr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4" name="Freeform 884">
                <a:extLst>
                  <a:ext uri="{FF2B5EF4-FFF2-40B4-BE49-F238E27FC236}">
                    <a16:creationId xmlns:a16="http://schemas.microsoft.com/office/drawing/2014/main" id="{F0A7E6D2-2906-53C3-5708-054ADB0DA03D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>
                <a:extLst>
                  <a:ext uri="{FF2B5EF4-FFF2-40B4-BE49-F238E27FC236}">
                    <a16:creationId xmlns:a16="http://schemas.microsoft.com/office/drawing/2014/main" id="{0E8F47F3-8991-C517-5970-D237177A510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6" name="AutoShape 886">
              <a:extLst>
                <a:ext uri="{FF2B5EF4-FFF2-40B4-BE49-F238E27FC236}">
                  <a16:creationId xmlns:a16="http://schemas.microsoft.com/office/drawing/2014/main" id="{E9DDB362-5D3E-C0A5-4B01-808E07781774}"/>
                </a:ext>
              </a:extLst>
            </p:cNvPr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7" name="Group 887">
              <a:extLst>
                <a:ext uri="{FF2B5EF4-FFF2-40B4-BE49-F238E27FC236}">
                  <a16:creationId xmlns:a16="http://schemas.microsoft.com/office/drawing/2014/main" id="{F02C5686-6893-DAF3-4F85-FE0CEA590082}"/>
                </a:ext>
              </a:extLst>
            </p:cNvPr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8" name="Freeform 888">
                <a:extLst>
                  <a:ext uri="{FF2B5EF4-FFF2-40B4-BE49-F238E27FC236}">
                    <a16:creationId xmlns:a16="http://schemas.microsoft.com/office/drawing/2014/main" id="{9CB385B0-A5DC-A0E8-BCD9-AC7B5F221056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>
                <a:extLst>
                  <a:ext uri="{FF2B5EF4-FFF2-40B4-BE49-F238E27FC236}">
                    <a16:creationId xmlns:a16="http://schemas.microsoft.com/office/drawing/2014/main" id="{5A01B25B-C205-E23D-C283-D9A6DA266D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>
              <a:extLst>
                <a:ext uri="{FF2B5EF4-FFF2-40B4-BE49-F238E27FC236}">
                  <a16:creationId xmlns:a16="http://schemas.microsoft.com/office/drawing/2014/main" id="{864EA409-DF7C-8CB8-21F3-981DC23DF7D4}"/>
                </a:ext>
              </a:extLst>
            </p:cNvPr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1" name="Freeform 891">
                <a:extLst>
                  <a:ext uri="{FF2B5EF4-FFF2-40B4-BE49-F238E27FC236}">
                    <a16:creationId xmlns:a16="http://schemas.microsoft.com/office/drawing/2014/main" id="{84CEE24F-0086-6EA5-EAB8-57570D96E2A6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>
                <a:extLst>
                  <a:ext uri="{FF2B5EF4-FFF2-40B4-BE49-F238E27FC236}">
                    <a16:creationId xmlns:a16="http://schemas.microsoft.com/office/drawing/2014/main" id="{9DD6C005-EFEC-4B28-9992-03CAE313315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>
              <a:extLst>
                <a:ext uri="{FF2B5EF4-FFF2-40B4-BE49-F238E27FC236}">
                  <a16:creationId xmlns:a16="http://schemas.microsoft.com/office/drawing/2014/main" id="{5D700EAA-3259-3481-63AF-0D84F129DFA1}"/>
                </a:ext>
              </a:extLst>
            </p:cNvPr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4" name="Freeform 894">
                <a:extLst>
                  <a:ext uri="{FF2B5EF4-FFF2-40B4-BE49-F238E27FC236}">
                    <a16:creationId xmlns:a16="http://schemas.microsoft.com/office/drawing/2014/main" id="{C9606CE4-2E2B-9123-8386-D9D90CF9215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>
                <a:extLst>
                  <a:ext uri="{FF2B5EF4-FFF2-40B4-BE49-F238E27FC236}">
                    <a16:creationId xmlns:a16="http://schemas.microsoft.com/office/drawing/2014/main" id="{6CC7C668-948B-FB89-39F1-677568315A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>
              <a:extLst>
                <a:ext uri="{FF2B5EF4-FFF2-40B4-BE49-F238E27FC236}">
                  <a16:creationId xmlns:a16="http://schemas.microsoft.com/office/drawing/2014/main" id="{5B327016-64D4-7C63-28F2-9F7E4C145D02}"/>
                </a:ext>
              </a:extLst>
            </p:cNvPr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7" name="Freeform 897">
                <a:extLst>
                  <a:ext uri="{FF2B5EF4-FFF2-40B4-BE49-F238E27FC236}">
                    <a16:creationId xmlns:a16="http://schemas.microsoft.com/office/drawing/2014/main" id="{394CA261-CFA5-DBBC-6651-1280F2837E4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>
                <a:extLst>
                  <a:ext uri="{FF2B5EF4-FFF2-40B4-BE49-F238E27FC236}">
                    <a16:creationId xmlns:a16="http://schemas.microsoft.com/office/drawing/2014/main" id="{3A209E4D-DC67-7063-ECC9-6E140D0A270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>
              <a:extLst>
                <a:ext uri="{FF2B5EF4-FFF2-40B4-BE49-F238E27FC236}">
                  <a16:creationId xmlns:a16="http://schemas.microsoft.com/office/drawing/2014/main" id="{81BCBB94-5A18-1349-A5E2-64C53D94C22A}"/>
                </a:ext>
              </a:extLst>
            </p:cNvPr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900" name="Freeform 900">
                <a:extLst>
                  <a:ext uri="{FF2B5EF4-FFF2-40B4-BE49-F238E27FC236}">
                    <a16:creationId xmlns:a16="http://schemas.microsoft.com/office/drawing/2014/main" id="{0828DA83-491F-E2BE-8B01-8467895FD185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>
                <a:extLst>
                  <a:ext uri="{FF2B5EF4-FFF2-40B4-BE49-F238E27FC236}">
                    <a16:creationId xmlns:a16="http://schemas.microsoft.com/office/drawing/2014/main" id="{A6518882-A5B3-45D5-6034-47016180F0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>
              <a:extLst>
                <a:ext uri="{FF2B5EF4-FFF2-40B4-BE49-F238E27FC236}">
                  <a16:creationId xmlns:a16="http://schemas.microsoft.com/office/drawing/2014/main" id="{EE07B684-5CF0-C535-D596-CCE53A0DFBAD}"/>
                </a:ext>
              </a:extLst>
            </p:cNvPr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3" name="Freeform 903">
                <a:extLst>
                  <a:ext uri="{FF2B5EF4-FFF2-40B4-BE49-F238E27FC236}">
                    <a16:creationId xmlns:a16="http://schemas.microsoft.com/office/drawing/2014/main" id="{C48A8079-F14E-1EBC-09EE-B5DF2091ECEB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>
                <a:extLst>
                  <a:ext uri="{FF2B5EF4-FFF2-40B4-BE49-F238E27FC236}">
                    <a16:creationId xmlns:a16="http://schemas.microsoft.com/office/drawing/2014/main" id="{0703B978-8471-F0A7-D304-194B4074568B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>
              <a:extLst>
                <a:ext uri="{FF2B5EF4-FFF2-40B4-BE49-F238E27FC236}">
                  <a16:creationId xmlns:a16="http://schemas.microsoft.com/office/drawing/2014/main" id="{7299F2D3-5178-E17F-9CE5-075F7DB60A1F}"/>
                </a:ext>
              </a:extLst>
            </p:cNvPr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6" name="Freeform 906">
                <a:extLst>
                  <a:ext uri="{FF2B5EF4-FFF2-40B4-BE49-F238E27FC236}">
                    <a16:creationId xmlns:a16="http://schemas.microsoft.com/office/drawing/2014/main" id="{34B7426F-D6BF-C76B-4B41-FAF59F32077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>
                <a:extLst>
                  <a:ext uri="{FF2B5EF4-FFF2-40B4-BE49-F238E27FC236}">
                    <a16:creationId xmlns:a16="http://schemas.microsoft.com/office/drawing/2014/main" id="{A1F6973C-554B-B7C8-AC91-3E379B0ED900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>
              <a:extLst>
                <a:ext uri="{FF2B5EF4-FFF2-40B4-BE49-F238E27FC236}">
                  <a16:creationId xmlns:a16="http://schemas.microsoft.com/office/drawing/2014/main" id="{D3DF98B7-74CC-4909-55A6-2D26589B9775}"/>
                </a:ext>
              </a:extLst>
            </p:cNvPr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9" name="Freeform 909">
                <a:extLst>
                  <a:ext uri="{FF2B5EF4-FFF2-40B4-BE49-F238E27FC236}">
                    <a16:creationId xmlns:a16="http://schemas.microsoft.com/office/drawing/2014/main" id="{223BA44F-645F-AFA5-BED2-AE4929C0755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>
                <a:extLst>
                  <a:ext uri="{FF2B5EF4-FFF2-40B4-BE49-F238E27FC236}">
                    <a16:creationId xmlns:a16="http://schemas.microsoft.com/office/drawing/2014/main" id="{E7EBEE9E-3ABD-9620-90E2-ADB1EDAD73DC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>
              <a:extLst>
                <a:ext uri="{FF2B5EF4-FFF2-40B4-BE49-F238E27FC236}">
                  <a16:creationId xmlns:a16="http://schemas.microsoft.com/office/drawing/2014/main" id="{2A5A3F5F-0FCE-421A-1376-B47F60E59E3F}"/>
                </a:ext>
              </a:extLst>
            </p:cNvPr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2" name="Freeform 912">
                <a:extLst>
                  <a:ext uri="{FF2B5EF4-FFF2-40B4-BE49-F238E27FC236}">
                    <a16:creationId xmlns:a16="http://schemas.microsoft.com/office/drawing/2014/main" id="{CDA38219-6470-0721-0445-12EFDF82082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>
                <a:extLst>
                  <a:ext uri="{FF2B5EF4-FFF2-40B4-BE49-F238E27FC236}">
                    <a16:creationId xmlns:a16="http://schemas.microsoft.com/office/drawing/2014/main" id="{83B66E61-F01C-2B59-DDDA-F4F1317B86BD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>
              <a:extLst>
                <a:ext uri="{FF2B5EF4-FFF2-40B4-BE49-F238E27FC236}">
                  <a16:creationId xmlns:a16="http://schemas.microsoft.com/office/drawing/2014/main" id="{C5A0F9BA-2621-5233-CC2D-630D32E88A99}"/>
                </a:ext>
              </a:extLst>
            </p:cNvPr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5" name="Freeform 915">
                <a:extLst>
                  <a:ext uri="{FF2B5EF4-FFF2-40B4-BE49-F238E27FC236}">
                    <a16:creationId xmlns:a16="http://schemas.microsoft.com/office/drawing/2014/main" id="{58B07058-AC50-38E1-73FA-AA7D326932B9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>
                <a:extLst>
                  <a:ext uri="{FF2B5EF4-FFF2-40B4-BE49-F238E27FC236}">
                    <a16:creationId xmlns:a16="http://schemas.microsoft.com/office/drawing/2014/main" id="{6F94299D-2B99-53B4-E10F-CB99BEC64885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7" name="AutoShape 917">
              <a:extLst>
                <a:ext uri="{FF2B5EF4-FFF2-40B4-BE49-F238E27FC236}">
                  <a16:creationId xmlns:a16="http://schemas.microsoft.com/office/drawing/2014/main" id="{59AAED39-2E53-40F1-BC9A-0295346768F1}"/>
                </a:ext>
              </a:extLst>
            </p:cNvPr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8" name="Group 918">
              <a:extLst>
                <a:ext uri="{FF2B5EF4-FFF2-40B4-BE49-F238E27FC236}">
                  <a16:creationId xmlns:a16="http://schemas.microsoft.com/office/drawing/2014/main" id="{B445EDAE-3E67-D002-CA99-0845E5868C42}"/>
                </a:ext>
              </a:extLst>
            </p:cNvPr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9" name="Freeform 919">
                <a:extLst>
                  <a:ext uri="{FF2B5EF4-FFF2-40B4-BE49-F238E27FC236}">
                    <a16:creationId xmlns:a16="http://schemas.microsoft.com/office/drawing/2014/main" id="{09585FC9-21D1-0D52-618F-8301525A965C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>
                <a:extLst>
                  <a:ext uri="{FF2B5EF4-FFF2-40B4-BE49-F238E27FC236}">
                    <a16:creationId xmlns:a16="http://schemas.microsoft.com/office/drawing/2014/main" id="{8EEF12E9-0EF1-6288-985A-3FB875D1A252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>
              <a:extLst>
                <a:ext uri="{FF2B5EF4-FFF2-40B4-BE49-F238E27FC236}">
                  <a16:creationId xmlns:a16="http://schemas.microsoft.com/office/drawing/2014/main" id="{5584B1BE-C678-108A-67F0-244467059977}"/>
                </a:ext>
              </a:extLst>
            </p:cNvPr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2" name="Freeform 922">
                <a:extLst>
                  <a:ext uri="{FF2B5EF4-FFF2-40B4-BE49-F238E27FC236}">
                    <a16:creationId xmlns:a16="http://schemas.microsoft.com/office/drawing/2014/main" id="{3B19CFB7-F0F8-CD2E-05EF-16078746B009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>
                <a:extLst>
                  <a:ext uri="{FF2B5EF4-FFF2-40B4-BE49-F238E27FC236}">
                    <a16:creationId xmlns:a16="http://schemas.microsoft.com/office/drawing/2014/main" id="{9DAD79D8-FFCF-208B-934E-65CC279FB863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>
              <a:extLst>
                <a:ext uri="{FF2B5EF4-FFF2-40B4-BE49-F238E27FC236}">
                  <a16:creationId xmlns:a16="http://schemas.microsoft.com/office/drawing/2014/main" id="{82F733E8-C55D-EFE4-D2E4-4FC835E6FFE5}"/>
                </a:ext>
              </a:extLst>
            </p:cNvPr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5" name="Freeform 925">
                <a:extLst>
                  <a:ext uri="{FF2B5EF4-FFF2-40B4-BE49-F238E27FC236}">
                    <a16:creationId xmlns:a16="http://schemas.microsoft.com/office/drawing/2014/main" id="{856D7216-B45D-BB00-E17E-E75B8007BD22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>
                <a:extLst>
                  <a:ext uri="{FF2B5EF4-FFF2-40B4-BE49-F238E27FC236}">
                    <a16:creationId xmlns:a16="http://schemas.microsoft.com/office/drawing/2014/main" id="{543F9F92-367C-7FEB-1EE8-650AE09E273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7" name="AutoShape 927">
              <a:extLst>
                <a:ext uri="{FF2B5EF4-FFF2-40B4-BE49-F238E27FC236}">
                  <a16:creationId xmlns:a16="http://schemas.microsoft.com/office/drawing/2014/main" id="{BA9802A2-3DE0-E352-2AF1-0E3CDDA23C25}"/>
                </a:ext>
              </a:extLst>
            </p:cNvPr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8" name="AutoShape 928">
              <a:extLst>
                <a:ext uri="{FF2B5EF4-FFF2-40B4-BE49-F238E27FC236}">
                  <a16:creationId xmlns:a16="http://schemas.microsoft.com/office/drawing/2014/main" id="{17E95657-5378-1182-88C3-6F9F60A30997}"/>
                </a:ext>
              </a:extLst>
            </p:cNvPr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9" name="Group 929">
              <a:extLst>
                <a:ext uri="{FF2B5EF4-FFF2-40B4-BE49-F238E27FC236}">
                  <a16:creationId xmlns:a16="http://schemas.microsoft.com/office/drawing/2014/main" id="{B1A26C12-13CF-D074-7F6A-56B6DE099244}"/>
                </a:ext>
              </a:extLst>
            </p:cNvPr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30" name="Freeform 930">
                <a:extLst>
                  <a:ext uri="{FF2B5EF4-FFF2-40B4-BE49-F238E27FC236}">
                    <a16:creationId xmlns:a16="http://schemas.microsoft.com/office/drawing/2014/main" id="{1DC6AAAA-FBFE-4BCC-043B-BAECB5C210BA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>
                <a:extLst>
                  <a:ext uri="{FF2B5EF4-FFF2-40B4-BE49-F238E27FC236}">
                    <a16:creationId xmlns:a16="http://schemas.microsoft.com/office/drawing/2014/main" id="{70FB0670-5C4B-D91F-A149-9FE4B3FBB06B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>
              <a:extLst>
                <a:ext uri="{FF2B5EF4-FFF2-40B4-BE49-F238E27FC236}">
                  <a16:creationId xmlns:a16="http://schemas.microsoft.com/office/drawing/2014/main" id="{39596470-D966-D637-866A-54B24492A68E}"/>
                </a:ext>
              </a:extLst>
            </p:cNvPr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3" name="Freeform 933">
                <a:extLst>
                  <a:ext uri="{FF2B5EF4-FFF2-40B4-BE49-F238E27FC236}">
                    <a16:creationId xmlns:a16="http://schemas.microsoft.com/office/drawing/2014/main" id="{7119D85A-FC77-9202-EBF3-2344E70365D1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>
                <a:extLst>
                  <a:ext uri="{FF2B5EF4-FFF2-40B4-BE49-F238E27FC236}">
                    <a16:creationId xmlns:a16="http://schemas.microsoft.com/office/drawing/2014/main" id="{026B6D26-7B7B-5F9E-6E28-40869C0763AF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>
              <a:extLst>
                <a:ext uri="{FF2B5EF4-FFF2-40B4-BE49-F238E27FC236}">
                  <a16:creationId xmlns:a16="http://schemas.microsoft.com/office/drawing/2014/main" id="{8399028C-3CB5-9CE1-5569-E53AB44BE612}"/>
                </a:ext>
              </a:extLst>
            </p:cNvPr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6" name="Freeform 936">
                <a:extLst>
                  <a:ext uri="{FF2B5EF4-FFF2-40B4-BE49-F238E27FC236}">
                    <a16:creationId xmlns:a16="http://schemas.microsoft.com/office/drawing/2014/main" id="{D088A3F6-B249-83D4-00FC-EC4907B269B8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>
                <a:extLst>
                  <a:ext uri="{FF2B5EF4-FFF2-40B4-BE49-F238E27FC236}">
                    <a16:creationId xmlns:a16="http://schemas.microsoft.com/office/drawing/2014/main" id="{432FA652-6194-0E4A-3286-9AFC901A69CA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>
              <a:extLst>
                <a:ext uri="{FF2B5EF4-FFF2-40B4-BE49-F238E27FC236}">
                  <a16:creationId xmlns:a16="http://schemas.microsoft.com/office/drawing/2014/main" id="{483B6236-3688-5D06-9E06-7F926C760203}"/>
                </a:ext>
              </a:extLst>
            </p:cNvPr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9" name="Freeform 939">
                <a:extLst>
                  <a:ext uri="{FF2B5EF4-FFF2-40B4-BE49-F238E27FC236}">
                    <a16:creationId xmlns:a16="http://schemas.microsoft.com/office/drawing/2014/main" id="{3DDE2255-986B-79CB-CBD8-695352D76CDA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>
                <a:extLst>
                  <a:ext uri="{FF2B5EF4-FFF2-40B4-BE49-F238E27FC236}">
                    <a16:creationId xmlns:a16="http://schemas.microsoft.com/office/drawing/2014/main" id="{E587BDCF-3330-04A7-7189-420573073D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>
              <a:extLst>
                <a:ext uri="{FF2B5EF4-FFF2-40B4-BE49-F238E27FC236}">
                  <a16:creationId xmlns:a16="http://schemas.microsoft.com/office/drawing/2014/main" id="{FD2078FC-F8A9-A4E9-354A-99014345C6D6}"/>
                </a:ext>
              </a:extLst>
            </p:cNvPr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2" name="Freeform 942">
                <a:extLst>
                  <a:ext uri="{FF2B5EF4-FFF2-40B4-BE49-F238E27FC236}">
                    <a16:creationId xmlns:a16="http://schemas.microsoft.com/office/drawing/2014/main" id="{C4EE9417-6A39-762A-5A37-B172B472A08C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>
                <a:extLst>
                  <a:ext uri="{FF2B5EF4-FFF2-40B4-BE49-F238E27FC236}">
                    <a16:creationId xmlns:a16="http://schemas.microsoft.com/office/drawing/2014/main" id="{46EA2E18-5653-2548-1E46-EB61F0D26E5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>
              <a:extLst>
                <a:ext uri="{FF2B5EF4-FFF2-40B4-BE49-F238E27FC236}">
                  <a16:creationId xmlns:a16="http://schemas.microsoft.com/office/drawing/2014/main" id="{D7A63065-4E70-F163-F7D6-476B56830560}"/>
                </a:ext>
              </a:extLst>
            </p:cNvPr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5" name="Freeform 945">
                <a:extLst>
                  <a:ext uri="{FF2B5EF4-FFF2-40B4-BE49-F238E27FC236}">
                    <a16:creationId xmlns:a16="http://schemas.microsoft.com/office/drawing/2014/main" id="{53380F9B-EFCF-3E8D-B081-446BD636AAF9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>
                <a:extLst>
                  <a:ext uri="{FF2B5EF4-FFF2-40B4-BE49-F238E27FC236}">
                    <a16:creationId xmlns:a16="http://schemas.microsoft.com/office/drawing/2014/main" id="{E81CB832-B552-A0DB-159F-7D48F59A4E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>
              <a:extLst>
                <a:ext uri="{FF2B5EF4-FFF2-40B4-BE49-F238E27FC236}">
                  <a16:creationId xmlns:a16="http://schemas.microsoft.com/office/drawing/2014/main" id="{006FDD40-C99B-8534-13E9-F322451F4F61}"/>
                </a:ext>
              </a:extLst>
            </p:cNvPr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8" name="Freeform 948">
                <a:extLst>
                  <a:ext uri="{FF2B5EF4-FFF2-40B4-BE49-F238E27FC236}">
                    <a16:creationId xmlns:a16="http://schemas.microsoft.com/office/drawing/2014/main" id="{65C96D57-DD9F-10E4-FB83-0A75B79B490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>
                <a:extLst>
                  <a:ext uri="{FF2B5EF4-FFF2-40B4-BE49-F238E27FC236}">
                    <a16:creationId xmlns:a16="http://schemas.microsoft.com/office/drawing/2014/main" id="{7DF6CFC6-C67F-0735-6B70-54403B4A26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>
              <a:extLst>
                <a:ext uri="{FF2B5EF4-FFF2-40B4-BE49-F238E27FC236}">
                  <a16:creationId xmlns:a16="http://schemas.microsoft.com/office/drawing/2014/main" id="{1030FC8F-1828-970E-AA94-B0A92947C428}"/>
                </a:ext>
              </a:extLst>
            </p:cNvPr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1" name="Freeform 951">
                <a:extLst>
                  <a:ext uri="{FF2B5EF4-FFF2-40B4-BE49-F238E27FC236}">
                    <a16:creationId xmlns:a16="http://schemas.microsoft.com/office/drawing/2014/main" id="{1F0A7918-265E-A593-0C7B-E538333B30E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>
                <a:extLst>
                  <a:ext uri="{FF2B5EF4-FFF2-40B4-BE49-F238E27FC236}">
                    <a16:creationId xmlns:a16="http://schemas.microsoft.com/office/drawing/2014/main" id="{71E4F349-14CA-05EF-FC84-2CE71EA158FA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>
              <a:extLst>
                <a:ext uri="{FF2B5EF4-FFF2-40B4-BE49-F238E27FC236}">
                  <a16:creationId xmlns:a16="http://schemas.microsoft.com/office/drawing/2014/main" id="{CAA84C04-3E5B-0BFD-011A-76CF16B1D3A2}"/>
                </a:ext>
              </a:extLst>
            </p:cNvPr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4" name="Freeform 954">
                <a:extLst>
                  <a:ext uri="{FF2B5EF4-FFF2-40B4-BE49-F238E27FC236}">
                    <a16:creationId xmlns:a16="http://schemas.microsoft.com/office/drawing/2014/main" id="{A0E046DF-DF1B-AAF3-2591-CC2E74B4A9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>
                <a:extLst>
                  <a:ext uri="{FF2B5EF4-FFF2-40B4-BE49-F238E27FC236}">
                    <a16:creationId xmlns:a16="http://schemas.microsoft.com/office/drawing/2014/main" id="{26D00B9F-072D-80B7-2C5D-809122AAF2C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6" name="AutoShape 956">
              <a:extLst>
                <a:ext uri="{FF2B5EF4-FFF2-40B4-BE49-F238E27FC236}">
                  <a16:creationId xmlns:a16="http://schemas.microsoft.com/office/drawing/2014/main" id="{B1294FAD-A720-4E60-A7EB-14A0ADFA14A3}"/>
                </a:ext>
              </a:extLst>
            </p:cNvPr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7" name="Group 957">
              <a:extLst>
                <a:ext uri="{FF2B5EF4-FFF2-40B4-BE49-F238E27FC236}">
                  <a16:creationId xmlns:a16="http://schemas.microsoft.com/office/drawing/2014/main" id="{92F55B6F-3F45-B17A-AE89-BC4885747A68}"/>
                </a:ext>
              </a:extLst>
            </p:cNvPr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8" name="Freeform 958">
                <a:extLst>
                  <a:ext uri="{FF2B5EF4-FFF2-40B4-BE49-F238E27FC236}">
                    <a16:creationId xmlns:a16="http://schemas.microsoft.com/office/drawing/2014/main" id="{95D1A29D-0E95-AF54-9BFD-00999DD7E778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>
                <a:extLst>
                  <a:ext uri="{FF2B5EF4-FFF2-40B4-BE49-F238E27FC236}">
                    <a16:creationId xmlns:a16="http://schemas.microsoft.com/office/drawing/2014/main" id="{08633C9B-77F7-105D-CFFB-56B988587295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>
              <a:extLst>
                <a:ext uri="{FF2B5EF4-FFF2-40B4-BE49-F238E27FC236}">
                  <a16:creationId xmlns:a16="http://schemas.microsoft.com/office/drawing/2014/main" id="{A546875E-4072-8297-B924-35A3053C8022}"/>
                </a:ext>
              </a:extLst>
            </p:cNvPr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1" name="Freeform 961">
                <a:extLst>
                  <a:ext uri="{FF2B5EF4-FFF2-40B4-BE49-F238E27FC236}">
                    <a16:creationId xmlns:a16="http://schemas.microsoft.com/office/drawing/2014/main" id="{93F09D38-BE54-8039-3940-BFCBA810765E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>
                <a:extLst>
                  <a:ext uri="{FF2B5EF4-FFF2-40B4-BE49-F238E27FC236}">
                    <a16:creationId xmlns:a16="http://schemas.microsoft.com/office/drawing/2014/main" id="{7E15BC3B-D7B4-E8D5-8730-17D452D19511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>
              <a:extLst>
                <a:ext uri="{FF2B5EF4-FFF2-40B4-BE49-F238E27FC236}">
                  <a16:creationId xmlns:a16="http://schemas.microsoft.com/office/drawing/2014/main" id="{52D7F58A-14F5-56A4-0F2D-03F14DA62636}"/>
                </a:ext>
              </a:extLst>
            </p:cNvPr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4" name="Freeform 964">
                <a:extLst>
                  <a:ext uri="{FF2B5EF4-FFF2-40B4-BE49-F238E27FC236}">
                    <a16:creationId xmlns:a16="http://schemas.microsoft.com/office/drawing/2014/main" id="{149455AC-3F1F-C40E-64C2-D075E3B7EAA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>
                <a:extLst>
                  <a:ext uri="{FF2B5EF4-FFF2-40B4-BE49-F238E27FC236}">
                    <a16:creationId xmlns:a16="http://schemas.microsoft.com/office/drawing/2014/main" id="{DE607ADA-C7EC-6983-A670-C350E5A7E6E8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>
              <a:extLst>
                <a:ext uri="{FF2B5EF4-FFF2-40B4-BE49-F238E27FC236}">
                  <a16:creationId xmlns:a16="http://schemas.microsoft.com/office/drawing/2014/main" id="{8BEAAC82-FA96-176B-6F48-FB3B8015DB05}"/>
                </a:ext>
              </a:extLst>
            </p:cNvPr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7" name="Freeform 967">
                <a:extLst>
                  <a:ext uri="{FF2B5EF4-FFF2-40B4-BE49-F238E27FC236}">
                    <a16:creationId xmlns:a16="http://schemas.microsoft.com/office/drawing/2014/main" id="{D15C02E1-098A-C0EF-FF74-522C883A2961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>
                <a:extLst>
                  <a:ext uri="{FF2B5EF4-FFF2-40B4-BE49-F238E27FC236}">
                    <a16:creationId xmlns:a16="http://schemas.microsoft.com/office/drawing/2014/main" id="{ADC1C77C-1D9C-5D34-3E7A-4848568C5145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>
              <a:extLst>
                <a:ext uri="{FF2B5EF4-FFF2-40B4-BE49-F238E27FC236}">
                  <a16:creationId xmlns:a16="http://schemas.microsoft.com/office/drawing/2014/main" id="{059B35A3-EDE9-D02B-BE63-ABFD73017D75}"/>
                </a:ext>
              </a:extLst>
            </p:cNvPr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70" name="Freeform 970">
                <a:extLst>
                  <a:ext uri="{FF2B5EF4-FFF2-40B4-BE49-F238E27FC236}">
                    <a16:creationId xmlns:a16="http://schemas.microsoft.com/office/drawing/2014/main" id="{73FA1F07-8BCC-DC63-7355-94EFDFE89098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>
                <a:extLst>
                  <a:ext uri="{FF2B5EF4-FFF2-40B4-BE49-F238E27FC236}">
                    <a16:creationId xmlns:a16="http://schemas.microsoft.com/office/drawing/2014/main" id="{F911B117-CB91-E591-5200-22828648F93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>
              <a:extLst>
                <a:ext uri="{FF2B5EF4-FFF2-40B4-BE49-F238E27FC236}">
                  <a16:creationId xmlns:a16="http://schemas.microsoft.com/office/drawing/2014/main" id="{5D799B5D-C87F-BA7D-4B31-1C5E562881A5}"/>
                </a:ext>
              </a:extLst>
            </p:cNvPr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3" name="Freeform 973">
                <a:extLst>
                  <a:ext uri="{FF2B5EF4-FFF2-40B4-BE49-F238E27FC236}">
                    <a16:creationId xmlns:a16="http://schemas.microsoft.com/office/drawing/2014/main" id="{A9121830-0ADC-CE0F-6E3A-ECFF8A3E84A2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>
                <a:extLst>
                  <a:ext uri="{FF2B5EF4-FFF2-40B4-BE49-F238E27FC236}">
                    <a16:creationId xmlns:a16="http://schemas.microsoft.com/office/drawing/2014/main" id="{1835D016-91BA-CF8C-DA34-C8C0AA789B2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>
              <a:extLst>
                <a:ext uri="{FF2B5EF4-FFF2-40B4-BE49-F238E27FC236}">
                  <a16:creationId xmlns:a16="http://schemas.microsoft.com/office/drawing/2014/main" id="{89804A5B-4178-AEBD-FDBF-A7933290EFE3}"/>
                </a:ext>
              </a:extLst>
            </p:cNvPr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6" name="Freeform 976">
                <a:extLst>
                  <a:ext uri="{FF2B5EF4-FFF2-40B4-BE49-F238E27FC236}">
                    <a16:creationId xmlns:a16="http://schemas.microsoft.com/office/drawing/2014/main" id="{81C617F5-4DB0-5095-E969-703D1F82362F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>
                <a:extLst>
                  <a:ext uri="{FF2B5EF4-FFF2-40B4-BE49-F238E27FC236}">
                    <a16:creationId xmlns:a16="http://schemas.microsoft.com/office/drawing/2014/main" id="{785942F3-4AC3-53D8-27A1-D01E7ABC8B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>
              <a:extLst>
                <a:ext uri="{FF2B5EF4-FFF2-40B4-BE49-F238E27FC236}">
                  <a16:creationId xmlns:a16="http://schemas.microsoft.com/office/drawing/2014/main" id="{FBABCAD8-225B-E6A7-A055-965BC270CA5B}"/>
                </a:ext>
              </a:extLst>
            </p:cNvPr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9" name="Freeform 979">
                <a:extLst>
                  <a:ext uri="{FF2B5EF4-FFF2-40B4-BE49-F238E27FC236}">
                    <a16:creationId xmlns:a16="http://schemas.microsoft.com/office/drawing/2014/main" id="{ABA9788A-49BC-E876-D9F9-8FEB04D11732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>
                <a:extLst>
                  <a:ext uri="{FF2B5EF4-FFF2-40B4-BE49-F238E27FC236}">
                    <a16:creationId xmlns:a16="http://schemas.microsoft.com/office/drawing/2014/main" id="{1716AC84-C058-6A60-B87D-7FA160753F5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>
              <a:extLst>
                <a:ext uri="{FF2B5EF4-FFF2-40B4-BE49-F238E27FC236}">
                  <a16:creationId xmlns:a16="http://schemas.microsoft.com/office/drawing/2014/main" id="{A0E08971-C327-6EB7-2A7D-D4F2077D33C8}"/>
                </a:ext>
              </a:extLst>
            </p:cNvPr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2" name="Freeform 982">
                <a:extLst>
                  <a:ext uri="{FF2B5EF4-FFF2-40B4-BE49-F238E27FC236}">
                    <a16:creationId xmlns:a16="http://schemas.microsoft.com/office/drawing/2014/main" id="{E9648605-91A6-D07B-7DEF-771D69A2BB36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>
                <a:extLst>
                  <a:ext uri="{FF2B5EF4-FFF2-40B4-BE49-F238E27FC236}">
                    <a16:creationId xmlns:a16="http://schemas.microsoft.com/office/drawing/2014/main" id="{20A76153-B455-EF6C-3E7E-F5450608FD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>
              <a:extLst>
                <a:ext uri="{FF2B5EF4-FFF2-40B4-BE49-F238E27FC236}">
                  <a16:creationId xmlns:a16="http://schemas.microsoft.com/office/drawing/2014/main" id="{3A5C0D76-E8C3-F7F4-68C0-FA2D13A0E3A2}"/>
                </a:ext>
              </a:extLst>
            </p:cNvPr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5" name="Freeform 985">
                <a:extLst>
                  <a:ext uri="{FF2B5EF4-FFF2-40B4-BE49-F238E27FC236}">
                    <a16:creationId xmlns:a16="http://schemas.microsoft.com/office/drawing/2014/main" id="{A820EFFE-1D47-F564-2E7C-064330F7C5D7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>
                <a:extLst>
                  <a:ext uri="{FF2B5EF4-FFF2-40B4-BE49-F238E27FC236}">
                    <a16:creationId xmlns:a16="http://schemas.microsoft.com/office/drawing/2014/main" id="{A2AFDD94-43D3-9A10-0077-412E5096503B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>
              <a:extLst>
                <a:ext uri="{FF2B5EF4-FFF2-40B4-BE49-F238E27FC236}">
                  <a16:creationId xmlns:a16="http://schemas.microsoft.com/office/drawing/2014/main" id="{66EA7379-3589-6D11-0056-7191546FF53D}"/>
                </a:ext>
              </a:extLst>
            </p:cNvPr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8" name="Freeform 988">
                <a:extLst>
                  <a:ext uri="{FF2B5EF4-FFF2-40B4-BE49-F238E27FC236}">
                    <a16:creationId xmlns:a16="http://schemas.microsoft.com/office/drawing/2014/main" id="{2966E700-B342-2159-4A17-93021D72B74B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>
                <a:extLst>
                  <a:ext uri="{FF2B5EF4-FFF2-40B4-BE49-F238E27FC236}">
                    <a16:creationId xmlns:a16="http://schemas.microsoft.com/office/drawing/2014/main" id="{0AA8D680-2BC8-C0F3-7FF3-BD15E2D96C68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>
              <a:extLst>
                <a:ext uri="{FF2B5EF4-FFF2-40B4-BE49-F238E27FC236}">
                  <a16:creationId xmlns:a16="http://schemas.microsoft.com/office/drawing/2014/main" id="{B8EF26EB-5823-D0A8-47BD-19E74F83D147}"/>
                </a:ext>
              </a:extLst>
            </p:cNvPr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1" name="Freeform 991">
                <a:extLst>
                  <a:ext uri="{FF2B5EF4-FFF2-40B4-BE49-F238E27FC236}">
                    <a16:creationId xmlns:a16="http://schemas.microsoft.com/office/drawing/2014/main" id="{07FCF5E2-A821-0F7B-6CF8-3BDCC6470EA6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>
                <a:extLst>
                  <a:ext uri="{FF2B5EF4-FFF2-40B4-BE49-F238E27FC236}">
                    <a16:creationId xmlns:a16="http://schemas.microsoft.com/office/drawing/2014/main" id="{6A5A7168-1E90-5787-A436-1000454960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>
              <a:extLst>
                <a:ext uri="{FF2B5EF4-FFF2-40B4-BE49-F238E27FC236}">
                  <a16:creationId xmlns:a16="http://schemas.microsoft.com/office/drawing/2014/main" id="{24CA9432-7E7E-4A94-391B-5A4305305334}"/>
                </a:ext>
              </a:extLst>
            </p:cNvPr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4" name="Freeform 994">
                <a:extLst>
                  <a:ext uri="{FF2B5EF4-FFF2-40B4-BE49-F238E27FC236}">
                    <a16:creationId xmlns:a16="http://schemas.microsoft.com/office/drawing/2014/main" id="{DF037618-D9CF-3B21-1B63-910C6D12D164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>
                <a:extLst>
                  <a:ext uri="{FF2B5EF4-FFF2-40B4-BE49-F238E27FC236}">
                    <a16:creationId xmlns:a16="http://schemas.microsoft.com/office/drawing/2014/main" id="{48A69C0F-86F7-DABE-4F72-09B97E90B9A2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>
              <a:extLst>
                <a:ext uri="{FF2B5EF4-FFF2-40B4-BE49-F238E27FC236}">
                  <a16:creationId xmlns:a16="http://schemas.microsoft.com/office/drawing/2014/main" id="{3CBEBED7-4C8D-DA10-9B36-FCBAA3016594}"/>
                </a:ext>
              </a:extLst>
            </p:cNvPr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7" name="Freeform 997">
                <a:extLst>
                  <a:ext uri="{FF2B5EF4-FFF2-40B4-BE49-F238E27FC236}">
                    <a16:creationId xmlns:a16="http://schemas.microsoft.com/office/drawing/2014/main" id="{0F8AB69A-EB06-6352-488E-05E26FBD880A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>
                <a:extLst>
                  <a:ext uri="{FF2B5EF4-FFF2-40B4-BE49-F238E27FC236}">
                    <a16:creationId xmlns:a16="http://schemas.microsoft.com/office/drawing/2014/main" id="{56B59319-9DAD-3A53-3F35-8B6CB8F2AD92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>
              <a:extLst>
                <a:ext uri="{FF2B5EF4-FFF2-40B4-BE49-F238E27FC236}">
                  <a16:creationId xmlns:a16="http://schemas.microsoft.com/office/drawing/2014/main" id="{EE4358F2-6DD8-6224-3DFA-DDEDCD68CE45}"/>
                </a:ext>
              </a:extLst>
            </p:cNvPr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1000" name="Freeform 1000">
                <a:extLst>
                  <a:ext uri="{FF2B5EF4-FFF2-40B4-BE49-F238E27FC236}">
                    <a16:creationId xmlns:a16="http://schemas.microsoft.com/office/drawing/2014/main" id="{FB4B9CC6-5C31-F0FB-28EF-9EE11C7A2D2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>
                <a:extLst>
                  <a:ext uri="{FF2B5EF4-FFF2-40B4-BE49-F238E27FC236}">
                    <a16:creationId xmlns:a16="http://schemas.microsoft.com/office/drawing/2014/main" id="{CAEDCFC3-345C-EE6A-2B8C-7743E64462EE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2" name="AutoShape 1002">
              <a:extLst>
                <a:ext uri="{FF2B5EF4-FFF2-40B4-BE49-F238E27FC236}">
                  <a16:creationId xmlns:a16="http://schemas.microsoft.com/office/drawing/2014/main" id="{AB2DDC94-BC7B-7053-5241-7E541822742C}"/>
                </a:ext>
              </a:extLst>
            </p:cNvPr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3" name="Group 1003">
              <a:extLst>
                <a:ext uri="{FF2B5EF4-FFF2-40B4-BE49-F238E27FC236}">
                  <a16:creationId xmlns:a16="http://schemas.microsoft.com/office/drawing/2014/main" id="{362166FC-17CC-78BD-0443-8DD74E40A98C}"/>
                </a:ext>
              </a:extLst>
            </p:cNvPr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4" name="Freeform 1004">
                <a:extLst>
                  <a:ext uri="{FF2B5EF4-FFF2-40B4-BE49-F238E27FC236}">
                    <a16:creationId xmlns:a16="http://schemas.microsoft.com/office/drawing/2014/main" id="{6AAB4AF3-5909-2A38-531F-A8E05C2FF673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>
                <a:extLst>
                  <a:ext uri="{FF2B5EF4-FFF2-40B4-BE49-F238E27FC236}">
                    <a16:creationId xmlns:a16="http://schemas.microsoft.com/office/drawing/2014/main" id="{79D11C9F-BCFE-E916-3EDD-99D1741C9505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6" name="AutoShape 1006">
              <a:extLst>
                <a:ext uri="{FF2B5EF4-FFF2-40B4-BE49-F238E27FC236}">
                  <a16:creationId xmlns:a16="http://schemas.microsoft.com/office/drawing/2014/main" id="{5FDE8917-7B1B-A4BF-3DD5-BE2C32AD64AE}"/>
                </a:ext>
              </a:extLst>
            </p:cNvPr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7" name="Group 1007">
              <a:extLst>
                <a:ext uri="{FF2B5EF4-FFF2-40B4-BE49-F238E27FC236}">
                  <a16:creationId xmlns:a16="http://schemas.microsoft.com/office/drawing/2014/main" id="{31987409-81EF-66BD-63FC-6ABCC19147BD}"/>
                </a:ext>
              </a:extLst>
            </p:cNvPr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8" name="Freeform 1008">
                <a:extLst>
                  <a:ext uri="{FF2B5EF4-FFF2-40B4-BE49-F238E27FC236}">
                    <a16:creationId xmlns:a16="http://schemas.microsoft.com/office/drawing/2014/main" id="{2905EE61-5CE1-C608-2C8E-F6231D766874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>
                <a:extLst>
                  <a:ext uri="{FF2B5EF4-FFF2-40B4-BE49-F238E27FC236}">
                    <a16:creationId xmlns:a16="http://schemas.microsoft.com/office/drawing/2014/main" id="{2C6EA08C-9165-AEF5-E761-816B21990E9A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>
              <a:extLst>
                <a:ext uri="{FF2B5EF4-FFF2-40B4-BE49-F238E27FC236}">
                  <a16:creationId xmlns:a16="http://schemas.microsoft.com/office/drawing/2014/main" id="{A9ABFFB7-666D-DF61-D0F0-1AF3EA9AA6AA}"/>
                </a:ext>
              </a:extLst>
            </p:cNvPr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1" name="Freeform 1011">
                <a:extLst>
                  <a:ext uri="{FF2B5EF4-FFF2-40B4-BE49-F238E27FC236}">
                    <a16:creationId xmlns:a16="http://schemas.microsoft.com/office/drawing/2014/main" id="{C0FF198C-4038-EB7E-F38D-773D6CCDE1FB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>
                <a:extLst>
                  <a:ext uri="{FF2B5EF4-FFF2-40B4-BE49-F238E27FC236}">
                    <a16:creationId xmlns:a16="http://schemas.microsoft.com/office/drawing/2014/main" id="{C9744532-D152-7758-0ADB-AB19C2FD3283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>
              <a:extLst>
                <a:ext uri="{FF2B5EF4-FFF2-40B4-BE49-F238E27FC236}">
                  <a16:creationId xmlns:a16="http://schemas.microsoft.com/office/drawing/2014/main" id="{53BC6269-9BBD-1915-5B1E-CBADF39D6AA7}"/>
                </a:ext>
              </a:extLst>
            </p:cNvPr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4" name="Freeform 1014">
                <a:extLst>
                  <a:ext uri="{FF2B5EF4-FFF2-40B4-BE49-F238E27FC236}">
                    <a16:creationId xmlns:a16="http://schemas.microsoft.com/office/drawing/2014/main" id="{BDDB9FC6-875C-310B-A97D-E381700821BC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>
                <a:extLst>
                  <a:ext uri="{FF2B5EF4-FFF2-40B4-BE49-F238E27FC236}">
                    <a16:creationId xmlns:a16="http://schemas.microsoft.com/office/drawing/2014/main" id="{C75E771F-A162-66FB-51D9-AA6753D63D93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6" name="AutoShape 1016">
              <a:extLst>
                <a:ext uri="{FF2B5EF4-FFF2-40B4-BE49-F238E27FC236}">
                  <a16:creationId xmlns:a16="http://schemas.microsoft.com/office/drawing/2014/main" id="{DA1F5A36-E186-383D-7F4D-686A92389693}"/>
                </a:ext>
              </a:extLst>
            </p:cNvPr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7" name="Group 1017">
              <a:extLst>
                <a:ext uri="{FF2B5EF4-FFF2-40B4-BE49-F238E27FC236}">
                  <a16:creationId xmlns:a16="http://schemas.microsoft.com/office/drawing/2014/main" id="{00A77461-6878-93B6-89D5-3790ABB69481}"/>
                </a:ext>
              </a:extLst>
            </p:cNvPr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8" name="Freeform 1018">
                <a:extLst>
                  <a:ext uri="{FF2B5EF4-FFF2-40B4-BE49-F238E27FC236}">
                    <a16:creationId xmlns:a16="http://schemas.microsoft.com/office/drawing/2014/main" id="{22ABA0D7-499C-2F33-E430-AAA4CF48F5EE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>
                <a:extLst>
                  <a:ext uri="{FF2B5EF4-FFF2-40B4-BE49-F238E27FC236}">
                    <a16:creationId xmlns:a16="http://schemas.microsoft.com/office/drawing/2014/main" id="{637E65DE-52E6-1B76-134D-C03F815F0704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>
              <a:extLst>
                <a:ext uri="{FF2B5EF4-FFF2-40B4-BE49-F238E27FC236}">
                  <a16:creationId xmlns:a16="http://schemas.microsoft.com/office/drawing/2014/main" id="{3CC23B4F-4AD1-6207-939D-F37A42632587}"/>
                </a:ext>
              </a:extLst>
            </p:cNvPr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1" name="Freeform 1021">
                <a:extLst>
                  <a:ext uri="{FF2B5EF4-FFF2-40B4-BE49-F238E27FC236}">
                    <a16:creationId xmlns:a16="http://schemas.microsoft.com/office/drawing/2014/main" id="{A04E0E45-4DB0-2208-A772-8772D7C6D83B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>
                <a:extLst>
                  <a:ext uri="{FF2B5EF4-FFF2-40B4-BE49-F238E27FC236}">
                    <a16:creationId xmlns:a16="http://schemas.microsoft.com/office/drawing/2014/main" id="{6FF58D64-0485-1FC9-80A8-72D5E87E9AC8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>
              <a:extLst>
                <a:ext uri="{FF2B5EF4-FFF2-40B4-BE49-F238E27FC236}">
                  <a16:creationId xmlns:a16="http://schemas.microsoft.com/office/drawing/2014/main" id="{23B71810-0119-6592-DE75-E1710A8A004D}"/>
                </a:ext>
              </a:extLst>
            </p:cNvPr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4" name="Freeform 1024">
                <a:extLst>
                  <a:ext uri="{FF2B5EF4-FFF2-40B4-BE49-F238E27FC236}">
                    <a16:creationId xmlns:a16="http://schemas.microsoft.com/office/drawing/2014/main" id="{9CFC7089-1DFE-9601-819D-AB51A5A9CCF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>
                <a:extLst>
                  <a:ext uri="{FF2B5EF4-FFF2-40B4-BE49-F238E27FC236}">
                    <a16:creationId xmlns:a16="http://schemas.microsoft.com/office/drawing/2014/main" id="{1F4EAC55-2C66-7F6F-A51B-E01D1AEF5A1F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>
              <a:extLst>
                <a:ext uri="{FF2B5EF4-FFF2-40B4-BE49-F238E27FC236}">
                  <a16:creationId xmlns:a16="http://schemas.microsoft.com/office/drawing/2014/main" id="{776D88FA-9D71-BDB9-B57C-F07295647EE8}"/>
                </a:ext>
              </a:extLst>
            </p:cNvPr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7" name="Freeform 1027">
                <a:extLst>
                  <a:ext uri="{FF2B5EF4-FFF2-40B4-BE49-F238E27FC236}">
                    <a16:creationId xmlns:a16="http://schemas.microsoft.com/office/drawing/2014/main" id="{9BE69D61-F74C-C6FE-EDDE-A33D2FF49091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>
                <a:extLst>
                  <a:ext uri="{FF2B5EF4-FFF2-40B4-BE49-F238E27FC236}">
                    <a16:creationId xmlns:a16="http://schemas.microsoft.com/office/drawing/2014/main" id="{C02CFEF1-824D-DE20-E1DA-E05EC598FC8A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>
              <a:extLst>
                <a:ext uri="{FF2B5EF4-FFF2-40B4-BE49-F238E27FC236}">
                  <a16:creationId xmlns:a16="http://schemas.microsoft.com/office/drawing/2014/main" id="{EA480515-9447-2D2F-1C44-0321236970B1}"/>
                </a:ext>
              </a:extLst>
            </p:cNvPr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30" name="Freeform 1030">
                <a:extLst>
                  <a:ext uri="{FF2B5EF4-FFF2-40B4-BE49-F238E27FC236}">
                    <a16:creationId xmlns:a16="http://schemas.microsoft.com/office/drawing/2014/main" id="{EA762C7B-1370-1B35-B06E-43F2EBDFD933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>
                <a:extLst>
                  <a:ext uri="{FF2B5EF4-FFF2-40B4-BE49-F238E27FC236}">
                    <a16:creationId xmlns:a16="http://schemas.microsoft.com/office/drawing/2014/main" id="{294214C1-64D5-0F28-49F8-F6C22B110FAC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>
              <a:extLst>
                <a:ext uri="{FF2B5EF4-FFF2-40B4-BE49-F238E27FC236}">
                  <a16:creationId xmlns:a16="http://schemas.microsoft.com/office/drawing/2014/main" id="{ADB4099F-8060-1504-125B-59885F9C248B}"/>
                </a:ext>
              </a:extLst>
            </p:cNvPr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3" name="Freeform 1033">
                <a:extLst>
                  <a:ext uri="{FF2B5EF4-FFF2-40B4-BE49-F238E27FC236}">
                    <a16:creationId xmlns:a16="http://schemas.microsoft.com/office/drawing/2014/main" id="{E9164F56-BC6D-C78F-180F-A4920F3F81C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>
                <a:extLst>
                  <a:ext uri="{FF2B5EF4-FFF2-40B4-BE49-F238E27FC236}">
                    <a16:creationId xmlns:a16="http://schemas.microsoft.com/office/drawing/2014/main" id="{E9C5FA9D-3AEE-9867-E12E-66C7D86F2679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>
              <a:extLst>
                <a:ext uri="{FF2B5EF4-FFF2-40B4-BE49-F238E27FC236}">
                  <a16:creationId xmlns:a16="http://schemas.microsoft.com/office/drawing/2014/main" id="{E2CA8DAD-1182-9218-6F7F-4DB2155DD523}"/>
                </a:ext>
              </a:extLst>
            </p:cNvPr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6" name="Freeform 1036">
                <a:extLst>
                  <a:ext uri="{FF2B5EF4-FFF2-40B4-BE49-F238E27FC236}">
                    <a16:creationId xmlns:a16="http://schemas.microsoft.com/office/drawing/2014/main" id="{3FEE8737-3DBC-3856-1B2C-4E7803C79CE4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>
                <a:extLst>
                  <a:ext uri="{FF2B5EF4-FFF2-40B4-BE49-F238E27FC236}">
                    <a16:creationId xmlns:a16="http://schemas.microsoft.com/office/drawing/2014/main" id="{D10E503C-36D2-D6E7-D225-262A0233B7DA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>
              <a:extLst>
                <a:ext uri="{FF2B5EF4-FFF2-40B4-BE49-F238E27FC236}">
                  <a16:creationId xmlns:a16="http://schemas.microsoft.com/office/drawing/2014/main" id="{759DE9F2-96B0-3A15-41A5-68BC126A4247}"/>
                </a:ext>
              </a:extLst>
            </p:cNvPr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9" name="Freeform 1039">
                <a:extLst>
                  <a:ext uri="{FF2B5EF4-FFF2-40B4-BE49-F238E27FC236}">
                    <a16:creationId xmlns:a16="http://schemas.microsoft.com/office/drawing/2014/main" id="{55C01980-40BD-28B5-1D91-542AB215A843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>
                <a:extLst>
                  <a:ext uri="{FF2B5EF4-FFF2-40B4-BE49-F238E27FC236}">
                    <a16:creationId xmlns:a16="http://schemas.microsoft.com/office/drawing/2014/main" id="{D3B3564C-6FED-B787-5D3B-7A21FF9663C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>
              <a:extLst>
                <a:ext uri="{FF2B5EF4-FFF2-40B4-BE49-F238E27FC236}">
                  <a16:creationId xmlns:a16="http://schemas.microsoft.com/office/drawing/2014/main" id="{62389991-8639-80C8-0A4B-BBC580E8142F}"/>
                </a:ext>
              </a:extLst>
            </p:cNvPr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2" name="Freeform 1042">
                <a:extLst>
                  <a:ext uri="{FF2B5EF4-FFF2-40B4-BE49-F238E27FC236}">
                    <a16:creationId xmlns:a16="http://schemas.microsoft.com/office/drawing/2014/main" id="{F9C9551D-4386-2990-80AF-7C411B921C1C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>
                <a:extLst>
                  <a:ext uri="{FF2B5EF4-FFF2-40B4-BE49-F238E27FC236}">
                    <a16:creationId xmlns:a16="http://schemas.microsoft.com/office/drawing/2014/main" id="{BB14E2C7-A6FA-5C12-7434-127B4CE81C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>
              <a:extLst>
                <a:ext uri="{FF2B5EF4-FFF2-40B4-BE49-F238E27FC236}">
                  <a16:creationId xmlns:a16="http://schemas.microsoft.com/office/drawing/2014/main" id="{24704C0E-4248-CE2B-6663-54288F016B60}"/>
                </a:ext>
              </a:extLst>
            </p:cNvPr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5" name="Freeform 1045">
                <a:extLst>
                  <a:ext uri="{FF2B5EF4-FFF2-40B4-BE49-F238E27FC236}">
                    <a16:creationId xmlns:a16="http://schemas.microsoft.com/office/drawing/2014/main" id="{B696045B-3F78-497E-E985-F094C407BB80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>
                <a:extLst>
                  <a:ext uri="{FF2B5EF4-FFF2-40B4-BE49-F238E27FC236}">
                    <a16:creationId xmlns:a16="http://schemas.microsoft.com/office/drawing/2014/main" id="{3FBFE3A7-CBB4-32D2-5577-3DBE3AD814D3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>
              <a:extLst>
                <a:ext uri="{FF2B5EF4-FFF2-40B4-BE49-F238E27FC236}">
                  <a16:creationId xmlns:a16="http://schemas.microsoft.com/office/drawing/2014/main" id="{1689FB63-9DAD-17B4-3E94-C55578A5D94F}"/>
                </a:ext>
              </a:extLst>
            </p:cNvPr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8" name="Freeform 1048">
                <a:extLst>
                  <a:ext uri="{FF2B5EF4-FFF2-40B4-BE49-F238E27FC236}">
                    <a16:creationId xmlns:a16="http://schemas.microsoft.com/office/drawing/2014/main" id="{AD00A05B-A059-CAA0-FC51-434EA94295DA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>
                <a:extLst>
                  <a:ext uri="{FF2B5EF4-FFF2-40B4-BE49-F238E27FC236}">
                    <a16:creationId xmlns:a16="http://schemas.microsoft.com/office/drawing/2014/main" id="{BB4D6C1B-D601-E20A-8F12-41AD442ACCCA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>
              <a:extLst>
                <a:ext uri="{FF2B5EF4-FFF2-40B4-BE49-F238E27FC236}">
                  <a16:creationId xmlns:a16="http://schemas.microsoft.com/office/drawing/2014/main" id="{CA062CCF-A3BC-B676-C9BD-130A3A2121CF}"/>
                </a:ext>
              </a:extLst>
            </p:cNvPr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1" name="Freeform 1051">
                <a:extLst>
                  <a:ext uri="{FF2B5EF4-FFF2-40B4-BE49-F238E27FC236}">
                    <a16:creationId xmlns:a16="http://schemas.microsoft.com/office/drawing/2014/main" id="{0714A196-52B9-99FC-026F-33FD5EAD687B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>
                <a:extLst>
                  <a:ext uri="{FF2B5EF4-FFF2-40B4-BE49-F238E27FC236}">
                    <a16:creationId xmlns:a16="http://schemas.microsoft.com/office/drawing/2014/main" id="{4713731A-47D5-AFE0-F9CD-2D058A806FD8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>
              <a:extLst>
                <a:ext uri="{FF2B5EF4-FFF2-40B4-BE49-F238E27FC236}">
                  <a16:creationId xmlns:a16="http://schemas.microsoft.com/office/drawing/2014/main" id="{90EF44F7-C8CB-43D1-44E0-554B830CD751}"/>
                </a:ext>
              </a:extLst>
            </p:cNvPr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4" name="Freeform 1054">
                <a:extLst>
                  <a:ext uri="{FF2B5EF4-FFF2-40B4-BE49-F238E27FC236}">
                    <a16:creationId xmlns:a16="http://schemas.microsoft.com/office/drawing/2014/main" id="{FCF70096-9EA7-799F-89BB-A122174672A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>
                <a:extLst>
                  <a:ext uri="{FF2B5EF4-FFF2-40B4-BE49-F238E27FC236}">
                    <a16:creationId xmlns:a16="http://schemas.microsoft.com/office/drawing/2014/main" id="{F5C1AD00-9C3E-C249-54CE-08A23D6BB2C8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>
              <a:extLst>
                <a:ext uri="{FF2B5EF4-FFF2-40B4-BE49-F238E27FC236}">
                  <a16:creationId xmlns:a16="http://schemas.microsoft.com/office/drawing/2014/main" id="{88759566-D1C7-AEB7-AF79-92DFFDAD6686}"/>
                </a:ext>
              </a:extLst>
            </p:cNvPr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7" name="Freeform 1057">
                <a:extLst>
                  <a:ext uri="{FF2B5EF4-FFF2-40B4-BE49-F238E27FC236}">
                    <a16:creationId xmlns:a16="http://schemas.microsoft.com/office/drawing/2014/main" id="{96B2D7B4-FA08-1403-E35E-BB0CDEF5B68F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>
                <a:extLst>
                  <a:ext uri="{FF2B5EF4-FFF2-40B4-BE49-F238E27FC236}">
                    <a16:creationId xmlns:a16="http://schemas.microsoft.com/office/drawing/2014/main" id="{3BD79C02-4E30-7226-020A-C7857C4C64A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>
              <a:extLst>
                <a:ext uri="{FF2B5EF4-FFF2-40B4-BE49-F238E27FC236}">
                  <a16:creationId xmlns:a16="http://schemas.microsoft.com/office/drawing/2014/main" id="{8CA1DBF6-CA78-280C-AE52-9651FB4DC965}"/>
                </a:ext>
              </a:extLst>
            </p:cNvPr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60" name="Freeform 1060">
                <a:extLst>
                  <a:ext uri="{FF2B5EF4-FFF2-40B4-BE49-F238E27FC236}">
                    <a16:creationId xmlns:a16="http://schemas.microsoft.com/office/drawing/2014/main" id="{4F89EEE8-EF80-2CB3-9642-2C9AA5DEC485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>
                <a:extLst>
                  <a:ext uri="{FF2B5EF4-FFF2-40B4-BE49-F238E27FC236}">
                    <a16:creationId xmlns:a16="http://schemas.microsoft.com/office/drawing/2014/main" id="{AF3A499B-107D-D2C9-EAE8-1A1CD015CA6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>
              <a:extLst>
                <a:ext uri="{FF2B5EF4-FFF2-40B4-BE49-F238E27FC236}">
                  <a16:creationId xmlns:a16="http://schemas.microsoft.com/office/drawing/2014/main" id="{E10D9AE2-658A-58F8-228F-148F3D86579E}"/>
                </a:ext>
              </a:extLst>
            </p:cNvPr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3" name="Freeform 1063">
                <a:extLst>
                  <a:ext uri="{FF2B5EF4-FFF2-40B4-BE49-F238E27FC236}">
                    <a16:creationId xmlns:a16="http://schemas.microsoft.com/office/drawing/2014/main" id="{8392B9BF-F575-DF98-C7A7-31ED108D9FAB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>
                <a:extLst>
                  <a:ext uri="{FF2B5EF4-FFF2-40B4-BE49-F238E27FC236}">
                    <a16:creationId xmlns:a16="http://schemas.microsoft.com/office/drawing/2014/main" id="{A433AA80-2571-BFD3-5F09-7BAC11460C5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>
              <a:extLst>
                <a:ext uri="{FF2B5EF4-FFF2-40B4-BE49-F238E27FC236}">
                  <a16:creationId xmlns:a16="http://schemas.microsoft.com/office/drawing/2014/main" id="{6786BED5-F418-4196-D842-58698270AC70}"/>
                </a:ext>
              </a:extLst>
            </p:cNvPr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6" name="Freeform 1066">
                <a:extLst>
                  <a:ext uri="{FF2B5EF4-FFF2-40B4-BE49-F238E27FC236}">
                    <a16:creationId xmlns:a16="http://schemas.microsoft.com/office/drawing/2014/main" id="{310259BC-9A86-7273-6328-573C3B2E5AFC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>
                <a:extLst>
                  <a:ext uri="{FF2B5EF4-FFF2-40B4-BE49-F238E27FC236}">
                    <a16:creationId xmlns:a16="http://schemas.microsoft.com/office/drawing/2014/main" id="{EBF2A776-8818-3563-B434-88ADA7917DA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>
              <a:extLst>
                <a:ext uri="{FF2B5EF4-FFF2-40B4-BE49-F238E27FC236}">
                  <a16:creationId xmlns:a16="http://schemas.microsoft.com/office/drawing/2014/main" id="{9F8EDB82-6B9F-19B7-A038-0ED02F013275}"/>
                </a:ext>
              </a:extLst>
            </p:cNvPr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9" name="Freeform 1069">
                <a:extLst>
                  <a:ext uri="{FF2B5EF4-FFF2-40B4-BE49-F238E27FC236}">
                    <a16:creationId xmlns:a16="http://schemas.microsoft.com/office/drawing/2014/main" id="{B0B37EA1-1E91-6BA0-00AA-5D891A991B43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>
                <a:extLst>
                  <a:ext uri="{FF2B5EF4-FFF2-40B4-BE49-F238E27FC236}">
                    <a16:creationId xmlns:a16="http://schemas.microsoft.com/office/drawing/2014/main" id="{4C0491D0-504A-0881-8803-97529F613E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>
              <a:extLst>
                <a:ext uri="{FF2B5EF4-FFF2-40B4-BE49-F238E27FC236}">
                  <a16:creationId xmlns:a16="http://schemas.microsoft.com/office/drawing/2014/main" id="{AAA5F99A-CA80-3A51-BFFD-4A9EF6F436BF}"/>
                </a:ext>
              </a:extLst>
            </p:cNvPr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2" name="Freeform 1072">
                <a:extLst>
                  <a:ext uri="{FF2B5EF4-FFF2-40B4-BE49-F238E27FC236}">
                    <a16:creationId xmlns:a16="http://schemas.microsoft.com/office/drawing/2014/main" id="{2883FE04-5BE8-C84A-8C4B-FE1D82DA6D1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>
                <a:extLst>
                  <a:ext uri="{FF2B5EF4-FFF2-40B4-BE49-F238E27FC236}">
                    <a16:creationId xmlns:a16="http://schemas.microsoft.com/office/drawing/2014/main" id="{10F64E39-C7C6-2E8B-B18F-A48D0AAF215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>
              <a:extLst>
                <a:ext uri="{FF2B5EF4-FFF2-40B4-BE49-F238E27FC236}">
                  <a16:creationId xmlns:a16="http://schemas.microsoft.com/office/drawing/2014/main" id="{D47D5BC6-4FEC-6174-EBB3-FD920F31FD1F}"/>
                </a:ext>
              </a:extLst>
            </p:cNvPr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5" name="Freeform 1075">
                <a:extLst>
                  <a:ext uri="{FF2B5EF4-FFF2-40B4-BE49-F238E27FC236}">
                    <a16:creationId xmlns:a16="http://schemas.microsoft.com/office/drawing/2014/main" id="{83A85D76-EDDA-97FF-F21E-C5C61E47F164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>
                <a:extLst>
                  <a:ext uri="{FF2B5EF4-FFF2-40B4-BE49-F238E27FC236}">
                    <a16:creationId xmlns:a16="http://schemas.microsoft.com/office/drawing/2014/main" id="{64B2CE73-865E-62C2-5EA2-158BD85B294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7" name="AutoShape 1077">
              <a:extLst>
                <a:ext uri="{FF2B5EF4-FFF2-40B4-BE49-F238E27FC236}">
                  <a16:creationId xmlns:a16="http://schemas.microsoft.com/office/drawing/2014/main" id="{9BA19FC1-A379-2232-121B-F8EB347DF9E5}"/>
                </a:ext>
              </a:extLst>
            </p:cNvPr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8" name="Group 1078">
              <a:extLst>
                <a:ext uri="{FF2B5EF4-FFF2-40B4-BE49-F238E27FC236}">
                  <a16:creationId xmlns:a16="http://schemas.microsoft.com/office/drawing/2014/main" id="{D728EB68-1E27-13F3-6722-1D87F99EBBB6}"/>
                </a:ext>
              </a:extLst>
            </p:cNvPr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9" name="Freeform 1079">
                <a:extLst>
                  <a:ext uri="{FF2B5EF4-FFF2-40B4-BE49-F238E27FC236}">
                    <a16:creationId xmlns:a16="http://schemas.microsoft.com/office/drawing/2014/main" id="{3A1D3FA1-B0CA-FAF7-4F38-BAE8A0DC857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>
                <a:extLst>
                  <a:ext uri="{FF2B5EF4-FFF2-40B4-BE49-F238E27FC236}">
                    <a16:creationId xmlns:a16="http://schemas.microsoft.com/office/drawing/2014/main" id="{AFD22DB9-11A5-3456-C407-5B9A8722F5D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>
              <a:extLst>
                <a:ext uri="{FF2B5EF4-FFF2-40B4-BE49-F238E27FC236}">
                  <a16:creationId xmlns:a16="http://schemas.microsoft.com/office/drawing/2014/main" id="{D14CDF8F-E1BD-93C4-0DF2-A3C0C9B3E193}"/>
                </a:ext>
              </a:extLst>
            </p:cNvPr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2" name="Freeform 1082">
                <a:extLst>
                  <a:ext uri="{FF2B5EF4-FFF2-40B4-BE49-F238E27FC236}">
                    <a16:creationId xmlns:a16="http://schemas.microsoft.com/office/drawing/2014/main" id="{62F0B099-6D31-1197-99F3-1727186A819C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>
                <a:extLst>
                  <a:ext uri="{FF2B5EF4-FFF2-40B4-BE49-F238E27FC236}">
                    <a16:creationId xmlns:a16="http://schemas.microsoft.com/office/drawing/2014/main" id="{EE91F345-4E4E-F930-52E4-A6C6F5D828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>
              <a:extLst>
                <a:ext uri="{FF2B5EF4-FFF2-40B4-BE49-F238E27FC236}">
                  <a16:creationId xmlns:a16="http://schemas.microsoft.com/office/drawing/2014/main" id="{DBC6D442-174B-E1C1-886B-0F46DCECEC02}"/>
                </a:ext>
              </a:extLst>
            </p:cNvPr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5" name="Freeform 1085">
                <a:extLst>
                  <a:ext uri="{FF2B5EF4-FFF2-40B4-BE49-F238E27FC236}">
                    <a16:creationId xmlns:a16="http://schemas.microsoft.com/office/drawing/2014/main" id="{20288003-6BEC-A727-87F1-0F399D58D28B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>
                <a:extLst>
                  <a:ext uri="{FF2B5EF4-FFF2-40B4-BE49-F238E27FC236}">
                    <a16:creationId xmlns:a16="http://schemas.microsoft.com/office/drawing/2014/main" id="{05AC0255-274B-C228-655B-5DC75725B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>
              <a:extLst>
                <a:ext uri="{FF2B5EF4-FFF2-40B4-BE49-F238E27FC236}">
                  <a16:creationId xmlns:a16="http://schemas.microsoft.com/office/drawing/2014/main" id="{139956B3-3626-8B66-08B1-61810823D829}"/>
                </a:ext>
              </a:extLst>
            </p:cNvPr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8" name="Freeform 1088">
                <a:extLst>
                  <a:ext uri="{FF2B5EF4-FFF2-40B4-BE49-F238E27FC236}">
                    <a16:creationId xmlns:a16="http://schemas.microsoft.com/office/drawing/2014/main" id="{9043D232-86B4-FBAB-D046-C73AC35FB8F4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>
                <a:extLst>
                  <a:ext uri="{FF2B5EF4-FFF2-40B4-BE49-F238E27FC236}">
                    <a16:creationId xmlns:a16="http://schemas.microsoft.com/office/drawing/2014/main" id="{320BF104-C0F7-3DF4-DB65-B158C4B2A51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>
              <a:extLst>
                <a:ext uri="{FF2B5EF4-FFF2-40B4-BE49-F238E27FC236}">
                  <a16:creationId xmlns:a16="http://schemas.microsoft.com/office/drawing/2014/main" id="{1972A45D-778A-B64E-598D-E2CA72AC56EF}"/>
                </a:ext>
              </a:extLst>
            </p:cNvPr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1" name="Freeform 1091">
                <a:extLst>
                  <a:ext uri="{FF2B5EF4-FFF2-40B4-BE49-F238E27FC236}">
                    <a16:creationId xmlns:a16="http://schemas.microsoft.com/office/drawing/2014/main" id="{C3C53B11-F227-651F-E6A5-1FD2A6E4B88C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>
                <a:extLst>
                  <a:ext uri="{FF2B5EF4-FFF2-40B4-BE49-F238E27FC236}">
                    <a16:creationId xmlns:a16="http://schemas.microsoft.com/office/drawing/2014/main" id="{333668BF-D2A0-588F-1C41-A1E1630848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>
              <a:extLst>
                <a:ext uri="{FF2B5EF4-FFF2-40B4-BE49-F238E27FC236}">
                  <a16:creationId xmlns:a16="http://schemas.microsoft.com/office/drawing/2014/main" id="{2A4F249C-E70E-AC6E-E162-D5197DC0F74D}"/>
                </a:ext>
              </a:extLst>
            </p:cNvPr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4" name="Freeform 1094">
                <a:extLst>
                  <a:ext uri="{FF2B5EF4-FFF2-40B4-BE49-F238E27FC236}">
                    <a16:creationId xmlns:a16="http://schemas.microsoft.com/office/drawing/2014/main" id="{82BDD624-B02D-EF0D-E320-D10C770FA052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>
                <a:extLst>
                  <a:ext uri="{FF2B5EF4-FFF2-40B4-BE49-F238E27FC236}">
                    <a16:creationId xmlns:a16="http://schemas.microsoft.com/office/drawing/2014/main" id="{AB690212-6497-5BE1-876C-C770D63FD3B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>
              <a:extLst>
                <a:ext uri="{FF2B5EF4-FFF2-40B4-BE49-F238E27FC236}">
                  <a16:creationId xmlns:a16="http://schemas.microsoft.com/office/drawing/2014/main" id="{6D47FB25-9ADA-5D00-C49D-259E4D301590}"/>
                </a:ext>
              </a:extLst>
            </p:cNvPr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7" name="Freeform 1097">
                <a:extLst>
                  <a:ext uri="{FF2B5EF4-FFF2-40B4-BE49-F238E27FC236}">
                    <a16:creationId xmlns:a16="http://schemas.microsoft.com/office/drawing/2014/main" id="{377F76BC-4BBC-5293-D420-A232F4B80D98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>
                <a:extLst>
                  <a:ext uri="{FF2B5EF4-FFF2-40B4-BE49-F238E27FC236}">
                    <a16:creationId xmlns:a16="http://schemas.microsoft.com/office/drawing/2014/main" id="{0BE9E9BD-7D49-B20C-E744-FBA215D162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>
              <a:extLst>
                <a:ext uri="{FF2B5EF4-FFF2-40B4-BE49-F238E27FC236}">
                  <a16:creationId xmlns:a16="http://schemas.microsoft.com/office/drawing/2014/main" id="{F147EAA6-A48B-FAAF-2E0F-329B59D7BD20}"/>
                </a:ext>
              </a:extLst>
            </p:cNvPr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100" name="Freeform 1100">
                <a:extLst>
                  <a:ext uri="{FF2B5EF4-FFF2-40B4-BE49-F238E27FC236}">
                    <a16:creationId xmlns:a16="http://schemas.microsoft.com/office/drawing/2014/main" id="{4BED1E02-98CF-12E4-79D0-ED41594A1701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>
                <a:extLst>
                  <a:ext uri="{FF2B5EF4-FFF2-40B4-BE49-F238E27FC236}">
                    <a16:creationId xmlns:a16="http://schemas.microsoft.com/office/drawing/2014/main" id="{E692B4BE-1C08-73D7-C889-2EE9D3F343D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2" name="AutoShape 1102">
              <a:extLst>
                <a:ext uri="{FF2B5EF4-FFF2-40B4-BE49-F238E27FC236}">
                  <a16:creationId xmlns:a16="http://schemas.microsoft.com/office/drawing/2014/main" id="{33F4081B-E3A1-F457-62C8-C9D72EA2FF3C}"/>
                </a:ext>
              </a:extLst>
            </p:cNvPr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3" name="Group 1103">
              <a:extLst>
                <a:ext uri="{FF2B5EF4-FFF2-40B4-BE49-F238E27FC236}">
                  <a16:creationId xmlns:a16="http://schemas.microsoft.com/office/drawing/2014/main" id="{E0504C02-A210-17E6-6010-8DC20086A5CB}"/>
                </a:ext>
              </a:extLst>
            </p:cNvPr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4" name="Freeform 1104">
                <a:extLst>
                  <a:ext uri="{FF2B5EF4-FFF2-40B4-BE49-F238E27FC236}">
                    <a16:creationId xmlns:a16="http://schemas.microsoft.com/office/drawing/2014/main" id="{26F5F21B-D7CA-D42B-3937-20D0C2A3C4D3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>
                <a:extLst>
                  <a:ext uri="{FF2B5EF4-FFF2-40B4-BE49-F238E27FC236}">
                    <a16:creationId xmlns:a16="http://schemas.microsoft.com/office/drawing/2014/main" id="{851F71C5-864C-AEC4-E4A7-6E9C902195F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>
              <a:extLst>
                <a:ext uri="{FF2B5EF4-FFF2-40B4-BE49-F238E27FC236}">
                  <a16:creationId xmlns:a16="http://schemas.microsoft.com/office/drawing/2014/main" id="{E8C66C43-3F90-B795-F8C5-8FC316BAB3EC}"/>
                </a:ext>
              </a:extLst>
            </p:cNvPr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7" name="Freeform 1107">
                <a:extLst>
                  <a:ext uri="{FF2B5EF4-FFF2-40B4-BE49-F238E27FC236}">
                    <a16:creationId xmlns:a16="http://schemas.microsoft.com/office/drawing/2014/main" id="{BB88B0DE-B2E9-C7BB-5756-F85A27F30C0F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>
                <a:extLst>
                  <a:ext uri="{FF2B5EF4-FFF2-40B4-BE49-F238E27FC236}">
                    <a16:creationId xmlns:a16="http://schemas.microsoft.com/office/drawing/2014/main" id="{EB9B919B-5B03-EC2D-2BCA-FED005E8E43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>
              <a:extLst>
                <a:ext uri="{FF2B5EF4-FFF2-40B4-BE49-F238E27FC236}">
                  <a16:creationId xmlns:a16="http://schemas.microsoft.com/office/drawing/2014/main" id="{37309E22-BDBC-70E6-7053-28A9DE694EC2}"/>
                </a:ext>
              </a:extLst>
            </p:cNvPr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10" name="Freeform 1110">
                <a:extLst>
                  <a:ext uri="{FF2B5EF4-FFF2-40B4-BE49-F238E27FC236}">
                    <a16:creationId xmlns:a16="http://schemas.microsoft.com/office/drawing/2014/main" id="{6DA67160-10A6-5E2D-7A9E-3B460355D612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>
                <a:extLst>
                  <a:ext uri="{FF2B5EF4-FFF2-40B4-BE49-F238E27FC236}">
                    <a16:creationId xmlns:a16="http://schemas.microsoft.com/office/drawing/2014/main" id="{58A31744-8C5E-2E5C-A5D3-24745017987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>
              <a:extLst>
                <a:ext uri="{FF2B5EF4-FFF2-40B4-BE49-F238E27FC236}">
                  <a16:creationId xmlns:a16="http://schemas.microsoft.com/office/drawing/2014/main" id="{9EE3C618-2C12-C87A-B37A-EFA999DF37D8}"/>
                </a:ext>
              </a:extLst>
            </p:cNvPr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3" name="Freeform 1113">
                <a:extLst>
                  <a:ext uri="{FF2B5EF4-FFF2-40B4-BE49-F238E27FC236}">
                    <a16:creationId xmlns:a16="http://schemas.microsoft.com/office/drawing/2014/main" id="{79B6A5F1-D0A1-C795-F647-08E18FE1B54A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>
                <a:extLst>
                  <a:ext uri="{FF2B5EF4-FFF2-40B4-BE49-F238E27FC236}">
                    <a16:creationId xmlns:a16="http://schemas.microsoft.com/office/drawing/2014/main" id="{0A5C4099-126E-B6BE-E026-05C9DA899A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>
              <a:extLst>
                <a:ext uri="{FF2B5EF4-FFF2-40B4-BE49-F238E27FC236}">
                  <a16:creationId xmlns:a16="http://schemas.microsoft.com/office/drawing/2014/main" id="{EE3F4402-B956-B724-74A3-80AE91A13004}"/>
                </a:ext>
              </a:extLst>
            </p:cNvPr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6" name="Freeform 1116">
                <a:extLst>
                  <a:ext uri="{FF2B5EF4-FFF2-40B4-BE49-F238E27FC236}">
                    <a16:creationId xmlns:a16="http://schemas.microsoft.com/office/drawing/2014/main" id="{FA567B2B-C074-87C5-4FE0-87756B5103C4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>
                <a:extLst>
                  <a:ext uri="{FF2B5EF4-FFF2-40B4-BE49-F238E27FC236}">
                    <a16:creationId xmlns:a16="http://schemas.microsoft.com/office/drawing/2014/main" id="{DD691426-5720-5661-B324-780D172DD4A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>
              <a:extLst>
                <a:ext uri="{FF2B5EF4-FFF2-40B4-BE49-F238E27FC236}">
                  <a16:creationId xmlns:a16="http://schemas.microsoft.com/office/drawing/2014/main" id="{BBBEF502-DE14-5578-E7B5-A3175DEE62A5}"/>
                </a:ext>
              </a:extLst>
            </p:cNvPr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9" name="Freeform 1119">
                <a:extLst>
                  <a:ext uri="{FF2B5EF4-FFF2-40B4-BE49-F238E27FC236}">
                    <a16:creationId xmlns:a16="http://schemas.microsoft.com/office/drawing/2014/main" id="{C158E507-A4BF-FC73-87F8-F803AD7994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>
                <a:extLst>
                  <a:ext uri="{FF2B5EF4-FFF2-40B4-BE49-F238E27FC236}">
                    <a16:creationId xmlns:a16="http://schemas.microsoft.com/office/drawing/2014/main" id="{7546584E-342A-80DB-5A41-CBF7D9CAD3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>
              <a:extLst>
                <a:ext uri="{FF2B5EF4-FFF2-40B4-BE49-F238E27FC236}">
                  <a16:creationId xmlns:a16="http://schemas.microsoft.com/office/drawing/2014/main" id="{71ED969D-640E-44C0-EFE7-B06BEC2B8B8F}"/>
                </a:ext>
              </a:extLst>
            </p:cNvPr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2" name="Freeform 1122">
                <a:extLst>
                  <a:ext uri="{FF2B5EF4-FFF2-40B4-BE49-F238E27FC236}">
                    <a16:creationId xmlns:a16="http://schemas.microsoft.com/office/drawing/2014/main" id="{53CE6019-6DC4-57D0-1E11-FCE0AC6A93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>
                <a:extLst>
                  <a:ext uri="{FF2B5EF4-FFF2-40B4-BE49-F238E27FC236}">
                    <a16:creationId xmlns:a16="http://schemas.microsoft.com/office/drawing/2014/main" id="{38C80666-4221-5036-256A-ED7AA3C8A4C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>
              <a:extLst>
                <a:ext uri="{FF2B5EF4-FFF2-40B4-BE49-F238E27FC236}">
                  <a16:creationId xmlns:a16="http://schemas.microsoft.com/office/drawing/2014/main" id="{27454A3D-08C2-1ED6-49C4-1B104319616B}"/>
                </a:ext>
              </a:extLst>
            </p:cNvPr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5" name="Freeform 1125">
                <a:extLst>
                  <a:ext uri="{FF2B5EF4-FFF2-40B4-BE49-F238E27FC236}">
                    <a16:creationId xmlns:a16="http://schemas.microsoft.com/office/drawing/2014/main" id="{62AF70FE-5E4A-9B51-BC56-374B237A21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>
                <a:extLst>
                  <a:ext uri="{FF2B5EF4-FFF2-40B4-BE49-F238E27FC236}">
                    <a16:creationId xmlns:a16="http://schemas.microsoft.com/office/drawing/2014/main" id="{E98877D0-AA80-3912-13E5-ACC920102BA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>
              <a:extLst>
                <a:ext uri="{FF2B5EF4-FFF2-40B4-BE49-F238E27FC236}">
                  <a16:creationId xmlns:a16="http://schemas.microsoft.com/office/drawing/2014/main" id="{B89E1D2E-801A-BFF6-A8CD-5EE301094D02}"/>
                </a:ext>
              </a:extLst>
            </p:cNvPr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8" name="Freeform 1128">
                <a:extLst>
                  <a:ext uri="{FF2B5EF4-FFF2-40B4-BE49-F238E27FC236}">
                    <a16:creationId xmlns:a16="http://schemas.microsoft.com/office/drawing/2014/main" id="{F067DCA7-F4FA-9EB9-A4AE-7604F6C71A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>
                <a:extLst>
                  <a:ext uri="{FF2B5EF4-FFF2-40B4-BE49-F238E27FC236}">
                    <a16:creationId xmlns:a16="http://schemas.microsoft.com/office/drawing/2014/main" id="{F067A326-1B73-0E27-DD66-CDE1603F817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>
              <a:extLst>
                <a:ext uri="{FF2B5EF4-FFF2-40B4-BE49-F238E27FC236}">
                  <a16:creationId xmlns:a16="http://schemas.microsoft.com/office/drawing/2014/main" id="{57272AE1-F766-C8A8-7668-75EDB4E1FCA8}"/>
                </a:ext>
              </a:extLst>
            </p:cNvPr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1" name="Freeform 1131">
                <a:extLst>
                  <a:ext uri="{FF2B5EF4-FFF2-40B4-BE49-F238E27FC236}">
                    <a16:creationId xmlns:a16="http://schemas.microsoft.com/office/drawing/2014/main" id="{BFEF1332-0BC7-B806-FD61-B74005173E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>
                <a:extLst>
                  <a:ext uri="{FF2B5EF4-FFF2-40B4-BE49-F238E27FC236}">
                    <a16:creationId xmlns:a16="http://schemas.microsoft.com/office/drawing/2014/main" id="{935D205F-2EA9-6C8C-4FAC-9C7657DE41C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>
              <a:extLst>
                <a:ext uri="{FF2B5EF4-FFF2-40B4-BE49-F238E27FC236}">
                  <a16:creationId xmlns:a16="http://schemas.microsoft.com/office/drawing/2014/main" id="{24E93DCA-821A-8066-30D3-7D3534580278}"/>
                </a:ext>
              </a:extLst>
            </p:cNvPr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4" name="Freeform 1134">
                <a:extLst>
                  <a:ext uri="{FF2B5EF4-FFF2-40B4-BE49-F238E27FC236}">
                    <a16:creationId xmlns:a16="http://schemas.microsoft.com/office/drawing/2014/main" id="{AAAC5FBB-060E-4B8F-6524-5EBD43B9AB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>
                <a:extLst>
                  <a:ext uri="{FF2B5EF4-FFF2-40B4-BE49-F238E27FC236}">
                    <a16:creationId xmlns:a16="http://schemas.microsoft.com/office/drawing/2014/main" id="{930A7B29-8411-BED3-B7C2-A69382BAB3D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>
              <a:extLst>
                <a:ext uri="{FF2B5EF4-FFF2-40B4-BE49-F238E27FC236}">
                  <a16:creationId xmlns:a16="http://schemas.microsoft.com/office/drawing/2014/main" id="{954604ED-3C0F-FF52-2476-709C4428A3E5}"/>
                </a:ext>
              </a:extLst>
            </p:cNvPr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7" name="Freeform 1137">
                <a:extLst>
                  <a:ext uri="{FF2B5EF4-FFF2-40B4-BE49-F238E27FC236}">
                    <a16:creationId xmlns:a16="http://schemas.microsoft.com/office/drawing/2014/main" id="{DF6A935C-F70D-302B-7BF9-2D4750AE1F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>
                <a:extLst>
                  <a:ext uri="{FF2B5EF4-FFF2-40B4-BE49-F238E27FC236}">
                    <a16:creationId xmlns:a16="http://schemas.microsoft.com/office/drawing/2014/main" id="{3DA6D9E1-ED38-4B33-CA9D-5B13A04EFA0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>
              <a:extLst>
                <a:ext uri="{FF2B5EF4-FFF2-40B4-BE49-F238E27FC236}">
                  <a16:creationId xmlns:a16="http://schemas.microsoft.com/office/drawing/2014/main" id="{0D8A47DF-8817-B70D-B41A-797CDBEC525A}"/>
                </a:ext>
              </a:extLst>
            </p:cNvPr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40" name="Freeform 1140">
                <a:extLst>
                  <a:ext uri="{FF2B5EF4-FFF2-40B4-BE49-F238E27FC236}">
                    <a16:creationId xmlns:a16="http://schemas.microsoft.com/office/drawing/2014/main" id="{986D415D-4E91-7AB7-A8B7-3D446CF1A8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>
                <a:extLst>
                  <a:ext uri="{FF2B5EF4-FFF2-40B4-BE49-F238E27FC236}">
                    <a16:creationId xmlns:a16="http://schemas.microsoft.com/office/drawing/2014/main" id="{70129287-4AFD-A9F1-5BB3-86A9F7571EC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>
              <a:extLst>
                <a:ext uri="{FF2B5EF4-FFF2-40B4-BE49-F238E27FC236}">
                  <a16:creationId xmlns:a16="http://schemas.microsoft.com/office/drawing/2014/main" id="{4A13314B-AA8A-01B4-6423-C7021DFE44E0}"/>
                </a:ext>
              </a:extLst>
            </p:cNvPr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3" name="Freeform 1143">
                <a:extLst>
                  <a:ext uri="{FF2B5EF4-FFF2-40B4-BE49-F238E27FC236}">
                    <a16:creationId xmlns:a16="http://schemas.microsoft.com/office/drawing/2014/main" id="{75EAA30B-5FC4-23D6-D809-3F2051A643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>
                <a:extLst>
                  <a:ext uri="{FF2B5EF4-FFF2-40B4-BE49-F238E27FC236}">
                    <a16:creationId xmlns:a16="http://schemas.microsoft.com/office/drawing/2014/main" id="{3E56DEC5-373A-EF03-BA98-BCABC2404A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>
              <a:extLst>
                <a:ext uri="{FF2B5EF4-FFF2-40B4-BE49-F238E27FC236}">
                  <a16:creationId xmlns:a16="http://schemas.microsoft.com/office/drawing/2014/main" id="{8788DA5E-980D-AAB8-BE32-D1DF89218776}"/>
                </a:ext>
              </a:extLst>
            </p:cNvPr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6" name="Freeform 1146">
                <a:extLst>
                  <a:ext uri="{FF2B5EF4-FFF2-40B4-BE49-F238E27FC236}">
                    <a16:creationId xmlns:a16="http://schemas.microsoft.com/office/drawing/2014/main" id="{EF4E54AE-6881-7C38-75D6-971640202E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>
                <a:extLst>
                  <a:ext uri="{FF2B5EF4-FFF2-40B4-BE49-F238E27FC236}">
                    <a16:creationId xmlns:a16="http://schemas.microsoft.com/office/drawing/2014/main" id="{E1AB59F8-EE39-FFB6-4D9C-FFAD74D758A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>
              <a:extLst>
                <a:ext uri="{FF2B5EF4-FFF2-40B4-BE49-F238E27FC236}">
                  <a16:creationId xmlns:a16="http://schemas.microsoft.com/office/drawing/2014/main" id="{8C1FE798-7C3F-9BD0-747A-BDBFC3E94EE4}"/>
                </a:ext>
              </a:extLst>
            </p:cNvPr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9" name="Freeform 1149">
                <a:extLst>
                  <a:ext uri="{FF2B5EF4-FFF2-40B4-BE49-F238E27FC236}">
                    <a16:creationId xmlns:a16="http://schemas.microsoft.com/office/drawing/2014/main" id="{89E0791D-53EC-0419-247C-22991646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>
                <a:extLst>
                  <a:ext uri="{FF2B5EF4-FFF2-40B4-BE49-F238E27FC236}">
                    <a16:creationId xmlns:a16="http://schemas.microsoft.com/office/drawing/2014/main" id="{8AC0116F-7E99-27E4-C3F7-06ECC3A0369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>
              <a:extLst>
                <a:ext uri="{FF2B5EF4-FFF2-40B4-BE49-F238E27FC236}">
                  <a16:creationId xmlns:a16="http://schemas.microsoft.com/office/drawing/2014/main" id="{767C6BA8-A950-7A5F-33C2-B9B4FFD3D280}"/>
                </a:ext>
              </a:extLst>
            </p:cNvPr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2" name="Freeform 1152">
                <a:extLst>
                  <a:ext uri="{FF2B5EF4-FFF2-40B4-BE49-F238E27FC236}">
                    <a16:creationId xmlns:a16="http://schemas.microsoft.com/office/drawing/2014/main" id="{1071A375-87F5-F929-0D2D-3083A93FF7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>
                <a:extLst>
                  <a:ext uri="{FF2B5EF4-FFF2-40B4-BE49-F238E27FC236}">
                    <a16:creationId xmlns:a16="http://schemas.microsoft.com/office/drawing/2014/main" id="{DD2C9EE2-F8F8-3127-D974-2ADC00F65DE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>
              <a:extLst>
                <a:ext uri="{FF2B5EF4-FFF2-40B4-BE49-F238E27FC236}">
                  <a16:creationId xmlns:a16="http://schemas.microsoft.com/office/drawing/2014/main" id="{0E5A6FB8-F7E4-6AD6-257C-938640099673}"/>
                </a:ext>
              </a:extLst>
            </p:cNvPr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5" name="Freeform 1155">
                <a:extLst>
                  <a:ext uri="{FF2B5EF4-FFF2-40B4-BE49-F238E27FC236}">
                    <a16:creationId xmlns:a16="http://schemas.microsoft.com/office/drawing/2014/main" id="{F106736C-14FB-D463-B96B-C62506ADAD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>
                <a:extLst>
                  <a:ext uri="{FF2B5EF4-FFF2-40B4-BE49-F238E27FC236}">
                    <a16:creationId xmlns:a16="http://schemas.microsoft.com/office/drawing/2014/main" id="{0B562DDA-4FEE-7CAA-513A-684A60F655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>
              <a:extLst>
                <a:ext uri="{FF2B5EF4-FFF2-40B4-BE49-F238E27FC236}">
                  <a16:creationId xmlns:a16="http://schemas.microsoft.com/office/drawing/2014/main" id="{B82AA69A-42FE-4BEE-35AD-CFF049CDFAE4}"/>
                </a:ext>
              </a:extLst>
            </p:cNvPr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8" name="Freeform 1158">
                <a:extLst>
                  <a:ext uri="{FF2B5EF4-FFF2-40B4-BE49-F238E27FC236}">
                    <a16:creationId xmlns:a16="http://schemas.microsoft.com/office/drawing/2014/main" id="{5A9175BA-095A-C3E8-71E9-7F18C68E1C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>
                <a:extLst>
                  <a:ext uri="{FF2B5EF4-FFF2-40B4-BE49-F238E27FC236}">
                    <a16:creationId xmlns:a16="http://schemas.microsoft.com/office/drawing/2014/main" id="{CFA8AB03-CE4B-48E9-6A77-F5345766C53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>
              <a:extLst>
                <a:ext uri="{FF2B5EF4-FFF2-40B4-BE49-F238E27FC236}">
                  <a16:creationId xmlns:a16="http://schemas.microsoft.com/office/drawing/2014/main" id="{90C343E8-0A2F-A6C3-BB8E-C9970CE282E8}"/>
                </a:ext>
              </a:extLst>
            </p:cNvPr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1" name="Freeform 1161">
                <a:extLst>
                  <a:ext uri="{FF2B5EF4-FFF2-40B4-BE49-F238E27FC236}">
                    <a16:creationId xmlns:a16="http://schemas.microsoft.com/office/drawing/2014/main" id="{A41637CF-8527-0204-9719-1ABC7749FC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>
                <a:extLst>
                  <a:ext uri="{FF2B5EF4-FFF2-40B4-BE49-F238E27FC236}">
                    <a16:creationId xmlns:a16="http://schemas.microsoft.com/office/drawing/2014/main" id="{0B483879-76D7-046A-70A0-44266FD26ED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>
              <a:extLst>
                <a:ext uri="{FF2B5EF4-FFF2-40B4-BE49-F238E27FC236}">
                  <a16:creationId xmlns:a16="http://schemas.microsoft.com/office/drawing/2014/main" id="{950F7F00-9DD0-80FB-9D8B-D031A9BB9A53}"/>
                </a:ext>
              </a:extLst>
            </p:cNvPr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4" name="Freeform 1164">
                <a:extLst>
                  <a:ext uri="{FF2B5EF4-FFF2-40B4-BE49-F238E27FC236}">
                    <a16:creationId xmlns:a16="http://schemas.microsoft.com/office/drawing/2014/main" id="{942A4EFC-0399-6B8C-06DC-85CA0158B3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>
                <a:extLst>
                  <a:ext uri="{FF2B5EF4-FFF2-40B4-BE49-F238E27FC236}">
                    <a16:creationId xmlns:a16="http://schemas.microsoft.com/office/drawing/2014/main" id="{7A2B5813-B109-B7F4-897F-04691DDE5F2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>
              <a:extLst>
                <a:ext uri="{FF2B5EF4-FFF2-40B4-BE49-F238E27FC236}">
                  <a16:creationId xmlns:a16="http://schemas.microsoft.com/office/drawing/2014/main" id="{C5BBDA0B-E3E6-2E72-6BED-9C543F51C3EE}"/>
                </a:ext>
              </a:extLst>
            </p:cNvPr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7" name="Freeform 1167">
                <a:extLst>
                  <a:ext uri="{FF2B5EF4-FFF2-40B4-BE49-F238E27FC236}">
                    <a16:creationId xmlns:a16="http://schemas.microsoft.com/office/drawing/2014/main" id="{73BDD3EA-476D-F1BF-59F0-A2B403E1F8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>
                <a:extLst>
                  <a:ext uri="{FF2B5EF4-FFF2-40B4-BE49-F238E27FC236}">
                    <a16:creationId xmlns:a16="http://schemas.microsoft.com/office/drawing/2014/main" id="{48BBFF52-1552-52B3-578C-F5F3CE889B6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>
              <a:extLst>
                <a:ext uri="{FF2B5EF4-FFF2-40B4-BE49-F238E27FC236}">
                  <a16:creationId xmlns:a16="http://schemas.microsoft.com/office/drawing/2014/main" id="{F4366558-5E6B-6957-36C6-47AD8829FCF4}"/>
                </a:ext>
              </a:extLst>
            </p:cNvPr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70" name="Freeform 1170">
                <a:extLst>
                  <a:ext uri="{FF2B5EF4-FFF2-40B4-BE49-F238E27FC236}">
                    <a16:creationId xmlns:a16="http://schemas.microsoft.com/office/drawing/2014/main" id="{C7193046-5404-50E7-6A24-BD113F2868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>
                <a:extLst>
                  <a:ext uri="{FF2B5EF4-FFF2-40B4-BE49-F238E27FC236}">
                    <a16:creationId xmlns:a16="http://schemas.microsoft.com/office/drawing/2014/main" id="{D2EE68D7-BC39-EB36-250C-2F0BC6CB71F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>
              <a:extLst>
                <a:ext uri="{FF2B5EF4-FFF2-40B4-BE49-F238E27FC236}">
                  <a16:creationId xmlns:a16="http://schemas.microsoft.com/office/drawing/2014/main" id="{F86CA6A3-58F5-64E8-1466-760FE17716A6}"/>
                </a:ext>
              </a:extLst>
            </p:cNvPr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3" name="Freeform 1173">
                <a:extLst>
                  <a:ext uri="{FF2B5EF4-FFF2-40B4-BE49-F238E27FC236}">
                    <a16:creationId xmlns:a16="http://schemas.microsoft.com/office/drawing/2014/main" id="{F97FB7B5-8B8E-A2B0-9B53-A17FFA3044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>
                <a:extLst>
                  <a:ext uri="{FF2B5EF4-FFF2-40B4-BE49-F238E27FC236}">
                    <a16:creationId xmlns:a16="http://schemas.microsoft.com/office/drawing/2014/main" id="{069C7D70-5557-AAB3-1CCA-8CA19CDADA3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>
              <a:extLst>
                <a:ext uri="{FF2B5EF4-FFF2-40B4-BE49-F238E27FC236}">
                  <a16:creationId xmlns:a16="http://schemas.microsoft.com/office/drawing/2014/main" id="{170DC9FB-5F04-DBFE-4CAF-399F4A78CF6E}"/>
                </a:ext>
              </a:extLst>
            </p:cNvPr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6" name="Freeform 1176">
                <a:extLst>
                  <a:ext uri="{FF2B5EF4-FFF2-40B4-BE49-F238E27FC236}">
                    <a16:creationId xmlns:a16="http://schemas.microsoft.com/office/drawing/2014/main" id="{93171C21-DD92-37E3-D2AE-7EA9F75615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>
                <a:extLst>
                  <a:ext uri="{FF2B5EF4-FFF2-40B4-BE49-F238E27FC236}">
                    <a16:creationId xmlns:a16="http://schemas.microsoft.com/office/drawing/2014/main" id="{84952B61-861B-C7C4-5375-6B90C5A5273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>
              <a:extLst>
                <a:ext uri="{FF2B5EF4-FFF2-40B4-BE49-F238E27FC236}">
                  <a16:creationId xmlns:a16="http://schemas.microsoft.com/office/drawing/2014/main" id="{0AE25804-93FF-D1FF-A60D-08185CCBF191}"/>
                </a:ext>
              </a:extLst>
            </p:cNvPr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9" name="Freeform 1179">
                <a:extLst>
                  <a:ext uri="{FF2B5EF4-FFF2-40B4-BE49-F238E27FC236}">
                    <a16:creationId xmlns:a16="http://schemas.microsoft.com/office/drawing/2014/main" id="{054F263E-0A18-C313-DD2D-651C9AAF4D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>
                <a:extLst>
                  <a:ext uri="{FF2B5EF4-FFF2-40B4-BE49-F238E27FC236}">
                    <a16:creationId xmlns:a16="http://schemas.microsoft.com/office/drawing/2014/main" id="{137316AB-D426-B7DD-0019-E3E5F63920B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>
              <a:extLst>
                <a:ext uri="{FF2B5EF4-FFF2-40B4-BE49-F238E27FC236}">
                  <a16:creationId xmlns:a16="http://schemas.microsoft.com/office/drawing/2014/main" id="{36A9AF7A-2082-101B-199F-D757C76E8011}"/>
                </a:ext>
              </a:extLst>
            </p:cNvPr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2" name="Freeform 1182">
                <a:extLst>
                  <a:ext uri="{FF2B5EF4-FFF2-40B4-BE49-F238E27FC236}">
                    <a16:creationId xmlns:a16="http://schemas.microsoft.com/office/drawing/2014/main" id="{9356FCBC-F5AC-D848-7B39-82BAF554F8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>
                <a:extLst>
                  <a:ext uri="{FF2B5EF4-FFF2-40B4-BE49-F238E27FC236}">
                    <a16:creationId xmlns:a16="http://schemas.microsoft.com/office/drawing/2014/main" id="{06E7ABB3-8328-8F2B-031A-37A41EC6F98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>
              <a:extLst>
                <a:ext uri="{FF2B5EF4-FFF2-40B4-BE49-F238E27FC236}">
                  <a16:creationId xmlns:a16="http://schemas.microsoft.com/office/drawing/2014/main" id="{BA5B38F8-B84F-0346-6287-61FBBB56D83A}"/>
                </a:ext>
              </a:extLst>
            </p:cNvPr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5" name="Freeform 1185">
                <a:extLst>
                  <a:ext uri="{FF2B5EF4-FFF2-40B4-BE49-F238E27FC236}">
                    <a16:creationId xmlns:a16="http://schemas.microsoft.com/office/drawing/2014/main" id="{463E4754-3D58-5D78-F5C8-84808A02B7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>
                <a:extLst>
                  <a:ext uri="{FF2B5EF4-FFF2-40B4-BE49-F238E27FC236}">
                    <a16:creationId xmlns:a16="http://schemas.microsoft.com/office/drawing/2014/main" id="{C02230EC-0DF2-F804-0702-7B541B0DE70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>
              <a:extLst>
                <a:ext uri="{FF2B5EF4-FFF2-40B4-BE49-F238E27FC236}">
                  <a16:creationId xmlns:a16="http://schemas.microsoft.com/office/drawing/2014/main" id="{ACB8C07F-6586-5334-BB53-BF9E1C62C748}"/>
                </a:ext>
              </a:extLst>
            </p:cNvPr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8" name="Freeform 1188">
                <a:extLst>
                  <a:ext uri="{FF2B5EF4-FFF2-40B4-BE49-F238E27FC236}">
                    <a16:creationId xmlns:a16="http://schemas.microsoft.com/office/drawing/2014/main" id="{0649450C-FE53-9AE0-7BD0-5DDE038C4F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>
                <a:extLst>
                  <a:ext uri="{FF2B5EF4-FFF2-40B4-BE49-F238E27FC236}">
                    <a16:creationId xmlns:a16="http://schemas.microsoft.com/office/drawing/2014/main" id="{EBC01BAA-7B3A-9728-0F37-F4DF3998FA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>
              <a:extLst>
                <a:ext uri="{FF2B5EF4-FFF2-40B4-BE49-F238E27FC236}">
                  <a16:creationId xmlns:a16="http://schemas.microsoft.com/office/drawing/2014/main" id="{5FC3B055-4862-D4FF-ECFE-0A21C480882C}"/>
                </a:ext>
              </a:extLst>
            </p:cNvPr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1" name="Freeform 1191">
                <a:extLst>
                  <a:ext uri="{FF2B5EF4-FFF2-40B4-BE49-F238E27FC236}">
                    <a16:creationId xmlns:a16="http://schemas.microsoft.com/office/drawing/2014/main" id="{7B0C01E2-6CF4-0BAB-3896-BEA581E90E4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>
                <a:extLst>
                  <a:ext uri="{FF2B5EF4-FFF2-40B4-BE49-F238E27FC236}">
                    <a16:creationId xmlns:a16="http://schemas.microsoft.com/office/drawing/2014/main" id="{11A6EB2C-FFA6-A3BD-DFDB-3B707B87CB3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>
              <a:extLst>
                <a:ext uri="{FF2B5EF4-FFF2-40B4-BE49-F238E27FC236}">
                  <a16:creationId xmlns:a16="http://schemas.microsoft.com/office/drawing/2014/main" id="{461A0F81-41F6-6D9D-9DFE-46409A054288}"/>
                </a:ext>
              </a:extLst>
            </p:cNvPr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4" name="Freeform 1194">
                <a:extLst>
                  <a:ext uri="{FF2B5EF4-FFF2-40B4-BE49-F238E27FC236}">
                    <a16:creationId xmlns:a16="http://schemas.microsoft.com/office/drawing/2014/main" id="{190C1C03-6B75-A182-7DAC-D09EB032AB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>
                <a:extLst>
                  <a:ext uri="{FF2B5EF4-FFF2-40B4-BE49-F238E27FC236}">
                    <a16:creationId xmlns:a16="http://schemas.microsoft.com/office/drawing/2014/main" id="{8E97A2CB-9543-439D-3CA2-6E29114068E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>
              <a:extLst>
                <a:ext uri="{FF2B5EF4-FFF2-40B4-BE49-F238E27FC236}">
                  <a16:creationId xmlns:a16="http://schemas.microsoft.com/office/drawing/2014/main" id="{465ED088-2FB8-E7F4-95F5-B2A78725229F}"/>
                </a:ext>
              </a:extLst>
            </p:cNvPr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7" name="Freeform 1197">
                <a:extLst>
                  <a:ext uri="{FF2B5EF4-FFF2-40B4-BE49-F238E27FC236}">
                    <a16:creationId xmlns:a16="http://schemas.microsoft.com/office/drawing/2014/main" id="{B17F1129-2598-07AC-F174-8786C205315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>
                <a:extLst>
                  <a:ext uri="{FF2B5EF4-FFF2-40B4-BE49-F238E27FC236}">
                    <a16:creationId xmlns:a16="http://schemas.microsoft.com/office/drawing/2014/main" id="{12566B60-1FB0-6FDC-E0B7-29E6368C733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>
              <a:extLst>
                <a:ext uri="{FF2B5EF4-FFF2-40B4-BE49-F238E27FC236}">
                  <a16:creationId xmlns:a16="http://schemas.microsoft.com/office/drawing/2014/main" id="{094CBE9B-9750-0450-CAA7-C1A516422B81}"/>
                </a:ext>
              </a:extLst>
            </p:cNvPr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200" name="Freeform 1200">
                <a:extLst>
                  <a:ext uri="{FF2B5EF4-FFF2-40B4-BE49-F238E27FC236}">
                    <a16:creationId xmlns:a16="http://schemas.microsoft.com/office/drawing/2014/main" id="{AE5D0474-3BB5-D14B-C2BE-3B0E426AEB1B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>
                <a:extLst>
                  <a:ext uri="{FF2B5EF4-FFF2-40B4-BE49-F238E27FC236}">
                    <a16:creationId xmlns:a16="http://schemas.microsoft.com/office/drawing/2014/main" id="{0218DFCB-50EB-86E1-1FC7-CF6EDC07EE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>
              <a:extLst>
                <a:ext uri="{FF2B5EF4-FFF2-40B4-BE49-F238E27FC236}">
                  <a16:creationId xmlns:a16="http://schemas.microsoft.com/office/drawing/2014/main" id="{924029A4-52C3-3252-A105-29D78F199607}"/>
                </a:ext>
              </a:extLst>
            </p:cNvPr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3" name="Freeform 1203">
                <a:extLst>
                  <a:ext uri="{FF2B5EF4-FFF2-40B4-BE49-F238E27FC236}">
                    <a16:creationId xmlns:a16="http://schemas.microsoft.com/office/drawing/2014/main" id="{4221CDB2-A9B2-C548-CF11-BF4CA997027B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>
                <a:extLst>
                  <a:ext uri="{FF2B5EF4-FFF2-40B4-BE49-F238E27FC236}">
                    <a16:creationId xmlns:a16="http://schemas.microsoft.com/office/drawing/2014/main" id="{C83F88E0-FE72-517E-9579-47FADF7C393E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>
              <a:extLst>
                <a:ext uri="{FF2B5EF4-FFF2-40B4-BE49-F238E27FC236}">
                  <a16:creationId xmlns:a16="http://schemas.microsoft.com/office/drawing/2014/main" id="{75F5DC26-BF26-2D6C-DB3D-524EA7285575}"/>
                </a:ext>
              </a:extLst>
            </p:cNvPr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6" name="Freeform 1206">
                <a:extLst>
                  <a:ext uri="{FF2B5EF4-FFF2-40B4-BE49-F238E27FC236}">
                    <a16:creationId xmlns:a16="http://schemas.microsoft.com/office/drawing/2014/main" id="{AEFDEE13-BEE9-6F1F-3C7C-8F57CBA82839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>
                <a:extLst>
                  <a:ext uri="{FF2B5EF4-FFF2-40B4-BE49-F238E27FC236}">
                    <a16:creationId xmlns:a16="http://schemas.microsoft.com/office/drawing/2014/main" id="{2C60E49F-185D-7FBB-DE55-8BF2E7CE46C3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>
              <a:extLst>
                <a:ext uri="{FF2B5EF4-FFF2-40B4-BE49-F238E27FC236}">
                  <a16:creationId xmlns:a16="http://schemas.microsoft.com/office/drawing/2014/main" id="{B1229C74-3A9F-AC72-5A41-6AE6612170CA}"/>
                </a:ext>
              </a:extLst>
            </p:cNvPr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9" name="Freeform 1209">
                <a:extLst>
                  <a:ext uri="{FF2B5EF4-FFF2-40B4-BE49-F238E27FC236}">
                    <a16:creationId xmlns:a16="http://schemas.microsoft.com/office/drawing/2014/main" id="{180A78D9-17B1-5CE5-C67C-6B58A9C4DF23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>
                <a:extLst>
                  <a:ext uri="{FF2B5EF4-FFF2-40B4-BE49-F238E27FC236}">
                    <a16:creationId xmlns:a16="http://schemas.microsoft.com/office/drawing/2014/main" id="{CB9B1119-3300-D357-775D-322CA8959EA8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>
              <a:extLst>
                <a:ext uri="{FF2B5EF4-FFF2-40B4-BE49-F238E27FC236}">
                  <a16:creationId xmlns:a16="http://schemas.microsoft.com/office/drawing/2014/main" id="{48192116-AC6C-40E1-4EE4-79172F286BBC}"/>
                </a:ext>
              </a:extLst>
            </p:cNvPr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2" name="Freeform 1212">
                <a:extLst>
                  <a:ext uri="{FF2B5EF4-FFF2-40B4-BE49-F238E27FC236}">
                    <a16:creationId xmlns:a16="http://schemas.microsoft.com/office/drawing/2014/main" id="{FCADB999-21D7-54E1-BF2F-57BC0CC4B6CA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>
                <a:extLst>
                  <a:ext uri="{FF2B5EF4-FFF2-40B4-BE49-F238E27FC236}">
                    <a16:creationId xmlns:a16="http://schemas.microsoft.com/office/drawing/2014/main" id="{4F9E4685-EFD2-5E53-2ECD-41141E166D37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>
              <a:extLst>
                <a:ext uri="{FF2B5EF4-FFF2-40B4-BE49-F238E27FC236}">
                  <a16:creationId xmlns:a16="http://schemas.microsoft.com/office/drawing/2014/main" id="{EBC55C45-2CD8-CEF2-4904-6E41DA426068}"/>
                </a:ext>
              </a:extLst>
            </p:cNvPr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5" name="Freeform 1215">
                <a:extLst>
                  <a:ext uri="{FF2B5EF4-FFF2-40B4-BE49-F238E27FC236}">
                    <a16:creationId xmlns:a16="http://schemas.microsoft.com/office/drawing/2014/main" id="{596339BA-37AC-A574-8CEB-B94566D266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>
                <a:extLst>
                  <a:ext uri="{FF2B5EF4-FFF2-40B4-BE49-F238E27FC236}">
                    <a16:creationId xmlns:a16="http://schemas.microsoft.com/office/drawing/2014/main" id="{B165BF4C-616B-C559-E032-356D8F6D4CA4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>
              <a:extLst>
                <a:ext uri="{FF2B5EF4-FFF2-40B4-BE49-F238E27FC236}">
                  <a16:creationId xmlns:a16="http://schemas.microsoft.com/office/drawing/2014/main" id="{CA65456E-51FE-594A-7CD9-53B054DCA933}"/>
                </a:ext>
              </a:extLst>
            </p:cNvPr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8" name="Freeform 1218">
                <a:extLst>
                  <a:ext uri="{FF2B5EF4-FFF2-40B4-BE49-F238E27FC236}">
                    <a16:creationId xmlns:a16="http://schemas.microsoft.com/office/drawing/2014/main" id="{35D6456F-F9DA-00EF-6C9E-B95C76B84E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>
                <a:extLst>
                  <a:ext uri="{FF2B5EF4-FFF2-40B4-BE49-F238E27FC236}">
                    <a16:creationId xmlns:a16="http://schemas.microsoft.com/office/drawing/2014/main" id="{0666822C-9C5E-D9C6-76D7-B359689A3B9C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>
              <a:extLst>
                <a:ext uri="{FF2B5EF4-FFF2-40B4-BE49-F238E27FC236}">
                  <a16:creationId xmlns:a16="http://schemas.microsoft.com/office/drawing/2014/main" id="{ABF4A2D9-28C5-95F3-AC57-BC1498694E81}"/>
                </a:ext>
              </a:extLst>
            </p:cNvPr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1" name="Freeform 1221">
                <a:extLst>
                  <a:ext uri="{FF2B5EF4-FFF2-40B4-BE49-F238E27FC236}">
                    <a16:creationId xmlns:a16="http://schemas.microsoft.com/office/drawing/2014/main" id="{2190C919-3B94-8EDC-8924-E6D4B93469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>
                <a:extLst>
                  <a:ext uri="{FF2B5EF4-FFF2-40B4-BE49-F238E27FC236}">
                    <a16:creationId xmlns:a16="http://schemas.microsoft.com/office/drawing/2014/main" id="{A4640CC8-83C1-F7F2-6DC0-D8691D86B98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>
              <a:extLst>
                <a:ext uri="{FF2B5EF4-FFF2-40B4-BE49-F238E27FC236}">
                  <a16:creationId xmlns:a16="http://schemas.microsoft.com/office/drawing/2014/main" id="{CB36D847-E549-BE1B-3B23-8FA5821F7799}"/>
                </a:ext>
              </a:extLst>
            </p:cNvPr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4" name="Freeform 1224">
                <a:extLst>
                  <a:ext uri="{FF2B5EF4-FFF2-40B4-BE49-F238E27FC236}">
                    <a16:creationId xmlns:a16="http://schemas.microsoft.com/office/drawing/2014/main" id="{58932780-85D5-ACC6-D19C-7F2C59805B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>
                <a:extLst>
                  <a:ext uri="{FF2B5EF4-FFF2-40B4-BE49-F238E27FC236}">
                    <a16:creationId xmlns:a16="http://schemas.microsoft.com/office/drawing/2014/main" id="{EEBB8DAC-2654-E433-5C08-9E5E62A0A3B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>
              <a:extLst>
                <a:ext uri="{FF2B5EF4-FFF2-40B4-BE49-F238E27FC236}">
                  <a16:creationId xmlns:a16="http://schemas.microsoft.com/office/drawing/2014/main" id="{88183634-4EEF-2524-0B86-D3A390794421}"/>
                </a:ext>
              </a:extLst>
            </p:cNvPr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7" name="Freeform 1227">
                <a:extLst>
                  <a:ext uri="{FF2B5EF4-FFF2-40B4-BE49-F238E27FC236}">
                    <a16:creationId xmlns:a16="http://schemas.microsoft.com/office/drawing/2014/main" id="{1E099E80-ADB1-C3E9-36FC-0213FF6537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>
                <a:extLst>
                  <a:ext uri="{FF2B5EF4-FFF2-40B4-BE49-F238E27FC236}">
                    <a16:creationId xmlns:a16="http://schemas.microsoft.com/office/drawing/2014/main" id="{8D38F4BB-0E8F-0C73-1DA1-85B9EF14D0F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>
              <a:extLst>
                <a:ext uri="{FF2B5EF4-FFF2-40B4-BE49-F238E27FC236}">
                  <a16:creationId xmlns:a16="http://schemas.microsoft.com/office/drawing/2014/main" id="{C3271214-6032-8EC4-86A0-103685515668}"/>
                </a:ext>
              </a:extLst>
            </p:cNvPr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30" name="Freeform 1230">
                <a:extLst>
                  <a:ext uri="{FF2B5EF4-FFF2-40B4-BE49-F238E27FC236}">
                    <a16:creationId xmlns:a16="http://schemas.microsoft.com/office/drawing/2014/main" id="{5663D287-C92E-CE72-E9E0-4C4A6FC261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>
                <a:extLst>
                  <a:ext uri="{FF2B5EF4-FFF2-40B4-BE49-F238E27FC236}">
                    <a16:creationId xmlns:a16="http://schemas.microsoft.com/office/drawing/2014/main" id="{B645A3A1-684F-8B70-EA87-D7860D7DB9D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>
              <a:extLst>
                <a:ext uri="{FF2B5EF4-FFF2-40B4-BE49-F238E27FC236}">
                  <a16:creationId xmlns:a16="http://schemas.microsoft.com/office/drawing/2014/main" id="{09E11D0C-8B7B-9A3D-8481-E74EDDE17C01}"/>
                </a:ext>
              </a:extLst>
            </p:cNvPr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3" name="Freeform 1233">
                <a:extLst>
                  <a:ext uri="{FF2B5EF4-FFF2-40B4-BE49-F238E27FC236}">
                    <a16:creationId xmlns:a16="http://schemas.microsoft.com/office/drawing/2014/main" id="{BC379EED-3849-CF73-BE38-4E24014301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>
                <a:extLst>
                  <a:ext uri="{FF2B5EF4-FFF2-40B4-BE49-F238E27FC236}">
                    <a16:creationId xmlns:a16="http://schemas.microsoft.com/office/drawing/2014/main" id="{C65925D9-E1C1-764A-678D-A471164579F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>
              <a:extLst>
                <a:ext uri="{FF2B5EF4-FFF2-40B4-BE49-F238E27FC236}">
                  <a16:creationId xmlns:a16="http://schemas.microsoft.com/office/drawing/2014/main" id="{1BF37B7B-4575-8B98-CB44-3ED2E86495ED}"/>
                </a:ext>
              </a:extLst>
            </p:cNvPr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6" name="Freeform 1236">
                <a:extLst>
                  <a:ext uri="{FF2B5EF4-FFF2-40B4-BE49-F238E27FC236}">
                    <a16:creationId xmlns:a16="http://schemas.microsoft.com/office/drawing/2014/main" id="{923FDD55-A737-5370-AAEB-04FDE9B8D3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>
                <a:extLst>
                  <a:ext uri="{FF2B5EF4-FFF2-40B4-BE49-F238E27FC236}">
                    <a16:creationId xmlns:a16="http://schemas.microsoft.com/office/drawing/2014/main" id="{46773159-0878-79A8-C664-D32519AD905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>
              <a:extLst>
                <a:ext uri="{FF2B5EF4-FFF2-40B4-BE49-F238E27FC236}">
                  <a16:creationId xmlns:a16="http://schemas.microsoft.com/office/drawing/2014/main" id="{BA58173A-4009-1DB0-F86D-D232E702C438}"/>
                </a:ext>
              </a:extLst>
            </p:cNvPr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9" name="Freeform 1239">
                <a:extLst>
                  <a:ext uri="{FF2B5EF4-FFF2-40B4-BE49-F238E27FC236}">
                    <a16:creationId xmlns:a16="http://schemas.microsoft.com/office/drawing/2014/main" id="{542E09DA-6EB0-A63D-31EF-422DEA11F2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>
                <a:extLst>
                  <a:ext uri="{FF2B5EF4-FFF2-40B4-BE49-F238E27FC236}">
                    <a16:creationId xmlns:a16="http://schemas.microsoft.com/office/drawing/2014/main" id="{93AEDB50-14A1-716D-378C-8676836F277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>
              <a:extLst>
                <a:ext uri="{FF2B5EF4-FFF2-40B4-BE49-F238E27FC236}">
                  <a16:creationId xmlns:a16="http://schemas.microsoft.com/office/drawing/2014/main" id="{68412B66-7993-C2B3-C817-5F18C0E01C51}"/>
                </a:ext>
              </a:extLst>
            </p:cNvPr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2" name="Freeform 1242">
                <a:extLst>
                  <a:ext uri="{FF2B5EF4-FFF2-40B4-BE49-F238E27FC236}">
                    <a16:creationId xmlns:a16="http://schemas.microsoft.com/office/drawing/2014/main" id="{71D23D8C-D44D-CAA5-4F5F-B5D45D1A54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>
                <a:extLst>
                  <a:ext uri="{FF2B5EF4-FFF2-40B4-BE49-F238E27FC236}">
                    <a16:creationId xmlns:a16="http://schemas.microsoft.com/office/drawing/2014/main" id="{279116F4-BBD5-4592-6F17-FDBFD514891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>
              <a:extLst>
                <a:ext uri="{FF2B5EF4-FFF2-40B4-BE49-F238E27FC236}">
                  <a16:creationId xmlns:a16="http://schemas.microsoft.com/office/drawing/2014/main" id="{E925D218-3875-B34F-66AD-9955BBC2EEF8}"/>
                </a:ext>
              </a:extLst>
            </p:cNvPr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5" name="Freeform 1245">
                <a:extLst>
                  <a:ext uri="{FF2B5EF4-FFF2-40B4-BE49-F238E27FC236}">
                    <a16:creationId xmlns:a16="http://schemas.microsoft.com/office/drawing/2014/main" id="{40FE0F5C-F19E-0FAC-8186-E9FD69B775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>
                <a:extLst>
                  <a:ext uri="{FF2B5EF4-FFF2-40B4-BE49-F238E27FC236}">
                    <a16:creationId xmlns:a16="http://schemas.microsoft.com/office/drawing/2014/main" id="{14C23C00-8B82-8B17-D28D-95B749F7F784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>
              <a:extLst>
                <a:ext uri="{FF2B5EF4-FFF2-40B4-BE49-F238E27FC236}">
                  <a16:creationId xmlns:a16="http://schemas.microsoft.com/office/drawing/2014/main" id="{0419F272-7CB4-2D88-0F60-35080773FEAF}"/>
                </a:ext>
              </a:extLst>
            </p:cNvPr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8" name="Freeform 1248">
                <a:extLst>
                  <a:ext uri="{FF2B5EF4-FFF2-40B4-BE49-F238E27FC236}">
                    <a16:creationId xmlns:a16="http://schemas.microsoft.com/office/drawing/2014/main" id="{6A86E325-0576-341F-CD3A-DA7E6BC6E9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>
                <a:extLst>
                  <a:ext uri="{FF2B5EF4-FFF2-40B4-BE49-F238E27FC236}">
                    <a16:creationId xmlns:a16="http://schemas.microsoft.com/office/drawing/2014/main" id="{4F466025-14C3-27E9-538B-2C3198FBF351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>
              <a:extLst>
                <a:ext uri="{FF2B5EF4-FFF2-40B4-BE49-F238E27FC236}">
                  <a16:creationId xmlns:a16="http://schemas.microsoft.com/office/drawing/2014/main" id="{5F05CF22-6252-E22D-DCEA-73F6932556EB}"/>
                </a:ext>
              </a:extLst>
            </p:cNvPr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1" name="Freeform 1251">
                <a:extLst>
                  <a:ext uri="{FF2B5EF4-FFF2-40B4-BE49-F238E27FC236}">
                    <a16:creationId xmlns:a16="http://schemas.microsoft.com/office/drawing/2014/main" id="{F5811B26-85E3-A97A-B637-2A0517CEEF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>
                <a:extLst>
                  <a:ext uri="{FF2B5EF4-FFF2-40B4-BE49-F238E27FC236}">
                    <a16:creationId xmlns:a16="http://schemas.microsoft.com/office/drawing/2014/main" id="{7F34AEF2-2146-F3C2-5EAB-9C7CC4FABD7B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>
              <a:extLst>
                <a:ext uri="{FF2B5EF4-FFF2-40B4-BE49-F238E27FC236}">
                  <a16:creationId xmlns:a16="http://schemas.microsoft.com/office/drawing/2014/main" id="{5295C838-73A1-527D-983A-6EAE1EEAD1F4}"/>
                </a:ext>
              </a:extLst>
            </p:cNvPr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4" name="Freeform 1254">
                <a:extLst>
                  <a:ext uri="{FF2B5EF4-FFF2-40B4-BE49-F238E27FC236}">
                    <a16:creationId xmlns:a16="http://schemas.microsoft.com/office/drawing/2014/main" id="{B93F061D-A225-4F6A-C3D5-CED980F922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>
                <a:extLst>
                  <a:ext uri="{FF2B5EF4-FFF2-40B4-BE49-F238E27FC236}">
                    <a16:creationId xmlns:a16="http://schemas.microsoft.com/office/drawing/2014/main" id="{AA0D2A3E-B1AB-40DD-38A3-B6643FCD4BC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>
              <a:extLst>
                <a:ext uri="{FF2B5EF4-FFF2-40B4-BE49-F238E27FC236}">
                  <a16:creationId xmlns:a16="http://schemas.microsoft.com/office/drawing/2014/main" id="{C16F76EF-AF2C-B693-F63E-71A7C7D5204F}"/>
                </a:ext>
              </a:extLst>
            </p:cNvPr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7" name="Freeform 1257">
                <a:extLst>
                  <a:ext uri="{FF2B5EF4-FFF2-40B4-BE49-F238E27FC236}">
                    <a16:creationId xmlns:a16="http://schemas.microsoft.com/office/drawing/2014/main" id="{3B5A3DA7-F96E-6264-BDF8-B62CF519BD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>
                <a:extLst>
                  <a:ext uri="{FF2B5EF4-FFF2-40B4-BE49-F238E27FC236}">
                    <a16:creationId xmlns:a16="http://schemas.microsoft.com/office/drawing/2014/main" id="{67922DA6-01B6-6B64-D689-5C959722599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>
              <a:extLst>
                <a:ext uri="{FF2B5EF4-FFF2-40B4-BE49-F238E27FC236}">
                  <a16:creationId xmlns:a16="http://schemas.microsoft.com/office/drawing/2014/main" id="{EAD3B380-8350-97CD-5265-7378CDFB4156}"/>
                </a:ext>
              </a:extLst>
            </p:cNvPr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60" name="Freeform 1260">
                <a:extLst>
                  <a:ext uri="{FF2B5EF4-FFF2-40B4-BE49-F238E27FC236}">
                    <a16:creationId xmlns:a16="http://schemas.microsoft.com/office/drawing/2014/main" id="{977CCB28-5ADE-C135-BB62-B3E3A8188F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>
                <a:extLst>
                  <a:ext uri="{FF2B5EF4-FFF2-40B4-BE49-F238E27FC236}">
                    <a16:creationId xmlns:a16="http://schemas.microsoft.com/office/drawing/2014/main" id="{1ADE8B54-99FD-5543-42B6-B336EA0DCC8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>
              <a:extLst>
                <a:ext uri="{FF2B5EF4-FFF2-40B4-BE49-F238E27FC236}">
                  <a16:creationId xmlns:a16="http://schemas.microsoft.com/office/drawing/2014/main" id="{0EB201AD-449C-792B-5DC2-5DC9A067737D}"/>
                </a:ext>
              </a:extLst>
            </p:cNvPr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3" name="Freeform 1263">
                <a:extLst>
                  <a:ext uri="{FF2B5EF4-FFF2-40B4-BE49-F238E27FC236}">
                    <a16:creationId xmlns:a16="http://schemas.microsoft.com/office/drawing/2014/main" id="{9E9EA526-A070-41E9-CD30-A691B28E71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>
                <a:extLst>
                  <a:ext uri="{FF2B5EF4-FFF2-40B4-BE49-F238E27FC236}">
                    <a16:creationId xmlns:a16="http://schemas.microsoft.com/office/drawing/2014/main" id="{F70A2FA1-06F5-8A77-5DA4-A9B10B08C82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>
              <a:extLst>
                <a:ext uri="{FF2B5EF4-FFF2-40B4-BE49-F238E27FC236}">
                  <a16:creationId xmlns:a16="http://schemas.microsoft.com/office/drawing/2014/main" id="{597BD261-3E19-CD23-ED02-6DFEAED17ED6}"/>
                </a:ext>
              </a:extLst>
            </p:cNvPr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6" name="Freeform 1266">
                <a:extLst>
                  <a:ext uri="{FF2B5EF4-FFF2-40B4-BE49-F238E27FC236}">
                    <a16:creationId xmlns:a16="http://schemas.microsoft.com/office/drawing/2014/main" id="{CE677EF3-61A3-D324-C659-AD5E4D16AA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>
                <a:extLst>
                  <a:ext uri="{FF2B5EF4-FFF2-40B4-BE49-F238E27FC236}">
                    <a16:creationId xmlns:a16="http://schemas.microsoft.com/office/drawing/2014/main" id="{E1EBB11F-DDE0-B023-C37B-DB12AE44B16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>
              <a:extLst>
                <a:ext uri="{FF2B5EF4-FFF2-40B4-BE49-F238E27FC236}">
                  <a16:creationId xmlns:a16="http://schemas.microsoft.com/office/drawing/2014/main" id="{36F87775-0BCA-D27C-EDE3-0A1A3A634C8A}"/>
                </a:ext>
              </a:extLst>
            </p:cNvPr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9" name="Freeform 1269">
                <a:extLst>
                  <a:ext uri="{FF2B5EF4-FFF2-40B4-BE49-F238E27FC236}">
                    <a16:creationId xmlns:a16="http://schemas.microsoft.com/office/drawing/2014/main" id="{C335E822-FC6B-85CD-F27D-36EB0EA322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>
                <a:extLst>
                  <a:ext uri="{FF2B5EF4-FFF2-40B4-BE49-F238E27FC236}">
                    <a16:creationId xmlns:a16="http://schemas.microsoft.com/office/drawing/2014/main" id="{92ECF334-9E7B-231B-38B5-37171C65F91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>
              <a:extLst>
                <a:ext uri="{FF2B5EF4-FFF2-40B4-BE49-F238E27FC236}">
                  <a16:creationId xmlns:a16="http://schemas.microsoft.com/office/drawing/2014/main" id="{79A18558-C467-9D44-5C35-405C718C5770}"/>
                </a:ext>
              </a:extLst>
            </p:cNvPr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2" name="Freeform 1272">
                <a:extLst>
                  <a:ext uri="{FF2B5EF4-FFF2-40B4-BE49-F238E27FC236}">
                    <a16:creationId xmlns:a16="http://schemas.microsoft.com/office/drawing/2014/main" id="{93F823DD-18A9-A912-6D73-5CFC825E3C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>
                <a:extLst>
                  <a:ext uri="{FF2B5EF4-FFF2-40B4-BE49-F238E27FC236}">
                    <a16:creationId xmlns:a16="http://schemas.microsoft.com/office/drawing/2014/main" id="{651C20F4-2834-4FA8-FD1A-A5BEFF1DC5C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>
              <a:extLst>
                <a:ext uri="{FF2B5EF4-FFF2-40B4-BE49-F238E27FC236}">
                  <a16:creationId xmlns:a16="http://schemas.microsoft.com/office/drawing/2014/main" id="{29F6A491-B29F-541E-EBDF-62A0682482BC}"/>
                </a:ext>
              </a:extLst>
            </p:cNvPr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5" name="Freeform 1275">
                <a:extLst>
                  <a:ext uri="{FF2B5EF4-FFF2-40B4-BE49-F238E27FC236}">
                    <a16:creationId xmlns:a16="http://schemas.microsoft.com/office/drawing/2014/main" id="{FFE00278-EB46-32EF-FA86-B17E642943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>
                <a:extLst>
                  <a:ext uri="{FF2B5EF4-FFF2-40B4-BE49-F238E27FC236}">
                    <a16:creationId xmlns:a16="http://schemas.microsoft.com/office/drawing/2014/main" id="{0CF0B1CB-E5EC-69E4-17F3-96DCB8996E3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>
              <a:extLst>
                <a:ext uri="{FF2B5EF4-FFF2-40B4-BE49-F238E27FC236}">
                  <a16:creationId xmlns:a16="http://schemas.microsoft.com/office/drawing/2014/main" id="{1AB0102B-9B75-1F1F-9E77-8A12866EC5F3}"/>
                </a:ext>
              </a:extLst>
            </p:cNvPr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8" name="Freeform 1278">
                <a:extLst>
                  <a:ext uri="{FF2B5EF4-FFF2-40B4-BE49-F238E27FC236}">
                    <a16:creationId xmlns:a16="http://schemas.microsoft.com/office/drawing/2014/main" id="{D509D6BB-4495-C699-68A7-DDB9505C4D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>
                <a:extLst>
                  <a:ext uri="{FF2B5EF4-FFF2-40B4-BE49-F238E27FC236}">
                    <a16:creationId xmlns:a16="http://schemas.microsoft.com/office/drawing/2014/main" id="{351A7080-BA60-EA34-57D2-A2C30BC139D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>
              <a:extLst>
                <a:ext uri="{FF2B5EF4-FFF2-40B4-BE49-F238E27FC236}">
                  <a16:creationId xmlns:a16="http://schemas.microsoft.com/office/drawing/2014/main" id="{920113E2-998B-0A98-0C97-FF270355EC3B}"/>
                </a:ext>
              </a:extLst>
            </p:cNvPr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1" name="Freeform 1281">
                <a:extLst>
                  <a:ext uri="{FF2B5EF4-FFF2-40B4-BE49-F238E27FC236}">
                    <a16:creationId xmlns:a16="http://schemas.microsoft.com/office/drawing/2014/main" id="{C1FBD327-9A2D-E86D-2BF2-C65252F3A9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>
                <a:extLst>
                  <a:ext uri="{FF2B5EF4-FFF2-40B4-BE49-F238E27FC236}">
                    <a16:creationId xmlns:a16="http://schemas.microsoft.com/office/drawing/2014/main" id="{0388CA7E-FF6E-4636-76B6-D2B7040086C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>
              <a:extLst>
                <a:ext uri="{FF2B5EF4-FFF2-40B4-BE49-F238E27FC236}">
                  <a16:creationId xmlns:a16="http://schemas.microsoft.com/office/drawing/2014/main" id="{D1B8E79D-49B2-6C93-E5AE-63ADCD136F19}"/>
                </a:ext>
              </a:extLst>
            </p:cNvPr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4" name="Freeform 1284">
                <a:extLst>
                  <a:ext uri="{FF2B5EF4-FFF2-40B4-BE49-F238E27FC236}">
                    <a16:creationId xmlns:a16="http://schemas.microsoft.com/office/drawing/2014/main" id="{44985F59-60B3-BEBC-7458-50E4CEAF02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>
                <a:extLst>
                  <a:ext uri="{FF2B5EF4-FFF2-40B4-BE49-F238E27FC236}">
                    <a16:creationId xmlns:a16="http://schemas.microsoft.com/office/drawing/2014/main" id="{114535E8-6741-88E8-05CF-1FF76BA8142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>
              <a:extLst>
                <a:ext uri="{FF2B5EF4-FFF2-40B4-BE49-F238E27FC236}">
                  <a16:creationId xmlns:a16="http://schemas.microsoft.com/office/drawing/2014/main" id="{B9867051-DF15-428E-51A5-E2B09A4F3BB1}"/>
                </a:ext>
              </a:extLst>
            </p:cNvPr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7" name="Freeform 1287">
                <a:extLst>
                  <a:ext uri="{FF2B5EF4-FFF2-40B4-BE49-F238E27FC236}">
                    <a16:creationId xmlns:a16="http://schemas.microsoft.com/office/drawing/2014/main" id="{27855064-7497-F0C5-AFCE-8FA2AD30BB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>
                <a:extLst>
                  <a:ext uri="{FF2B5EF4-FFF2-40B4-BE49-F238E27FC236}">
                    <a16:creationId xmlns:a16="http://schemas.microsoft.com/office/drawing/2014/main" id="{0541A352-C237-1EAA-1350-558F4D518E9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9" name="AutoShape 1289">
              <a:extLst>
                <a:ext uri="{FF2B5EF4-FFF2-40B4-BE49-F238E27FC236}">
                  <a16:creationId xmlns:a16="http://schemas.microsoft.com/office/drawing/2014/main" id="{CEDDF18B-0E5C-8430-B03B-993C6606365A}"/>
                </a:ext>
              </a:extLst>
            </p:cNvPr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>
              <a:extLst>
                <a:ext uri="{FF2B5EF4-FFF2-40B4-BE49-F238E27FC236}">
                  <a16:creationId xmlns:a16="http://schemas.microsoft.com/office/drawing/2014/main" id="{ABC82E69-5A02-7064-969D-5D415F31825E}"/>
                </a:ext>
              </a:extLst>
            </p:cNvPr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>
              <a:extLst>
                <a:ext uri="{FF2B5EF4-FFF2-40B4-BE49-F238E27FC236}">
                  <a16:creationId xmlns:a16="http://schemas.microsoft.com/office/drawing/2014/main" id="{3FB47040-0896-59CE-7A9F-929BF2C5139D}"/>
                </a:ext>
              </a:extLst>
            </p:cNvPr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>
              <a:extLst>
                <a:ext uri="{FF2B5EF4-FFF2-40B4-BE49-F238E27FC236}">
                  <a16:creationId xmlns:a16="http://schemas.microsoft.com/office/drawing/2014/main" id="{0998F54E-2B38-B0F5-5092-E10E04B09EEC}"/>
                </a:ext>
              </a:extLst>
            </p:cNvPr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>
              <a:extLst>
                <a:ext uri="{FF2B5EF4-FFF2-40B4-BE49-F238E27FC236}">
                  <a16:creationId xmlns:a16="http://schemas.microsoft.com/office/drawing/2014/main" id="{18B02D5D-449F-21FF-703A-8ECE40C0D0A9}"/>
                </a:ext>
              </a:extLst>
            </p:cNvPr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>
              <a:extLst>
                <a:ext uri="{FF2B5EF4-FFF2-40B4-BE49-F238E27FC236}">
                  <a16:creationId xmlns:a16="http://schemas.microsoft.com/office/drawing/2014/main" id="{56A0C69E-C646-D3A9-CBD8-330B6BA9D7F9}"/>
                </a:ext>
              </a:extLst>
            </p:cNvPr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>
              <a:extLst>
                <a:ext uri="{FF2B5EF4-FFF2-40B4-BE49-F238E27FC236}">
                  <a16:creationId xmlns:a16="http://schemas.microsoft.com/office/drawing/2014/main" id="{F3A09EA3-3147-5774-BB51-23CF3CDF3AAA}"/>
                </a:ext>
              </a:extLst>
            </p:cNvPr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>
              <a:extLst>
                <a:ext uri="{FF2B5EF4-FFF2-40B4-BE49-F238E27FC236}">
                  <a16:creationId xmlns:a16="http://schemas.microsoft.com/office/drawing/2014/main" id="{F7688C0F-FC20-821F-9FA5-813D063A3914}"/>
                </a:ext>
              </a:extLst>
            </p:cNvPr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>
              <a:extLst>
                <a:ext uri="{FF2B5EF4-FFF2-40B4-BE49-F238E27FC236}">
                  <a16:creationId xmlns:a16="http://schemas.microsoft.com/office/drawing/2014/main" id="{731976E5-A3B4-F0CB-C7D2-FF7A220E741D}"/>
                </a:ext>
              </a:extLst>
            </p:cNvPr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>
              <a:extLst>
                <a:ext uri="{FF2B5EF4-FFF2-40B4-BE49-F238E27FC236}">
                  <a16:creationId xmlns:a16="http://schemas.microsoft.com/office/drawing/2014/main" id="{E4183FB6-82E6-92B3-A98C-9966DBFC2168}"/>
                </a:ext>
              </a:extLst>
            </p:cNvPr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>
              <a:extLst>
                <a:ext uri="{FF2B5EF4-FFF2-40B4-BE49-F238E27FC236}">
                  <a16:creationId xmlns:a16="http://schemas.microsoft.com/office/drawing/2014/main" id="{519D0D86-A2BA-438E-5018-411BDD79375F}"/>
                </a:ext>
              </a:extLst>
            </p:cNvPr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>
              <a:extLst>
                <a:ext uri="{FF2B5EF4-FFF2-40B4-BE49-F238E27FC236}">
                  <a16:creationId xmlns:a16="http://schemas.microsoft.com/office/drawing/2014/main" id="{5984B16A-6B7B-D8A3-93C4-81603C3E490B}"/>
                </a:ext>
              </a:extLst>
            </p:cNvPr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>
              <a:extLst>
                <a:ext uri="{FF2B5EF4-FFF2-40B4-BE49-F238E27FC236}">
                  <a16:creationId xmlns:a16="http://schemas.microsoft.com/office/drawing/2014/main" id="{8B86C438-E1BB-6237-A0EC-6CEDB02D817D}"/>
                </a:ext>
              </a:extLst>
            </p:cNvPr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>
              <a:extLst>
                <a:ext uri="{FF2B5EF4-FFF2-40B4-BE49-F238E27FC236}">
                  <a16:creationId xmlns:a16="http://schemas.microsoft.com/office/drawing/2014/main" id="{C6AA2BF3-BE1C-89B2-59DE-731F67F34C01}"/>
                </a:ext>
              </a:extLst>
            </p:cNvPr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>
              <a:extLst>
                <a:ext uri="{FF2B5EF4-FFF2-40B4-BE49-F238E27FC236}">
                  <a16:creationId xmlns:a16="http://schemas.microsoft.com/office/drawing/2014/main" id="{5ECCF579-8885-9349-62D3-7C2BF7F38761}"/>
                </a:ext>
              </a:extLst>
            </p:cNvPr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>
              <a:extLst>
                <a:ext uri="{FF2B5EF4-FFF2-40B4-BE49-F238E27FC236}">
                  <a16:creationId xmlns:a16="http://schemas.microsoft.com/office/drawing/2014/main" id="{EC4FABAB-4624-401B-14C1-DD2EC2B26497}"/>
                </a:ext>
              </a:extLst>
            </p:cNvPr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>
              <a:extLst>
                <a:ext uri="{FF2B5EF4-FFF2-40B4-BE49-F238E27FC236}">
                  <a16:creationId xmlns:a16="http://schemas.microsoft.com/office/drawing/2014/main" id="{4064DF2D-A033-2836-67DD-5CF20E9E30F4}"/>
                </a:ext>
              </a:extLst>
            </p:cNvPr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>
              <a:extLst>
                <a:ext uri="{FF2B5EF4-FFF2-40B4-BE49-F238E27FC236}">
                  <a16:creationId xmlns:a16="http://schemas.microsoft.com/office/drawing/2014/main" id="{BBC27618-3B33-E0AA-1D93-47C93AC4ED28}"/>
                </a:ext>
              </a:extLst>
            </p:cNvPr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>
              <a:extLst>
                <a:ext uri="{FF2B5EF4-FFF2-40B4-BE49-F238E27FC236}">
                  <a16:creationId xmlns:a16="http://schemas.microsoft.com/office/drawing/2014/main" id="{DCD79114-95CA-3F1B-34A9-C988B0056E6E}"/>
                </a:ext>
              </a:extLst>
            </p:cNvPr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>
              <a:extLst>
                <a:ext uri="{FF2B5EF4-FFF2-40B4-BE49-F238E27FC236}">
                  <a16:creationId xmlns:a16="http://schemas.microsoft.com/office/drawing/2014/main" id="{D81F0307-1AFC-C761-031A-F0FE97EDAE74}"/>
                </a:ext>
              </a:extLst>
            </p:cNvPr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>
              <a:extLst>
                <a:ext uri="{FF2B5EF4-FFF2-40B4-BE49-F238E27FC236}">
                  <a16:creationId xmlns:a16="http://schemas.microsoft.com/office/drawing/2014/main" id="{CA91900C-D28C-7995-3E45-EBD143F8CBB6}"/>
                </a:ext>
              </a:extLst>
            </p:cNvPr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>
              <a:extLst>
                <a:ext uri="{FF2B5EF4-FFF2-40B4-BE49-F238E27FC236}">
                  <a16:creationId xmlns:a16="http://schemas.microsoft.com/office/drawing/2014/main" id="{ED36DFB2-8C4D-8596-0E68-D24790B56691}"/>
                </a:ext>
              </a:extLst>
            </p:cNvPr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>
              <a:extLst>
                <a:ext uri="{FF2B5EF4-FFF2-40B4-BE49-F238E27FC236}">
                  <a16:creationId xmlns:a16="http://schemas.microsoft.com/office/drawing/2014/main" id="{C4E43407-455D-1A77-3711-AC39A3BD5623}"/>
                </a:ext>
              </a:extLst>
            </p:cNvPr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>
              <a:extLst>
                <a:ext uri="{FF2B5EF4-FFF2-40B4-BE49-F238E27FC236}">
                  <a16:creationId xmlns:a16="http://schemas.microsoft.com/office/drawing/2014/main" id="{0CA1AA63-CA79-0F70-6D27-FCBFCE68EDB5}"/>
                </a:ext>
              </a:extLst>
            </p:cNvPr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>
              <a:extLst>
                <a:ext uri="{FF2B5EF4-FFF2-40B4-BE49-F238E27FC236}">
                  <a16:creationId xmlns:a16="http://schemas.microsoft.com/office/drawing/2014/main" id="{DA87E971-F9C7-73C2-72D0-35D12AA35250}"/>
                </a:ext>
              </a:extLst>
            </p:cNvPr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>
              <a:extLst>
                <a:ext uri="{FF2B5EF4-FFF2-40B4-BE49-F238E27FC236}">
                  <a16:creationId xmlns:a16="http://schemas.microsoft.com/office/drawing/2014/main" id="{A904726F-A230-AD77-5552-7222DEC6AC45}"/>
                </a:ext>
              </a:extLst>
            </p:cNvPr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>
              <a:extLst>
                <a:ext uri="{FF2B5EF4-FFF2-40B4-BE49-F238E27FC236}">
                  <a16:creationId xmlns:a16="http://schemas.microsoft.com/office/drawing/2014/main" id="{40625B8B-AF2D-B087-80CF-6074EF99FFB8}"/>
                </a:ext>
              </a:extLst>
            </p:cNvPr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>
              <a:extLst>
                <a:ext uri="{FF2B5EF4-FFF2-40B4-BE49-F238E27FC236}">
                  <a16:creationId xmlns:a16="http://schemas.microsoft.com/office/drawing/2014/main" id="{E604C722-17B1-3942-01A9-736809C63CA9}"/>
                </a:ext>
              </a:extLst>
            </p:cNvPr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>
              <a:extLst>
                <a:ext uri="{FF2B5EF4-FFF2-40B4-BE49-F238E27FC236}">
                  <a16:creationId xmlns:a16="http://schemas.microsoft.com/office/drawing/2014/main" id="{96613A35-D4A7-E0D6-57A5-ADCCEC47A24B}"/>
                </a:ext>
              </a:extLst>
            </p:cNvPr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>
              <a:extLst>
                <a:ext uri="{FF2B5EF4-FFF2-40B4-BE49-F238E27FC236}">
                  <a16:creationId xmlns:a16="http://schemas.microsoft.com/office/drawing/2014/main" id="{DDFEFF3E-02B5-D7B4-1685-63F4F4B8EA7A}"/>
                </a:ext>
              </a:extLst>
            </p:cNvPr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9" name="AutoShape 1319">
              <a:extLst>
                <a:ext uri="{FF2B5EF4-FFF2-40B4-BE49-F238E27FC236}">
                  <a16:creationId xmlns:a16="http://schemas.microsoft.com/office/drawing/2014/main" id="{8EDAFC8D-33D3-7742-427C-DAF38B6BDBDE}"/>
                </a:ext>
              </a:extLst>
            </p:cNvPr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0" name="Group 1320">
              <a:extLst>
                <a:ext uri="{FF2B5EF4-FFF2-40B4-BE49-F238E27FC236}">
                  <a16:creationId xmlns:a16="http://schemas.microsoft.com/office/drawing/2014/main" id="{85DF8405-7BAE-411F-CF9D-2068169DCC6E}"/>
                </a:ext>
              </a:extLst>
            </p:cNvPr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1" name="Freeform 1321">
                <a:extLst>
                  <a:ext uri="{FF2B5EF4-FFF2-40B4-BE49-F238E27FC236}">
                    <a16:creationId xmlns:a16="http://schemas.microsoft.com/office/drawing/2014/main" id="{7E8C0D04-D876-01DF-09A8-62404B95FB1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>
                <a:extLst>
                  <a:ext uri="{FF2B5EF4-FFF2-40B4-BE49-F238E27FC236}">
                    <a16:creationId xmlns:a16="http://schemas.microsoft.com/office/drawing/2014/main" id="{E9EEB454-F06C-B4CC-AF4B-D07AA0BD933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>
              <a:extLst>
                <a:ext uri="{FF2B5EF4-FFF2-40B4-BE49-F238E27FC236}">
                  <a16:creationId xmlns:a16="http://schemas.microsoft.com/office/drawing/2014/main" id="{C896B551-AD61-3529-1255-FF72A82A48F7}"/>
                </a:ext>
              </a:extLst>
            </p:cNvPr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4" name="Freeform 1324">
                <a:extLst>
                  <a:ext uri="{FF2B5EF4-FFF2-40B4-BE49-F238E27FC236}">
                    <a16:creationId xmlns:a16="http://schemas.microsoft.com/office/drawing/2014/main" id="{116C3A2E-0710-E87B-D1EE-5ECD3E0719E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>
                <a:extLst>
                  <a:ext uri="{FF2B5EF4-FFF2-40B4-BE49-F238E27FC236}">
                    <a16:creationId xmlns:a16="http://schemas.microsoft.com/office/drawing/2014/main" id="{4B18B6B2-4FC9-5182-8E8E-A95CA40C42E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>
              <a:extLst>
                <a:ext uri="{FF2B5EF4-FFF2-40B4-BE49-F238E27FC236}">
                  <a16:creationId xmlns:a16="http://schemas.microsoft.com/office/drawing/2014/main" id="{2F291BDA-88D8-8751-0465-9695DE40ED88}"/>
                </a:ext>
              </a:extLst>
            </p:cNvPr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7" name="Freeform 1327">
                <a:extLst>
                  <a:ext uri="{FF2B5EF4-FFF2-40B4-BE49-F238E27FC236}">
                    <a16:creationId xmlns:a16="http://schemas.microsoft.com/office/drawing/2014/main" id="{76C3365D-F4EB-1A1D-F27A-29D647FB389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>
                <a:extLst>
                  <a:ext uri="{FF2B5EF4-FFF2-40B4-BE49-F238E27FC236}">
                    <a16:creationId xmlns:a16="http://schemas.microsoft.com/office/drawing/2014/main" id="{6BE0C366-C04A-8946-E1B2-3CE3CA10916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>
              <a:extLst>
                <a:ext uri="{FF2B5EF4-FFF2-40B4-BE49-F238E27FC236}">
                  <a16:creationId xmlns:a16="http://schemas.microsoft.com/office/drawing/2014/main" id="{2DA00A46-F52D-BE53-3E6E-8CD10EAFE02A}"/>
                </a:ext>
              </a:extLst>
            </p:cNvPr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30" name="Freeform 1330">
                <a:extLst>
                  <a:ext uri="{FF2B5EF4-FFF2-40B4-BE49-F238E27FC236}">
                    <a16:creationId xmlns:a16="http://schemas.microsoft.com/office/drawing/2014/main" id="{B61DF9F2-4FDF-A8C3-E052-45039FDD792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>
                <a:extLst>
                  <a:ext uri="{FF2B5EF4-FFF2-40B4-BE49-F238E27FC236}">
                    <a16:creationId xmlns:a16="http://schemas.microsoft.com/office/drawing/2014/main" id="{82A5EE22-2A13-981B-E9FE-2C12DCBB7D8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>
              <a:extLst>
                <a:ext uri="{FF2B5EF4-FFF2-40B4-BE49-F238E27FC236}">
                  <a16:creationId xmlns:a16="http://schemas.microsoft.com/office/drawing/2014/main" id="{F8CCBC21-FA1A-DAD2-6796-0755F9D57178}"/>
                </a:ext>
              </a:extLst>
            </p:cNvPr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3" name="Freeform 1333">
                <a:extLst>
                  <a:ext uri="{FF2B5EF4-FFF2-40B4-BE49-F238E27FC236}">
                    <a16:creationId xmlns:a16="http://schemas.microsoft.com/office/drawing/2014/main" id="{42FB1888-FA84-F904-BEC4-53188C969F3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>
                <a:extLst>
                  <a:ext uri="{FF2B5EF4-FFF2-40B4-BE49-F238E27FC236}">
                    <a16:creationId xmlns:a16="http://schemas.microsoft.com/office/drawing/2014/main" id="{0AFA03F8-4435-DF04-4CF1-55D8419E93A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>
              <a:extLst>
                <a:ext uri="{FF2B5EF4-FFF2-40B4-BE49-F238E27FC236}">
                  <a16:creationId xmlns:a16="http://schemas.microsoft.com/office/drawing/2014/main" id="{D0DB6943-5CF7-2198-E229-729A5024EABA}"/>
                </a:ext>
              </a:extLst>
            </p:cNvPr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6" name="Freeform 1336">
                <a:extLst>
                  <a:ext uri="{FF2B5EF4-FFF2-40B4-BE49-F238E27FC236}">
                    <a16:creationId xmlns:a16="http://schemas.microsoft.com/office/drawing/2014/main" id="{35274FC4-22DA-9712-E1DA-7776188E7C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>
                <a:extLst>
                  <a:ext uri="{FF2B5EF4-FFF2-40B4-BE49-F238E27FC236}">
                    <a16:creationId xmlns:a16="http://schemas.microsoft.com/office/drawing/2014/main" id="{F94FB99F-37E6-9273-C68C-FF2750EC2AC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>
              <a:extLst>
                <a:ext uri="{FF2B5EF4-FFF2-40B4-BE49-F238E27FC236}">
                  <a16:creationId xmlns:a16="http://schemas.microsoft.com/office/drawing/2014/main" id="{FFB679E3-9871-1306-CEFA-D056C9129544}"/>
                </a:ext>
              </a:extLst>
            </p:cNvPr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9" name="Freeform 1339">
                <a:extLst>
                  <a:ext uri="{FF2B5EF4-FFF2-40B4-BE49-F238E27FC236}">
                    <a16:creationId xmlns:a16="http://schemas.microsoft.com/office/drawing/2014/main" id="{7B6A8130-EB07-54AC-7D44-09C5D8AB13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>
                <a:extLst>
                  <a:ext uri="{FF2B5EF4-FFF2-40B4-BE49-F238E27FC236}">
                    <a16:creationId xmlns:a16="http://schemas.microsoft.com/office/drawing/2014/main" id="{86EC16A3-6E24-376C-3147-EBF530C46AC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>
              <a:extLst>
                <a:ext uri="{FF2B5EF4-FFF2-40B4-BE49-F238E27FC236}">
                  <a16:creationId xmlns:a16="http://schemas.microsoft.com/office/drawing/2014/main" id="{29F32F58-8ABA-86BC-EA5A-4D9FC460A4DF}"/>
                </a:ext>
              </a:extLst>
            </p:cNvPr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2" name="Freeform 1342">
                <a:extLst>
                  <a:ext uri="{FF2B5EF4-FFF2-40B4-BE49-F238E27FC236}">
                    <a16:creationId xmlns:a16="http://schemas.microsoft.com/office/drawing/2014/main" id="{C02FD769-2B73-0E38-835C-7C8C675364C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>
                <a:extLst>
                  <a:ext uri="{FF2B5EF4-FFF2-40B4-BE49-F238E27FC236}">
                    <a16:creationId xmlns:a16="http://schemas.microsoft.com/office/drawing/2014/main" id="{58CAEB28-37FB-3359-065C-73F26DD1A58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>
              <a:extLst>
                <a:ext uri="{FF2B5EF4-FFF2-40B4-BE49-F238E27FC236}">
                  <a16:creationId xmlns:a16="http://schemas.microsoft.com/office/drawing/2014/main" id="{02D5CB16-29C5-F4D1-96DE-E71B00DE1DF6}"/>
                </a:ext>
              </a:extLst>
            </p:cNvPr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5" name="Freeform 1345">
                <a:extLst>
                  <a:ext uri="{FF2B5EF4-FFF2-40B4-BE49-F238E27FC236}">
                    <a16:creationId xmlns:a16="http://schemas.microsoft.com/office/drawing/2014/main" id="{17D87D41-05F7-DD97-3445-DF6260120F1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>
                <a:extLst>
                  <a:ext uri="{FF2B5EF4-FFF2-40B4-BE49-F238E27FC236}">
                    <a16:creationId xmlns:a16="http://schemas.microsoft.com/office/drawing/2014/main" id="{210AA43E-D865-9CF4-08ED-106B8B02A03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>
              <a:extLst>
                <a:ext uri="{FF2B5EF4-FFF2-40B4-BE49-F238E27FC236}">
                  <a16:creationId xmlns:a16="http://schemas.microsoft.com/office/drawing/2014/main" id="{11A0FE2D-14FC-0ED2-3FBF-E540F5C362FE}"/>
                </a:ext>
              </a:extLst>
            </p:cNvPr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8" name="Freeform 1348">
                <a:extLst>
                  <a:ext uri="{FF2B5EF4-FFF2-40B4-BE49-F238E27FC236}">
                    <a16:creationId xmlns:a16="http://schemas.microsoft.com/office/drawing/2014/main" id="{61F664BF-7C75-671D-D86F-FCA396F55B5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>
                <a:extLst>
                  <a:ext uri="{FF2B5EF4-FFF2-40B4-BE49-F238E27FC236}">
                    <a16:creationId xmlns:a16="http://schemas.microsoft.com/office/drawing/2014/main" id="{3C9D0B02-4DB0-A48B-726A-EE735A3B2936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>
              <a:extLst>
                <a:ext uri="{FF2B5EF4-FFF2-40B4-BE49-F238E27FC236}">
                  <a16:creationId xmlns:a16="http://schemas.microsoft.com/office/drawing/2014/main" id="{438BA02B-54C3-3D98-775F-14AA72BE3C20}"/>
                </a:ext>
              </a:extLst>
            </p:cNvPr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1" name="Freeform 1351">
                <a:extLst>
                  <a:ext uri="{FF2B5EF4-FFF2-40B4-BE49-F238E27FC236}">
                    <a16:creationId xmlns:a16="http://schemas.microsoft.com/office/drawing/2014/main" id="{E8D3C89C-91C6-B04C-02F0-7CE6C0931E2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>
                <a:extLst>
                  <a:ext uri="{FF2B5EF4-FFF2-40B4-BE49-F238E27FC236}">
                    <a16:creationId xmlns:a16="http://schemas.microsoft.com/office/drawing/2014/main" id="{A5AA8EBA-EE38-599D-8A62-9467115EA3E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>
              <a:extLst>
                <a:ext uri="{FF2B5EF4-FFF2-40B4-BE49-F238E27FC236}">
                  <a16:creationId xmlns:a16="http://schemas.microsoft.com/office/drawing/2014/main" id="{D3D21105-E058-32A5-B3B5-3F575054C5AD}"/>
                </a:ext>
              </a:extLst>
            </p:cNvPr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4" name="Freeform 1354">
                <a:extLst>
                  <a:ext uri="{FF2B5EF4-FFF2-40B4-BE49-F238E27FC236}">
                    <a16:creationId xmlns:a16="http://schemas.microsoft.com/office/drawing/2014/main" id="{703681DB-8D35-C425-9536-07B709FBEAA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>
                <a:extLst>
                  <a:ext uri="{FF2B5EF4-FFF2-40B4-BE49-F238E27FC236}">
                    <a16:creationId xmlns:a16="http://schemas.microsoft.com/office/drawing/2014/main" id="{0E1FFFF2-9DD0-E598-E7B9-A9E816566EC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>
              <a:extLst>
                <a:ext uri="{FF2B5EF4-FFF2-40B4-BE49-F238E27FC236}">
                  <a16:creationId xmlns:a16="http://schemas.microsoft.com/office/drawing/2014/main" id="{4FA03CCD-4BB6-320A-3D4F-F3FE85BD7B05}"/>
                </a:ext>
              </a:extLst>
            </p:cNvPr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7" name="Freeform 1357">
                <a:extLst>
                  <a:ext uri="{FF2B5EF4-FFF2-40B4-BE49-F238E27FC236}">
                    <a16:creationId xmlns:a16="http://schemas.microsoft.com/office/drawing/2014/main" id="{920B009B-6F72-3A62-92DD-B8C7361046F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>
                <a:extLst>
                  <a:ext uri="{FF2B5EF4-FFF2-40B4-BE49-F238E27FC236}">
                    <a16:creationId xmlns:a16="http://schemas.microsoft.com/office/drawing/2014/main" id="{01483048-B702-23AC-54A3-21CE2B634A7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>
              <a:extLst>
                <a:ext uri="{FF2B5EF4-FFF2-40B4-BE49-F238E27FC236}">
                  <a16:creationId xmlns:a16="http://schemas.microsoft.com/office/drawing/2014/main" id="{1891ADF1-B232-5632-4D41-925B79A26AA3}"/>
                </a:ext>
              </a:extLst>
            </p:cNvPr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60" name="Freeform 1360">
                <a:extLst>
                  <a:ext uri="{FF2B5EF4-FFF2-40B4-BE49-F238E27FC236}">
                    <a16:creationId xmlns:a16="http://schemas.microsoft.com/office/drawing/2014/main" id="{D18755DA-EFAC-A595-E16E-7B3634D2DB2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>
                <a:extLst>
                  <a:ext uri="{FF2B5EF4-FFF2-40B4-BE49-F238E27FC236}">
                    <a16:creationId xmlns:a16="http://schemas.microsoft.com/office/drawing/2014/main" id="{15316229-8626-B32A-F6FB-46EEE6AE6DF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>
              <a:extLst>
                <a:ext uri="{FF2B5EF4-FFF2-40B4-BE49-F238E27FC236}">
                  <a16:creationId xmlns:a16="http://schemas.microsoft.com/office/drawing/2014/main" id="{7F9F13AE-8413-0844-CACA-DA7B3FB678C8}"/>
                </a:ext>
              </a:extLst>
            </p:cNvPr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3" name="Freeform 1363">
                <a:extLst>
                  <a:ext uri="{FF2B5EF4-FFF2-40B4-BE49-F238E27FC236}">
                    <a16:creationId xmlns:a16="http://schemas.microsoft.com/office/drawing/2014/main" id="{B542626E-638F-C96B-73DE-C220E6F03B3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>
                <a:extLst>
                  <a:ext uri="{FF2B5EF4-FFF2-40B4-BE49-F238E27FC236}">
                    <a16:creationId xmlns:a16="http://schemas.microsoft.com/office/drawing/2014/main" id="{15CC83F2-3DDA-0F87-57D9-3F9CB35C058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>
              <a:extLst>
                <a:ext uri="{FF2B5EF4-FFF2-40B4-BE49-F238E27FC236}">
                  <a16:creationId xmlns:a16="http://schemas.microsoft.com/office/drawing/2014/main" id="{EDEB49B3-BB86-FC92-552F-10DA8F3CEB5C}"/>
                </a:ext>
              </a:extLst>
            </p:cNvPr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6" name="Freeform 1366">
                <a:extLst>
                  <a:ext uri="{FF2B5EF4-FFF2-40B4-BE49-F238E27FC236}">
                    <a16:creationId xmlns:a16="http://schemas.microsoft.com/office/drawing/2014/main" id="{21E144BA-4F98-768D-F8F3-143C88424AE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>
                <a:extLst>
                  <a:ext uri="{FF2B5EF4-FFF2-40B4-BE49-F238E27FC236}">
                    <a16:creationId xmlns:a16="http://schemas.microsoft.com/office/drawing/2014/main" id="{A616BECA-2925-0180-8FF4-337E38A15C7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>
              <a:extLst>
                <a:ext uri="{FF2B5EF4-FFF2-40B4-BE49-F238E27FC236}">
                  <a16:creationId xmlns:a16="http://schemas.microsoft.com/office/drawing/2014/main" id="{02CCD20C-67D7-EADD-5313-F650D0426132}"/>
                </a:ext>
              </a:extLst>
            </p:cNvPr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9" name="Freeform 1369">
                <a:extLst>
                  <a:ext uri="{FF2B5EF4-FFF2-40B4-BE49-F238E27FC236}">
                    <a16:creationId xmlns:a16="http://schemas.microsoft.com/office/drawing/2014/main" id="{9934CF70-986A-D391-ED42-684656268C9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>
                <a:extLst>
                  <a:ext uri="{FF2B5EF4-FFF2-40B4-BE49-F238E27FC236}">
                    <a16:creationId xmlns:a16="http://schemas.microsoft.com/office/drawing/2014/main" id="{AC9F8FB0-3AB7-642B-0554-DFD3C59A10F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1" name="Group 1371">
              <a:extLst>
                <a:ext uri="{FF2B5EF4-FFF2-40B4-BE49-F238E27FC236}">
                  <a16:creationId xmlns:a16="http://schemas.microsoft.com/office/drawing/2014/main" id="{B01F3EB7-6FD1-40D4-E8C9-7764A433148F}"/>
                </a:ext>
              </a:extLst>
            </p:cNvPr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2" name="Freeform 1372">
                <a:extLst>
                  <a:ext uri="{FF2B5EF4-FFF2-40B4-BE49-F238E27FC236}">
                    <a16:creationId xmlns:a16="http://schemas.microsoft.com/office/drawing/2014/main" id="{2A522AAE-590E-2D2A-194E-B9ACB3DA6C6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>
                <a:extLst>
                  <a:ext uri="{FF2B5EF4-FFF2-40B4-BE49-F238E27FC236}">
                    <a16:creationId xmlns:a16="http://schemas.microsoft.com/office/drawing/2014/main" id="{5B073377-A148-7E24-23B0-CF8CC708ADA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4" name="Group 1374">
              <a:extLst>
                <a:ext uri="{FF2B5EF4-FFF2-40B4-BE49-F238E27FC236}">
                  <a16:creationId xmlns:a16="http://schemas.microsoft.com/office/drawing/2014/main" id="{1741BDE6-2CC4-DC7C-1D82-0A6900FF548E}"/>
                </a:ext>
              </a:extLst>
            </p:cNvPr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5" name="Freeform 1375">
                <a:extLst>
                  <a:ext uri="{FF2B5EF4-FFF2-40B4-BE49-F238E27FC236}">
                    <a16:creationId xmlns:a16="http://schemas.microsoft.com/office/drawing/2014/main" id="{A0E75CEB-D350-D7F2-F9F0-B7D3E6D3849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>
                <a:extLst>
                  <a:ext uri="{FF2B5EF4-FFF2-40B4-BE49-F238E27FC236}">
                    <a16:creationId xmlns:a16="http://schemas.microsoft.com/office/drawing/2014/main" id="{8EE4AE29-7509-E552-AB85-FD8E55E8240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7" name="Group 1377">
              <a:extLst>
                <a:ext uri="{FF2B5EF4-FFF2-40B4-BE49-F238E27FC236}">
                  <a16:creationId xmlns:a16="http://schemas.microsoft.com/office/drawing/2014/main" id="{5DD80831-D2C8-3FDC-218B-0155B4E1E44E}"/>
                </a:ext>
              </a:extLst>
            </p:cNvPr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8" name="Freeform 1378">
                <a:extLst>
                  <a:ext uri="{FF2B5EF4-FFF2-40B4-BE49-F238E27FC236}">
                    <a16:creationId xmlns:a16="http://schemas.microsoft.com/office/drawing/2014/main" id="{E33CBE02-0F5C-AE46-22E9-500DF508851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>
                <a:extLst>
                  <a:ext uri="{FF2B5EF4-FFF2-40B4-BE49-F238E27FC236}">
                    <a16:creationId xmlns:a16="http://schemas.microsoft.com/office/drawing/2014/main" id="{8875E5D6-4C76-95E3-10A0-34AC61103D8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0" name="Group 1380">
              <a:extLst>
                <a:ext uri="{FF2B5EF4-FFF2-40B4-BE49-F238E27FC236}">
                  <a16:creationId xmlns:a16="http://schemas.microsoft.com/office/drawing/2014/main" id="{2EC762CF-577B-26CD-E7AB-C601F001D7D4}"/>
                </a:ext>
              </a:extLst>
            </p:cNvPr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1" name="Freeform 1381">
                <a:extLst>
                  <a:ext uri="{FF2B5EF4-FFF2-40B4-BE49-F238E27FC236}">
                    <a16:creationId xmlns:a16="http://schemas.microsoft.com/office/drawing/2014/main" id="{2974DBD2-8ED1-B8E0-37FC-AB3A02A489B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>
                <a:extLst>
                  <a:ext uri="{FF2B5EF4-FFF2-40B4-BE49-F238E27FC236}">
                    <a16:creationId xmlns:a16="http://schemas.microsoft.com/office/drawing/2014/main" id="{4B517AC8-BE9F-1AAD-6B53-009F4EC5674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3" name="Group 1383">
              <a:extLst>
                <a:ext uri="{FF2B5EF4-FFF2-40B4-BE49-F238E27FC236}">
                  <a16:creationId xmlns:a16="http://schemas.microsoft.com/office/drawing/2014/main" id="{7D5A2E25-7670-FB1A-D953-9FDA3061180B}"/>
                </a:ext>
              </a:extLst>
            </p:cNvPr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4" name="Freeform 1384">
                <a:extLst>
                  <a:ext uri="{FF2B5EF4-FFF2-40B4-BE49-F238E27FC236}">
                    <a16:creationId xmlns:a16="http://schemas.microsoft.com/office/drawing/2014/main" id="{2579A815-25FC-7181-0668-7F298EA4F12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>
                <a:extLst>
                  <a:ext uri="{FF2B5EF4-FFF2-40B4-BE49-F238E27FC236}">
                    <a16:creationId xmlns:a16="http://schemas.microsoft.com/office/drawing/2014/main" id="{121E2808-E62A-A963-0E42-A5C6A12E2BD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6" name="Group 1386">
              <a:extLst>
                <a:ext uri="{FF2B5EF4-FFF2-40B4-BE49-F238E27FC236}">
                  <a16:creationId xmlns:a16="http://schemas.microsoft.com/office/drawing/2014/main" id="{EFABA49C-1873-E93D-EAF2-3264E03AD0BD}"/>
                </a:ext>
              </a:extLst>
            </p:cNvPr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7" name="Freeform 1387">
                <a:extLst>
                  <a:ext uri="{FF2B5EF4-FFF2-40B4-BE49-F238E27FC236}">
                    <a16:creationId xmlns:a16="http://schemas.microsoft.com/office/drawing/2014/main" id="{5FD9103B-DE37-F1ED-F3A4-0FBDEE4D8E6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>
                <a:extLst>
                  <a:ext uri="{FF2B5EF4-FFF2-40B4-BE49-F238E27FC236}">
                    <a16:creationId xmlns:a16="http://schemas.microsoft.com/office/drawing/2014/main" id="{C6C6C73A-423A-6ED6-9C4A-1CDD21CAB1C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9" name="Group 1389">
              <a:extLst>
                <a:ext uri="{FF2B5EF4-FFF2-40B4-BE49-F238E27FC236}">
                  <a16:creationId xmlns:a16="http://schemas.microsoft.com/office/drawing/2014/main" id="{FD2BF76C-A2A5-F215-6405-40786688FAC3}"/>
                </a:ext>
              </a:extLst>
            </p:cNvPr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90" name="Freeform 1390">
                <a:extLst>
                  <a:ext uri="{FF2B5EF4-FFF2-40B4-BE49-F238E27FC236}">
                    <a16:creationId xmlns:a16="http://schemas.microsoft.com/office/drawing/2014/main" id="{0EEFA4C2-DD26-EE1C-AEEA-7C6AEB5B224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>
                <a:extLst>
                  <a:ext uri="{FF2B5EF4-FFF2-40B4-BE49-F238E27FC236}">
                    <a16:creationId xmlns:a16="http://schemas.microsoft.com/office/drawing/2014/main" id="{607B2CA0-6668-DEE6-B168-9E1506459C4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2" name="Group 1392">
              <a:extLst>
                <a:ext uri="{FF2B5EF4-FFF2-40B4-BE49-F238E27FC236}">
                  <a16:creationId xmlns:a16="http://schemas.microsoft.com/office/drawing/2014/main" id="{0A09300C-D352-ECF7-B7D4-C2C73AB64273}"/>
                </a:ext>
              </a:extLst>
            </p:cNvPr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3" name="Freeform 1393">
                <a:extLst>
                  <a:ext uri="{FF2B5EF4-FFF2-40B4-BE49-F238E27FC236}">
                    <a16:creationId xmlns:a16="http://schemas.microsoft.com/office/drawing/2014/main" id="{D2D9ED18-39AD-7E51-C4B2-DFFEC4792ED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>
                <a:extLst>
                  <a:ext uri="{FF2B5EF4-FFF2-40B4-BE49-F238E27FC236}">
                    <a16:creationId xmlns:a16="http://schemas.microsoft.com/office/drawing/2014/main" id="{804019A2-A80A-BE81-18B5-80821220AE0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5" name="Group 1395">
              <a:extLst>
                <a:ext uri="{FF2B5EF4-FFF2-40B4-BE49-F238E27FC236}">
                  <a16:creationId xmlns:a16="http://schemas.microsoft.com/office/drawing/2014/main" id="{5DA614DA-363C-4FFB-E751-ED9FE00D20A3}"/>
                </a:ext>
              </a:extLst>
            </p:cNvPr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6" name="Freeform 1396">
                <a:extLst>
                  <a:ext uri="{FF2B5EF4-FFF2-40B4-BE49-F238E27FC236}">
                    <a16:creationId xmlns:a16="http://schemas.microsoft.com/office/drawing/2014/main" id="{A65068C7-B36C-4252-8E08-B52BDAA6B60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>
                <a:extLst>
                  <a:ext uri="{FF2B5EF4-FFF2-40B4-BE49-F238E27FC236}">
                    <a16:creationId xmlns:a16="http://schemas.microsoft.com/office/drawing/2014/main" id="{99ABE7A7-E7BB-ACC1-1B7A-D67BE52D459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8" name="Group 1398">
              <a:extLst>
                <a:ext uri="{FF2B5EF4-FFF2-40B4-BE49-F238E27FC236}">
                  <a16:creationId xmlns:a16="http://schemas.microsoft.com/office/drawing/2014/main" id="{5AED64F0-DA34-F7B8-53EF-E50F75D790D1}"/>
                </a:ext>
              </a:extLst>
            </p:cNvPr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9" name="Freeform 1399">
                <a:extLst>
                  <a:ext uri="{FF2B5EF4-FFF2-40B4-BE49-F238E27FC236}">
                    <a16:creationId xmlns:a16="http://schemas.microsoft.com/office/drawing/2014/main" id="{6740E0BD-414B-A6F7-8588-86108C3E129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>
                <a:extLst>
                  <a:ext uri="{FF2B5EF4-FFF2-40B4-BE49-F238E27FC236}">
                    <a16:creationId xmlns:a16="http://schemas.microsoft.com/office/drawing/2014/main" id="{2DE5D3A3-0639-F2D2-0B2C-78C9DF4C670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1" name="Group 1401">
              <a:extLst>
                <a:ext uri="{FF2B5EF4-FFF2-40B4-BE49-F238E27FC236}">
                  <a16:creationId xmlns:a16="http://schemas.microsoft.com/office/drawing/2014/main" id="{2D749958-51B4-05EA-48B8-A267B7297895}"/>
                </a:ext>
              </a:extLst>
            </p:cNvPr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2" name="Freeform 1402">
                <a:extLst>
                  <a:ext uri="{FF2B5EF4-FFF2-40B4-BE49-F238E27FC236}">
                    <a16:creationId xmlns:a16="http://schemas.microsoft.com/office/drawing/2014/main" id="{BA64E79C-327C-5BFC-78AF-324E780FBB3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>
                <a:extLst>
                  <a:ext uri="{FF2B5EF4-FFF2-40B4-BE49-F238E27FC236}">
                    <a16:creationId xmlns:a16="http://schemas.microsoft.com/office/drawing/2014/main" id="{BB0C072A-DBD0-A1FD-D4D7-E2431B7102F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4" name="Group 1404">
              <a:extLst>
                <a:ext uri="{FF2B5EF4-FFF2-40B4-BE49-F238E27FC236}">
                  <a16:creationId xmlns:a16="http://schemas.microsoft.com/office/drawing/2014/main" id="{516404BF-CB9C-D295-AEFF-4DA08DCD5DD6}"/>
                </a:ext>
              </a:extLst>
            </p:cNvPr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5" name="Freeform 1405">
                <a:extLst>
                  <a:ext uri="{FF2B5EF4-FFF2-40B4-BE49-F238E27FC236}">
                    <a16:creationId xmlns:a16="http://schemas.microsoft.com/office/drawing/2014/main" id="{6C625E14-C35E-51AF-EF57-570A7ED62FF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>
                <a:extLst>
                  <a:ext uri="{FF2B5EF4-FFF2-40B4-BE49-F238E27FC236}">
                    <a16:creationId xmlns:a16="http://schemas.microsoft.com/office/drawing/2014/main" id="{D56D6CDF-932A-D46F-DB0A-7EA6C2C1E0D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7" name="Group 1407">
              <a:extLst>
                <a:ext uri="{FF2B5EF4-FFF2-40B4-BE49-F238E27FC236}">
                  <a16:creationId xmlns:a16="http://schemas.microsoft.com/office/drawing/2014/main" id="{F9AAE939-9AD4-FE70-361E-65D0036B8E86}"/>
                </a:ext>
              </a:extLst>
            </p:cNvPr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8" name="Freeform 1408">
                <a:extLst>
                  <a:ext uri="{FF2B5EF4-FFF2-40B4-BE49-F238E27FC236}">
                    <a16:creationId xmlns:a16="http://schemas.microsoft.com/office/drawing/2014/main" id="{0B9D8D84-B114-DAC5-44DB-ADD0F57F1A4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>
                <a:extLst>
                  <a:ext uri="{FF2B5EF4-FFF2-40B4-BE49-F238E27FC236}">
                    <a16:creationId xmlns:a16="http://schemas.microsoft.com/office/drawing/2014/main" id="{A2453C3C-2E74-0117-CEE4-82B3B968ABD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0" name="Group 1410">
              <a:extLst>
                <a:ext uri="{FF2B5EF4-FFF2-40B4-BE49-F238E27FC236}">
                  <a16:creationId xmlns:a16="http://schemas.microsoft.com/office/drawing/2014/main" id="{14307061-F170-627C-73D4-EE059D7CCB46}"/>
                </a:ext>
              </a:extLst>
            </p:cNvPr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1" name="Freeform 1411">
                <a:extLst>
                  <a:ext uri="{FF2B5EF4-FFF2-40B4-BE49-F238E27FC236}">
                    <a16:creationId xmlns:a16="http://schemas.microsoft.com/office/drawing/2014/main" id="{90607B15-9CFB-0F9B-E108-D11BE144BFD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>
                <a:extLst>
                  <a:ext uri="{FF2B5EF4-FFF2-40B4-BE49-F238E27FC236}">
                    <a16:creationId xmlns:a16="http://schemas.microsoft.com/office/drawing/2014/main" id="{E0372942-050D-B778-0F82-6E98424D52B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3" name="Group 1413">
              <a:extLst>
                <a:ext uri="{FF2B5EF4-FFF2-40B4-BE49-F238E27FC236}">
                  <a16:creationId xmlns:a16="http://schemas.microsoft.com/office/drawing/2014/main" id="{16EF822B-0467-0E8F-1EBA-DF1FD6FBC9B8}"/>
                </a:ext>
              </a:extLst>
            </p:cNvPr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4" name="Freeform 1414">
                <a:extLst>
                  <a:ext uri="{FF2B5EF4-FFF2-40B4-BE49-F238E27FC236}">
                    <a16:creationId xmlns:a16="http://schemas.microsoft.com/office/drawing/2014/main" id="{1B3B19D0-CCB7-6ED7-EFD3-75988502BE5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>
                <a:extLst>
                  <a:ext uri="{FF2B5EF4-FFF2-40B4-BE49-F238E27FC236}">
                    <a16:creationId xmlns:a16="http://schemas.microsoft.com/office/drawing/2014/main" id="{614EAE43-BEC6-8480-1A20-4E4E22D893A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6" name="Group 1416">
              <a:extLst>
                <a:ext uri="{FF2B5EF4-FFF2-40B4-BE49-F238E27FC236}">
                  <a16:creationId xmlns:a16="http://schemas.microsoft.com/office/drawing/2014/main" id="{D77AEC78-FD52-7976-9E9D-64FD65541C39}"/>
                </a:ext>
              </a:extLst>
            </p:cNvPr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7" name="Freeform 1417">
                <a:extLst>
                  <a:ext uri="{FF2B5EF4-FFF2-40B4-BE49-F238E27FC236}">
                    <a16:creationId xmlns:a16="http://schemas.microsoft.com/office/drawing/2014/main" id="{22FC5CE3-240F-2D99-37F7-8047F10BDE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>
                <a:extLst>
                  <a:ext uri="{FF2B5EF4-FFF2-40B4-BE49-F238E27FC236}">
                    <a16:creationId xmlns:a16="http://schemas.microsoft.com/office/drawing/2014/main" id="{D1C9DCBF-7497-9BE8-46DB-8A736EFC80E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9" name="Group 1419">
              <a:extLst>
                <a:ext uri="{FF2B5EF4-FFF2-40B4-BE49-F238E27FC236}">
                  <a16:creationId xmlns:a16="http://schemas.microsoft.com/office/drawing/2014/main" id="{748E0D08-7613-90CE-7592-333210BAABF9}"/>
                </a:ext>
              </a:extLst>
            </p:cNvPr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20" name="Freeform 1420">
                <a:extLst>
                  <a:ext uri="{FF2B5EF4-FFF2-40B4-BE49-F238E27FC236}">
                    <a16:creationId xmlns:a16="http://schemas.microsoft.com/office/drawing/2014/main" id="{F373847F-1C1F-F061-14A5-6F5B8BC3658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>
                <a:extLst>
                  <a:ext uri="{FF2B5EF4-FFF2-40B4-BE49-F238E27FC236}">
                    <a16:creationId xmlns:a16="http://schemas.microsoft.com/office/drawing/2014/main" id="{EFEAEE42-8BE2-02F3-3D8C-8AD1126E0AE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2" name="Group 1422">
              <a:extLst>
                <a:ext uri="{FF2B5EF4-FFF2-40B4-BE49-F238E27FC236}">
                  <a16:creationId xmlns:a16="http://schemas.microsoft.com/office/drawing/2014/main" id="{FF5F2D29-1675-1AC2-8674-561B481D5AFE}"/>
                </a:ext>
              </a:extLst>
            </p:cNvPr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3" name="Freeform 1423">
                <a:extLst>
                  <a:ext uri="{FF2B5EF4-FFF2-40B4-BE49-F238E27FC236}">
                    <a16:creationId xmlns:a16="http://schemas.microsoft.com/office/drawing/2014/main" id="{9DF89534-0FF4-9A7C-465E-7C9F71647B5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>
                <a:extLst>
                  <a:ext uri="{FF2B5EF4-FFF2-40B4-BE49-F238E27FC236}">
                    <a16:creationId xmlns:a16="http://schemas.microsoft.com/office/drawing/2014/main" id="{2875A397-8519-F564-0F02-8DC1C190161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5" name="Group 1425">
              <a:extLst>
                <a:ext uri="{FF2B5EF4-FFF2-40B4-BE49-F238E27FC236}">
                  <a16:creationId xmlns:a16="http://schemas.microsoft.com/office/drawing/2014/main" id="{64C2E273-241A-AB64-5769-94F557751997}"/>
                </a:ext>
              </a:extLst>
            </p:cNvPr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6" name="Freeform 1426">
                <a:extLst>
                  <a:ext uri="{FF2B5EF4-FFF2-40B4-BE49-F238E27FC236}">
                    <a16:creationId xmlns:a16="http://schemas.microsoft.com/office/drawing/2014/main" id="{80F0965A-6444-A454-1529-6A10AE7C16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>
                <a:extLst>
                  <a:ext uri="{FF2B5EF4-FFF2-40B4-BE49-F238E27FC236}">
                    <a16:creationId xmlns:a16="http://schemas.microsoft.com/office/drawing/2014/main" id="{C262CD8E-B610-59C9-C689-D8031B71F86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8" name="Group 1428">
              <a:extLst>
                <a:ext uri="{FF2B5EF4-FFF2-40B4-BE49-F238E27FC236}">
                  <a16:creationId xmlns:a16="http://schemas.microsoft.com/office/drawing/2014/main" id="{99B367EB-DDD5-1DC0-A3D6-818993A10609}"/>
                </a:ext>
              </a:extLst>
            </p:cNvPr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9" name="Freeform 1429">
                <a:extLst>
                  <a:ext uri="{FF2B5EF4-FFF2-40B4-BE49-F238E27FC236}">
                    <a16:creationId xmlns:a16="http://schemas.microsoft.com/office/drawing/2014/main" id="{55848C28-3B9C-1FE0-A4B0-15A4376E937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>
                <a:extLst>
                  <a:ext uri="{FF2B5EF4-FFF2-40B4-BE49-F238E27FC236}">
                    <a16:creationId xmlns:a16="http://schemas.microsoft.com/office/drawing/2014/main" id="{4534C7E9-D08C-150F-74D9-51D5EB72DE7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1" name="Group 1431">
              <a:extLst>
                <a:ext uri="{FF2B5EF4-FFF2-40B4-BE49-F238E27FC236}">
                  <a16:creationId xmlns:a16="http://schemas.microsoft.com/office/drawing/2014/main" id="{427E61F1-A9F4-DF2F-49AA-BEF018588930}"/>
                </a:ext>
              </a:extLst>
            </p:cNvPr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2" name="Freeform 1432">
                <a:extLst>
                  <a:ext uri="{FF2B5EF4-FFF2-40B4-BE49-F238E27FC236}">
                    <a16:creationId xmlns:a16="http://schemas.microsoft.com/office/drawing/2014/main" id="{B0C423AE-5DEE-50DA-8788-58B58F12F7A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>
                <a:extLst>
                  <a:ext uri="{FF2B5EF4-FFF2-40B4-BE49-F238E27FC236}">
                    <a16:creationId xmlns:a16="http://schemas.microsoft.com/office/drawing/2014/main" id="{A625F55A-D6B2-43BA-6D7D-29604B0F65A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4" name="Group 1434">
              <a:extLst>
                <a:ext uri="{FF2B5EF4-FFF2-40B4-BE49-F238E27FC236}">
                  <a16:creationId xmlns:a16="http://schemas.microsoft.com/office/drawing/2014/main" id="{EF915603-C1B5-680C-1D55-88C156D60DC8}"/>
                </a:ext>
              </a:extLst>
            </p:cNvPr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5" name="Freeform 1435">
                <a:extLst>
                  <a:ext uri="{FF2B5EF4-FFF2-40B4-BE49-F238E27FC236}">
                    <a16:creationId xmlns:a16="http://schemas.microsoft.com/office/drawing/2014/main" id="{E4724566-F3F9-1875-C4A5-C5391B718F2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>
                <a:extLst>
                  <a:ext uri="{FF2B5EF4-FFF2-40B4-BE49-F238E27FC236}">
                    <a16:creationId xmlns:a16="http://schemas.microsoft.com/office/drawing/2014/main" id="{9260A320-71A8-7AF8-A4E3-B99D2F9DBB8C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7" name="Group 1437">
              <a:extLst>
                <a:ext uri="{FF2B5EF4-FFF2-40B4-BE49-F238E27FC236}">
                  <a16:creationId xmlns:a16="http://schemas.microsoft.com/office/drawing/2014/main" id="{BAC9395C-7F45-54AC-CA8B-08AB514E626C}"/>
                </a:ext>
              </a:extLst>
            </p:cNvPr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8" name="Freeform 1438">
                <a:extLst>
                  <a:ext uri="{FF2B5EF4-FFF2-40B4-BE49-F238E27FC236}">
                    <a16:creationId xmlns:a16="http://schemas.microsoft.com/office/drawing/2014/main" id="{8FC63F71-25F1-3278-3AF2-960982FF258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>
                <a:extLst>
                  <a:ext uri="{FF2B5EF4-FFF2-40B4-BE49-F238E27FC236}">
                    <a16:creationId xmlns:a16="http://schemas.microsoft.com/office/drawing/2014/main" id="{55A36E97-27F7-0C5B-684E-BDB58803A4A8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0" name="Group 1440">
              <a:extLst>
                <a:ext uri="{FF2B5EF4-FFF2-40B4-BE49-F238E27FC236}">
                  <a16:creationId xmlns:a16="http://schemas.microsoft.com/office/drawing/2014/main" id="{745E7482-7281-B638-E02F-8A4ECA1321F1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1" name="Freeform 1441">
                <a:extLst>
                  <a:ext uri="{FF2B5EF4-FFF2-40B4-BE49-F238E27FC236}">
                    <a16:creationId xmlns:a16="http://schemas.microsoft.com/office/drawing/2014/main" id="{60CAAB45-A847-6FC9-A1F4-BFCDA16844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>
                <a:extLst>
                  <a:ext uri="{FF2B5EF4-FFF2-40B4-BE49-F238E27FC236}">
                    <a16:creationId xmlns:a16="http://schemas.microsoft.com/office/drawing/2014/main" id="{D7B75389-DD4C-246B-CF5F-0F1EDDA429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3" name="Group 1443">
              <a:extLst>
                <a:ext uri="{FF2B5EF4-FFF2-40B4-BE49-F238E27FC236}">
                  <a16:creationId xmlns:a16="http://schemas.microsoft.com/office/drawing/2014/main" id="{9A44F439-606E-C857-E2AD-01980C532014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4" name="Freeform 1444">
                <a:extLst>
                  <a:ext uri="{FF2B5EF4-FFF2-40B4-BE49-F238E27FC236}">
                    <a16:creationId xmlns:a16="http://schemas.microsoft.com/office/drawing/2014/main" id="{F04338E1-B4AE-2353-993F-C2BCB69FDFC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>
                <a:extLst>
                  <a:ext uri="{FF2B5EF4-FFF2-40B4-BE49-F238E27FC236}">
                    <a16:creationId xmlns:a16="http://schemas.microsoft.com/office/drawing/2014/main" id="{E29E2606-90E0-2378-8201-D8A0B052C35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6" name="Group 1446">
              <a:extLst>
                <a:ext uri="{FF2B5EF4-FFF2-40B4-BE49-F238E27FC236}">
                  <a16:creationId xmlns:a16="http://schemas.microsoft.com/office/drawing/2014/main" id="{B523231E-403B-86BF-8406-B890B9322E82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7" name="Freeform 1447">
                <a:extLst>
                  <a:ext uri="{FF2B5EF4-FFF2-40B4-BE49-F238E27FC236}">
                    <a16:creationId xmlns:a16="http://schemas.microsoft.com/office/drawing/2014/main" id="{3229CD47-2BD4-6702-4279-4364332A38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>
                <a:extLst>
                  <a:ext uri="{FF2B5EF4-FFF2-40B4-BE49-F238E27FC236}">
                    <a16:creationId xmlns:a16="http://schemas.microsoft.com/office/drawing/2014/main" id="{0806B0AE-A957-E26F-51CE-3C63161D10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9" name="Group 1449">
              <a:extLst>
                <a:ext uri="{FF2B5EF4-FFF2-40B4-BE49-F238E27FC236}">
                  <a16:creationId xmlns:a16="http://schemas.microsoft.com/office/drawing/2014/main" id="{D1A151AE-0766-0A3C-D770-02B8BD7AD5A3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50" name="Freeform 1450">
                <a:extLst>
                  <a:ext uri="{FF2B5EF4-FFF2-40B4-BE49-F238E27FC236}">
                    <a16:creationId xmlns:a16="http://schemas.microsoft.com/office/drawing/2014/main" id="{B11A3347-0DA8-7ED7-DFCC-4FAD5FAE876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>
                <a:extLst>
                  <a:ext uri="{FF2B5EF4-FFF2-40B4-BE49-F238E27FC236}">
                    <a16:creationId xmlns:a16="http://schemas.microsoft.com/office/drawing/2014/main" id="{55472BAA-83C7-14B5-E97F-7504108FA08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2" name="Group 1452">
              <a:extLst>
                <a:ext uri="{FF2B5EF4-FFF2-40B4-BE49-F238E27FC236}">
                  <a16:creationId xmlns:a16="http://schemas.microsoft.com/office/drawing/2014/main" id="{E9292FFF-ABD7-CDBC-2F3C-BAF5AC9A3C77}"/>
                </a:ext>
              </a:extLst>
            </p:cNvPr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3" name="Freeform 1453">
                <a:extLst>
                  <a:ext uri="{FF2B5EF4-FFF2-40B4-BE49-F238E27FC236}">
                    <a16:creationId xmlns:a16="http://schemas.microsoft.com/office/drawing/2014/main" id="{2E0B6799-E0C9-C279-EF3A-08473E1C010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>
                <a:extLst>
                  <a:ext uri="{FF2B5EF4-FFF2-40B4-BE49-F238E27FC236}">
                    <a16:creationId xmlns:a16="http://schemas.microsoft.com/office/drawing/2014/main" id="{F19A89CE-B947-ED0D-2599-04C26F8F900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5" name="Group 1455">
              <a:extLst>
                <a:ext uri="{FF2B5EF4-FFF2-40B4-BE49-F238E27FC236}">
                  <a16:creationId xmlns:a16="http://schemas.microsoft.com/office/drawing/2014/main" id="{AEC4B428-461F-78A7-9E20-D6BD6DA26CDA}"/>
                </a:ext>
              </a:extLst>
            </p:cNvPr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6" name="Freeform 1456">
                <a:extLst>
                  <a:ext uri="{FF2B5EF4-FFF2-40B4-BE49-F238E27FC236}">
                    <a16:creationId xmlns:a16="http://schemas.microsoft.com/office/drawing/2014/main" id="{D7C44C32-0027-72DA-7796-C40E73E3217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>
                <a:extLst>
                  <a:ext uri="{FF2B5EF4-FFF2-40B4-BE49-F238E27FC236}">
                    <a16:creationId xmlns:a16="http://schemas.microsoft.com/office/drawing/2014/main" id="{6B69EB32-2EDB-015E-1D5E-6E7DC16A105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8" name="Group 1458">
              <a:extLst>
                <a:ext uri="{FF2B5EF4-FFF2-40B4-BE49-F238E27FC236}">
                  <a16:creationId xmlns:a16="http://schemas.microsoft.com/office/drawing/2014/main" id="{86D08D10-0211-4874-B82B-F3B1082CA6E9}"/>
                </a:ext>
              </a:extLst>
            </p:cNvPr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9" name="Freeform 1459">
                <a:extLst>
                  <a:ext uri="{FF2B5EF4-FFF2-40B4-BE49-F238E27FC236}">
                    <a16:creationId xmlns:a16="http://schemas.microsoft.com/office/drawing/2014/main" id="{5F9BCA8F-C14E-EFD8-66B2-33C243ABB52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>
                <a:extLst>
                  <a:ext uri="{FF2B5EF4-FFF2-40B4-BE49-F238E27FC236}">
                    <a16:creationId xmlns:a16="http://schemas.microsoft.com/office/drawing/2014/main" id="{7D3B4939-E6C2-A3F3-285B-980982F850F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1" name="Group 1461">
              <a:extLst>
                <a:ext uri="{FF2B5EF4-FFF2-40B4-BE49-F238E27FC236}">
                  <a16:creationId xmlns:a16="http://schemas.microsoft.com/office/drawing/2014/main" id="{E4277AE6-42E9-F7E2-6B2E-93FDF7FB9557}"/>
                </a:ext>
              </a:extLst>
            </p:cNvPr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2" name="Freeform 1462">
                <a:extLst>
                  <a:ext uri="{FF2B5EF4-FFF2-40B4-BE49-F238E27FC236}">
                    <a16:creationId xmlns:a16="http://schemas.microsoft.com/office/drawing/2014/main" id="{857788DC-CBBE-831B-5F7C-469B6DEC758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>
                <a:extLst>
                  <a:ext uri="{FF2B5EF4-FFF2-40B4-BE49-F238E27FC236}">
                    <a16:creationId xmlns:a16="http://schemas.microsoft.com/office/drawing/2014/main" id="{7CB1B291-53A5-1FB1-AE8B-4A1EA588156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4" name="Group 1464">
              <a:extLst>
                <a:ext uri="{FF2B5EF4-FFF2-40B4-BE49-F238E27FC236}">
                  <a16:creationId xmlns:a16="http://schemas.microsoft.com/office/drawing/2014/main" id="{320639FF-2A19-2D32-026C-F475D5ABA6F4}"/>
                </a:ext>
              </a:extLst>
            </p:cNvPr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5" name="Freeform 1465">
                <a:extLst>
                  <a:ext uri="{FF2B5EF4-FFF2-40B4-BE49-F238E27FC236}">
                    <a16:creationId xmlns:a16="http://schemas.microsoft.com/office/drawing/2014/main" id="{B67E6B18-6E99-D124-6435-90D6E9ECA5F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>
                <a:extLst>
                  <a:ext uri="{FF2B5EF4-FFF2-40B4-BE49-F238E27FC236}">
                    <a16:creationId xmlns:a16="http://schemas.microsoft.com/office/drawing/2014/main" id="{515F4D9C-3F44-1578-8B3D-AAB3B6C583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7" name="Group 1467">
              <a:extLst>
                <a:ext uri="{FF2B5EF4-FFF2-40B4-BE49-F238E27FC236}">
                  <a16:creationId xmlns:a16="http://schemas.microsoft.com/office/drawing/2014/main" id="{19B36978-2BAA-983E-979B-93BD03E72C2F}"/>
                </a:ext>
              </a:extLst>
            </p:cNvPr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8" name="Freeform 1468">
                <a:extLst>
                  <a:ext uri="{FF2B5EF4-FFF2-40B4-BE49-F238E27FC236}">
                    <a16:creationId xmlns:a16="http://schemas.microsoft.com/office/drawing/2014/main" id="{A816C0C8-DF16-7AF2-C728-07CF94F2F19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>
                <a:extLst>
                  <a:ext uri="{FF2B5EF4-FFF2-40B4-BE49-F238E27FC236}">
                    <a16:creationId xmlns:a16="http://schemas.microsoft.com/office/drawing/2014/main" id="{975D8323-F569-7257-970E-2FCE6A699E4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0" name="Group 1470">
              <a:extLst>
                <a:ext uri="{FF2B5EF4-FFF2-40B4-BE49-F238E27FC236}">
                  <a16:creationId xmlns:a16="http://schemas.microsoft.com/office/drawing/2014/main" id="{D5A3011E-231F-8D4C-FF14-09BB92BD9E74}"/>
                </a:ext>
              </a:extLst>
            </p:cNvPr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1" name="Freeform 1471">
                <a:extLst>
                  <a:ext uri="{FF2B5EF4-FFF2-40B4-BE49-F238E27FC236}">
                    <a16:creationId xmlns:a16="http://schemas.microsoft.com/office/drawing/2014/main" id="{25703A2A-813E-C40E-797D-7E39E3DDA0D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>
                <a:extLst>
                  <a:ext uri="{FF2B5EF4-FFF2-40B4-BE49-F238E27FC236}">
                    <a16:creationId xmlns:a16="http://schemas.microsoft.com/office/drawing/2014/main" id="{8E0CE3AD-C59D-BCEF-D857-48946DEC8FB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3" name="Group 1473">
              <a:extLst>
                <a:ext uri="{FF2B5EF4-FFF2-40B4-BE49-F238E27FC236}">
                  <a16:creationId xmlns:a16="http://schemas.microsoft.com/office/drawing/2014/main" id="{ECBA7190-BD16-DE4A-293D-DDEA32C8A2BC}"/>
                </a:ext>
              </a:extLst>
            </p:cNvPr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4" name="Freeform 1474">
                <a:extLst>
                  <a:ext uri="{FF2B5EF4-FFF2-40B4-BE49-F238E27FC236}">
                    <a16:creationId xmlns:a16="http://schemas.microsoft.com/office/drawing/2014/main" id="{83FE8EDF-A8B5-3008-6BF7-DCB6ACD802D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>
                <a:extLst>
                  <a:ext uri="{FF2B5EF4-FFF2-40B4-BE49-F238E27FC236}">
                    <a16:creationId xmlns:a16="http://schemas.microsoft.com/office/drawing/2014/main" id="{32B398D0-0A6B-5742-1201-398909092C7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6" name="Group 1476">
              <a:extLst>
                <a:ext uri="{FF2B5EF4-FFF2-40B4-BE49-F238E27FC236}">
                  <a16:creationId xmlns:a16="http://schemas.microsoft.com/office/drawing/2014/main" id="{D1608F3A-2597-538C-09E9-34864B780164}"/>
                </a:ext>
              </a:extLst>
            </p:cNvPr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7" name="Freeform 1477">
                <a:extLst>
                  <a:ext uri="{FF2B5EF4-FFF2-40B4-BE49-F238E27FC236}">
                    <a16:creationId xmlns:a16="http://schemas.microsoft.com/office/drawing/2014/main" id="{011BACF9-1BD4-3E12-31F3-323517D66AF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>
                <a:extLst>
                  <a:ext uri="{FF2B5EF4-FFF2-40B4-BE49-F238E27FC236}">
                    <a16:creationId xmlns:a16="http://schemas.microsoft.com/office/drawing/2014/main" id="{D5A3A969-A505-6A87-3B32-536739F0BBE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9" name="Group 1479">
              <a:extLst>
                <a:ext uri="{FF2B5EF4-FFF2-40B4-BE49-F238E27FC236}">
                  <a16:creationId xmlns:a16="http://schemas.microsoft.com/office/drawing/2014/main" id="{552FEE87-8B2B-CAB8-34AD-7E644DEF8DA9}"/>
                </a:ext>
              </a:extLst>
            </p:cNvPr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80" name="Freeform 1480">
                <a:extLst>
                  <a:ext uri="{FF2B5EF4-FFF2-40B4-BE49-F238E27FC236}">
                    <a16:creationId xmlns:a16="http://schemas.microsoft.com/office/drawing/2014/main" id="{08DB44C9-36A8-5BDD-9983-88000B40439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>
                <a:extLst>
                  <a:ext uri="{FF2B5EF4-FFF2-40B4-BE49-F238E27FC236}">
                    <a16:creationId xmlns:a16="http://schemas.microsoft.com/office/drawing/2014/main" id="{B16DFB1D-2F35-6122-7529-2DB8B8708BD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2" name="Group 1482">
              <a:extLst>
                <a:ext uri="{FF2B5EF4-FFF2-40B4-BE49-F238E27FC236}">
                  <a16:creationId xmlns:a16="http://schemas.microsoft.com/office/drawing/2014/main" id="{A39B2862-66E4-2334-7769-322CA2D3389F}"/>
                </a:ext>
              </a:extLst>
            </p:cNvPr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3" name="Freeform 1483">
                <a:extLst>
                  <a:ext uri="{FF2B5EF4-FFF2-40B4-BE49-F238E27FC236}">
                    <a16:creationId xmlns:a16="http://schemas.microsoft.com/office/drawing/2014/main" id="{7FE16E77-1E14-FDF9-F242-23D7EE6CD4E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>
                <a:extLst>
                  <a:ext uri="{FF2B5EF4-FFF2-40B4-BE49-F238E27FC236}">
                    <a16:creationId xmlns:a16="http://schemas.microsoft.com/office/drawing/2014/main" id="{40CA9EF0-D2D4-5BD6-0404-22CC95340D0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5" name="Group 1485">
              <a:extLst>
                <a:ext uri="{FF2B5EF4-FFF2-40B4-BE49-F238E27FC236}">
                  <a16:creationId xmlns:a16="http://schemas.microsoft.com/office/drawing/2014/main" id="{7F7F570C-7672-65D3-583D-53DE09E5938D}"/>
                </a:ext>
              </a:extLst>
            </p:cNvPr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6" name="Freeform 1486">
                <a:extLst>
                  <a:ext uri="{FF2B5EF4-FFF2-40B4-BE49-F238E27FC236}">
                    <a16:creationId xmlns:a16="http://schemas.microsoft.com/office/drawing/2014/main" id="{EE5ABB6D-60A8-542D-DC30-3830E74BBBD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>
                <a:extLst>
                  <a:ext uri="{FF2B5EF4-FFF2-40B4-BE49-F238E27FC236}">
                    <a16:creationId xmlns:a16="http://schemas.microsoft.com/office/drawing/2014/main" id="{1206E1DF-2B47-FFC6-F7C3-B8808EC2DF1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8" name="Group 1488">
              <a:extLst>
                <a:ext uri="{FF2B5EF4-FFF2-40B4-BE49-F238E27FC236}">
                  <a16:creationId xmlns:a16="http://schemas.microsoft.com/office/drawing/2014/main" id="{4DFEC4E0-86B5-5A70-3BD9-F1FB2DE8EB02}"/>
                </a:ext>
              </a:extLst>
            </p:cNvPr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9" name="Freeform 1489">
                <a:extLst>
                  <a:ext uri="{FF2B5EF4-FFF2-40B4-BE49-F238E27FC236}">
                    <a16:creationId xmlns:a16="http://schemas.microsoft.com/office/drawing/2014/main" id="{EB5C9A67-7F19-51E7-6336-DD2430377D2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>
                <a:extLst>
                  <a:ext uri="{FF2B5EF4-FFF2-40B4-BE49-F238E27FC236}">
                    <a16:creationId xmlns:a16="http://schemas.microsoft.com/office/drawing/2014/main" id="{55D85220-1EB0-EBD3-FE51-B6336F1E4C2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1" name="Group 1491">
              <a:extLst>
                <a:ext uri="{FF2B5EF4-FFF2-40B4-BE49-F238E27FC236}">
                  <a16:creationId xmlns:a16="http://schemas.microsoft.com/office/drawing/2014/main" id="{B877C7B1-BE36-2094-1A36-C3A7CE4B7C27}"/>
                </a:ext>
              </a:extLst>
            </p:cNvPr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2" name="Freeform 1492">
                <a:extLst>
                  <a:ext uri="{FF2B5EF4-FFF2-40B4-BE49-F238E27FC236}">
                    <a16:creationId xmlns:a16="http://schemas.microsoft.com/office/drawing/2014/main" id="{0E37E48A-BE03-CA5E-8A69-CE722A23D54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>
                <a:extLst>
                  <a:ext uri="{FF2B5EF4-FFF2-40B4-BE49-F238E27FC236}">
                    <a16:creationId xmlns:a16="http://schemas.microsoft.com/office/drawing/2014/main" id="{1E14F0F5-181B-4400-DE2D-A7CE3B05F57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4" name="Group 1494">
              <a:extLst>
                <a:ext uri="{FF2B5EF4-FFF2-40B4-BE49-F238E27FC236}">
                  <a16:creationId xmlns:a16="http://schemas.microsoft.com/office/drawing/2014/main" id="{14477CCE-2AE2-3735-3746-1BDA7621337B}"/>
                </a:ext>
              </a:extLst>
            </p:cNvPr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5" name="Freeform 1495">
                <a:extLst>
                  <a:ext uri="{FF2B5EF4-FFF2-40B4-BE49-F238E27FC236}">
                    <a16:creationId xmlns:a16="http://schemas.microsoft.com/office/drawing/2014/main" id="{498ED994-D3D3-2A4A-D72B-7C824BAA146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>
                <a:extLst>
                  <a:ext uri="{FF2B5EF4-FFF2-40B4-BE49-F238E27FC236}">
                    <a16:creationId xmlns:a16="http://schemas.microsoft.com/office/drawing/2014/main" id="{BB93A770-990D-33E5-CF41-975B4353230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7" name="Group 1497">
              <a:extLst>
                <a:ext uri="{FF2B5EF4-FFF2-40B4-BE49-F238E27FC236}">
                  <a16:creationId xmlns:a16="http://schemas.microsoft.com/office/drawing/2014/main" id="{AC408CF9-0A7C-4871-24F5-670E0A00EFA5}"/>
                </a:ext>
              </a:extLst>
            </p:cNvPr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8" name="Freeform 1498">
                <a:extLst>
                  <a:ext uri="{FF2B5EF4-FFF2-40B4-BE49-F238E27FC236}">
                    <a16:creationId xmlns:a16="http://schemas.microsoft.com/office/drawing/2014/main" id="{2849E247-F860-7CAB-63E6-C2BD630E02B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>
                <a:extLst>
                  <a:ext uri="{FF2B5EF4-FFF2-40B4-BE49-F238E27FC236}">
                    <a16:creationId xmlns:a16="http://schemas.microsoft.com/office/drawing/2014/main" id="{C2FA9974-381F-AD97-E500-BCAF23BAB41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0" name="Group 1500">
              <a:extLst>
                <a:ext uri="{FF2B5EF4-FFF2-40B4-BE49-F238E27FC236}">
                  <a16:creationId xmlns:a16="http://schemas.microsoft.com/office/drawing/2014/main" id="{BF431C21-5FB2-BADE-5A67-7241B822E133}"/>
                </a:ext>
              </a:extLst>
            </p:cNvPr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1" name="Freeform 1501">
                <a:extLst>
                  <a:ext uri="{FF2B5EF4-FFF2-40B4-BE49-F238E27FC236}">
                    <a16:creationId xmlns:a16="http://schemas.microsoft.com/office/drawing/2014/main" id="{AD191147-B59C-B840-81F1-500FB7D67E6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>
                <a:extLst>
                  <a:ext uri="{FF2B5EF4-FFF2-40B4-BE49-F238E27FC236}">
                    <a16:creationId xmlns:a16="http://schemas.microsoft.com/office/drawing/2014/main" id="{F1445B77-DAAB-9878-8BD2-81864CB9985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3" name="Group 1503">
              <a:extLst>
                <a:ext uri="{FF2B5EF4-FFF2-40B4-BE49-F238E27FC236}">
                  <a16:creationId xmlns:a16="http://schemas.microsoft.com/office/drawing/2014/main" id="{59C58639-2B95-5F42-E2E0-99957E07F165}"/>
                </a:ext>
              </a:extLst>
            </p:cNvPr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4" name="Freeform 1504">
                <a:extLst>
                  <a:ext uri="{FF2B5EF4-FFF2-40B4-BE49-F238E27FC236}">
                    <a16:creationId xmlns:a16="http://schemas.microsoft.com/office/drawing/2014/main" id="{017F8EEB-5776-C5D0-1202-50B3FB70201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>
                <a:extLst>
                  <a:ext uri="{FF2B5EF4-FFF2-40B4-BE49-F238E27FC236}">
                    <a16:creationId xmlns:a16="http://schemas.microsoft.com/office/drawing/2014/main" id="{D23310A0-BFBE-D956-1D6F-61F16E3EBEC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6" name="Group 1506">
              <a:extLst>
                <a:ext uri="{FF2B5EF4-FFF2-40B4-BE49-F238E27FC236}">
                  <a16:creationId xmlns:a16="http://schemas.microsoft.com/office/drawing/2014/main" id="{57C92C48-B502-01AB-6052-1F703BB7EB52}"/>
                </a:ext>
              </a:extLst>
            </p:cNvPr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7" name="Freeform 1507">
                <a:extLst>
                  <a:ext uri="{FF2B5EF4-FFF2-40B4-BE49-F238E27FC236}">
                    <a16:creationId xmlns:a16="http://schemas.microsoft.com/office/drawing/2014/main" id="{41F7250E-B610-27F3-8A3E-AE5EE2EA58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>
                <a:extLst>
                  <a:ext uri="{FF2B5EF4-FFF2-40B4-BE49-F238E27FC236}">
                    <a16:creationId xmlns:a16="http://schemas.microsoft.com/office/drawing/2014/main" id="{BA8E65EE-60C8-CE90-0647-46180755164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9" name="Group 1509">
              <a:extLst>
                <a:ext uri="{FF2B5EF4-FFF2-40B4-BE49-F238E27FC236}">
                  <a16:creationId xmlns:a16="http://schemas.microsoft.com/office/drawing/2014/main" id="{E332303C-5961-DD7B-ED89-9A0AAB11D96B}"/>
                </a:ext>
              </a:extLst>
            </p:cNvPr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10" name="Freeform 1510">
                <a:extLst>
                  <a:ext uri="{FF2B5EF4-FFF2-40B4-BE49-F238E27FC236}">
                    <a16:creationId xmlns:a16="http://schemas.microsoft.com/office/drawing/2014/main" id="{B36CCD77-6B22-DD9A-6766-5B8BD9279D7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>
                <a:extLst>
                  <a:ext uri="{FF2B5EF4-FFF2-40B4-BE49-F238E27FC236}">
                    <a16:creationId xmlns:a16="http://schemas.microsoft.com/office/drawing/2014/main" id="{51DDE8E1-4B15-BD4F-8AB6-044EA50599E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2" name="Group 1512">
              <a:extLst>
                <a:ext uri="{FF2B5EF4-FFF2-40B4-BE49-F238E27FC236}">
                  <a16:creationId xmlns:a16="http://schemas.microsoft.com/office/drawing/2014/main" id="{724CDB9B-4D21-FCB6-2774-D4362C3A4919}"/>
                </a:ext>
              </a:extLst>
            </p:cNvPr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3" name="Freeform 1513">
                <a:extLst>
                  <a:ext uri="{FF2B5EF4-FFF2-40B4-BE49-F238E27FC236}">
                    <a16:creationId xmlns:a16="http://schemas.microsoft.com/office/drawing/2014/main" id="{4B087A42-6D51-FA06-6C1A-776AC8CA1EA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>
                <a:extLst>
                  <a:ext uri="{FF2B5EF4-FFF2-40B4-BE49-F238E27FC236}">
                    <a16:creationId xmlns:a16="http://schemas.microsoft.com/office/drawing/2014/main" id="{46F98C36-C2E5-E31F-C43F-1B37B11CB6B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5" name="Group 1515">
              <a:extLst>
                <a:ext uri="{FF2B5EF4-FFF2-40B4-BE49-F238E27FC236}">
                  <a16:creationId xmlns:a16="http://schemas.microsoft.com/office/drawing/2014/main" id="{0E3B4B91-EA49-0886-3619-3C8917953999}"/>
                </a:ext>
              </a:extLst>
            </p:cNvPr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6" name="Freeform 1516">
                <a:extLst>
                  <a:ext uri="{FF2B5EF4-FFF2-40B4-BE49-F238E27FC236}">
                    <a16:creationId xmlns:a16="http://schemas.microsoft.com/office/drawing/2014/main" id="{DB34C926-9A39-442B-C9A8-DCBCF13F303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>
                <a:extLst>
                  <a:ext uri="{FF2B5EF4-FFF2-40B4-BE49-F238E27FC236}">
                    <a16:creationId xmlns:a16="http://schemas.microsoft.com/office/drawing/2014/main" id="{CB42E287-6E1B-5563-1993-F834769B7DB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8" name="Group 1518">
              <a:extLst>
                <a:ext uri="{FF2B5EF4-FFF2-40B4-BE49-F238E27FC236}">
                  <a16:creationId xmlns:a16="http://schemas.microsoft.com/office/drawing/2014/main" id="{816CCDE6-A5F3-8FC5-E1C3-B0924F623506}"/>
                </a:ext>
              </a:extLst>
            </p:cNvPr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9" name="Freeform 1519">
                <a:extLst>
                  <a:ext uri="{FF2B5EF4-FFF2-40B4-BE49-F238E27FC236}">
                    <a16:creationId xmlns:a16="http://schemas.microsoft.com/office/drawing/2014/main" id="{09C42543-5EE4-6B1C-2815-0E47AFB0414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>
                <a:extLst>
                  <a:ext uri="{FF2B5EF4-FFF2-40B4-BE49-F238E27FC236}">
                    <a16:creationId xmlns:a16="http://schemas.microsoft.com/office/drawing/2014/main" id="{038EAE88-A3EF-828C-96E2-BEA41AA967A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1" name="Group 1521">
              <a:extLst>
                <a:ext uri="{FF2B5EF4-FFF2-40B4-BE49-F238E27FC236}">
                  <a16:creationId xmlns:a16="http://schemas.microsoft.com/office/drawing/2014/main" id="{55D1DC6C-B7B0-7F9C-D824-1F6B12F371D7}"/>
                </a:ext>
              </a:extLst>
            </p:cNvPr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2" name="Freeform 1522">
                <a:extLst>
                  <a:ext uri="{FF2B5EF4-FFF2-40B4-BE49-F238E27FC236}">
                    <a16:creationId xmlns:a16="http://schemas.microsoft.com/office/drawing/2014/main" id="{578F7551-E038-CEBF-6A38-3F4BA546B78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>
                <a:extLst>
                  <a:ext uri="{FF2B5EF4-FFF2-40B4-BE49-F238E27FC236}">
                    <a16:creationId xmlns:a16="http://schemas.microsoft.com/office/drawing/2014/main" id="{F51D7513-6978-4699-6EEA-FC921B9A5B2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4" name="Group 1524">
              <a:extLst>
                <a:ext uri="{FF2B5EF4-FFF2-40B4-BE49-F238E27FC236}">
                  <a16:creationId xmlns:a16="http://schemas.microsoft.com/office/drawing/2014/main" id="{635A8B7F-EB98-9C20-9578-DA201FE08C08}"/>
                </a:ext>
              </a:extLst>
            </p:cNvPr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5" name="Freeform 1525">
                <a:extLst>
                  <a:ext uri="{FF2B5EF4-FFF2-40B4-BE49-F238E27FC236}">
                    <a16:creationId xmlns:a16="http://schemas.microsoft.com/office/drawing/2014/main" id="{09A789BA-0DF4-96F3-D067-762193C20F3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>
                <a:extLst>
                  <a:ext uri="{FF2B5EF4-FFF2-40B4-BE49-F238E27FC236}">
                    <a16:creationId xmlns:a16="http://schemas.microsoft.com/office/drawing/2014/main" id="{75BB3126-C640-4349-8882-AF986EE17DC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7" name="Group 1527">
              <a:extLst>
                <a:ext uri="{FF2B5EF4-FFF2-40B4-BE49-F238E27FC236}">
                  <a16:creationId xmlns:a16="http://schemas.microsoft.com/office/drawing/2014/main" id="{9805CC2A-0A3F-1AF3-CBE2-A3E8B83F4733}"/>
                </a:ext>
              </a:extLst>
            </p:cNvPr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8" name="Freeform 1528">
                <a:extLst>
                  <a:ext uri="{FF2B5EF4-FFF2-40B4-BE49-F238E27FC236}">
                    <a16:creationId xmlns:a16="http://schemas.microsoft.com/office/drawing/2014/main" id="{F57623C4-7BBE-8123-04E0-183B3D0C3ED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>
                <a:extLst>
                  <a:ext uri="{FF2B5EF4-FFF2-40B4-BE49-F238E27FC236}">
                    <a16:creationId xmlns:a16="http://schemas.microsoft.com/office/drawing/2014/main" id="{79E7C1DC-CB38-65E0-AF3A-707AAF6F133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0" name="Group 1530">
              <a:extLst>
                <a:ext uri="{FF2B5EF4-FFF2-40B4-BE49-F238E27FC236}">
                  <a16:creationId xmlns:a16="http://schemas.microsoft.com/office/drawing/2014/main" id="{C5F2FAD6-BC18-FD28-0852-B9D3E8D57B40}"/>
                </a:ext>
              </a:extLst>
            </p:cNvPr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1" name="Freeform 1531">
                <a:extLst>
                  <a:ext uri="{FF2B5EF4-FFF2-40B4-BE49-F238E27FC236}">
                    <a16:creationId xmlns:a16="http://schemas.microsoft.com/office/drawing/2014/main" id="{C7BDEFE7-EE51-ACFE-8E2C-82013203F64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>
                <a:extLst>
                  <a:ext uri="{FF2B5EF4-FFF2-40B4-BE49-F238E27FC236}">
                    <a16:creationId xmlns:a16="http://schemas.microsoft.com/office/drawing/2014/main" id="{E66AC2E5-593C-2769-0F42-6196C730BDE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3" name="Group 1533">
              <a:extLst>
                <a:ext uri="{FF2B5EF4-FFF2-40B4-BE49-F238E27FC236}">
                  <a16:creationId xmlns:a16="http://schemas.microsoft.com/office/drawing/2014/main" id="{49FD07CB-39D2-DE4A-CE02-5CADC9839B79}"/>
                </a:ext>
              </a:extLst>
            </p:cNvPr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4" name="Freeform 1534">
                <a:extLst>
                  <a:ext uri="{FF2B5EF4-FFF2-40B4-BE49-F238E27FC236}">
                    <a16:creationId xmlns:a16="http://schemas.microsoft.com/office/drawing/2014/main" id="{62A5FBA1-DE7B-E8D0-5579-3DFFF5E52E9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>
                <a:extLst>
                  <a:ext uri="{FF2B5EF4-FFF2-40B4-BE49-F238E27FC236}">
                    <a16:creationId xmlns:a16="http://schemas.microsoft.com/office/drawing/2014/main" id="{A505B5A6-1074-E7F4-0E8A-3D93818620D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6" name="Group 1536">
              <a:extLst>
                <a:ext uri="{FF2B5EF4-FFF2-40B4-BE49-F238E27FC236}">
                  <a16:creationId xmlns:a16="http://schemas.microsoft.com/office/drawing/2014/main" id="{DB20B376-0C3B-6664-6BA3-4C3AB185499C}"/>
                </a:ext>
              </a:extLst>
            </p:cNvPr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7" name="Freeform 1537">
                <a:extLst>
                  <a:ext uri="{FF2B5EF4-FFF2-40B4-BE49-F238E27FC236}">
                    <a16:creationId xmlns:a16="http://schemas.microsoft.com/office/drawing/2014/main" id="{DE55664D-431C-8DE7-E49E-C73D3CFF3CF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>
                <a:extLst>
                  <a:ext uri="{FF2B5EF4-FFF2-40B4-BE49-F238E27FC236}">
                    <a16:creationId xmlns:a16="http://schemas.microsoft.com/office/drawing/2014/main" id="{86AC7DDF-9AB9-6480-51E1-BBC05279085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9" name="Group 1539">
              <a:extLst>
                <a:ext uri="{FF2B5EF4-FFF2-40B4-BE49-F238E27FC236}">
                  <a16:creationId xmlns:a16="http://schemas.microsoft.com/office/drawing/2014/main" id="{FEBB766F-0B24-490A-9F41-C45CECBA6B32}"/>
                </a:ext>
              </a:extLst>
            </p:cNvPr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40" name="Freeform 1540">
                <a:extLst>
                  <a:ext uri="{FF2B5EF4-FFF2-40B4-BE49-F238E27FC236}">
                    <a16:creationId xmlns:a16="http://schemas.microsoft.com/office/drawing/2014/main" id="{C9ACA6BD-FACF-36B6-F4B7-287BE005087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>
                <a:extLst>
                  <a:ext uri="{FF2B5EF4-FFF2-40B4-BE49-F238E27FC236}">
                    <a16:creationId xmlns:a16="http://schemas.microsoft.com/office/drawing/2014/main" id="{26509EC7-F09B-605C-4F7D-E28D6B30D95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2" name="Group 1542">
              <a:extLst>
                <a:ext uri="{FF2B5EF4-FFF2-40B4-BE49-F238E27FC236}">
                  <a16:creationId xmlns:a16="http://schemas.microsoft.com/office/drawing/2014/main" id="{618D6E18-2FF2-8FD8-B9AA-3E3454DE4B10}"/>
                </a:ext>
              </a:extLst>
            </p:cNvPr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3" name="Freeform 1543">
                <a:extLst>
                  <a:ext uri="{FF2B5EF4-FFF2-40B4-BE49-F238E27FC236}">
                    <a16:creationId xmlns:a16="http://schemas.microsoft.com/office/drawing/2014/main" id="{87CA18B9-AE80-0E86-E453-0BEE6009F84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>
                <a:extLst>
                  <a:ext uri="{FF2B5EF4-FFF2-40B4-BE49-F238E27FC236}">
                    <a16:creationId xmlns:a16="http://schemas.microsoft.com/office/drawing/2014/main" id="{54180771-ECF7-31B8-CD5D-B57D62D1E00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5" name="Group 1545">
              <a:extLst>
                <a:ext uri="{FF2B5EF4-FFF2-40B4-BE49-F238E27FC236}">
                  <a16:creationId xmlns:a16="http://schemas.microsoft.com/office/drawing/2014/main" id="{A855E501-E5FC-3783-68A5-EEAB67C38B19}"/>
                </a:ext>
              </a:extLst>
            </p:cNvPr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6" name="Freeform 1546">
                <a:extLst>
                  <a:ext uri="{FF2B5EF4-FFF2-40B4-BE49-F238E27FC236}">
                    <a16:creationId xmlns:a16="http://schemas.microsoft.com/office/drawing/2014/main" id="{5C843DCF-BE85-A22A-4135-390535C383E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>
                <a:extLst>
                  <a:ext uri="{FF2B5EF4-FFF2-40B4-BE49-F238E27FC236}">
                    <a16:creationId xmlns:a16="http://schemas.microsoft.com/office/drawing/2014/main" id="{81EC7CD4-B32B-6843-84AD-4B348F59D22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8" name="Group 1548">
              <a:extLst>
                <a:ext uri="{FF2B5EF4-FFF2-40B4-BE49-F238E27FC236}">
                  <a16:creationId xmlns:a16="http://schemas.microsoft.com/office/drawing/2014/main" id="{24530E18-844E-1D58-E2B5-946B9EA004E4}"/>
                </a:ext>
              </a:extLst>
            </p:cNvPr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9" name="Freeform 1549">
                <a:extLst>
                  <a:ext uri="{FF2B5EF4-FFF2-40B4-BE49-F238E27FC236}">
                    <a16:creationId xmlns:a16="http://schemas.microsoft.com/office/drawing/2014/main" id="{D90DE7A4-8284-B06C-356D-CEF7E78AABD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>
                <a:extLst>
                  <a:ext uri="{FF2B5EF4-FFF2-40B4-BE49-F238E27FC236}">
                    <a16:creationId xmlns:a16="http://schemas.microsoft.com/office/drawing/2014/main" id="{893B407F-66DE-27B9-5AE5-BF104202F6B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1" name="Group 1551">
              <a:extLst>
                <a:ext uri="{FF2B5EF4-FFF2-40B4-BE49-F238E27FC236}">
                  <a16:creationId xmlns:a16="http://schemas.microsoft.com/office/drawing/2014/main" id="{A1B5732C-B3F3-3526-4AFF-D0FF9177FAEC}"/>
                </a:ext>
              </a:extLst>
            </p:cNvPr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2" name="Freeform 1552">
                <a:extLst>
                  <a:ext uri="{FF2B5EF4-FFF2-40B4-BE49-F238E27FC236}">
                    <a16:creationId xmlns:a16="http://schemas.microsoft.com/office/drawing/2014/main" id="{B4A4FE05-55D4-03C6-809F-C45D7EEDFA9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>
                <a:extLst>
                  <a:ext uri="{FF2B5EF4-FFF2-40B4-BE49-F238E27FC236}">
                    <a16:creationId xmlns:a16="http://schemas.microsoft.com/office/drawing/2014/main" id="{06B722EF-AF7C-2DB1-560F-AC0D417CE56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4" name="Group 1554">
              <a:extLst>
                <a:ext uri="{FF2B5EF4-FFF2-40B4-BE49-F238E27FC236}">
                  <a16:creationId xmlns:a16="http://schemas.microsoft.com/office/drawing/2014/main" id="{0F19480F-511C-028D-485B-0315B21687C0}"/>
                </a:ext>
              </a:extLst>
            </p:cNvPr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5" name="Freeform 1555">
                <a:extLst>
                  <a:ext uri="{FF2B5EF4-FFF2-40B4-BE49-F238E27FC236}">
                    <a16:creationId xmlns:a16="http://schemas.microsoft.com/office/drawing/2014/main" id="{9C906C3F-508E-D89C-3888-CFB65DDCC7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>
                <a:extLst>
                  <a:ext uri="{FF2B5EF4-FFF2-40B4-BE49-F238E27FC236}">
                    <a16:creationId xmlns:a16="http://schemas.microsoft.com/office/drawing/2014/main" id="{A9032FEB-66BB-D12A-1C35-0BFF4A2D092C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7" name="Group 1557">
              <a:extLst>
                <a:ext uri="{FF2B5EF4-FFF2-40B4-BE49-F238E27FC236}">
                  <a16:creationId xmlns:a16="http://schemas.microsoft.com/office/drawing/2014/main" id="{F3448AF6-5DFE-C48E-A43C-6B4FD007A348}"/>
                </a:ext>
              </a:extLst>
            </p:cNvPr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8" name="Freeform 1558">
                <a:extLst>
                  <a:ext uri="{FF2B5EF4-FFF2-40B4-BE49-F238E27FC236}">
                    <a16:creationId xmlns:a16="http://schemas.microsoft.com/office/drawing/2014/main" id="{0FCF0E2D-944F-DB24-F7AE-7B19649A45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>
                <a:extLst>
                  <a:ext uri="{FF2B5EF4-FFF2-40B4-BE49-F238E27FC236}">
                    <a16:creationId xmlns:a16="http://schemas.microsoft.com/office/drawing/2014/main" id="{F4187499-004E-5D14-C61E-F472779D3FFA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0" name="Group 1560">
              <a:extLst>
                <a:ext uri="{FF2B5EF4-FFF2-40B4-BE49-F238E27FC236}">
                  <a16:creationId xmlns:a16="http://schemas.microsoft.com/office/drawing/2014/main" id="{9E0A7C9C-81D3-7853-419E-E34A993D2E7F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1" name="Freeform 1561">
                <a:extLst>
                  <a:ext uri="{FF2B5EF4-FFF2-40B4-BE49-F238E27FC236}">
                    <a16:creationId xmlns:a16="http://schemas.microsoft.com/office/drawing/2014/main" id="{FAB1AF94-4C2E-D7F4-282C-DCC65C668AC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>
                <a:extLst>
                  <a:ext uri="{FF2B5EF4-FFF2-40B4-BE49-F238E27FC236}">
                    <a16:creationId xmlns:a16="http://schemas.microsoft.com/office/drawing/2014/main" id="{C9DC0CC8-073F-1007-61A2-A337EB4AA0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3" name="Group 1563">
              <a:extLst>
                <a:ext uri="{FF2B5EF4-FFF2-40B4-BE49-F238E27FC236}">
                  <a16:creationId xmlns:a16="http://schemas.microsoft.com/office/drawing/2014/main" id="{924D00DE-D9B0-4CFA-F3EA-8C03010321A1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4" name="Freeform 1564">
                <a:extLst>
                  <a:ext uri="{FF2B5EF4-FFF2-40B4-BE49-F238E27FC236}">
                    <a16:creationId xmlns:a16="http://schemas.microsoft.com/office/drawing/2014/main" id="{E46C4DFA-41E3-39AB-3729-68826A0559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>
                <a:extLst>
                  <a:ext uri="{FF2B5EF4-FFF2-40B4-BE49-F238E27FC236}">
                    <a16:creationId xmlns:a16="http://schemas.microsoft.com/office/drawing/2014/main" id="{07D69D97-4068-2795-C720-146B5DD4475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6" name="Group 1566">
              <a:extLst>
                <a:ext uri="{FF2B5EF4-FFF2-40B4-BE49-F238E27FC236}">
                  <a16:creationId xmlns:a16="http://schemas.microsoft.com/office/drawing/2014/main" id="{51A37857-1710-7A42-AB92-5690C131FE07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7" name="Freeform 1567">
                <a:extLst>
                  <a:ext uri="{FF2B5EF4-FFF2-40B4-BE49-F238E27FC236}">
                    <a16:creationId xmlns:a16="http://schemas.microsoft.com/office/drawing/2014/main" id="{512DDF25-1335-215B-0C00-9737BB85975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>
                <a:extLst>
                  <a:ext uri="{FF2B5EF4-FFF2-40B4-BE49-F238E27FC236}">
                    <a16:creationId xmlns:a16="http://schemas.microsoft.com/office/drawing/2014/main" id="{763EC524-2619-0C59-5DD2-92318820849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9" name="Group 1569">
              <a:extLst>
                <a:ext uri="{FF2B5EF4-FFF2-40B4-BE49-F238E27FC236}">
                  <a16:creationId xmlns:a16="http://schemas.microsoft.com/office/drawing/2014/main" id="{1478117F-FE3C-BE80-D89B-A4910237EC85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70" name="Freeform 1570">
                <a:extLst>
                  <a:ext uri="{FF2B5EF4-FFF2-40B4-BE49-F238E27FC236}">
                    <a16:creationId xmlns:a16="http://schemas.microsoft.com/office/drawing/2014/main" id="{157AFAE8-495B-49A4-5B22-A107B30F57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>
                <a:extLst>
                  <a:ext uri="{FF2B5EF4-FFF2-40B4-BE49-F238E27FC236}">
                    <a16:creationId xmlns:a16="http://schemas.microsoft.com/office/drawing/2014/main" id="{FC4AB7E5-6E18-2B69-35B1-58CD110A7A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2" name="Group 1572">
              <a:extLst>
                <a:ext uri="{FF2B5EF4-FFF2-40B4-BE49-F238E27FC236}">
                  <a16:creationId xmlns:a16="http://schemas.microsoft.com/office/drawing/2014/main" id="{3E797A2C-CBDB-9955-023D-6E0484A1470C}"/>
                </a:ext>
              </a:extLst>
            </p:cNvPr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3" name="Freeform 1573">
                <a:extLst>
                  <a:ext uri="{FF2B5EF4-FFF2-40B4-BE49-F238E27FC236}">
                    <a16:creationId xmlns:a16="http://schemas.microsoft.com/office/drawing/2014/main" id="{5E48EF34-07E8-CCF9-CA96-4FCEF97B3DF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>
                <a:extLst>
                  <a:ext uri="{FF2B5EF4-FFF2-40B4-BE49-F238E27FC236}">
                    <a16:creationId xmlns:a16="http://schemas.microsoft.com/office/drawing/2014/main" id="{6C80DE63-2138-B250-B40A-9AD881D3EA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5" name="Group 1575">
              <a:extLst>
                <a:ext uri="{FF2B5EF4-FFF2-40B4-BE49-F238E27FC236}">
                  <a16:creationId xmlns:a16="http://schemas.microsoft.com/office/drawing/2014/main" id="{0143B50B-12C9-A899-C6B3-5D7A471F7D68}"/>
                </a:ext>
              </a:extLst>
            </p:cNvPr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6" name="Freeform 1576">
                <a:extLst>
                  <a:ext uri="{FF2B5EF4-FFF2-40B4-BE49-F238E27FC236}">
                    <a16:creationId xmlns:a16="http://schemas.microsoft.com/office/drawing/2014/main" id="{313F0D10-C9B9-4130-8926-9BBE4CDE839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>
                <a:extLst>
                  <a:ext uri="{FF2B5EF4-FFF2-40B4-BE49-F238E27FC236}">
                    <a16:creationId xmlns:a16="http://schemas.microsoft.com/office/drawing/2014/main" id="{4A174D14-B2F5-BE89-42C4-F07E5F14636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8" name="Group 1578">
              <a:extLst>
                <a:ext uri="{FF2B5EF4-FFF2-40B4-BE49-F238E27FC236}">
                  <a16:creationId xmlns:a16="http://schemas.microsoft.com/office/drawing/2014/main" id="{12C24133-087F-9A4C-0A48-F06FC21A7C11}"/>
                </a:ext>
              </a:extLst>
            </p:cNvPr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9" name="Freeform 1579">
                <a:extLst>
                  <a:ext uri="{FF2B5EF4-FFF2-40B4-BE49-F238E27FC236}">
                    <a16:creationId xmlns:a16="http://schemas.microsoft.com/office/drawing/2014/main" id="{53598AF3-FB36-8B92-8792-11DFF286B96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>
                <a:extLst>
                  <a:ext uri="{FF2B5EF4-FFF2-40B4-BE49-F238E27FC236}">
                    <a16:creationId xmlns:a16="http://schemas.microsoft.com/office/drawing/2014/main" id="{47A03122-D315-C817-6B03-3FE15937774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1" name="Group 1581">
              <a:extLst>
                <a:ext uri="{FF2B5EF4-FFF2-40B4-BE49-F238E27FC236}">
                  <a16:creationId xmlns:a16="http://schemas.microsoft.com/office/drawing/2014/main" id="{B00DFC9F-6E42-E1B9-E404-24574E2D69F2}"/>
                </a:ext>
              </a:extLst>
            </p:cNvPr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2" name="Freeform 1582">
                <a:extLst>
                  <a:ext uri="{FF2B5EF4-FFF2-40B4-BE49-F238E27FC236}">
                    <a16:creationId xmlns:a16="http://schemas.microsoft.com/office/drawing/2014/main" id="{F3B57A84-190D-83E2-2E86-D85AF2415D1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>
                <a:extLst>
                  <a:ext uri="{FF2B5EF4-FFF2-40B4-BE49-F238E27FC236}">
                    <a16:creationId xmlns:a16="http://schemas.microsoft.com/office/drawing/2014/main" id="{DD92DCE7-3B32-AD5B-6E5F-528C1460346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4" name="Group 1584">
              <a:extLst>
                <a:ext uri="{FF2B5EF4-FFF2-40B4-BE49-F238E27FC236}">
                  <a16:creationId xmlns:a16="http://schemas.microsoft.com/office/drawing/2014/main" id="{E040691A-2FCE-C8FC-4684-8DEEF49CE5A7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5" name="Freeform 1585">
                <a:extLst>
                  <a:ext uri="{FF2B5EF4-FFF2-40B4-BE49-F238E27FC236}">
                    <a16:creationId xmlns:a16="http://schemas.microsoft.com/office/drawing/2014/main" id="{8F3D6DCF-8C08-AD49-5B35-1A7F86FA1C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>
                <a:extLst>
                  <a:ext uri="{FF2B5EF4-FFF2-40B4-BE49-F238E27FC236}">
                    <a16:creationId xmlns:a16="http://schemas.microsoft.com/office/drawing/2014/main" id="{8D41F02A-DEA4-5E45-6E88-A4215EFA6FE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7" name="Group 1587">
              <a:extLst>
                <a:ext uri="{FF2B5EF4-FFF2-40B4-BE49-F238E27FC236}">
                  <a16:creationId xmlns:a16="http://schemas.microsoft.com/office/drawing/2014/main" id="{D756BF76-67EF-E29C-FA34-3AFB930C31E6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8" name="Freeform 1588">
                <a:extLst>
                  <a:ext uri="{FF2B5EF4-FFF2-40B4-BE49-F238E27FC236}">
                    <a16:creationId xmlns:a16="http://schemas.microsoft.com/office/drawing/2014/main" id="{8447B092-D5A7-7457-8BD6-86A9012743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>
                <a:extLst>
                  <a:ext uri="{FF2B5EF4-FFF2-40B4-BE49-F238E27FC236}">
                    <a16:creationId xmlns:a16="http://schemas.microsoft.com/office/drawing/2014/main" id="{8DB5A7C8-A5C2-370B-37CB-0D0AC1589F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0" name="Group 1590">
              <a:extLst>
                <a:ext uri="{FF2B5EF4-FFF2-40B4-BE49-F238E27FC236}">
                  <a16:creationId xmlns:a16="http://schemas.microsoft.com/office/drawing/2014/main" id="{46EEF749-7108-FDA8-20E6-2C2C99E00F8D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1" name="Freeform 1591">
                <a:extLst>
                  <a:ext uri="{FF2B5EF4-FFF2-40B4-BE49-F238E27FC236}">
                    <a16:creationId xmlns:a16="http://schemas.microsoft.com/office/drawing/2014/main" id="{54119FA3-E291-CD28-7DE0-009FEA76003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>
                <a:extLst>
                  <a:ext uri="{FF2B5EF4-FFF2-40B4-BE49-F238E27FC236}">
                    <a16:creationId xmlns:a16="http://schemas.microsoft.com/office/drawing/2014/main" id="{EB04DC83-96B0-81EB-4573-EC6F4CD955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3" name="Group 1593">
              <a:extLst>
                <a:ext uri="{FF2B5EF4-FFF2-40B4-BE49-F238E27FC236}">
                  <a16:creationId xmlns:a16="http://schemas.microsoft.com/office/drawing/2014/main" id="{113F4B15-3F70-0EFE-E7BE-34B244D764E3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4" name="Freeform 1594">
                <a:extLst>
                  <a:ext uri="{FF2B5EF4-FFF2-40B4-BE49-F238E27FC236}">
                    <a16:creationId xmlns:a16="http://schemas.microsoft.com/office/drawing/2014/main" id="{D20F838C-25DC-B544-94B5-01F5E87F33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>
                <a:extLst>
                  <a:ext uri="{FF2B5EF4-FFF2-40B4-BE49-F238E27FC236}">
                    <a16:creationId xmlns:a16="http://schemas.microsoft.com/office/drawing/2014/main" id="{2861B78A-2424-3B63-B68D-2A77966B766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6" name="Group 1596">
              <a:extLst>
                <a:ext uri="{FF2B5EF4-FFF2-40B4-BE49-F238E27FC236}">
                  <a16:creationId xmlns:a16="http://schemas.microsoft.com/office/drawing/2014/main" id="{0BAEBB82-829A-D6F6-A157-053B908626F8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7" name="Freeform 1597">
                <a:extLst>
                  <a:ext uri="{FF2B5EF4-FFF2-40B4-BE49-F238E27FC236}">
                    <a16:creationId xmlns:a16="http://schemas.microsoft.com/office/drawing/2014/main" id="{D822AC74-497B-5BDC-10BA-F94DB7B8C3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>
                <a:extLst>
                  <a:ext uri="{FF2B5EF4-FFF2-40B4-BE49-F238E27FC236}">
                    <a16:creationId xmlns:a16="http://schemas.microsoft.com/office/drawing/2014/main" id="{E3573447-F1FA-4048-CE0E-B0560419EA6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9" name="Group 1599">
              <a:extLst>
                <a:ext uri="{FF2B5EF4-FFF2-40B4-BE49-F238E27FC236}">
                  <a16:creationId xmlns:a16="http://schemas.microsoft.com/office/drawing/2014/main" id="{8A115B5F-0B4D-E21D-0EA8-0FFD9635FC3B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600" name="Freeform 1600">
                <a:extLst>
                  <a:ext uri="{FF2B5EF4-FFF2-40B4-BE49-F238E27FC236}">
                    <a16:creationId xmlns:a16="http://schemas.microsoft.com/office/drawing/2014/main" id="{C617BAC4-D038-C243-4551-622FF87B10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>
                <a:extLst>
                  <a:ext uri="{FF2B5EF4-FFF2-40B4-BE49-F238E27FC236}">
                    <a16:creationId xmlns:a16="http://schemas.microsoft.com/office/drawing/2014/main" id="{36ED0A6C-D839-2EC8-C56C-97263400C3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2" name="Group 1602">
              <a:extLst>
                <a:ext uri="{FF2B5EF4-FFF2-40B4-BE49-F238E27FC236}">
                  <a16:creationId xmlns:a16="http://schemas.microsoft.com/office/drawing/2014/main" id="{968DA399-9095-13EA-4DBE-02650BF81AE5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3" name="Freeform 1603">
                <a:extLst>
                  <a:ext uri="{FF2B5EF4-FFF2-40B4-BE49-F238E27FC236}">
                    <a16:creationId xmlns:a16="http://schemas.microsoft.com/office/drawing/2014/main" id="{2A442C6D-9B3A-6D1C-A921-8C3B9ECCABA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>
                <a:extLst>
                  <a:ext uri="{FF2B5EF4-FFF2-40B4-BE49-F238E27FC236}">
                    <a16:creationId xmlns:a16="http://schemas.microsoft.com/office/drawing/2014/main" id="{A8A41F68-0922-7C9C-F9A9-4EA39D94D89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5" name="Group 1605">
              <a:extLst>
                <a:ext uri="{FF2B5EF4-FFF2-40B4-BE49-F238E27FC236}">
                  <a16:creationId xmlns:a16="http://schemas.microsoft.com/office/drawing/2014/main" id="{086877FF-119D-5555-BD11-1E9274ADED66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6" name="Freeform 1606">
                <a:extLst>
                  <a:ext uri="{FF2B5EF4-FFF2-40B4-BE49-F238E27FC236}">
                    <a16:creationId xmlns:a16="http://schemas.microsoft.com/office/drawing/2014/main" id="{B8ADD970-76B7-71D2-C2BE-1EA4D702C8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>
                <a:extLst>
                  <a:ext uri="{FF2B5EF4-FFF2-40B4-BE49-F238E27FC236}">
                    <a16:creationId xmlns:a16="http://schemas.microsoft.com/office/drawing/2014/main" id="{DB7DEF95-55AD-CF1A-9C16-314D28DE2B4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8" name="Group 1608">
              <a:extLst>
                <a:ext uri="{FF2B5EF4-FFF2-40B4-BE49-F238E27FC236}">
                  <a16:creationId xmlns:a16="http://schemas.microsoft.com/office/drawing/2014/main" id="{B5DCEEAD-623A-5919-6C21-79F0F7E35C0A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9" name="Freeform 1609">
                <a:extLst>
                  <a:ext uri="{FF2B5EF4-FFF2-40B4-BE49-F238E27FC236}">
                    <a16:creationId xmlns:a16="http://schemas.microsoft.com/office/drawing/2014/main" id="{84D049FF-611F-0F8B-4387-C4DC65A71E1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>
                <a:extLst>
                  <a:ext uri="{FF2B5EF4-FFF2-40B4-BE49-F238E27FC236}">
                    <a16:creationId xmlns:a16="http://schemas.microsoft.com/office/drawing/2014/main" id="{7CF1D009-DA39-7551-C69D-402814C311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1" name="Group 1611">
              <a:extLst>
                <a:ext uri="{FF2B5EF4-FFF2-40B4-BE49-F238E27FC236}">
                  <a16:creationId xmlns:a16="http://schemas.microsoft.com/office/drawing/2014/main" id="{DAFCC637-A162-A61B-A41C-3EC56381DD82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2" name="Freeform 1612">
                <a:extLst>
                  <a:ext uri="{FF2B5EF4-FFF2-40B4-BE49-F238E27FC236}">
                    <a16:creationId xmlns:a16="http://schemas.microsoft.com/office/drawing/2014/main" id="{28A428D2-8771-27AF-B273-DA22321F2A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>
                <a:extLst>
                  <a:ext uri="{FF2B5EF4-FFF2-40B4-BE49-F238E27FC236}">
                    <a16:creationId xmlns:a16="http://schemas.microsoft.com/office/drawing/2014/main" id="{69881B7C-908A-8469-D287-3B985A3DBC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4" name="Group 1614">
              <a:extLst>
                <a:ext uri="{FF2B5EF4-FFF2-40B4-BE49-F238E27FC236}">
                  <a16:creationId xmlns:a16="http://schemas.microsoft.com/office/drawing/2014/main" id="{D9847627-23F1-5916-F4EC-FDE758F634CC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5" name="Freeform 1615">
                <a:extLst>
                  <a:ext uri="{FF2B5EF4-FFF2-40B4-BE49-F238E27FC236}">
                    <a16:creationId xmlns:a16="http://schemas.microsoft.com/office/drawing/2014/main" id="{6525A2A7-C493-7E58-157C-EAA043759E7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>
                <a:extLst>
                  <a:ext uri="{FF2B5EF4-FFF2-40B4-BE49-F238E27FC236}">
                    <a16:creationId xmlns:a16="http://schemas.microsoft.com/office/drawing/2014/main" id="{6DFB855F-D146-5802-2295-2C5F585956A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7" name="Group 1617">
              <a:extLst>
                <a:ext uri="{FF2B5EF4-FFF2-40B4-BE49-F238E27FC236}">
                  <a16:creationId xmlns:a16="http://schemas.microsoft.com/office/drawing/2014/main" id="{A4F84A65-4A72-1903-DF50-4A81C1154239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8" name="Freeform 1618">
                <a:extLst>
                  <a:ext uri="{FF2B5EF4-FFF2-40B4-BE49-F238E27FC236}">
                    <a16:creationId xmlns:a16="http://schemas.microsoft.com/office/drawing/2014/main" id="{0A144945-F8F0-652C-2D0A-62AC7A83E5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>
                <a:extLst>
                  <a:ext uri="{FF2B5EF4-FFF2-40B4-BE49-F238E27FC236}">
                    <a16:creationId xmlns:a16="http://schemas.microsoft.com/office/drawing/2014/main" id="{50773FE8-4412-852E-1310-7A57C22A44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0" name="Group 1620">
              <a:extLst>
                <a:ext uri="{FF2B5EF4-FFF2-40B4-BE49-F238E27FC236}">
                  <a16:creationId xmlns:a16="http://schemas.microsoft.com/office/drawing/2014/main" id="{7F19C177-BA48-752C-F937-633AB60E058F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1" name="Freeform 1621">
                <a:extLst>
                  <a:ext uri="{FF2B5EF4-FFF2-40B4-BE49-F238E27FC236}">
                    <a16:creationId xmlns:a16="http://schemas.microsoft.com/office/drawing/2014/main" id="{08D15A7F-178F-0D14-E6AC-0F739A92B79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>
                <a:extLst>
                  <a:ext uri="{FF2B5EF4-FFF2-40B4-BE49-F238E27FC236}">
                    <a16:creationId xmlns:a16="http://schemas.microsoft.com/office/drawing/2014/main" id="{85F01FDB-5CF7-641E-B336-C0E76FECFA8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3" name="Group 1623">
              <a:extLst>
                <a:ext uri="{FF2B5EF4-FFF2-40B4-BE49-F238E27FC236}">
                  <a16:creationId xmlns:a16="http://schemas.microsoft.com/office/drawing/2014/main" id="{FD43EC5A-EED8-A910-C7C3-0D92589126E6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4" name="Freeform 1624">
                <a:extLst>
                  <a:ext uri="{FF2B5EF4-FFF2-40B4-BE49-F238E27FC236}">
                    <a16:creationId xmlns:a16="http://schemas.microsoft.com/office/drawing/2014/main" id="{5B365558-33F5-1DFD-CBCB-5D71A752258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>
                <a:extLst>
                  <a:ext uri="{FF2B5EF4-FFF2-40B4-BE49-F238E27FC236}">
                    <a16:creationId xmlns:a16="http://schemas.microsoft.com/office/drawing/2014/main" id="{FCF3D2DD-E8BF-C292-4065-40A1CC6CAC9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6" name="Group 1626">
              <a:extLst>
                <a:ext uri="{FF2B5EF4-FFF2-40B4-BE49-F238E27FC236}">
                  <a16:creationId xmlns:a16="http://schemas.microsoft.com/office/drawing/2014/main" id="{92EC8CBD-20FE-0380-A42D-E16645D4E18E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7" name="Freeform 1627">
                <a:extLst>
                  <a:ext uri="{FF2B5EF4-FFF2-40B4-BE49-F238E27FC236}">
                    <a16:creationId xmlns:a16="http://schemas.microsoft.com/office/drawing/2014/main" id="{5E70C1F3-CE6B-C079-6EA6-7A77146EBE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>
                <a:extLst>
                  <a:ext uri="{FF2B5EF4-FFF2-40B4-BE49-F238E27FC236}">
                    <a16:creationId xmlns:a16="http://schemas.microsoft.com/office/drawing/2014/main" id="{A4EF7958-926A-64D1-84A1-2F8F28F8B0B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9" name="Group 1629">
              <a:extLst>
                <a:ext uri="{FF2B5EF4-FFF2-40B4-BE49-F238E27FC236}">
                  <a16:creationId xmlns:a16="http://schemas.microsoft.com/office/drawing/2014/main" id="{D44B5ACA-F652-16C3-23D9-2F326738A7E4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30" name="Freeform 1630">
                <a:extLst>
                  <a:ext uri="{FF2B5EF4-FFF2-40B4-BE49-F238E27FC236}">
                    <a16:creationId xmlns:a16="http://schemas.microsoft.com/office/drawing/2014/main" id="{AD5F0C0D-13C5-E868-1B4E-F2ECB451161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>
                <a:extLst>
                  <a:ext uri="{FF2B5EF4-FFF2-40B4-BE49-F238E27FC236}">
                    <a16:creationId xmlns:a16="http://schemas.microsoft.com/office/drawing/2014/main" id="{7DECAF2B-4B3F-D576-A14F-D60D8049DF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2" name="Group 1632">
              <a:extLst>
                <a:ext uri="{FF2B5EF4-FFF2-40B4-BE49-F238E27FC236}">
                  <a16:creationId xmlns:a16="http://schemas.microsoft.com/office/drawing/2014/main" id="{41BDF6F7-9D43-60E8-A402-3F1C9F935930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3" name="Freeform 1633">
                <a:extLst>
                  <a:ext uri="{FF2B5EF4-FFF2-40B4-BE49-F238E27FC236}">
                    <a16:creationId xmlns:a16="http://schemas.microsoft.com/office/drawing/2014/main" id="{D436E760-EDAF-0097-E451-1D125DDCCEE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>
                <a:extLst>
                  <a:ext uri="{FF2B5EF4-FFF2-40B4-BE49-F238E27FC236}">
                    <a16:creationId xmlns:a16="http://schemas.microsoft.com/office/drawing/2014/main" id="{3C1CFCCB-C14D-123C-C117-4E89B9D10E6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5" name="Group 1635">
              <a:extLst>
                <a:ext uri="{FF2B5EF4-FFF2-40B4-BE49-F238E27FC236}">
                  <a16:creationId xmlns:a16="http://schemas.microsoft.com/office/drawing/2014/main" id="{CCB38B86-6A36-304C-4465-5FC18346C101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6" name="Freeform 1636">
                <a:extLst>
                  <a:ext uri="{FF2B5EF4-FFF2-40B4-BE49-F238E27FC236}">
                    <a16:creationId xmlns:a16="http://schemas.microsoft.com/office/drawing/2014/main" id="{6ECF5E83-3CBD-682D-5BAD-2000E4E78E3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>
                <a:extLst>
                  <a:ext uri="{FF2B5EF4-FFF2-40B4-BE49-F238E27FC236}">
                    <a16:creationId xmlns:a16="http://schemas.microsoft.com/office/drawing/2014/main" id="{1C87C70C-F5ED-FE58-E3BC-A4C5824050D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8" name="Group 1638">
              <a:extLst>
                <a:ext uri="{FF2B5EF4-FFF2-40B4-BE49-F238E27FC236}">
                  <a16:creationId xmlns:a16="http://schemas.microsoft.com/office/drawing/2014/main" id="{DD9486B9-59DF-FE02-5BB6-A7E3E18F42C1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9" name="Freeform 1639">
                <a:extLst>
                  <a:ext uri="{FF2B5EF4-FFF2-40B4-BE49-F238E27FC236}">
                    <a16:creationId xmlns:a16="http://schemas.microsoft.com/office/drawing/2014/main" id="{14E9B009-8E3A-E20D-1A14-51ADAFE188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>
                <a:extLst>
                  <a:ext uri="{FF2B5EF4-FFF2-40B4-BE49-F238E27FC236}">
                    <a16:creationId xmlns:a16="http://schemas.microsoft.com/office/drawing/2014/main" id="{C556250C-0052-DA03-085B-CDC54FC902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1" name="Group 1641">
              <a:extLst>
                <a:ext uri="{FF2B5EF4-FFF2-40B4-BE49-F238E27FC236}">
                  <a16:creationId xmlns:a16="http://schemas.microsoft.com/office/drawing/2014/main" id="{7EAAA92B-A18B-3FF5-B8EB-3F50E29DA90D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2" name="Freeform 1642">
                <a:extLst>
                  <a:ext uri="{FF2B5EF4-FFF2-40B4-BE49-F238E27FC236}">
                    <a16:creationId xmlns:a16="http://schemas.microsoft.com/office/drawing/2014/main" id="{8981B5AE-2E7A-B434-F0EF-A657052C8F7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>
                <a:extLst>
                  <a:ext uri="{FF2B5EF4-FFF2-40B4-BE49-F238E27FC236}">
                    <a16:creationId xmlns:a16="http://schemas.microsoft.com/office/drawing/2014/main" id="{4123BC97-D459-1BF4-3B96-F3A3C323685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4" name="Group 1644">
              <a:extLst>
                <a:ext uri="{FF2B5EF4-FFF2-40B4-BE49-F238E27FC236}">
                  <a16:creationId xmlns:a16="http://schemas.microsoft.com/office/drawing/2014/main" id="{9A5295B4-A257-1D7F-2C93-6A8B7310826C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5" name="Freeform 1645">
                <a:extLst>
                  <a:ext uri="{FF2B5EF4-FFF2-40B4-BE49-F238E27FC236}">
                    <a16:creationId xmlns:a16="http://schemas.microsoft.com/office/drawing/2014/main" id="{90A4A8DD-032A-BE1C-970F-20BBB2152B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>
                <a:extLst>
                  <a:ext uri="{FF2B5EF4-FFF2-40B4-BE49-F238E27FC236}">
                    <a16:creationId xmlns:a16="http://schemas.microsoft.com/office/drawing/2014/main" id="{359ED589-D2CA-7987-02FF-77F0A1F661D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7" name="Group 1647">
              <a:extLst>
                <a:ext uri="{FF2B5EF4-FFF2-40B4-BE49-F238E27FC236}">
                  <a16:creationId xmlns:a16="http://schemas.microsoft.com/office/drawing/2014/main" id="{E9356422-19A2-87C4-3F1D-CC9B9443D8B4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8" name="Freeform 1648">
                <a:extLst>
                  <a:ext uri="{FF2B5EF4-FFF2-40B4-BE49-F238E27FC236}">
                    <a16:creationId xmlns:a16="http://schemas.microsoft.com/office/drawing/2014/main" id="{7B8A83C0-DF7F-1462-A018-3427BE7F6F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>
                <a:extLst>
                  <a:ext uri="{FF2B5EF4-FFF2-40B4-BE49-F238E27FC236}">
                    <a16:creationId xmlns:a16="http://schemas.microsoft.com/office/drawing/2014/main" id="{AAB65559-BBBD-BB74-E9D2-F6FE6B1F00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0" name="Group 1650">
              <a:extLst>
                <a:ext uri="{FF2B5EF4-FFF2-40B4-BE49-F238E27FC236}">
                  <a16:creationId xmlns:a16="http://schemas.microsoft.com/office/drawing/2014/main" id="{E57253D8-CD81-60AC-CD13-8DD536A665E3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1" name="Freeform 1651">
                <a:extLst>
                  <a:ext uri="{FF2B5EF4-FFF2-40B4-BE49-F238E27FC236}">
                    <a16:creationId xmlns:a16="http://schemas.microsoft.com/office/drawing/2014/main" id="{BE1C0E8E-32F0-9D06-7E6E-6048451C121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>
                <a:extLst>
                  <a:ext uri="{FF2B5EF4-FFF2-40B4-BE49-F238E27FC236}">
                    <a16:creationId xmlns:a16="http://schemas.microsoft.com/office/drawing/2014/main" id="{60785D01-18F1-BCC8-ED83-5AC416F5272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3" name="Group 1653">
              <a:extLst>
                <a:ext uri="{FF2B5EF4-FFF2-40B4-BE49-F238E27FC236}">
                  <a16:creationId xmlns:a16="http://schemas.microsoft.com/office/drawing/2014/main" id="{092DE1DE-74C8-BB46-0C03-354C9AF3C568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4" name="Freeform 1654">
                <a:extLst>
                  <a:ext uri="{FF2B5EF4-FFF2-40B4-BE49-F238E27FC236}">
                    <a16:creationId xmlns:a16="http://schemas.microsoft.com/office/drawing/2014/main" id="{3F44B65F-2F67-E483-501E-98B7EFDA9F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>
                <a:extLst>
                  <a:ext uri="{FF2B5EF4-FFF2-40B4-BE49-F238E27FC236}">
                    <a16:creationId xmlns:a16="http://schemas.microsoft.com/office/drawing/2014/main" id="{8AF9AF6D-60DC-8802-0E2A-E1606979E32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6" name="Group 1656">
              <a:extLst>
                <a:ext uri="{FF2B5EF4-FFF2-40B4-BE49-F238E27FC236}">
                  <a16:creationId xmlns:a16="http://schemas.microsoft.com/office/drawing/2014/main" id="{A351E759-415E-272A-DF8E-592309BCBD5E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7" name="Freeform 1657">
                <a:extLst>
                  <a:ext uri="{FF2B5EF4-FFF2-40B4-BE49-F238E27FC236}">
                    <a16:creationId xmlns:a16="http://schemas.microsoft.com/office/drawing/2014/main" id="{8ECBCFC2-9F6D-4469-A5DC-839836CE84A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>
                <a:extLst>
                  <a:ext uri="{FF2B5EF4-FFF2-40B4-BE49-F238E27FC236}">
                    <a16:creationId xmlns:a16="http://schemas.microsoft.com/office/drawing/2014/main" id="{BF0CC87E-7F0D-1A55-0C90-8C761F13F38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9" name="Group 1659">
              <a:extLst>
                <a:ext uri="{FF2B5EF4-FFF2-40B4-BE49-F238E27FC236}">
                  <a16:creationId xmlns:a16="http://schemas.microsoft.com/office/drawing/2014/main" id="{141D8DAD-9F73-2C0D-7238-733EB37AEF9D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60" name="Freeform 1660">
                <a:extLst>
                  <a:ext uri="{FF2B5EF4-FFF2-40B4-BE49-F238E27FC236}">
                    <a16:creationId xmlns:a16="http://schemas.microsoft.com/office/drawing/2014/main" id="{A2BCB511-8092-922D-6A6B-D7454EFE60E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>
                <a:extLst>
                  <a:ext uri="{FF2B5EF4-FFF2-40B4-BE49-F238E27FC236}">
                    <a16:creationId xmlns:a16="http://schemas.microsoft.com/office/drawing/2014/main" id="{8AD67542-68C4-D093-539D-87D57EF789E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2" name="Group 1662">
              <a:extLst>
                <a:ext uri="{FF2B5EF4-FFF2-40B4-BE49-F238E27FC236}">
                  <a16:creationId xmlns:a16="http://schemas.microsoft.com/office/drawing/2014/main" id="{CFA4622F-B8BE-7832-4B63-543932917FEA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3" name="Freeform 1663">
                <a:extLst>
                  <a:ext uri="{FF2B5EF4-FFF2-40B4-BE49-F238E27FC236}">
                    <a16:creationId xmlns:a16="http://schemas.microsoft.com/office/drawing/2014/main" id="{1B9F6B30-57B5-98A4-5189-3376D40D54D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>
                <a:extLst>
                  <a:ext uri="{FF2B5EF4-FFF2-40B4-BE49-F238E27FC236}">
                    <a16:creationId xmlns:a16="http://schemas.microsoft.com/office/drawing/2014/main" id="{B4FBA7CC-732F-52F5-7B9F-026190F3088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5" name="Group 1665">
              <a:extLst>
                <a:ext uri="{FF2B5EF4-FFF2-40B4-BE49-F238E27FC236}">
                  <a16:creationId xmlns:a16="http://schemas.microsoft.com/office/drawing/2014/main" id="{A0AE3D69-E0D2-98D5-4C3B-5C47B00D4AC8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6" name="Freeform 1666">
                <a:extLst>
                  <a:ext uri="{FF2B5EF4-FFF2-40B4-BE49-F238E27FC236}">
                    <a16:creationId xmlns:a16="http://schemas.microsoft.com/office/drawing/2014/main" id="{9AFAA6DD-8BB6-B2DA-74B7-6633E6653DE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>
                <a:extLst>
                  <a:ext uri="{FF2B5EF4-FFF2-40B4-BE49-F238E27FC236}">
                    <a16:creationId xmlns:a16="http://schemas.microsoft.com/office/drawing/2014/main" id="{1F46EAC5-30C9-F462-4D74-F147C6A6E37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8" name="Group 1668">
              <a:extLst>
                <a:ext uri="{FF2B5EF4-FFF2-40B4-BE49-F238E27FC236}">
                  <a16:creationId xmlns:a16="http://schemas.microsoft.com/office/drawing/2014/main" id="{0443234C-D229-5596-C132-7055DDA9797C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9" name="Freeform 1669">
                <a:extLst>
                  <a:ext uri="{FF2B5EF4-FFF2-40B4-BE49-F238E27FC236}">
                    <a16:creationId xmlns:a16="http://schemas.microsoft.com/office/drawing/2014/main" id="{71EB2459-0271-7F60-2C74-4E9FD367B92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>
                <a:extLst>
                  <a:ext uri="{FF2B5EF4-FFF2-40B4-BE49-F238E27FC236}">
                    <a16:creationId xmlns:a16="http://schemas.microsoft.com/office/drawing/2014/main" id="{D827D05C-2040-19F4-78AE-DF24409D7C0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1" name="Group 1671">
              <a:extLst>
                <a:ext uri="{FF2B5EF4-FFF2-40B4-BE49-F238E27FC236}">
                  <a16:creationId xmlns:a16="http://schemas.microsoft.com/office/drawing/2014/main" id="{1206BC69-27CD-AA16-1591-6D13553ECCF7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2" name="Freeform 1672">
                <a:extLst>
                  <a:ext uri="{FF2B5EF4-FFF2-40B4-BE49-F238E27FC236}">
                    <a16:creationId xmlns:a16="http://schemas.microsoft.com/office/drawing/2014/main" id="{DD763B0C-6FD9-E3E6-BCD8-E9080C823C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>
                <a:extLst>
                  <a:ext uri="{FF2B5EF4-FFF2-40B4-BE49-F238E27FC236}">
                    <a16:creationId xmlns:a16="http://schemas.microsoft.com/office/drawing/2014/main" id="{A51358E0-1B19-70E1-CD3E-1CB5CBB5B2C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4" name="Group 1674">
              <a:extLst>
                <a:ext uri="{FF2B5EF4-FFF2-40B4-BE49-F238E27FC236}">
                  <a16:creationId xmlns:a16="http://schemas.microsoft.com/office/drawing/2014/main" id="{94105D5C-47C5-EF3B-8D76-E932CF4C895D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5" name="Freeform 1675">
                <a:extLst>
                  <a:ext uri="{FF2B5EF4-FFF2-40B4-BE49-F238E27FC236}">
                    <a16:creationId xmlns:a16="http://schemas.microsoft.com/office/drawing/2014/main" id="{A5CFBE96-6D90-F004-02DE-EE78CB2401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>
                <a:extLst>
                  <a:ext uri="{FF2B5EF4-FFF2-40B4-BE49-F238E27FC236}">
                    <a16:creationId xmlns:a16="http://schemas.microsoft.com/office/drawing/2014/main" id="{07A82EFB-54C1-7C4D-B9A0-07E85EB464D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7" name="Group 1677">
              <a:extLst>
                <a:ext uri="{FF2B5EF4-FFF2-40B4-BE49-F238E27FC236}">
                  <a16:creationId xmlns:a16="http://schemas.microsoft.com/office/drawing/2014/main" id="{4E718275-A038-E7B2-3C5F-5D3D7A686B4C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8" name="Freeform 1678">
                <a:extLst>
                  <a:ext uri="{FF2B5EF4-FFF2-40B4-BE49-F238E27FC236}">
                    <a16:creationId xmlns:a16="http://schemas.microsoft.com/office/drawing/2014/main" id="{C4AE7906-723F-33FD-B90D-A0FF34846F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>
                <a:extLst>
                  <a:ext uri="{FF2B5EF4-FFF2-40B4-BE49-F238E27FC236}">
                    <a16:creationId xmlns:a16="http://schemas.microsoft.com/office/drawing/2014/main" id="{92062ADB-7FED-31FD-A292-12C42F5308F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0" name="Group 1680">
              <a:extLst>
                <a:ext uri="{FF2B5EF4-FFF2-40B4-BE49-F238E27FC236}">
                  <a16:creationId xmlns:a16="http://schemas.microsoft.com/office/drawing/2014/main" id="{4321D3E7-E6DC-0ACF-EC47-34216DE37C3F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1" name="Freeform 1681">
                <a:extLst>
                  <a:ext uri="{FF2B5EF4-FFF2-40B4-BE49-F238E27FC236}">
                    <a16:creationId xmlns:a16="http://schemas.microsoft.com/office/drawing/2014/main" id="{AB4E2A93-E230-AF54-DF5C-A342F8D1722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>
                <a:extLst>
                  <a:ext uri="{FF2B5EF4-FFF2-40B4-BE49-F238E27FC236}">
                    <a16:creationId xmlns:a16="http://schemas.microsoft.com/office/drawing/2014/main" id="{F0B9AE19-CBFB-A862-155A-64EADC7293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3" name="Group 1683">
              <a:extLst>
                <a:ext uri="{FF2B5EF4-FFF2-40B4-BE49-F238E27FC236}">
                  <a16:creationId xmlns:a16="http://schemas.microsoft.com/office/drawing/2014/main" id="{F386E562-3F2B-5ACE-F36A-55B9A855682C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4" name="Freeform 1684">
                <a:extLst>
                  <a:ext uri="{FF2B5EF4-FFF2-40B4-BE49-F238E27FC236}">
                    <a16:creationId xmlns:a16="http://schemas.microsoft.com/office/drawing/2014/main" id="{06D7FF64-E8A1-D135-5C8A-AB9D3E069E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>
                <a:extLst>
                  <a:ext uri="{FF2B5EF4-FFF2-40B4-BE49-F238E27FC236}">
                    <a16:creationId xmlns:a16="http://schemas.microsoft.com/office/drawing/2014/main" id="{611DFE18-4E4D-B2A9-DA31-BF9BA031C8E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6" name="Group 1686">
              <a:extLst>
                <a:ext uri="{FF2B5EF4-FFF2-40B4-BE49-F238E27FC236}">
                  <a16:creationId xmlns:a16="http://schemas.microsoft.com/office/drawing/2014/main" id="{E6A5D7DD-8BE0-E217-3CD3-CCB3F3A37EC7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7" name="Freeform 1687">
                <a:extLst>
                  <a:ext uri="{FF2B5EF4-FFF2-40B4-BE49-F238E27FC236}">
                    <a16:creationId xmlns:a16="http://schemas.microsoft.com/office/drawing/2014/main" id="{C45C931F-A895-0210-5346-F7001E0316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>
                <a:extLst>
                  <a:ext uri="{FF2B5EF4-FFF2-40B4-BE49-F238E27FC236}">
                    <a16:creationId xmlns:a16="http://schemas.microsoft.com/office/drawing/2014/main" id="{D193546D-ECB0-4065-3934-BADB634ADE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9" name="Group 1689">
              <a:extLst>
                <a:ext uri="{FF2B5EF4-FFF2-40B4-BE49-F238E27FC236}">
                  <a16:creationId xmlns:a16="http://schemas.microsoft.com/office/drawing/2014/main" id="{B1AF5177-FCAA-CE46-77DA-1069985B4CCD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90" name="Freeform 1690">
                <a:extLst>
                  <a:ext uri="{FF2B5EF4-FFF2-40B4-BE49-F238E27FC236}">
                    <a16:creationId xmlns:a16="http://schemas.microsoft.com/office/drawing/2014/main" id="{4CD85BDD-0127-8654-C3EC-9F03ED74D5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>
                <a:extLst>
                  <a:ext uri="{FF2B5EF4-FFF2-40B4-BE49-F238E27FC236}">
                    <a16:creationId xmlns:a16="http://schemas.microsoft.com/office/drawing/2014/main" id="{7B89567E-7793-2DC3-0411-F895BF7E595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2" name="Group 1692">
              <a:extLst>
                <a:ext uri="{FF2B5EF4-FFF2-40B4-BE49-F238E27FC236}">
                  <a16:creationId xmlns:a16="http://schemas.microsoft.com/office/drawing/2014/main" id="{2AC4D5A5-9A6E-9CDA-3D8B-9BE21EB7723B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3" name="Freeform 1693">
                <a:extLst>
                  <a:ext uri="{FF2B5EF4-FFF2-40B4-BE49-F238E27FC236}">
                    <a16:creationId xmlns:a16="http://schemas.microsoft.com/office/drawing/2014/main" id="{3D5072FF-82AD-1AAA-EB46-A2F839A658E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>
                <a:extLst>
                  <a:ext uri="{FF2B5EF4-FFF2-40B4-BE49-F238E27FC236}">
                    <a16:creationId xmlns:a16="http://schemas.microsoft.com/office/drawing/2014/main" id="{19903B66-C7DE-949B-EB9C-7DE90065B15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5" name="Group 1695">
              <a:extLst>
                <a:ext uri="{FF2B5EF4-FFF2-40B4-BE49-F238E27FC236}">
                  <a16:creationId xmlns:a16="http://schemas.microsoft.com/office/drawing/2014/main" id="{E723AFED-F292-E959-8132-73FFD49E5971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6" name="Freeform 1696">
                <a:extLst>
                  <a:ext uri="{FF2B5EF4-FFF2-40B4-BE49-F238E27FC236}">
                    <a16:creationId xmlns:a16="http://schemas.microsoft.com/office/drawing/2014/main" id="{9C0E2FA7-3158-93A8-6F8F-CFE5D6A37A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>
                <a:extLst>
                  <a:ext uri="{FF2B5EF4-FFF2-40B4-BE49-F238E27FC236}">
                    <a16:creationId xmlns:a16="http://schemas.microsoft.com/office/drawing/2014/main" id="{E029F50A-1EDA-FB00-3B8E-68B09A0B37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8" name="Group 1698">
              <a:extLst>
                <a:ext uri="{FF2B5EF4-FFF2-40B4-BE49-F238E27FC236}">
                  <a16:creationId xmlns:a16="http://schemas.microsoft.com/office/drawing/2014/main" id="{A5A71EC2-A176-F36C-85D1-4A0CCE5FA428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9" name="Freeform 1699">
                <a:extLst>
                  <a:ext uri="{FF2B5EF4-FFF2-40B4-BE49-F238E27FC236}">
                    <a16:creationId xmlns:a16="http://schemas.microsoft.com/office/drawing/2014/main" id="{4B338A64-18C2-7198-F3A3-5B7AC59436F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>
                <a:extLst>
                  <a:ext uri="{FF2B5EF4-FFF2-40B4-BE49-F238E27FC236}">
                    <a16:creationId xmlns:a16="http://schemas.microsoft.com/office/drawing/2014/main" id="{3D2044B6-A914-18FC-CD08-2261EB2E7E3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1" name="Group 1701">
              <a:extLst>
                <a:ext uri="{FF2B5EF4-FFF2-40B4-BE49-F238E27FC236}">
                  <a16:creationId xmlns:a16="http://schemas.microsoft.com/office/drawing/2014/main" id="{1519ED92-7C8B-6717-B311-7A943E5749E9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2" name="Freeform 1702">
                <a:extLst>
                  <a:ext uri="{FF2B5EF4-FFF2-40B4-BE49-F238E27FC236}">
                    <a16:creationId xmlns:a16="http://schemas.microsoft.com/office/drawing/2014/main" id="{F8954350-09E8-C61D-2F30-5277230A37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>
                <a:extLst>
                  <a:ext uri="{FF2B5EF4-FFF2-40B4-BE49-F238E27FC236}">
                    <a16:creationId xmlns:a16="http://schemas.microsoft.com/office/drawing/2014/main" id="{3FDA35D8-9262-94FA-3929-750E8C8028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4" name="Group 1704">
              <a:extLst>
                <a:ext uri="{FF2B5EF4-FFF2-40B4-BE49-F238E27FC236}">
                  <a16:creationId xmlns:a16="http://schemas.microsoft.com/office/drawing/2014/main" id="{A54325A6-5728-9CB6-774F-411B513F3427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5" name="Freeform 1705">
                <a:extLst>
                  <a:ext uri="{FF2B5EF4-FFF2-40B4-BE49-F238E27FC236}">
                    <a16:creationId xmlns:a16="http://schemas.microsoft.com/office/drawing/2014/main" id="{D34717CD-5956-9BFB-133C-DC69407284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>
                <a:extLst>
                  <a:ext uri="{FF2B5EF4-FFF2-40B4-BE49-F238E27FC236}">
                    <a16:creationId xmlns:a16="http://schemas.microsoft.com/office/drawing/2014/main" id="{F08CB429-3FCD-8E3E-7AC2-450786B013E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7" name="Group 1707">
              <a:extLst>
                <a:ext uri="{FF2B5EF4-FFF2-40B4-BE49-F238E27FC236}">
                  <a16:creationId xmlns:a16="http://schemas.microsoft.com/office/drawing/2014/main" id="{60A758D7-33DF-4F48-4633-98590F0A301F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8" name="Freeform 1708">
                <a:extLst>
                  <a:ext uri="{FF2B5EF4-FFF2-40B4-BE49-F238E27FC236}">
                    <a16:creationId xmlns:a16="http://schemas.microsoft.com/office/drawing/2014/main" id="{8B0F462E-2CCF-FE96-7E24-CCD7040D0F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>
                <a:extLst>
                  <a:ext uri="{FF2B5EF4-FFF2-40B4-BE49-F238E27FC236}">
                    <a16:creationId xmlns:a16="http://schemas.microsoft.com/office/drawing/2014/main" id="{B77AE026-5537-581A-C2E0-50EC172C70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0" name="Group 1710">
              <a:extLst>
                <a:ext uri="{FF2B5EF4-FFF2-40B4-BE49-F238E27FC236}">
                  <a16:creationId xmlns:a16="http://schemas.microsoft.com/office/drawing/2014/main" id="{C972096D-5549-143A-B883-3BA946844283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1" name="Freeform 1711">
                <a:extLst>
                  <a:ext uri="{FF2B5EF4-FFF2-40B4-BE49-F238E27FC236}">
                    <a16:creationId xmlns:a16="http://schemas.microsoft.com/office/drawing/2014/main" id="{E3616187-0A16-1A9F-7D9A-CFF35B05638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>
                <a:extLst>
                  <a:ext uri="{FF2B5EF4-FFF2-40B4-BE49-F238E27FC236}">
                    <a16:creationId xmlns:a16="http://schemas.microsoft.com/office/drawing/2014/main" id="{CAAFAD3A-78DD-5862-B8C4-52B0E3F0382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3" name="Group 1713">
              <a:extLst>
                <a:ext uri="{FF2B5EF4-FFF2-40B4-BE49-F238E27FC236}">
                  <a16:creationId xmlns:a16="http://schemas.microsoft.com/office/drawing/2014/main" id="{821A8C95-2C1E-AF69-F67B-E1FB66B4B6E4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4" name="Freeform 1714">
                <a:extLst>
                  <a:ext uri="{FF2B5EF4-FFF2-40B4-BE49-F238E27FC236}">
                    <a16:creationId xmlns:a16="http://schemas.microsoft.com/office/drawing/2014/main" id="{8EF850D2-B763-C171-7D7E-7810D778EBD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>
                <a:extLst>
                  <a:ext uri="{FF2B5EF4-FFF2-40B4-BE49-F238E27FC236}">
                    <a16:creationId xmlns:a16="http://schemas.microsoft.com/office/drawing/2014/main" id="{730189E1-9E99-C4F8-F8B9-F1996AE1CF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6" name="Group 1716">
              <a:extLst>
                <a:ext uri="{FF2B5EF4-FFF2-40B4-BE49-F238E27FC236}">
                  <a16:creationId xmlns:a16="http://schemas.microsoft.com/office/drawing/2014/main" id="{3C541D16-0550-5DF6-B135-DF24BAAB86E2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7" name="Freeform 1717">
                <a:extLst>
                  <a:ext uri="{FF2B5EF4-FFF2-40B4-BE49-F238E27FC236}">
                    <a16:creationId xmlns:a16="http://schemas.microsoft.com/office/drawing/2014/main" id="{23EB4427-BC37-1248-F0D5-23725A162E3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>
                <a:extLst>
                  <a:ext uri="{FF2B5EF4-FFF2-40B4-BE49-F238E27FC236}">
                    <a16:creationId xmlns:a16="http://schemas.microsoft.com/office/drawing/2014/main" id="{E0F2C269-EBBA-059A-01F7-C7AE2A930F2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9" name="Group 1719">
              <a:extLst>
                <a:ext uri="{FF2B5EF4-FFF2-40B4-BE49-F238E27FC236}">
                  <a16:creationId xmlns:a16="http://schemas.microsoft.com/office/drawing/2014/main" id="{59DEEC2D-2DA9-7005-D0A0-E34FD47E213D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20" name="Freeform 1720">
                <a:extLst>
                  <a:ext uri="{FF2B5EF4-FFF2-40B4-BE49-F238E27FC236}">
                    <a16:creationId xmlns:a16="http://schemas.microsoft.com/office/drawing/2014/main" id="{57B20F29-6D86-B1AD-0F49-C3FB0D70ADD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>
                <a:extLst>
                  <a:ext uri="{FF2B5EF4-FFF2-40B4-BE49-F238E27FC236}">
                    <a16:creationId xmlns:a16="http://schemas.microsoft.com/office/drawing/2014/main" id="{208128A0-5321-E9F1-2011-3EF9CE0754B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2" name="Group 1722">
              <a:extLst>
                <a:ext uri="{FF2B5EF4-FFF2-40B4-BE49-F238E27FC236}">
                  <a16:creationId xmlns:a16="http://schemas.microsoft.com/office/drawing/2014/main" id="{E5DA858C-E7C4-D144-A7D5-0BC48343CF2F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3" name="Freeform 1723">
                <a:extLst>
                  <a:ext uri="{FF2B5EF4-FFF2-40B4-BE49-F238E27FC236}">
                    <a16:creationId xmlns:a16="http://schemas.microsoft.com/office/drawing/2014/main" id="{8587AE75-BEA8-89C9-DDBE-B87482A4F3D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>
                <a:extLst>
                  <a:ext uri="{FF2B5EF4-FFF2-40B4-BE49-F238E27FC236}">
                    <a16:creationId xmlns:a16="http://schemas.microsoft.com/office/drawing/2014/main" id="{20C6ECBE-4FF1-3394-42F8-1F32F433672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5" name="Group 1725">
              <a:extLst>
                <a:ext uri="{FF2B5EF4-FFF2-40B4-BE49-F238E27FC236}">
                  <a16:creationId xmlns:a16="http://schemas.microsoft.com/office/drawing/2014/main" id="{6D1D7250-D839-B505-6436-D88E2016F66B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6" name="Freeform 1726">
                <a:extLst>
                  <a:ext uri="{FF2B5EF4-FFF2-40B4-BE49-F238E27FC236}">
                    <a16:creationId xmlns:a16="http://schemas.microsoft.com/office/drawing/2014/main" id="{1F6BC0D4-D3CE-CE2D-FDFD-C532329EE08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>
                <a:extLst>
                  <a:ext uri="{FF2B5EF4-FFF2-40B4-BE49-F238E27FC236}">
                    <a16:creationId xmlns:a16="http://schemas.microsoft.com/office/drawing/2014/main" id="{A97C0759-2F8A-09DC-3A1D-D55B31D60DE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8" name="Group 1728">
              <a:extLst>
                <a:ext uri="{FF2B5EF4-FFF2-40B4-BE49-F238E27FC236}">
                  <a16:creationId xmlns:a16="http://schemas.microsoft.com/office/drawing/2014/main" id="{82A474E1-C9FD-64AA-1892-D8A3BBBFC887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9" name="Freeform 1729">
                <a:extLst>
                  <a:ext uri="{FF2B5EF4-FFF2-40B4-BE49-F238E27FC236}">
                    <a16:creationId xmlns:a16="http://schemas.microsoft.com/office/drawing/2014/main" id="{33AEAAC0-F7CC-8103-FD71-52828FDF14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>
                <a:extLst>
                  <a:ext uri="{FF2B5EF4-FFF2-40B4-BE49-F238E27FC236}">
                    <a16:creationId xmlns:a16="http://schemas.microsoft.com/office/drawing/2014/main" id="{A5ACA5A3-49AD-DDCC-C2BD-FAEEB030F7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1" name="Group 1731">
              <a:extLst>
                <a:ext uri="{FF2B5EF4-FFF2-40B4-BE49-F238E27FC236}">
                  <a16:creationId xmlns:a16="http://schemas.microsoft.com/office/drawing/2014/main" id="{AC8104A4-0123-3542-7CEA-A4875E6EDD7D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2" name="Freeform 1732">
                <a:extLst>
                  <a:ext uri="{FF2B5EF4-FFF2-40B4-BE49-F238E27FC236}">
                    <a16:creationId xmlns:a16="http://schemas.microsoft.com/office/drawing/2014/main" id="{45843AB9-2CDC-1467-49F3-12DE1E07449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>
                <a:extLst>
                  <a:ext uri="{FF2B5EF4-FFF2-40B4-BE49-F238E27FC236}">
                    <a16:creationId xmlns:a16="http://schemas.microsoft.com/office/drawing/2014/main" id="{1B26DB1B-6E12-8BCE-2E85-DE17C5F55BA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4" name="Group 1734">
              <a:extLst>
                <a:ext uri="{FF2B5EF4-FFF2-40B4-BE49-F238E27FC236}">
                  <a16:creationId xmlns:a16="http://schemas.microsoft.com/office/drawing/2014/main" id="{6B9D0335-88EF-6B62-9826-8CAF59C36B82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5" name="Freeform 1735">
                <a:extLst>
                  <a:ext uri="{FF2B5EF4-FFF2-40B4-BE49-F238E27FC236}">
                    <a16:creationId xmlns:a16="http://schemas.microsoft.com/office/drawing/2014/main" id="{1DDC46C1-FFBE-DE9C-EF49-9FB8BAC527A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>
                <a:extLst>
                  <a:ext uri="{FF2B5EF4-FFF2-40B4-BE49-F238E27FC236}">
                    <a16:creationId xmlns:a16="http://schemas.microsoft.com/office/drawing/2014/main" id="{196BB641-34C3-8C15-5BED-142B2572A91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7" name="Group 1737">
              <a:extLst>
                <a:ext uri="{FF2B5EF4-FFF2-40B4-BE49-F238E27FC236}">
                  <a16:creationId xmlns:a16="http://schemas.microsoft.com/office/drawing/2014/main" id="{88E9F9C1-08C6-00F9-A8DC-55C24E469408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8" name="Freeform 1738">
                <a:extLst>
                  <a:ext uri="{FF2B5EF4-FFF2-40B4-BE49-F238E27FC236}">
                    <a16:creationId xmlns:a16="http://schemas.microsoft.com/office/drawing/2014/main" id="{8B873E31-77F8-2465-87F1-5FB8DF4394B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>
                <a:extLst>
                  <a:ext uri="{FF2B5EF4-FFF2-40B4-BE49-F238E27FC236}">
                    <a16:creationId xmlns:a16="http://schemas.microsoft.com/office/drawing/2014/main" id="{C9E84048-6579-640D-3B0A-B0AF5FD099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0" name="Group 1740">
              <a:extLst>
                <a:ext uri="{FF2B5EF4-FFF2-40B4-BE49-F238E27FC236}">
                  <a16:creationId xmlns:a16="http://schemas.microsoft.com/office/drawing/2014/main" id="{43FACCD9-7A08-3B07-EA08-19DA174EA413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1" name="Freeform 1741">
                <a:extLst>
                  <a:ext uri="{FF2B5EF4-FFF2-40B4-BE49-F238E27FC236}">
                    <a16:creationId xmlns:a16="http://schemas.microsoft.com/office/drawing/2014/main" id="{71211C23-BF78-2FAF-017C-3AD522FD47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>
                <a:extLst>
                  <a:ext uri="{FF2B5EF4-FFF2-40B4-BE49-F238E27FC236}">
                    <a16:creationId xmlns:a16="http://schemas.microsoft.com/office/drawing/2014/main" id="{3ECB6242-D6CE-1732-D297-A485DA78C9D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3" name="Group 1743">
              <a:extLst>
                <a:ext uri="{FF2B5EF4-FFF2-40B4-BE49-F238E27FC236}">
                  <a16:creationId xmlns:a16="http://schemas.microsoft.com/office/drawing/2014/main" id="{EA3FA5A1-45EF-7732-B3AB-96850AB37388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4" name="Freeform 1744">
                <a:extLst>
                  <a:ext uri="{FF2B5EF4-FFF2-40B4-BE49-F238E27FC236}">
                    <a16:creationId xmlns:a16="http://schemas.microsoft.com/office/drawing/2014/main" id="{A94DFF3C-98C9-CFDA-9A22-CDCD2B87588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>
                <a:extLst>
                  <a:ext uri="{FF2B5EF4-FFF2-40B4-BE49-F238E27FC236}">
                    <a16:creationId xmlns:a16="http://schemas.microsoft.com/office/drawing/2014/main" id="{B5509F08-C55C-39BD-3B29-EF01D8AEE42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6" name="Group 1746">
              <a:extLst>
                <a:ext uri="{FF2B5EF4-FFF2-40B4-BE49-F238E27FC236}">
                  <a16:creationId xmlns:a16="http://schemas.microsoft.com/office/drawing/2014/main" id="{B79C5071-6C76-2A38-D792-0EF65F4D3618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7" name="Freeform 1747">
                <a:extLst>
                  <a:ext uri="{FF2B5EF4-FFF2-40B4-BE49-F238E27FC236}">
                    <a16:creationId xmlns:a16="http://schemas.microsoft.com/office/drawing/2014/main" id="{74668456-F4C6-BC69-FC99-B2ABB01984B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>
                <a:extLst>
                  <a:ext uri="{FF2B5EF4-FFF2-40B4-BE49-F238E27FC236}">
                    <a16:creationId xmlns:a16="http://schemas.microsoft.com/office/drawing/2014/main" id="{524A990E-7A3B-FD71-CF74-8E74D1FCBA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9" name="Group 1749">
              <a:extLst>
                <a:ext uri="{FF2B5EF4-FFF2-40B4-BE49-F238E27FC236}">
                  <a16:creationId xmlns:a16="http://schemas.microsoft.com/office/drawing/2014/main" id="{8B95529E-3EDD-C570-3983-FF8240FCA5B7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50" name="Freeform 1750">
                <a:extLst>
                  <a:ext uri="{FF2B5EF4-FFF2-40B4-BE49-F238E27FC236}">
                    <a16:creationId xmlns:a16="http://schemas.microsoft.com/office/drawing/2014/main" id="{DCC38B65-5972-7C6C-D79E-B67449C70A1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>
                <a:extLst>
                  <a:ext uri="{FF2B5EF4-FFF2-40B4-BE49-F238E27FC236}">
                    <a16:creationId xmlns:a16="http://schemas.microsoft.com/office/drawing/2014/main" id="{41E8B73F-F583-33DD-080F-D4C572CD25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2" name="Group 1752">
              <a:extLst>
                <a:ext uri="{FF2B5EF4-FFF2-40B4-BE49-F238E27FC236}">
                  <a16:creationId xmlns:a16="http://schemas.microsoft.com/office/drawing/2014/main" id="{F019ADBE-BA7A-3781-5686-BD2BF43E749A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3" name="Freeform 1753">
                <a:extLst>
                  <a:ext uri="{FF2B5EF4-FFF2-40B4-BE49-F238E27FC236}">
                    <a16:creationId xmlns:a16="http://schemas.microsoft.com/office/drawing/2014/main" id="{44FCB5D0-63B7-CF12-5A56-4C2F0BDD132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>
                <a:extLst>
                  <a:ext uri="{FF2B5EF4-FFF2-40B4-BE49-F238E27FC236}">
                    <a16:creationId xmlns:a16="http://schemas.microsoft.com/office/drawing/2014/main" id="{60BA69FD-630C-713A-BFC8-1158B1DEA8F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5" name="Group 1755">
              <a:extLst>
                <a:ext uri="{FF2B5EF4-FFF2-40B4-BE49-F238E27FC236}">
                  <a16:creationId xmlns:a16="http://schemas.microsoft.com/office/drawing/2014/main" id="{0FE84B1E-D19A-E8D6-97CE-47040D28FB44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6" name="Freeform 1756">
                <a:extLst>
                  <a:ext uri="{FF2B5EF4-FFF2-40B4-BE49-F238E27FC236}">
                    <a16:creationId xmlns:a16="http://schemas.microsoft.com/office/drawing/2014/main" id="{13B48C94-E45B-6032-3F58-E9ED6B29703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>
                <a:extLst>
                  <a:ext uri="{FF2B5EF4-FFF2-40B4-BE49-F238E27FC236}">
                    <a16:creationId xmlns:a16="http://schemas.microsoft.com/office/drawing/2014/main" id="{7760A9D1-1A24-ED49-A2D1-2A6F69973B7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8" name="Group 1758">
              <a:extLst>
                <a:ext uri="{FF2B5EF4-FFF2-40B4-BE49-F238E27FC236}">
                  <a16:creationId xmlns:a16="http://schemas.microsoft.com/office/drawing/2014/main" id="{A2741737-5721-F3B5-1DA3-D0C2DBC56308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9" name="Freeform 1759">
                <a:extLst>
                  <a:ext uri="{FF2B5EF4-FFF2-40B4-BE49-F238E27FC236}">
                    <a16:creationId xmlns:a16="http://schemas.microsoft.com/office/drawing/2014/main" id="{B96B63C7-1B51-1302-0889-3CEBE80A075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>
                <a:extLst>
                  <a:ext uri="{FF2B5EF4-FFF2-40B4-BE49-F238E27FC236}">
                    <a16:creationId xmlns:a16="http://schemas.microsoft.com/office/drawing/2014/main" id="{E044A5CD-5719-BCBA-3901-F61BCDA9FC2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1" name="Group 1761">
              <a:extLst>
                <a:ext uri="{FF2B5EF4-FFF2-40B4-BE49-F238E27FC236}">
                  <a16:creationId xmlns:a16="http://schemas.microsoft.com/office/drawing/2014/main" id="{767AA2A8-18BB-3EA7-36BA-FAE8868220A5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2" name="Freeform 1762">
                <a:extLst>
                  <a:ext uri="{FF2B5EF4-FFF2-40B4-BE49-F238E27FC236}">
                    <a16:creationId xmlns:a16="http://schemas.microsoft.com/office/drawing/2014/main" id="{57277A45-864D-9725-D7A4-A01471F482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>
                <a:extLst>
                  <a:ext uri="{FF2B5EF4-FFF2-40B4-BE49-F238E27FC236}">
                    <a16:creationId xmlns:a16="http://schemas.microsoft.com/office/drawing/2014/main" id="{18102530-EF4D-5008-46FA-19DBC03F187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4" name="Group 1764">
              <a:extLst>
                <a:ext uri="{FF2B5EF4-FFF2-40B4-BE49-F238E27FC236}">
                  <a16:creationId xmlns:a16="http://schemas.microsoft.com/office/drawing/2014/main" id="{C4D478BE-B094-9220-FB3D-60CF6F2D47C3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5" name="Freeform 1765">
                <a:extLst>
                  <a:ext uri="{FF2B5EF4-FFF2-40B4-BE49-F238E27FC236}">
                    <a16:creationId xmlns:a16="http://schemas.microsoft.com/office/drawing/2014/main" id="{6FBF8314-5604-2D07-B93E-BA539274EFE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>
                <a:extLst>
                  <a:ext uri="{FF2B5EF4-FFF2-40B4-BE49-F238E27FC236}">
                    <a16:creationId xmlns:a16="http://schemas.microsoft.com/office/drawing/2014/main" id="{78845FEF-9FCE-2039-8BC9-8C1C2CCD3CC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7" name="Group 1767">
              <a:extLst>
                <a:ext uri="{FF2B5EF4-FFF2-40B4-BE49-F238E27FC236}">
                  <a16:creationId xmlns:a16="http://schemas.microsoft.com/office/drawing/2014/main" id="{C983DCD6-A00F-9147-8FA0-E1E4C51E2CE6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8" name="Freeform 1768">
                <a:extLst>
                  <a:ext uri="{FF2B5EF4-FFF2-40B4-BE49-F238E27FC236}">
                    <a16:creationId xmlns:a16="http://schemas.microsoft.com/office/drawing/2014/main" id="{00D402B9-9B81-F785-E128-D9B2122D4F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>
                <a:extLst>
                  <a:ext uri="{FF2B5EF4-FFF2-40B4-BE49-F238E27FC236}">
                    <a16:creationId xmlns:a16="http://schemas.microsoft.com/office/drawing/2014/main" id="{C88C2618-4B21-086E-809F-9B59E7FBE8A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0" name="Group 1770">
              <a:extLst>
                <a:ext uri="{FF2B5EF4-FFF2-40B4-BE49-F238E27FC236}">
                  <a16:creationId xmlns:a16="http://schemas.microsoft.com/office/drawing/2014/main" id="{E5BD94F8-7321-9D87-D01D-A620F5DB0901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1" name="Freeform 1771">
                <a:extLst>
                  <a:ext uri="{FF2B5EF4-FFF2-40B4-BE49-F238E27FC236}">
                    <a16:creationId xmlns:a16="http://schemas.microsoft.com/office/drawing/2014/main" id="{DE4E5BC6-00B2-58E8-A912-D09882D21A0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>
                <a:extLst>
                  <a:ext uri="{FF2B5EF4-FFF2-40B4-BE49-F238E27FC236}">
                    <a16:creationId xmlns:a16="http://schemas.microsoft.com/office/drawing/2014/main" id="{F3E53E44-169C-7FBF-ED99-8F8DC7583F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3" name="Group 1773">
              <a:extLst>
                <a:ext uri="{FF2B5EF4-FFF2-40B4-BE49-F238E27FC236}">
                  <a16:creationId xmlns:a16="http://schemas.microsoft.com/office/drawing/2014/main" id="{F5702F17-0428-C710-690E-912B4BC4F0A2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4" name="Freeform 1774">
                <a:extLst>
                  <a:ext uri="{FF2B5EF4-FFF2-40B4-BE49-F238E27FC236}">
                    <a16:creationId xmlns:a16="http://schemas.microsoft.com/office/drawing/2014/main" id="{5CFDC582-EAC4-DC13-589E-45991D230D8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>
                <a:extLst>
                  <a:ext uri="{FF2B5EF4-FFF2-40B4-BE49-F238E27FC236}">
                    <a16:creationId xmlns:a16="http://schemas.microsoft.com/office/drawing/2014/main" id="{620041F1-F8E8-FE1C-142F-A8C61C6337A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6" name="Group 1776">
              <a:extLst>
                <a:ext uri="{FF2B5EF4-FFF2-40B4-BE49-F238E27FC236}">
                  <a16:creationId xmlns:a16="http://schemas.microsoft.com/office/drawing/2014/main" id="{5C095833-FFE1-992E-9B63-DCE8256FCD36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7" name="Freeform 1777">
                <a:extLst>
                  <a:ext uri="{FF2B5EF4-FFF2-40B4-BE49-F238E27FC236}">
                    <a16:creationId xmlns:a16="http://schemas.microsoft.com/office/drawing/2014/main" id="{AF108091-8A13-5852-DE2C-4CC418018F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>
                <a:extLst>
                  <a:ext uri="{FF2B5EF4-FFF2-40B4-BE49-F238E27FC236}">
                    <a16:creationId xmlns:a16="http://schemas.microsoft.com/office/drawing/2014/main" id="{5749D652-D8E8-BEDF-4A8B-A65F4B7B98C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9" name="Group 1779">
              <a:extLst>
                <a:ext uri="{FF2B5EF4-FFF2-40B4-BE49-F238E27FC236}">
                  <a16:creationId xmlns:a16="http://schemas.microsoft.com/office/drawing/2014/main" id="{2B864731-90B1-B6B8-0324-6ED694460AC1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80" name="Freeform 1780">
                <a:extLst>
                  <a:ext uri="{FF2B5EF4-FFF2-40B4-BE49-F238E27FC236}">
                    <a16:creationId xmlns:a16="http://schemas.microsoft.com/office/drawing/2014/main" id="{FD8D92D6-3BCB-1705-7DA6-3A0FDF1822D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>
                <a:extLst>
                  <a:ext uri="{FF2B5EF4-FFF2-40B4-BE49-F238E27FC236}">
                    <a16:creationId xmlns:a16="http://schemas.microsoft.com/office/drawing/2014/main" id="{D95CB457-DD24-2DF7-5980-28F7B4923A9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2" name="Group 1782">
              <a:extLst>
                <a:ext uri="{FF2B5EF4-FFF2-40B4-BE49-F238E27FC236}">
                  <a16:creationId xmlns:a16="http://schemas.microsoft.com/office/drawing/2014/main" id="{EA2F82C5-5FBB-71B5-7DF5-0AEBC52CD05B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3" name="Freeform 1783">
                <a:extLst>
                  <a:ext uri="{FF2B5EF4-FFF2-40B4-BE49-F238E27FC236}">
                    <a16:creationId xmlns:a16="http://schemas.microsoft.com/office/drawing/2014/main" id="{A4CC4190-63AB-BC9C-AD6A-870E1AE7142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>
                <a:extLst>
                  <a:ext uri="{FF2B5EF4-FFF2-40B4-BE49-F238E27FC236}">
                    <a16:creationId xmlns:a16="http://schemas.microsoft.com/office/drawing/2014/main" id="{58480B78-0A85-0C1F-6CA8-EE164CADEA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5" name="Group 1785">
              <a:extLst>
                <a:ext uri="{FF2B5EF4-FFF2-40B4-BE49-F238E27FC236}">
                  <a16:creationId xmlns:a16="http://schemas.microsoft.com/office/drawing/2014/main" id="{4319273D-03F4-3EC8-48E6-1590EFF98238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6" name="Freeform 1786">
                <a:extLst>
                  <a:ext uri="{FF2B5EF4-FFF2-40B4-BE49-F238E27FC236}">
                    <a16:creationId xmlns:a16="http://schemas.microsoft.com/office/drawing/2014/main" id="{F2C084C2-FE93-FFEE-556C-BA14E0D12CF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>
                <a:extLst>
                  <a:ext uri="{FF2B5EF4-FFF2-40B4-BE49-F238E27FC236}">
                    <a16:creationId xmlns:a16="http://schemas.microsoft.com/office/drawing/2014/main" id="{0E63CB3E-1EA9-D75B-FF77-E0DCDA9F8BC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8" name="Group 1788">
              <a:extLst>
                <a:ext uri="{FF2B5EF4-FFF2-40B4-BE49-F238E27FC236}">
                  <a16:creationId xmlns:a16="http://schemas.microsoft.com/office/drawing/2014/main" id="{0DA2EA10-F6B2-86C4-2FEF-972B962547B1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9" name="Freeform 1789">
                <a:extLst>
                  <a:ext uri="{FF2B5EF4-FFF2-40B4-BE49-F238E27FC236}">
                    <a16:creationId xmlns:a16="http://schemas.microsoft.com/office/drawing/2014/main" id="{25FA6EEC-2134-301D-C9B2-051B9AD9B97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0" name="TextBox 1790">
                <a:extLst>
                  <a:ext uri="{FF2B5EF4-FFF2-40B4-BE49-F238E27FC236}">
                    <a16:creationId xmlns:a16="http://schemas.microsoft.com/office/drawing/2014/main" id="{3EB826F4-FB77-DDDA-CCD1-C10AAAC75A5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1" name="Group 1791">
              <a:extLst>
                <a:ext uri="{FF2B5EF4-FFF2-40B4-BE49-F238E27FC236}">
                  <a16:creationId xmlns:a16="http://schemas.microsoft.com/office/drawing/2014/main" id="{A3A3E557-64F1-A210-632C-D8B782B2C301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2" name="Freeform 1792">
                <a:extLst>
                  <a:ext uri="{FF2B5EF4-FFF2-40B4-BE49-F238E27FC236}">
                    <a16:creationId xmlns:a16="http://schemas.microsoft.com/office/drawing/2014/main" id="{8898A953-7393-DEC7-A621-4462B1E7357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3" name="TextBox 1793">
                <a:extLst>
                  <a:ext uri="{FF2B5EF4-FFF2-40B4-BE49-F238E27FC236}">
                    <a16:creationId xmlns:a16="http://schemas.microsoft.com/office/drawing/2014/main" id="{70B336E3-AF94-516B-20CA-CA41D0A03C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4" name="Group 1794">
              <a:extLst>
                <a:ext uri="{FF2B5EF4-FFF2-40B4-BE49-F238E27FC236}">
                  <a16:creationId xmlns:a16="http://schemas.microsoft.com/office/drawing/2014/main" id="{4ECD0C0E-7617-20A1-286E-B16E02816237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5" name="Freeform 1795">
                <a:extLst>
                  <a:ext uri="{FF2B5EF4-FFF2-40B4-BE49-F238E27FC236}">
                    <a16:creationId xmlns:a16="http://schemas.microsoft.com/office/drawing/2014/main" id="{A41C2FA1-A19D-1DCF-5AFB-1C5E34CC2B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6" name="TextBox 1796">
                <a:extLst>
                  <a:ext uri="{FF2B5EF4-FFF2-40B4-BE49-F238E27FC236}">
                    <a16:creationId xmlns:a16="http://schemas.microsoft.com/office/drawing/2014/main" id="{42984048-D1ED-18C0-E683-926B6DB657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7" name="Group 1797">
              <a:extLst>
                <a:ext uri="{FF2B5EF4-FFF2-40B4-BE49-F238E27FC236}">
                  <a16:creationId xmlns:a16="http://schemas.microsoft.com/office/drawing/2014/main" id="{6A179240-58CD-6B84-9795-2A5437B1E664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8" name="Freeform 1798">
                <a:extLst>
                  <a:ext uri="{FF2B5EF4-FFF2-40B4-BE49-F238E27FC236}">
                    <a16:creationId xmlns:a16="http://schemas.microsoft.com/office/drawing/2014/main" id="{BEE9DD50-50DF-5D82-6EFD-013A5983B8E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9" name="TextBox 1799">
                <a:extLst>
                  <a:ext uri="{FF2B5EF4-FFF2-40B4-BE49-F238E27FC236}">
                    <a16:creationId xmlns:a16="http://schemas.microsoft.com/office/drawing/2014/main" id="{D5389445-08CB-383C-0418-A59F75BEEC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0" name="Group 1800">
              <a:extLst>
                <a:ext uri="{FF2B5EF4-FFF2-40B4-BE49-F238E27FC236}">
                  <a16:creationId xmlns:a16="http://schemas.microsoft.com/office/drawing/2014/main" id="{2DB52CCE-7628-48CE-7ACF-E44231F80BD4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1" name="Freeform 1801">
                <a:extLst>
                  <a:ext uri="{FF2B5EF4-FFF2-40B4-BE49-F238E27FC236}">
                    <a16:creationId xmlns:a16="http://schemas.microsoft.com/office/drawing/2014/main" id="{02F0DB9E-0A37-2318-3E41-E50C9AE8ADB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" name="TextBox 1802">
                <a:extLst>
                  <a:ext uri="{FF2B5EF4-FFF2-40B4-BE49-F238E27FC236}">
                    <a16:creationId xmlns:a16="http://schemas.microsoft.com/office/drawing/2014/main" id="{5E77234E-87A8-FB5E-02F0-10232511E30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3" name="Group 1803">
              <a:extLst>
                <a:ext uri="{FF2B5EF4-FFF2-40B4-BE49-F238E27FC236}">
                  <a16:creationId xmlns:a16="http://schemas.microsoft.com/office/drawing/2014/main" id="{E0B454CB-7CF2-A33B-AEBE-BD36B2588AE6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4" name="Freeform 1804">
                <a:extLst>
                  <a:ext uri="{FF2B5EF4-FFF2-40B4-BE49-F238E27FC236}">
                    <a16:creationId xmlns:a16="http://schemas.microsoft.com/office/drawing/2014/main" id="{DD9F652F-6078-7BCD-CB3A-829C79E0E8C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5" name="TextBox 1805">
                <a:extLst>
                  <a:ext uri="{FF2B5EF4-FFF2-40B4-BE49-F238E27FC236}">
                    <a16:creationId xmlns:a16="http://schemas.microsoft.com/office/drawing/2014/main" id="{55EEE44B-C5CA-42B3-44FD-2473DFDC0BD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6" name="Group 1806">
              <a:extLst>
                <a:ext uri="{FF2B5EF4-FFF2-40B4-BE49-F238E27FC236}">
                  <a16:creationId xmlns:a16="http://schemas.microsoft.com/office/drawing/2014/main" id="{5C8D9438-E944-D6DE-AE07-299AD1101F02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7" name="Freeform 1807">
                <a:extLst>
                  <a:ext uri="{FF2B5EF4-FFF2-40B4-BE49-F238E27FC236}">
                    <a16:creationId xmlns:a16="http://schemas.microsoft.com/office/drawing/2014/main" id="{83729E7C-146B-B0C4-1279-B90385C3C4A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8" name="TextBox 1808">
                <a:extLst>
                  <a:ext uri="{FF2B5EF4-FFF2-40B4-BE49-F238E27FC236}">
                    <a16:creationId xmlns:a16="http://schemas.microsoft.com/office/drawing/2014/main" id="{85BE49B2-5FB4-8FE4-E5D8-091EC64577A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9" name="Group 1809">
              <a:extLst>
                <a:ext uri="{FF2B5EF4-FFF2-40B4-BE49-F238E27FC236}">
                  <a16:creationId xmlns:a16="http://schemas.microsoft.com/office/drawing/2014/main" id="{5CC1A857-2DD2-42ED-7868-5B5244EF4059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10" name="Freeform 1810">
                <a:extLst>
                  <a:ext uri="{FF2B5EF4-FFF2-40B4-BE49-F238E27FC236}">
                    <a16:creationId xmlns:a16="http://schemas.microsoft.com/office/drawing/2014/main" id="{EB531B7D-3319-00B3-791C-3DFA6ECD178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1" name="TextBox 1811">
                <a:extLst>
                  <a:ext uri="{FF2B5EF4-FFF2-40B4-BE49-F238E27FC236}">
                    <a16:creationId xmlns:a16="http://schemas.microsoft.com/office/drawing/2014/main" id="{FED10672-8CF6-6E22-5C41-03B8A3B8AF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2" name="Group 1812">
              <a:extLst>
                <a:ext uri="{FF2B5EF4-FFF2-40B4-BE49-F238E27FC236}">
                  <a16:creationId xmlns:a16="http://schemas.microsoft.com/office/drawing/2014/main" id="{F5F4C6DC-87C9-1AE0-DB14-A1414658EC3C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3" name="Freeform 1813">
                <a:extLst>
                  <a:ext uri="{FF2B5EF4-FFF2-40B4-BE49-F238E27FC236}">
                    <a16:creationId xmlns:a16="http://schemas.microsoft.com/office/drawing/2014/main" id="{0D5434AD-09C2-8341-FF9A-9A563819BD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4" name="TextBox 1814">
                <a:extLst>
                  <a:ext uri="{FF2B5EF4-FFF2-40B4-BE49-F238E27FC236}">
                    <a16:creationId xmlns:a16="http://schemas.microsoft.com/office/drawing/2014/main" id="{38BDCD6C-0282-ACA9-42C5-1BF8491028C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5" name="Group 1815">
              <a:extLst>
                <a:ext uri="{FF2B5EF4-FFF2-40B4-BE49-F238E27FC236}">
                  <a16:creationId xmlns:a16="http://schemas.microsoft.com/office/drawing/2014/main" id="{50DE8D2E-EC35-8A9C-F0D6-C50D32E01B01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6" name="Freeform 1816">
                <a:extLst>
                  <a:ext uri="{FF2B5EF4-FFF2-40B4-BE49-F238E27FC236}">
                    <a16:creationId xmlns:a16="http://schemas.microsoft.com/office/drawing/2014/main" id="{F1005E57-FCE9-F669-2A70-A33113F879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7" name="TextBox 1817">
                <a:extLst>
                  <a:ext uri="{FF2B5EF4-FFF2-40B4-BE49-F238E27FC236}">
                    <a16:creationId xmlns:a16="http://schemas.microsoft.com/office/drawing/2014/main" id="{3B9C67B8-7643-FFA3-67A8-8926FB43DA2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8" name="Group 1818">
              <a:extLst>
                <a:ext uri="{FF2B5EF4-FFF2-40B4-BE49-F238E27FC236}">
                  <a16:creationId xmlns:a16="http://schemas.microsoft.com/office/drawing/2014/main" id="{04AC781C-ACFC-09A5-36BF-B0B33C693C18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9" name="Freeform 1819">
                <a:extLst>
                  <a:ext uri="{FF2B5EF4-FFF2-40B4-BE49-F238E27FC236}">
                    <a16:creationId xmlns:a16="http://schemas.microsoft.com/office/drawing/2014/main" id="{75324636-0A6A-B822-CEFC-D3A77F35AD1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0" name="TextBox 1820">
                <a:extLst>
                  <a:ext uri="{FF2B5EF4-FFF2-40B4-BE49-F238E27FC236}">
                    <a16:creationId xmlns:a16="http://schemas.microsoft.com/office/drawing/2014/main" id="{0EDF1A9F-2563-E48C-1290-3C1D8E8F85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1" name="Group 1821">
              <a:extLst>
                <a:ext uri="{FF2B5EF4-FFF2-40B4-BE49-F238E27FC236}">
                  <a16:creationId xmlns:a16="http://schemas.microsoft.com/office/drawing/2014/main" id="{052EA34B-9167-2820-3353-D9F437E17120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2" name="Freeform 1822">
                <a:extLst>
                  <a:ext uri="{FF2B5EF4-FFF2-40B4-BE49-F238E27FC236}">
                    <a16:creationId xmlns:a16="http://schemas.microsoft.com/office/drawing/2014/main" id="{3BFBED37-24AF-3979-3EF4-E79590B362A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" name="TextBox 1823">
                <a:extLst>
                  <a:ext uri="{FF2B5EF4-FFF2-40B4-BE49-F238E27FC236}">
                    <a16:creationId xmlns:a16="http://schemas.microsoft.com/office/drawing/2014/main" id="{87A99392-F4A4-2856-2128-511CDA4B85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4" name="Group 1824">
              <a:extLst>
                <a:ext uri="{FF2B5EF4-FFF2-40B4-BE49-F238E27FC236}">
                  <a16:creationId xmlns:a16="http://schemas.microsoft.com/office/drawing/2014/main" id="{900D75B7-FE9A-8405-2E15-E59322819C71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5" name="Freeform 1825">
                <a:extLst>
                  <a:ext uri="{FF2B5EF4-FFF2-40B4-BE49-F238E27FC236}">
                    <a16:creationId xmlns:a16="http://schemas.microsoft.com/office/drawing/2014/main" id="{339CCA17-620A-1F0A-E9DF-639EC1ADA02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6" name="TextBox 1826">
                <a:extLst>
                  <a:ext uri="{FF2B5EF4-FFF2-40B4-BE49-F238E27FC236}">
                    <a16:creationId xmlns:a16="http://schemas.microsoft.com/office/drawing/2014/main" id="{3505011D-4273-814C-EF41-6719D08A1F9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7" name="Group 1827">
              <a:extLst>
                <a:ext uri="{FF2B5EF4-FFF2-40B4-BE49-F238E27FC236}">
                  <a16:creationId xmlns:a16="http://schemas.microsoft.com/office/drawing/2014/main" id="{A8F4881F-0C7F-F342-55D6-A26296C3C0B0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8" name="Freeform 1828">
                <a:extLst>
                  <a:ext uri="{FF2B5EF4-FFF2-40B4-BE49-F238E27FC236}">
                    <a16:creationId xmlns:a16="http://schemas.microsoft.com/office/drawing/2014/main" id="{C1F0942A-9C0F-C9F0-5444-48E0E14303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9" name="TextBox 1829">
                <a:extLst>
                  <a:ext uri="{FF2B5EF4-FFF2-40B4-BE49-F238E27FC236}">
                    <a16:creationId xmlns:a16="http://schemas.microsoft.com/office/drawing/2014/main" id="{EBD14F24-FCA5-F33F-051E-A9904DA483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0" name="Group 1830">
              <a:extLst>
                <a:ext uri="{FF2B5EF4-FFF2-40B4-BE49-F238E27FC236}">
                  <a16:creationId xmlns:a16="http://schemas.microsoft.com/office/drawing/2014/main" id="{45BBAF70-DEAC-AE7D-5FD2-B53DEAAF8412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1" name="Freeform 1831">
                <a:extLst>
                  <a:ext uri="{FF2B5EF4-FFF2-40B4-BE49-F238E27FC236}">
                    <a16:creationId xmlns:a16="http://schemas.microsoft.com/office/drawing/2014/main" id="{09D47535-F396-1A30-4C8E-4F113FA94C2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2" name="TextBox 1832">
                <a:extLst>
                  <a:ext uri="{FF2B5EF4-FFF2-40B4-BE49-F238E27FC236}">
                    <a16:creationId xmlns:a16="http://schemas.microsoft.com/office/drawing/2014/main" id="{905C6534-94F5-8DA3-FA35-D981848AC0A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3" name="Group 1833">
              <a:extLst>
                <a:ext uri="{FF2B5EF4-FFF2-40B4-BE49-F238E27FC236}">
                  <a16:creationId xmlns:a16="http://schemas.microsoft.com/office/drawing/2014/main" id="{18D4360F-8DCB-5524-050A-7A2ED3B698ED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4" name="Freeform 1834">
                <a:extLst>
                  <a:ext uri="{FF2B5EF4-FFF2-40B4-BE49-F238E27FC236}">
                    <a16:creationId xmlns:a16="http://schemas.microsoft.com/office/drawing/2014/main" id="{318E5B76-C5EC-7E2C-D9D3-0E353E3FC9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5" name="TextBox 1835">
                <a:extLst>
                  <a:ext uri="{FF2B5EF4-FFF2-40B4-BE49-F238E27FC236}">
                    <a16:creationId xmlns:a16="http://schemas.microsoft.com/office/drawing/2014/main" id="{2FDA9494-D0DA-D457-0014-CF0342DA923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6" name="Group 1836">
              <a:extLst>
                <a:ext uri="{FF2B5EF4-FFF2-40B4-BE49-F238E27FC236}">
                  <a16:creationId xmlns:a16="http://schemas.microsoft.com/office/drawing/2014/main" id="{4445032D-99C5-77A6-916E-BAB5E840562C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7" name="Freeform 1837">
                <a:extLst>
                  <a:ext uri="{FF2B5EF4-FFF2-40B4-BE49-F238E27FC236}">
                    <a16:creationId xmlns:a16="http://schemas.microsoft.com/office/drawing/2014/main" id="{09E4CA8B-8882-31D5-5DA5-418B5E7E90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8" name="TextBox 1838">
                <a:extLst>
                  <a:ext uri="{FF2B5EF4-FFF2-40B4-BE49-F238E27FC236}">
                    <a16:creationId xmlns:a16="http://schemas.microsoft.com/office/drawing/2014/main" id="{01B8A39A-6E49-5866-DC2B-A5C454F108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9" name="Group 1839">
              <a:extLst>
                <a:ext uri="{FF2B5EF4-FFF2-40B4-BE49-F238E27FC236}">
                  <a16:creationId xmlns:a16="http://schemas.microsoft.com/office/drawing/2014/main" id="{2B57AC5B-9220-ACD0-B58D-84E2B4ABF579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40" name="Freeform 1840">
                <a:extLst>
                  <a:ext uri="{FF2B5EF4-FFF2-40B4-BE49-F238E27FC236}">
                    <a16:creationId xmlns:a16="http://schemas.microsoft.com/office/drawing/2014/main" id="{DBA22354-32BB-10C8-81C9-E333290A072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1" name="TextBox 1841">
                <a:extLst>
                  <a:ext uri="{FF2B5EF4-FFF2-40B4-BE49-F238E27FC236}">
                    <a16:creationId xmlns:a16="http://schemas.microsoft.com/office/drawing/2014/main" id="{788E0BE2-71BA-74DB-F619-32F7141DF3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2" name="Group 1842">
              <a:extLst>
                <a:ext uri="{FF2B5EF4-FFF2-40B4-BE49-F238E27FC236}">
                  <a16:creationId xmlns:a16="http://schemas.microsoft.com/office/drawing/2014/main" id="{16BF5936-43D2-A630-19AF-F029E699058E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3" name="Freeform 1843">
                <a:extLst>
                  <a:ext uri="{FF2B5EF4-FFF2-40B4-BE49-F238E27FC236}">
                    <a16:creationId xmlns:a16="http://schemas.microsoft.com/office/drawing/2014/main" id="{C7112CF1-EC73-FCD2-C4EE-56AC5339404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" name="TextBox 1844">
                <a:extLst>
                  <a:ext uri="{FF2B5EF4-FFF2-40B4-BE49-F238E27FC236}">
                    <a16:creationId xmlns:a16="http://schemas.microsoft.com/office/drawing/2014/main" id="{BB0C3EB4-31CA-56B7-9581-C9FCA61F23C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5" name="Group 1845">
              <a:extLst>
                <a:ext uri="{FF2B5EF4-FFF2-40B4-BE49-F238E27FC236}">
                  <a16:creationId xmlns:a16="http://schemas.microsoft.com/office/drawing/2014/main" id="{73DD0276-163C-5153-AF60-4CBF8B3B8F6A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6" name="Freeform 1846">
                <a:extLst>
                  <a:ext uri="{FF2B5EF4-FFF2-40B4-BE49-F238E27FC236}">
                    <a16:creationId xmlns:a16="http://schemas.microsoft.com/office/drawing/2014/main" id="{BF5E59EB-5E2E-986E-4DE1-A1C697447E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" name="TextBox 1847">
                <a:extLst>
                  <a:ext uri="{FF2B5EF4-FFF2-40B4-BE49-F238E27FC236}">
                    <a16:creationId xmlns:a16="http://schemas.microsoft.com/office/drawing/2014/main" id="{AA594B0B-B94F-9830-B9F0-3A9B63CA7D6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8" name="Group 1848">
              <a:extLst>
                <a:ext uri="{FF2B5EF4-FFF2-40B4-BE49-F238E27FC236}">
                  <a16:creationId xmlns:a16="http://schemas.microsoft.com/office/drawing/2014/main" id="{E177515F-94C4-BABC-DEDB-F9512CCBE22F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9" name="Freeform 1849">
                <a:extLst>
                  <a:ext uri="{FF2B5EF4-FFF2-40B4-BE49-F238E27FC236}">
                    <a16:creationId xmlns:a16="http://schemas.microsoft.com/office/drawing/2014/main" id="{7C82BB3F-F79A-F7A7-5E15-2E63D7BF515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0" name="TextBox 1850">
                <a:extLst>
                  <a:ext uri="{FF2B5EF4-FFF2-40B4-BE49-F238E27FC236}">
                    <a16:creationId xmlns:a16="http://schemas.microsoft.com/office/drawing/2014/main" id="{6D938519-142D-E21C-C93A-6089BEF447B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1" name="Group 1851">
              <a:extLst>
                <a:ext uri="{FF2B5EF4-FFF2-40B4-BE49-F238E27FC236}">
                  <a16:creationId xmlns:a16="http://schemas.microsoft.com/office/drawing/2014/main" id="{EA1E646C-4A04-76AA-EBAA-49701AF4DEAA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2" name="Freeform 1852">
                <a:extLst>
                  <a:ext uri="{FF2B5EF4-FFF2-40B4-BE49-F238E27FC236}">
                    <a16:creationId xmlns:a16="http://schemas.microsoft.com/office/drawing/2014/main" id="{615748EF-52FF-659B-8139-22722FC8BB5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3" name="TextBox 1853">
                <a:extLst>
                  <a:ext uri="{FF2B5EF4-FFF2-40B4-BE49-F238E27FC236}">
                    <a16:creationId xmlns:a16="http://schemas.microsoft.com/office/drawing/2014/main" id="{C75FF717-7B5A-77E5-C037-DF85F39544E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4" name="Group 1854">
              <a:extLst>
                <a:ext uri="{FF2B5EF4-FFF2-40B4-BE49-F238E27FC236}">
                  <a16:creationId xmlns:a16="http://schemas.microsoft.com/office/drawing/2014/main" id="{A7ECE57D-7AF8-A8D1-594C-995073CCA39E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5" name="Freeform 1855">
                <a:extLst>
                  <a:ext uri="{FF2B5EF4-FFF2-40B4-BE49-F238E27FC236}">
                    <a16:creationId xmlns:a16="http://schemas.microsoft.com/office/drawing/2014/main" id="{66618D67-EB22-8FD9-98FC-8E07A0AF646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6" name="TextBox 1856">
                <a:extLst>
                  <a:ext uri="{FF2B5EF4-FFF2-40B4-BE49-F238E27FC236}">
                    <a16:creationId xmlns:a16="http://schemas.microsoft.com/office/drawing/2014/main" id="{D39720BB-7576-309E-798F-72BA69EB905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7" name="Group 1857">
              <a:extLst>
                <a:ext uri="{FF2B5EF4-FFF2-40B4-BE49-F238E27FC236}">
                  <a16:creationId xmlns:a16="http://schemas.microsoft.com/office/drawing/2014/main" id="{65F4F236-3F6D-84C1-D5D1-76D6D304B032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8" name="Freeform 1858">
                <a:extLst>
                  <a:ext uri="{FF2B5EF4-FFF2-40B4-BE49-F238E27FC236}">
                    <a16:creationId xmlns:a16="http://schemas.microsoft.com/office/drawing/2014/main" id="{A9944B22-569B-0EBC-642D-BC72CF7400C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9" name="TextBox 1859">
                <a:extLst>
                  <a:ext uri="{FF2B5EF4-FFF2-40B4-BE49-F238E27FC236}">
                    <a16:creationId xmlns:a16="http://schemas.microsoft.com/office/drawing/2014/main" id="{0E6339E6-B790-0E8A-6E51-2E219ADC72C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0" name="Group 1860">
              <a:extLst>
                <a:ext uri="{FF2B5EF4-FFF2-40B4-BE49-F238E27FC236}">
                  <a16:creationId xmlns:a16="http://schemas.microsoft.com/office/drawing/2014/main" id="{DC6927FC-6D0D-AAE3-6912-A5E289FF123C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1" name="Freeform 1861">
                <a:extLst>
                  <a:ext uri="{FF2B5EF4-FFF2-40B4-BE49-F238E27FC236}">
                    <a16:creationId xmlns:a16="http://schemas.microsoft.com/office/drawing/2014/main" id="{01BF3A1B-FDD7-8E97-B8A4-DCC64E2B23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2" name="TextBox 1862">
                <a:extLst>
                  <a:ext uri="{FF2B5EF4-FFF2-40B4-BE49-F238E27FC236}">
                    <a16:creationId xmlns:a16="http://schemas.microsoft.com/office/drawing/2014/main" id="{1302EC38-435B-28AB-EBAC-2E8D2162E6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3" name="Group 1863">
              <a:extLst>
                <a:ext uri="{FF2B5EF4-FFF2-40B4-BE49-F238E27FC236}">
                  <a16:creationId xmlns:a16="http://schemas.microsoft.com/office/drawing/2014/main" id="{3E4A8F2D-1ED1-C612-9B1D-BCF2243DDA31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4" name="Freeform 1864">
                <a:extLst>
                  <a:ext uri="{FF2B5EF4-FFF2-40B4-BE49-F238E27FC236}">
                    <a16:creationId xmlns:a16="http://schemas.microsoft.com/office/drawing/2014/main" id="{8F998F9B-C129-8437-A9C3-8472997E12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5" name="TextBox 1865">
                <a:extLst>
                  <a:ext uri="{FF2B5EF4-FFF2-40B4-BE49-F238E27FC236}">
                    <a16:creationId xmlns:a16="http://schemas.microsoft.com/office/drawing/2014/main" id="{3B1E26FA-9875-314C-D4D8-7E8DC1EA70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6" name="Group 1866">
              <a:extLst>
                <a:ext uri="{FF2B5EF4-FFF2-40B4-BE49-F238E27FC236}">
                  <a16:creationId xmlns:a16="http://schemas.microsoft.com/office/drawing/2014/main" id="{B4E176D7-27E2-0A86-BEA6-BAD7E4EF8C6C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7" name="Freeform 1867">
                <a:extLst>
                  <a:ext uri="{FF2B5EF4-FFF2-40B4-BE49-F238E27FC236}">
                    <a16:creationId xmlns:a16="http://schemas.microsoft.com/office/drawing/2014/main" id="{14244D0A-4CB1-7814-9B88-C0F35F7EBB9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8" name="TextBox 1868">
                <a:extLst>
                  <a:ext uri="{FF2B5EF4-FFF2-40B4-BE49-F238E27FC236}">
                    <a16:creationId xmlns:a16="http://schemas.microsoft.com/office/drawing/2014/main" id="{63DA3770-1BE3-E0F8-6544-DD296194275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9" name="Group 1869">
              <a:extLst>
                <a:ext uri="{FF2B5EF4-FFF2-40B4-BE49-F238E27FC236}">
                  <a16:creationId xmlns:a16="http://schemas.microsoft.com/office/drawing/2014/main" id="{4DB94944-59E2-12C7-87B2-FAE966E64479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70" name="Freeform 1870">
                <a:extLst>
                  <a:ext uri="{FF2B5EF4-FFF2-40B4-BE49-F238E27FC236}">
                    <a16:creationId xmlns:a16="http://schemas.microsoft.com/office/drawing/2014/main" id="{2D93F93E-11E6-ADDF-F5B7-60D350EB8C8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1" name="TextBox 1871">
                <a:extLst>
                  <a:ext uri="{FF2B5EF4-FFF2-40B4-BE49-F238E27FC236}">
                    <a16:creationId xmlns:a16="http://schemas.microsoft.com/office/drawing/2014/main" id="{73DE0A8B-04BF-681F-2AFE-196EB020604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2" name="Group 1872">
              <a:extLst>
                <a:ext uri="{FF2B5EF4-FFF2-40B4-BE49-F238E27FC236}">
                  <a16:creationId xmlns:a16="http://schemas.microsoft.com/office/drawing/2014/main" id="{D97F554F-BE03-D13B-6E6F-115ACC88C9DB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3" name="Freeform 1873">
                <a:extLst>
                  <a:ext uri="{FF2B5EF4-FFF2-40B4-BE49-F238E27FC236}">
                    <a16:creationId xmlns:a16="http://schemas.microsoft.com/office/drawing/2014/main" id="{F9CD38EF-7293-FCCD-4ABD-19B1E8A6616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4" name="TextBox 1874">
                <a:extLst>
                  <a:ext uri="{FF2B5EF4-FFF2-40B4-BE49-F238E27FC236}">
                    <a16:creationId xmlns:a16="http://schemas.microsoft.com/office/drawing/2014/main" id="{98DB6460-CBAE-6AB1-3431-7FD26B0BC29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5" name="Group 1875">
              <a:extLst>
                <a:ext uri="{FF2B5EF4-FFF2-40B4-BE49-F238E27FC236}">
                  <a16:creationId xmlns:a16="http://schemas.microsoft.com/office/drawing/2014/main" id="{D6EABDA6-8C47-96E0-4211-96FC5E18F318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6" name="Freeform 1876">
                <a:extLst>
                  <a:ext uri="{FF2B5EF4-FFF2-40B4-BE49-F238E27FC236}">
                    <a16:creationId xmlns:a16="http://schemas.microsoft.com/office/drawing/2014/main" id="{F5FD3163-FE17-D351-A6D9-C91D8E070D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7" name="TextBox 1877">
                <a:extLst>
                  <a:ext uri="{FF2B5EF4-FFF2-40B4-BE49-F238E27FC236}">
                    <a16:creationId xmlns:a16="http://schemas.microsoft.com/office/drawing/2014/main" id="{0D014B2A-C74B-3EB5-59F6-56C6EE9A3E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8" name="Group 1878">
              <a:extLst>
                <a:ext uri="{FF2B5EF4-FFF2-40B4-BE49-F238E27FC236}">
                  <a16:creationId xmlns:a16="http://schemas.microsoft.com/office/drawing/2014/main" id="{A0736EE4-1611-0D21-3E54-09A6BBD0F413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9" name="Freeform 1879">
                <a:extLst>
                  <a:ext uri="{FF2B5EF4-FFF2-40B4-BE49-F238E27FC236}">
                    <a16:creationId xmlns:a16="http://schemas.microsoft.com/office/drawing/2014/main" id="{AE14B359-CB57-022B-6D2D-1364FCEDFAE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0" name="TextBox 1880">
                <a:extLst>
                  <a:ext uri="{FF2B5EF4-FFF2-40B4-BE49-F238E27FC236}">
                    <a16:creationId xmlns:a16="http://schemas.microsoft.com/office/drawing/2014/main" id="{1AA1EF4B-BA83-91F5-3667-9D9F2BCEE0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1" name="Group 1881">
              <a:extLst>
                <a:ext uri="{FF2B5EF4-FFF2-40B4-BE49-F238E27FC236}">
                  <a16:creationId xmlns:a16="http://schemas.microsoft.com/office/drawing/2014/main" id="{6320926D-FC64-30AD-1F02-F091EBEB44F6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2" name="Freeform 1882">
                <a:extLst>
                  <a:ext uri="{FF2B5EF4-FFF2-40B4-BE49-F238E27FC236}">
                    <a16:creationId xmlns:a16="http://schemas.microsoft.com/office/drawing/2014/main" id="{6AEED97E-996D-D8A1-AE65-C87F1E7AB6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3" name="TextBox 1883">
                <a:extLst>
                  <a:ext uri="{FF2B5EF4-FFF2-40B4-BE49-F238E27FC236}">
                    <a16:creationId xmlns:a16="http://schemas.microsoft.com/office/drawing/2014/main" id="{B1DEA858-8B6D-813B-038E-EC475073124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4" name="Group 1884">
              <a:extLst>
                <a:ext uri="{FF2B5EF4-FFF2-40B4-BE49-F238E27FC236}">
                  <a16:creationId xmlns:a16="http://schemas.microsoft.com/office/drawing/2014/main" id="{F6D26C3C-7C5F-84D5-5079-34D7F9E26298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5" name="Freeform 1885">
                <a:extLst>
                  <a:ext uri="{FF2B5EF4-FFF2-40B4-BE49-F238E27FC236}">
                    <a16:creationId xmlns:a16="http://schemas.microsoft.com/office/drawing/2014/main" id="{10DFEB37-0F48-60A2-90A7-C2655A75C1A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6" name="TextBox 1886">
                <a:extLst>
                  <a:ext uri="{FF2B5EF4-FFF2-40B4-BE49-F238E27FC236}">
                    <a16:creationId xmlns:a16="http://schemas.microsoft.com/office/drawing/2014/main" id="{E83D46C2-245B-21C9-F44B-0CBFA684563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7" name="Group 1887">
              <a:extLst>
                <a:ext uri="{FF2B5EF4-FFF2-40B4-BE49-F238E27FC236}">
                  <a16:creationId xmlns:a16="http://schemas.microsoft.com/office/drawing/2014/main" id="{9CEBEF57-462E-24BB-B067-CA4E2DC869D6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8" name="Freeform 1888">
                <a:extLst>
                  <a:ext uri="{FF2B5EF4-FFF2-40B4-BE49-F238E27FC236}">
                    <a16:creationId xmlns:a16="http://schemas.microsoft.com/office/drawing/2014/main" id="{C795B13E-30E5-6768-F67E-6D5ED2F0B3F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9" name="TextBox 1889">
                <a:extLst>
                  <a:ext uri="{FF2B5EF4-FFF2-40B4-BE49-F238E27FC236}">
                    <a16:creationId xmlns:a16="http://schemas.microsoft.com/office/drawing/2014/main" id="{E30EC200-7750-945C-A6BC-641B3DAB3C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0" name="Group 1890">
              <a:extLst>
                <a:ext uri="{FF2B5EF4-FFF2-40B4-BE49-F238E27FC236}">
                  <a16:creationId xmlns:a16="http://schemas.microsoft.com/office/drawing/2014/main" id="{35C7FA48-1600-1836-018D-73099D961403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1" name="Freeform 1891">
                <a:extLst>
                  <a:ext uri="{FF2B5EF4-FFF2-40B4-BE49-F238E27FC236}">
                    <a16:creationId xmlns:a16="http://schemas.microsoft.com/office/drawing/2014/main" id="{EE637550-F717-FFD4-147D-31BED1310AF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2" name="TextBox 1892">
                <a:extLst>
                  <a:ext uri="{FF2B5EF4-FFF2-40B4-BE49-F238E27FC236}">
                    <a16:creationId xmlns:a16="http://schemas.microsoft.com/office/drawing/2014/main" id="{285FC760-2BBE-6076-88D9-B3F0856339D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3" name="Group 1893">
              <a:extLst>
                <a:ext uri="{FF2B5EF4-FFF2-40B4-BE49-F238E27FC236}">
                  <a16:creationId xmlns:a16="http://schemas.microsoft.com/office/drawing/2014/main" id="{6597177F-30F2-19A8-C6C2-4C3DB78D2BAB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4" name="Freeform 1894">
                <a:extLst>
                  <a:ext uri="{FF2B5EF4-FFF2-40B4-BE49-F238E27FC236}">
                    <a16:creationId xmlns:a16="http://schemas.microsoft.com/office/drawing/2014/main" id="{92620D61-A375-F40A-E8DF-6551502773A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5" name="TextBox 1895">
                <a:extLst>
                  <a:ext uri="{FF2B5EF4-FFF2-40B4-BE49-F238E27FC236}">
                    <a16:creationId xmlns:a16="http://schemas.microsoft.com/office/drawing/2014/main" id="{E26F9177-2FF9-E1EA-89BB-CC00CD513B3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6" name="Group 1896">
              <a:extLst>
                <a:ext uri="{FF2B5EF4-FFF2-40B4-BE49-F238E27FC236}">
                  <a16:creationId xmlns:a16="http://schemas.microsoft.com/office/drawing/2014/main" id="{886E691C-A97B-3878-63B4-B7632B00F61F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7" name="Freeform 1897">
                <a:extLst>
                  <a:ext uri="{FF2B5EF4-FFF2-40B4-BE49-F238E27FC236}">
                    <a16:creationId xmlns:a16="http://schemas.microsoft.com/office/drawing/2014/main" id="{944A350F-8DE4-2C8B-56FE-271616E78AB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8" name="TextBox 1898">
                <a:extLst>
                  <a:ext uri="{FF2B5EF4-FFF2-40B4-BE49-F238E27FC236}">
                    <a16:creationId xmlns:a16="http://schemas.microsoft.com/office/drawing/2014/main" id="{6512B0B4-1EDC-688E-5069-F1E436108D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9" name="Group 1899">
              <a:extLst>
                <a:ext uri="{FF2B5EF4-FFF2-40B4-BE49-F238E27FC236}">
                  <a16:creationId xmlns:a16="http://schemas.microsoft.com/office/drawing/2014/main" id="{F2A5DE10-4264-B9EE-9399-C82C11F69DAA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900" name="Freeform 1900">
                <a:extLst>
                  <a:ext uri="{FF2B5EF4-FFF2-40B4-BE49-F238E27FC236}">
                    <a16:creationId xmlns:a16="http://schemas.microsoft.com/office/drawing/2014/main" id="{76D87179-1045-8EA3-41EF-3FBDC73A3C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1" name="TextBox 1901">
                <a:extLst>
                  <a:ext uri="{FF2B5EF4-FFF2-40B4-BE49-F238E27FC236}">
                    <a16:creationId xmlns:a16="http://schemas.microsoft.com/office/drawing/2014/main" id="{1A49F0F0-7F7B-1946-7FF8-DF6B9A2F89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2" name="Group 1902">
              <a:extLst>
                <a:ext uri="{FF2B5EF4-FFF2-40B4-BE49-F238E27FC236}">
                  <a16:creationId xmlns:a16="http://schemas.microsoft.com/office/drawing/2014/main" id="{AD31B8A9-84A0-365E-7E5F-D20D072AF138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3" name="Freeform 1903">
                <a:extLst>
                  <a:ext uri="{FF2B5EF4-FFF2-40B4-BE49-F238E27FC236}">
                    <a16:creationId xmlns:a16="http://schemas.microsoft.com/office/drawing/2014/main" id="{A47329CA-2E1D-1B30-1168-64E8AA0C92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4" name="TextBox 1904">
                <a:extLst>
                  <a:ext uri="{FF2B5EF4-FFF2-40B4-BE49-F238E27FC236}">
                    <a16:creationId xmlns:a16="http://schemas.microsoft.com/office/drawing/2014/main" id="{B4B85CCB-F258-2E51-D22F-F4FA90C5165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5" name="Group 1905">
              <a:extLst>
                <a:ext uri="{FF2B5EF4-FFF2-40B4-BE49-F238E27FC236}">
                  <a16:creationId xmlns:a16="http://schemas.microsoft.com/office/drawing/2014/main" id="{42A2B613-711D-EE1A-0D16-EA2AEF372A21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6" name="Freeform 1906">
                <a:extLst>
                  <a:ext uri="{FF2B5EF4-FFF2-40B4-BE49-F238E27FC236}">
                    <a16:creationId xmlns:a16="http://schemas.microsoft.com/office/drawing/2014/main" id="{A63A500D-78A8-E4DD-ECA7-D6A5BD31E8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7" name="TextBox 1907">
                <a:extLst>
                  <a:ext uri="{FF2B5EF4-FFF2-40B4-BE49-F238E27FC236}">
                    <a16:creationId xmlns:a16="http://schemas.microsoft.com/office/drawing/2014/main" id="{1B53A026-80C7-4B72-96DE-0C63080DE2A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8" name="Group 1908">
              <a:extLst>
                <a:ext uri="{FF2B5EF4-FFF2-40B4-BE49-F238E27FC236}">
                  <a16:creationId xmlns:a16="http://schemas.microsoft.com/office/drawing/2014/main" id="{60A5D257-C668-0A6C-286F-E8809BE2A933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9" name="Freeform 1909">
                <a:extLst>
                  <a:ext uri="{FF2B5EF4-FFF2-40B4-BE49-F238E27FC236}">
                    <a16:creationId xmlns:a16="http://schemas.microsoft.com/office/drawing/2014/main" id="{EE55701F-4E3B-61F7-15CA-EEC967E6070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0" name="TextBox 1910">
                <a:extLst>
                  <a:ext uri="{FF2B5EF4-FFF2-40B4-BE49-F238E27FC236}">
                    <a16:creationId xmlns:a16="http://schemas.microsoft.com/office/drawing/2014/main" id="{4C6962A6-906D-F8D5-EACF-FA92262BAB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1" name="Group 1911">
              <a:extLst>
                <a:ext uri="{FF2B5EF4-FFF2-40B4-BE49-F238E27FC236}">
                  <a16:creationId xmlns:a16="http://schemas.microsoft.com/office/drawing/2014/main" id="{9984A7B5-B996-0430-37FA-FB63B8837AF1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2" name="Freeform 1912">
                <a:extLst>
                  <a:ext uri="{FF2B5EF4-FFF2-40B4-BE49-F238E27FC236}">
                    <a16:creationId xmlns:a16="http://schemas.microsoft.com/office/drawing/2014/main" id="{D614FBD5-D0B4-ED1F-2B49-B252A1B19E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3" name="TextBox 1913">
                <a:extLst>
                  <a:ext uri="{FF2B5EF4-FFF2-40B4-BE49-F238E27FC236}">
                    <a16:creationId xmlns:a16="http://schemas.microsoft.com/office/drawing/2014/main" id="{C0BF11CB-9921-2921-DC74-F8D6AD8C75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4" name="Group 1914">
              <a:extLst>
                <a:ext uri="{FF2B5EF4-FFF2-40B4-BE49-F238E27FC236}">
                  <a16:creationId xmlns:a16="http://schemas.microsoft.com/office/drawing/2014/main" id="{3F94CC77-D665-A58A-7EC1-B034F81B5DC2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5" name="Freeform 1915">
                <a:extLst>
                  <a:ext uri="{FF2B5EF4-FFF2-40B4-BE49-F238E27FC236}">
                    <a16:creationId xmlns:a16="http://schemas.microsoft.com/office/drawing/2014/main" id="{DF3E0B12-8669-9410-63E7-797AAA9368A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6" name="TextBox 1916">
                <a:extLst>
                  <a:ext uri="{FF2B5EF4-FFF2-40B4-BE49-F238E27FC236}">
                    <a16:creationId xmlns:a16="http://schemas.microsoft.com/office/drawing/2014/main" id="{1E7B8390-3F1A-51A0-8072-CC7B2C27D14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7" name="Group 1917">
              <a:extLst>
                <a:ext uri="{FF2B5EF4-FFF2-40B4-BE49-F238E27FC236}">
                  <a16:creationId xmlns:a16="http://schemas.microsoft.com/office/drawing/2014/main" id="{50FB8B90-9EB1-2367-9B8D-F8EC5BB25FF5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8" name="Freeform 1918">
                <a:extLst>
                  <a:ext uri="{FF2B5EF4-FFF2-40B4-BE49-F238E27FC236}">
                    <a16:creationId xmlns:a16="http://schemas.microsoft.com/office/drawing/2014/main" id="{A0CB81EA-59B1-052A-F237-052536B195B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9" name="TextBox 1919">
                <a:extLst>
                  <a:ext uri="{FF2B5EF4-FFF2-40B4-BE49-F238E27FC236}">
                    <a16:creationId xmlns:a16="http://schemas.microsoft.com/office/drawing/2014/main" id="{96BD94DE-6AF9-2D31-224E-146DC43AF9D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0" name="Group 1920">
              <a:extLst>
                <a:ext uri="{FF2B5EF4-FFF2-40B4-BE49-F238E27FC236}">
                  <a16:creationId xmlns:a16="http://schemas.microsoft.com/office/drawing/2014/main" id="{4194448D-9BA2-52D4-9A1C-383A0E2123DA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1" name="Freeform 1921">
                <a:extLst>
                  <a:ext uri="{FF2B5EF4-FFF2-40B4-BE49-F238E27FC236}">
                    <a16:creationId xmlns:a16="http://schemas.microsoft.com/office/drawing/2014/main" id="{64C6294C-EB94-5E0A-D150-9978F986E8E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2" name="TextBox 1922">
                <a:extLst>
                  <a:ext uri="{FF2B5EF4-FFF2-40B4-BE49-F238E27FC236}">
                    <a16:creationId xmlns:a16="http://schemas.microsoft.com/office/drawing/2014/main" id="{52496ABA-FC56-B96A-ECB5-D4BED900A0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3" name="Group 1923">
              <a:extLst>
                <a:ext uri="{FF2B5EF4-FFF2-40B4-BE49-F238E27FC236}">
                  <a16:creationId xmlns:a16="http://schemas.microsoft.com/office/drawing/2014/main" id="{BD316BF5-B59A-87B4-F110-A2DCD261E0AB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4" name="Freeform 1924">
                <a:extLst>
                  <a:ext uri="{FF2B5EF4-FFF2-40B4-BE49-F238E27FC236}">
                    <a16:creationId xmlns:a16="http://schemas.microsoft.com/office/drawing/2014/main" id="{03C0A41E-749B-7182-35D2-28B1D092E6B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5" name="TextBox 1925">
                <a:extLst>
                  <a:ext uri="{FF2B5EF4-FFF2-40B4-BE49-F238E27FC236}">
                    <a16:creationId xmlns:a16="http://schemas.microsoft.com/office/drawing/2014/main" id="{7DCF494F-78F9-3E96-2C42-2DA28745D68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6" name="Group 1926">
              <a:extLst>
                <a:ext uri="{FF2B5EF4-FFF2-40B4-BE49-F238E27FC236}">
                  <a16:creationId xmlns:a16="http://schemas.microsoft.com/office/drawing/2014/main" id="{E2B47F0D-B220-2B8F-0460-B1DFACD5D184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7" name="Freeform 1927">
                <a:extLst>
                  <a:ext uri="{FF2B5EF4-FFF2-40B4-BE49-F238E27FC236}">
                    <a16:creationId xmlns:a16="http://schemas.microsoft.com/office/drawing/2014/main" id="{44005B37-034A-4A82-818B-80D205B8F9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8" name="TextBox 1928">
                <a:extLst>
                  <a:ext uri="{FF2B5EF4-FFF2-40B4-BE49-F238E27FC236}">
                    <a16:creationId xmlns:a16="http://schemas.microsoft.com/office/drawing/2014/main" id="{50CFC6C2-F8E1-2AEF-3B87-B39F1ED68AB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9" name="Group 1929">
              <a:extLst>
                <a:ext uri="{FF2B5EF4-FFF2-40B4-BE49-F238E27FC236}">
                  <a16:creationId xmlns:a16="http://schemas.microsoft.com/office/drawing/2014/main" id="{111D7EE4-FBDC-E9F9-DB7E-85BE3BC10A4A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30" name="Freeform 1930">
                <a:extLst>
                  <a:ext uri="{FF2B5EF4-FFF2-40B4-BE49-F238E27FC236}">
                    <a16:creationId xmlns:a16="http://schemas.microsoft.com/office/drawing/2014/main" id="{B4017722-2617-4D07-2BB0-0EC5E834086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1" name="TextBox 1931">
                <a:extLst>
                  <a:ext uri="{FF2B5EF4-FFF2-40B4-BE49-F238E27FC236}">
                    <a16:creationId xmlns:a16="http://schemas.microsoft.com/office/drawing/2014/main" id="{BD6C40F0-9AB5-8F93-8889-EA0EB270B8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2" name="Group 1932">
              <a:extLst>
                <a:ext uri="{FF2B5EF4-FFF2-40B4-BE49-F238E27FC236}">
                  <a16:creationId xmlns:a16="http://schemas.microsoft.com/office/drawing/2014/main" id="{4C382421-8D62-6D1A-42ED-E0786FF9B5C8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3" name="Freeform 1933">
                <a:extLst>
                  <a:ext uri="{FF2B5EF4-FFF2-40B4-BE49-F238E27FC236}">
                    <a16:creationId xmlns:a16="http://schemas.microsoft.com/office/drawing/2014/main" id="{206EB669-86C9-B6FF-FAB3-B5E440F776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4" name="TextBox 1934">
                <a:extLst>
                  <a:ext uri="{FF2B5EF4-FFF2-40B4-BE49-F238E27FC236}">
                    <a16:creationId xmlns:a16="http://schemas.microsoft.com/office/drawing/2014/main" id="{B5077C3F-8758-05B0-563A-8686184085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5" name="Group 1935">
              <a:extLst>
                <a:ext uri="{FF2B5EF4-FFF2-40B4-BE49-F238E27FC236}">
                  <a16:creationId xmlns:a16="http://schemas.microsoft.com/office/drawing/2014/main" id="{E3D6FF47-A987-0DE1-94E4-3DA4204814C3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6" name="Freeform 1936">
                <a:extLst>
                  <a:ext uri="{FF2B5EF4-FFF2-40B4-BE49-F238E27FC236}">
                    <a16:creationId xmlns:a16="http://schemas.microsoft.com/office/drawing/2014/main" id="{BAD99D58-7E76-43E2-F26D-DBCCE8520C6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7" name="TextBox 1937">
                <a:extLst>
                  <a:ext uri="{FF2B5EF4-FFF2-40B4-BE49-F238E27FC236}">
                    <a16:creationId xmlns:a16="http://schemas.microsoft.com/office/drawing/2014/main" id="{CCE86254-D17F-F32D-C7FD-48DA7956260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8" name="Group 1938">
              <a:extLst>
                <a:ext uri="{FF2B5EF4-FFF2-40B4-BE49-F238E27FC236}">
                  <a16:creationId xmlns:a16="http://schemas.microsoft.com/office/drawing/2014/main" id="{3C5B5619-40AE-7186-28D8-1D52F45BD04F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9" name="Freeform 1939">
                <a:extLst>
                  <a:ext uri="{FF2B5EF4-FFF2-40B4-BE49-F238E27FC236}">
                    <a16:creationId xmlns:a16="http://schemas.microsoft.com/office/drawing/2014/main" id="{8807412F-4583-5918-0B0C-92D13F6035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0" name="TextBox 1940">
                <a:extLst>
                  <a:ext uri="{FF2B5EF4-FFF2-40B4-BE49-F238E27FC236}">
                    <a16:creationId xmlns:a16="http://schemas.microsoft.com/office/drawing/2014/main" id="{8D53CC56-A4A6-4F5B-9196-F6B54FFAD96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1" name="Group 1941">
              <a:extLst>
                <a:ext uri="{FF2B5EF4-FFF2-40B4-BE49-F238E27FC236}">
                  <a16:creationId xmlns:a16="http://schemas.microsoft.com/office/drawing/2014/main" id="{23C1B713-DEE3-6C63-756A-27FD1AD6E705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2" name="Freeform 1942">
                <a:extLst>
                  <a:ext uri="{FF2B5EF4-FFF2-40B4-BE49-F238E27FC236}">
                    <a16:creationId xmlns:a16="http://schemas.microsoft.com/office/drawing/2014/main" id="{8AC34472-732E-450D-E0F6-24F2E8C0D8A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3" name="TextBox 1943">
                <a:extLst>
                  <a:ext uri="{FF2B5EF4-FFF2-40B4-BE49-F238E27FC236}">
                    <a16:creationId xmlns:a16="http://schemas.microsoft.com/office/drawing/2014/main" id="{D552DD4F-3785-58E3-B720-AE84C9AB88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4" name="Group 1944">
              <a:extLst>
                <a:ext uri="{FF2B5EF4-FFF2-40B4-BE49-F238E27FC236}">
                  <a16:creationId xmlns:a16="http://schemas.microsoft.com/office/drawing/2014/main" id="{F4ECF1A7-F02C-5AFC-8199-49FC83C27B53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5" name="Freeform 1945">
                <a:extLst>
                  <a:ext uri="{FF2B5EF4-FFF2-40B4-BE49-F238E27FC236}">
                    <a16:creationId xmlns:a16="http://schemas.microsoft.com/office/drawing/2014/main" id="{4154F0C0-7C08-5EF3-6430-4E6B542381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6" name="TextBox 1946">
                <a:extLst>
                  <a:ext uri="{FF2B5EF4-FFF2-40B4-BE49-F238E27FC236}">
                    <a16:creationId xmlns:a16="http://schemas.microsoft.com/office/drawing/2014/main" id="{C338C4EC-54D0-23D8-6124-17A9AD98DD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7" name="Group 1947">
              <a:extLst>
                <a:ext uri="{FF2B5EF4-FFF2-40B4-BE49-F238E27FC236}">
                  <a16:creationId xmlns:a16="http://schemas.microsoft.com/office/drawing/2014/main" id="{4625F34A-7785-CB8B-485A-9034930E10D5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8" name="Freeform 1948">
                <a:extLst>
                  <a:ext uri="{FF2B5EF4-FFF2-40B4-BE49-F238E27FC236}">
                    <a16:creationId xmlns:a16="http://schemas.microsoft.com/office/drawing/2014/main" id="{06C8B4E5-4983-6BB9-D21F-CE3FA9E8ED1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9" name="TextBox 1949">
                <a:extLst>
                  <a:ext uri="{FF2B5EF4-FFF2-40B4-BE49-F238E27FC236}">
                    <a16:creationId xmlns:a16="http://schemas.microsoft.com/office/drawing/2014/main" id="{FCF32CB0-DAAA-315C-E4FE-079646A4F2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0" name="Group 1950">
              <a:extLst>
                <a:ext uri="{FF2B5EF4-FFF2-40B4-BE49-F238E27FC236}">
                  <a16:creationId xmlns:a16="http://schemas.microsoft.com/office/drawing/2014/main" id="{49FF3A64-3E15-30B6-9E10-D6BB2148845F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1" name="Freeform 1951">
                <a:extLst>
                  <a:ext uri="{FF2B5EF4-FFF2-40B4-BE49-F238E27FC236}">
                    <a16:creationId xmlns:a16="http://schemas.microsoft.com/office/drawing/2014/main" id="{27C391F9-2C90-7F52-042B-DED7D62CD32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2" name="TextBox 1952">
                <a:extLst>
                  <a:ext uri="{FF2B5EF4-FFF2-40B4-BE49-F238E27FC236}">
                    <a16:creationId xmlns:a16="http://schemas.microsoft.com/office/drawing/2014/main" id="{63BA397E-557C-E73D-9C28-68AD4CF3697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3" name="Group 1953">
              <a:extLst>
                <a:ext uri="{FF2B5EF4-FFF2-40B4-BE49-F238E27FC236}">
                  <a16:creationId xmlns:a16="http://schemas.microsoft.com/office/drawing/2014/main" id="{1B9CB50A-AF6B-9AF4-D89F-49DDEA38B920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4" name="Freeform 1954">
                <a:extLst>
                  <a:ext uri="{FF2B5EF4-FFF2-40B4-BE49-F238E27FC236}">
                    <a16:creationId xmlns:a16="http://schemas.microsoft.com/office/drawing/2014/main" id="{AA6544E7-69EF-475B-A59D-622DDA97D51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5" name="TextBox 1955">
                <a:extLst>
                  <a:ext uri="{FF2B5EF4-FFF2-40B4-BE49-F238E27FC236}">
                    <a16:creationId xmlns:a16="http://schemas.microsoft.com/office/drawing/2014/main" id="{9A0AA800-BE36-CA52-CD83-9904957766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6" name="Group 1956">
              <a:extLst>
                <a:ext uri="{FF2B5EF4-FFF2-40B4-BE49-F238E27FC236}">
                  <a16:creationId xmlns:a16="http://schemas.microsoft.com/office/drawing/2014/main" id="{A52B5BB5-9ED1-416C-E3FE-E73BDA4082B3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7" name="Freeform 1957">
                <a:extLst>
                  <a:ext uri="{FF2B5EF4-FFF2-40B4-BE49-F238E27FC236}">
                    <a16:creationId xmlns:a16="http://schemas.microsoft.com/office/drawing/2014/main" id="{2ABDF1DA-DC00-D0B3-8DA3-0EB160D6EC4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8" name="TextBox 1958">
                <a:extLst>
                  <a:ext uri="{FF2B5EF4-FFF2-40B4-BE49-F238E27FC236}">
                    <a16:creationId xmlns:a16="http://schemas.microsoft.com/office/drawing/2014/main" id="{97C1BFB3-1D1D-A60F-10CE-D1DD9EF6D6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9" name="Group 1959">
              <a:extLst>
                <a:ext uri="{FF2B5EF4-FFF2-40B4-BE49-F238E27FC236}">
                  <a16:creationId xmlns:a16="http://schemas.microsoft.com/office/drawing/2014/main" id="{EA61DD6C-AEA1-F3E8-5BBF-ABF672D025BA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60" name="Freeform 1960">
                <a:extLst>
                  <a:ext uri="{FF2B5EF4-FFF2-40B4-BE49-F238E27FC236}">
                    <a16:creationId xmlns:a16="http://schemas.microsoft.com/office/drawing/2014/main" id="{D24417BB-C58B-D1E9-CC6F-D2D48CC618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1" name="TextBox 1961">
                <a:extLst>
                  <a:ext uri="{FF2B5EF4-FFF2-40B4-BE49-F238E27FC236}">
                    <a16:creationId xmlns:a16="http://schemas.microsoft.com/office/drawing/2014/main" id="{872090A2-943A-E7FC-C06D-B86731A017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2" name="Group 1962">
              <a:extLst>
                <a:ext uri="{FF2B5EF4-FFF2-40B4-BE49-F238E27FC236}">
                  <a16:creationId xmlns:a16="http://schemas.microsoft.com/office/drawing/2014/main" id="{091A6B0F-3944-268F-7EA5-6F11C1FFA7A2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3" name="Freeform 1963">
                <a:extLst>
                  <a:ext uri="{FF2B5EF4-FFF2-40B4-BE49-F238E27FC236}">
                    <a16:creationId xmlns:a16="http://schemas.microsoft.com/office/drawing/2014/main" id="{C7607808-48D9-32C1-EECF-DC39F40D74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4" name="TextBox 1964">
                <a:extLst>
                  <a:ext uri="{FF2B5EF4-FFF2-40B4-BE49-F238E27FC236}">
                    <a16:creationId xmlns:a16="http://schemas.microsoft.com/office/drawing/2014/main" id="{83464C38-7198-5255-A703-DA8D13DA5C4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5" name="Group 1965">
              <a:extLst>
                <a:ext uri="{FF2B5EF4-FFF2-40B4-BE49-F238E27FC236}">
                  <a16:creationId xmlns:a16="http://schemas.microsoft.com/office/drawing/2014/main" id="{D0F32FFB-4D16-84BB-7596-2397783A63F3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6" name="Freeform 1966">
                <a:extLst>
                  <a:ext uri="{FF2B5EF4-FFF2-40B4-BE49-F238E27FC236}">
                    <a16:creationId xmlns:a16="http://schemas.microsoft.com/office/drawing/2014/main" id="{DFFE38EE-F7E9-3D82-4662-7469421570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7" name="TextBox 1967">
                <a:extLst>
                  <a:ext uri="{FF2B5EF4-FFF2-40B4-BE49-F238E27FC236}">
                    <a16:creationId xmlns:a16="http://schemas.microsoft.com/office/drawing/2014/main" id="{2E0A125E-E3DB-1B4D-C0A1-89AA81462F2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8" name="Group 1968">
              <a:extLst>
                <a:ext uri="{FF2B5EF4-FFF2-40B4-BE49-F238E27FC236}">
                  <a16:creationId xmlns:a16="http://schemas.microsoft.com/office/drawing/2014/main" id="{FF799E3E-CA0E-B84C-AA29-B13A2DD97AC9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9" name="Freeform 1969">
                <a:extLst>
                  <a:ext uri="{FF2B5EF4-FFF2-40B4-BE49-F238E27FC236}">
                    <a16:creationId xmlns:a16="http://schemas.microsoft.com/office/drawing/2014/main" id="{5E31B41A-A8C2-7D9B-021E-745AEBF0490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0" name="TextBox 1970">
                <a:extLst>
                  <a:ext uri="{FF2B5EF4-FFF2-40B4-BE49-F238E27FC236}">
                    <a16:creationId xmlns:a16="http://schemas.microsoft.com/office/drawing/2014/main" id="{52AC647A-9216-F758-FA8C-5062217569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1" name="Group 1971">
              <a:extLst>
                <a:ext uri="{FF2B5EF4-FFF2-40B4-BE49-F238E27FC236}">
                  <a16:creationId xmlns:a16="http://schemas.microsoft.com/office/drawing/2014/main" id="{549216B8-1C9D-1874-D6CD-2362FC6F46D7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2" name="Freeform 1972">
                <a:extLst>
                  <a:ext uri="{FF2B5EF4-FFF2-40B4-BE49-F238E27FC236}">
                    <a16:creationId xmlns:a16="http://schemas.microsoft.com/office/drawing/2014/main" id="{4A96B4DD-AEE0-383A-585E-5A002E71C9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3" name="TextBox 1973">
                <a:extLst>
                  <a:ext uri="{FF2B5EF4-FFF2-40B4-BE49-F238E27FC236}">
                    <a16:creationId xmlns:a16="http://schemas.microsoft.com/office/drawing/2014/main" id="{BD697378-8D41-F6EA-F07C-102FDF34526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4" name="Group 1974">
              <a:extLst>
                <a:ext uri="{FF2B5EF4-FFF2-40B4-BE49-F238E27FC236}">
                  <a16:creationId xmlns:a16="http://schemas.microsoft.com/office/drawing/2014/main" id="{BA0D07AC-BE98-672E-3F34-D1E60927C8EE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5" name="Freeform 1975">
                <a:extLst>
                  <a:ext uri="{FF2B5EF4-FFF2-40B4-BE49-F238E27FC236}">
                    <a16:creationId xmlns:a16="http://schemas.microsoft.com/office/drawing/2014/main" id="{99D01269-F269-0507-7C18-CC0D20B05A6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6" name="TextBox 1976">
                <a:extLst>
                  <a:ext uri="{FF2B5EF4-FFF2-40B4-BE49-F238E27FC236}">
                    <a16:creationId xmlns:a16="http://schemas.microsoft.com/office/drawing/2014/main" id="{23CF4EBA-4295-95F5-98ED-9777F157702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7" name="Group 1977">
              <a:extLst>
                <a:ext uri="{FF2B5EF4-FFF2-40B4-BE49-F238E27FC236}">
                  <a16:creationId xmlns:a16="http://schemas.microsoft.com/office/drawing/2014/main" id="{EDC08E2C-3691-FEF8-E512-5E8250E2ADD5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8" name="Freeform 1978">
                <a:extLst>
                  <a:ext uri="{FF2B5EF4-FFF2-40B4-BE49-F238E27FC236}">
                    <a16:creationId xmlns:a16="http://schemas.microsoft.com/office/drawing/2014/main" id="{E0B04882-F8F2-D540-9E0F-04E49FBACA2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9" name="TextBox 1979">
                <a:extLst>
                  <a:ext uri="{FF2B5EF4-FFF2-40B4-BE49-F238E27FC236}">
                    <a16:creationId xmlns:a16="http://schemas.microsoft.com/office/drawing/2014/main" id="{6E682A5D-2CF5-5443-7D0A-6327648581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0" name="Group 1980">
              <a:extLst>
                <a:ext uri="{FF2B5EF4-FFF2-40B4-BE49-F238E27FC236}">
                  <a16:creationId xmlns:a16="http://schemas.microsoft.com/office/drawing/2014/main" id="{30378BFC-4281-F0B8-CDF9-116F313B39CA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1" name="Freeform 1981">
                <a:extLst>
                  <a:ext uri="{FF2B5EF4-FFF2-40B4-BE49-F238E27FC236}">
                    <a16:creationId xmlns:a16="http://schemas.microsoft.com/office/drawing/2014/main" id="{3447C71A-8AAA-40D4-A701-5ECF3637FF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2" name="TextBox 1982">
                <a:extLst>
                  <a:ext uri="{FF2B5EF4-FFF2-40B4-BE49-F238E27FC236}">
                    <a16:creationId xmlns:a16="http://schemas.microsoft.com/office/drawing/2014/main" id="{9B13ACD1-3034-177D-3D16-9B82383FC2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3" name="Group 1983">
              <a:extLst>
                <a:ext uri="{FF2B5EF4-FFF2-40B4-BE49-F238E27FC236}">
                  <a16:creationId xmlns:a16="http://schemas.microsoft.com/office/drawing/2014/main" id="{AF9F567E-8630-025A-F3CF-234D4653DE7E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4" name="Freeform 1984">
                <a:extLst>
                  <a:ext uri="{FF2B5EF4-FFF2-40B4-BE49-F238E27FC236}">
                    <a16:creationId xmlns:a16="http://schemas.microsoft.com/office/drawing/2014/main" id="{9E7F8582-9355-0418-2AD2-137017340C6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5" name="TextBox 1985">
                <a:extLst>
                  <a:ext uri="{FF2B5EF4-FFF2-40B4-BE49-F238E27FC236}">
                    <a16:creationId xmlns:a16="http://schemas.microsoft.com/office/drawing/2014/main" id="{5AD3FF2E-056C-D762-77D4-FF308B9A39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6" name="Group 1986">
              <a:extLst>
                <a:ext uri="{FF2B5EF4-FFF2-40B4-BE49-F238E27FC236}">
                  <a16:creationId xmlns:a16="http://schemas.microsoft.com/office/drawing/2014/main" id="{45AC2DA1-333C-B237-6517-5F16AA509E01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7" name="Freeform 1987">
                <a:extLst>
                  <a:ext uri="{FF2B5EF4-FFF2-40B4-BE49-F238E27FC236}">
                    <a16:creationId xmlns:a16="http://schemas.microsoft.com/office/drawing/2014/main" id="{AE23F49D-7944-59C7-86A1-9D0A6CBD96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8" name="TextBox 1988">
                <a:extLst>
                  <a:ext uri="{FF2B5EF4-FFF2-40B4-BE49-F238E27FC236}">
                    <a16:creationId xmlns:a16="http://schemas.microsoft.com/office/drawing/2014/main" id="{C863758D-633E-A816-173D-B605D037151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9" name="Group 1989">
              <a:extLst>
                <a:ext uri="{FF2B5EF4-FFF2-40B4-BE49-F238E27FC236}">
                  <a16:creationId xmlns:a16="http://schemas.microsoft.com/office/drawing/2014/main" id="{B9502C72-7935-3B0F-B1B5-1EBC4A11F4BA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90" name="Freeform 1990">
                <a:extLst>
                  <a:ext uri="{FF2B5EF4-FFF2-40B4-BE49-F238E27FC236}">
                    <a16:creationId xmlns:a16="http://schemas.microsoft.com/office/drawing/2014/main" id="{33E78B30-8CB9-180B-3659-B5E6278F18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1" name="TextBox 1991">
                <a:extLst>
                  <a:ext uri="{FF2B5EF4-FFF2-40B4-BE49-F238E27FC236}">
                    <a16:creationId xmlns:a16="http://schemas.microsoft.com/office/drawing/2014/main" id="{197F2C65-F032-12E8-3AAC-920C90FE3C4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2" name="Group 1992">
              <a:extLst>
                <a:ext uri="{FF2B5EF4-FFF2-40B4-BE49-F238E27FC236}">
                  <a16:creationId xmlns:a16="http://schemas.microsoft.com/office/drawing/2014/main" id="{08600A19-AC03-17D0-A83A-70DE1415FCC8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3" name="Freeform 1993">
                <a:extLst>
                  <a:ext uri="{FF2B5EF4-FFF2-40B4-BE49-F238E27FC236}">
                    <a16:creationId xmlns:a16="http://schemas.microsoft.com/office/drawing/2014/main" id="{D7DF105D-A678-CD25-A2C2-C226270FAE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4" name="TextBox 1994">
                <a:extLst>
                  <a:ext uri="{FF2B5EF4-FFF2-40B4-BE49-F238E27FC236}">
                    <a16:creationId xmlns:a16="http://schemas.microsoft.com/office/drawing/2014/main" id="{3CE01E0A-B9CA-0494-6DC0-1AC914E8C3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5" name="Group 1995">
              <a:extLst>
                <a:ext uri="{FF2B5EF4-FFF2-40B4-BE49-F238E27FC236}">
                  <a16:creationId xmlns:a16="http://schemas.microsoft.com/office/drawing/2014/main" id="{0BDCBE34-E727-B019-132F-1F3F74D09135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6" name="Freeform 1996">
                <a:extLst>
                  <a:ext uri="{FF2B5EF4-FFF2-40B4-BE49-F238E27FC236}">
                    <a16:creationId xmlns:a16="http://schemas.microsoft.com/office/drawing/2014/main" id="{67CEE622-1E73-DC02-EE92-069573A4CA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7" name="TextBox 1997">
                <a:extLst>
                  <a:ext uri="{FF2B5EF4-FFF2-40B4-BE49-F238E27FC236}">
                    <a16:creationId xmlns:a16="http://schemas.microsoft.com/office/drawing/2014/main" id="{3A2A3FCF-DC27-BAAF-0291-7EB00C9F2D0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8" name="Group 1998">
              <a:extLst>
                <a:ext uri="{FF2B5EF4-FFF2-40B4-BE49-F238E27FC236}">
                  <a16:creationId xmlns:a16="http://schemas.microsoft.com/office/drawing/2014/main" id="{B2C17E6F-7466-4C9E-0429-8688759C0DE9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9" name="Freeform 1999">
                <a:extLst>
                  <a:ext uri="{FF2B5EF4-FFF2-40B4-BE49-F238E27FC236}">
                    <a16:creationId xmlns:a16="http://schemas.microsoft.com/office/drawing/2014/main" id="{08430531-3D10-8D18-11E0-2A83B537066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0" name="TextBox 2000">
                <a:extLst>
                  <a:ext uri="{FF2B5EF4-FFF2-40B4-BE49-F238E27FC236}">
                    <a16:creationId xmlns:a16="http://schemas.microsoft.com/office/drawing/2014/main" id="{177E59F7-4DCE-FEFB-820C-2420F0BA8E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1" name="Group 2001">
              <a:extLst>
                <a:ext uri="{FF2B5EF4-FFF2-40B4-BE49-F238E27FC236}">
                  <a16:creationId xmlns:a16="http://schemas.microsoft.com/office/drawing/2014/main" id="{F667D28D-B04F-4403-9360-BB0794F6DA98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2" name="Freeform 2002">
                <a:extLst>
                  <a:ext uri="{FF2B5EF4-FFF2-40B4-BE49-F238E27FC236}">
                    <a16:creationId xmlns:a16="http://schemas.microsoft.com/office/drawing/2014/main" id="{D687ED1B-387F-5407-C46F-028A67E5D0E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3" name="TextBox 2003">
                <a:extLst>
                  <a:ext uri="{FF2B5EF4-FFF2-40B4-BE49-F238E27FC236}">
                    <a16:creationId xmlns:a16="http://schemas.microsoft.com/office/drawing/2014/main" id="{AE4DB9E8-C94B-6B73-900B-5446553B82D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4" name="Group 2004">
              <a:extLst>
                <a:ext uri="{FF2B5EF4-FFF2-40B4-BE49-F238E27FC236}">
                  <a16:creationId xmlns:a16="http://schemas.microsoft.com/office/drawing/2014/main" id="{C61F3163-1A40-5E85-7521-667842013DBD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5" name="Freeform 2005">
                <a:extLst>
                  <a:ext uri="{FF2B5EF4-FFF2-40B4-BE49-F238E27FC236}">
                    <a16:creationId xmlns:a16="http://schemas.microsoft.com/office/drawing/2014/main" id="{3ABB62FB-9843-CAC5-555B-CED4326B46B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6" name="TextBox 2006">
                <a:extLst>
                  <a:ext uri="{FF2B5EF4-FFF2-40B4-BE49-F238E27FC236}">
                    <a16:creationId xmlns:a16="http://schemas.microsoft.com/office/drawing/2014/main" id="{339E8BD3-D01C-E79B-5239-7ABE59FBB15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7" name="Group 2007">
              <a:extLst>
                <a:ext uri="{FF2B5EF4-FFF2-40B4-BE49-F238E27FC236}">
                  <a16:creationId xmlns:a16="http://schemas.microsoft.com/office/drawing/2014/main" id="{8BE4BEE4-ECC0-BD71-E1AC-73FA72D30ADA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8" name="Freeform 2008">
                <a:extLst>
                  <a:ext uri="{FF2B5EF4-FFF2-40B4-BE49-F238E27FC236}">
                    <a16:creationId xmlns:a16="http://schemas.microsoft.com/office/drawing/2014/main" id="{6DACA956-723B-B217-E71E-4BCE18131B8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9" name="TextBox 2009">
                <a:extLst>
                  <a:ext uri="{FF2B5EF4-FFF2-40B4-BE49-F238E27FC236}">
                    <a16:creationId xmlns:a16="http://schemas.microsoft.com/office/drawing/2014/main" id="{F48B70CE-2EAA-BB9F-4017-4CB3C5B6A1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0" name="Group 2010">
              <a:extLst>
                <a:ext uri="{FF2B5EF4-FFF2-40B4-BE49-F238E27FC236}">
                  <a16:creationId xmlns:a16="http://schemas.microsoft.com/office/drawing/2014/main" id="{3B94A2A6-975F-A3CA-3E27-C8BB4DCCE442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1" name="Freeform 2011">
                <a:extLst>
                  <a:ext uri="{FF2B5EF4-FFF2-40B4-BE49-F238E27FC236}">
                    <a16:creationId xmlns:a16="http://schemas.microsoft.com/office/drawing/2014/main" id="{8BEFC0EC-10E3-BDD9-5DFF-A4804FF12D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2" name="TextBox 2012">
                <a:extLst>
                  <a:ext uri="{FF2B5EF4-FFF2-40B4-BE49-F238E27FC236}">
                    <a16:creationId xmlns:a16="http://schemas.microsoft.com/office/drawing/2014/main" id="{0FF2E6C3-4DD4-214E-3492-02A392DE407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3" name="Group 2013">
              <a:extLst>
                <a:ext uri="{FF2B5EF4-FFF2-40B4-BE49-F238E27FC236}">
                  <a16:creationId xmlns:a16="http://schemas.microsoft.com/office/drawing/2014/main" id="{30D4FDCC-D7C8-A83E-1F67-6F24C179D481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4" name="Freeform 2014">
                <a:extLst>
                  <a:ext uri="{FF2B5EF4-FFF2-40B4-BE49-F238E27FC236}">
                    <a16:creationId xmlns:a16="http://schemas.microsoft.com/office/drawing/2014/main" id="{A64F28F9-3FFE-D0B9-DBA1-7676EA90D2E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5" name="TextBox 2015">
                <a:extLst>
                  <a:ext uri="{FF2B5EF4-FFF2-40B4-BE49-F238E27FC236}">
                    <a16:creationId xmlns:a16="http://schemas.microsoft.com/office/drawing/2014/main" id="{48913FD6-3150-783C-0F2C-4C94615F546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6" name="Group 2016">
              <a:extLst>
                <a:ext uri="{FF2B5EF4-FFF2-40B4-BE49-F238E27FC236}">
                  <a16:creationId xmlns:a16="http://schemas.microsoft.com/office/drawing/2014/main" id="{7CE9D81D-2836-5529-BE27-11434AE3C42A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7" name="Freeform 2017">
                <a:extLst>
                  <a:ext uri="{FF2B5EF4-FFF2-40B4-BE49-F238E27FC236}">
                    <a16:creationId xmlns:a16="http://schemas.microsoft.com/office/drawing/2014/main" id="{4E7279D9-4051-5AEA-A95E-D8C6520BF8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8" name="TextBox 2018">
                <a:extLst>
                  <a:ext uri="{FF2B5EF4-FFF2-40B4-BE49-F238E27FC236}">
                    <a16:creationId xmlns:a16="http://schemas.microsoft.com/office/drawing/2014/main" id="{D5F86577-E38A-AA94-A8C4-A64BE95326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9" name="Group 2019">
              <a:extLst>
                <a:ext uri="{FF2B5EF4-FFF2-40B4-BE49-F238E27FC236}">
                  <a16:creationId xmlns:a16="http://schemas.microsoft.com/office/drawing/2014/main" id="{097EAE61-93CB-4F82-AD57-21D0448D9FC5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20" name="Freeform 2020">
                <a:extLst>
                  <a:ext uri="{FF2B5EF4-FFF2-40B4-BE49-F238E27FC236}">
                    <a16:creationId xmlns:a16="http://schemas.microsoft.com/office/drawing/2014/main" id="{AC5365F9-874F-E763-7DB0-9868CBE856F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1" name="TextBox 2021">
                <a:extLst>
                  <a:ext uri="{FF2B5EF4-FFF2-40B4-BE49-F238E27FC236}">
                    <a16:creationId xmlns:a16="http://schemas.microsoft.com/office/drawing/2014/main" id="{4E783BDE-7E24-D58D-C587-4A03F18CD4F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2" name="Group 2022">
              <a:extLst>
                <a:ext uri="{FF2B5EF4-FFF2-40B4-BE49-F238E27FC236}">
                  <a16:creationId xmlns:a16="http://schemas.microsoft.com/office/drawing/2014/main" id="{5F2B3BE7-CD2E-8EB9-6B33-A4C9EEED5DBC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3" name="Freeform 2023">
                <a:extLst>
                  <a:ext uri="{FF2B5EF4-FFF2-40B4-BE49-F238E27FC236}">
                    <a16:creationId xmlns:a16="http://schemas.microsoft.com/office/drawing/2014/main" id="{5FD2F91E-8C01-DFDA-7416-ADE6F2E200C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4" name="TextBox 2024">
                <a:extLst>
                  <a:ext uri="{FF2B5EF4-FFF2-40B4-BE49-F238E27FC236}">
                    <a16:creationId xmlns:a16="http://schemas.microsoft.com/office/drawing/2014/main" id="{D656E280-40C9-1E86-5F48-A8DB3FD9F8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5" name="Group 2025">
              <a:extLst>
                <a:ext uri="{FF2B5EF4-FFF2-40B4-BE49-F238E27FC236}">
                  <a16:creationId xmlns:a16="http://schemas.microsoft.com/office/drawing/2014/main" id="{38837A6F-B486-C7F2-5D91-A238173A3DCA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6" name="Freeform 2026">
                <a:extLst>
                  <a:ext uri="{FF2B5EF4-FFF2-40B4-BE49-F238E27FC236}">
                    <a16:creationId xmlns:a16="http://schemas.microsoft.com/office/drawing/2014/main" id="{40DA9D72-4643-BDD8-82EC-279822E40D8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7" name="TextBox 2027">
                <a:extLst>
                  <a:ext uri="{FF2B5EF4-FFF2-40B4-BE49-F238E27FC236}">
                    <a16:creationId xmlns:a16="http://schemas.microsoft.com/office/drawing/2014/main" id="{DF41D994-CA95-BEC3-5451-ED2A02DC9A0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8" name="Group 2028">
              <a:extLst>
                <a:ext uri="{FF2B5EF4-FFF2-40B4-BE49-F238E27FC236}">
                  <a16:creationId xmlns:a16="http://schemas.microsoft.com/office/drawing/2014/main" id="{A893B0CF-E0A2-1FEF-D136-344944969035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9" name="Freeform 2029">
                <a:extLst>
                  <a:ext uri="{FF2B5EF4-FFF2-40B4-BE49-F238E27FC236}">
                    <a16:creationId xmlns:a16="http://schemas.microsoft.com/office/drawing/2014/main" id="{8AE7A457-6098-5C13-F9AD-933CF66FE7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0" name="TextBox 2030">
                <a:extLst>
                  <a:ext uri="{FF2B5EF4-FFF2-40B4-BE49-F238E27FC236}">
                    <a16:creationId xmlns:a16="http://schemas.microsoft.com/office/drawing/2014/main" id="{135F9768-ACEB-76A8-4262-C0EAA849CB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1" name="Group 2031">
              <a:extLst>
                <a:ext uri="{FF2B5EF4-FFF2-40B4-BE49-F238E27FC236}">
                  <a16:creationId xmlns:a16="http://schemas.microsoft.com/office/drawing/2014/main" id="{41D02854-ABE3-E37A-14A2-F0C97775B6BB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2" name="Freeform 2032">
                <a:extLst>
                  <a:ext uri="{FF2B5EF4-FFF2-40B4-BE49-F238E27FC236}">
                    <a16:creationId xmlns:a16="http://schemas.microsoft.com/office/drawing/2014/main" id="{332ABF30-8F33-563C-52CE-29ECAF0E76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3" name="TextBox 2033">
                <a:extLst>
                  <a:ext uri="{FF2B5EF4-FFF2-40B4-BE49-F238E27FC236}">
                    <a16:creationId xmlns:a16="http://schemas.microsoft.com/office/drawing/2014/main" id="{7693418B-C6FF-45AA-C089-03277FD6F2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4" name="Group 2034">
              <a:extLst>
                <a:ext uri="{FF2B5EF4-FFF2-40B4-BE49-F238E27FC236}">
                  <a16:creationId xmlns:a16="http://schemas.microsoft.com/office/drawing/2014/main" id="{9F46118A-DC2F-7579-F70E-F5F8FC7BB1F2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5" name="Freeform 2035">
                <a:extLst>
                  <a:ext uri="{FF2B5EF4-FFF2-40B4-BE49-F238E27FC236}">
                    <a16:creationId xmlns:a16="http://schemas.microsoft.com/office/drawing/2014/main" id="{39124B8C-37F8-9ACA-EBEB-7B18024B249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6" name="TextBox 2036">
                <a:extLst>
                  <a:ext uri="{FF2B5EF4-FFF2-40B4-BE49-F238E27FC236}">
                    <a16:creationId xmlns:a16="http://schemas.microsoft.com/office/drawing/2014/main" id="{01C3A44C-E48F-0A9B-4465-EB461B249DD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7" name="Group 2037">
              <a:extLst>
                <a:ext uri="{FF2B5EF4-FFF2-40B4-BE49-F238E27FC236}">
                  <a16:creationId xmlns:a16="http://schemas.microsoft.com/office/drawing/2014/main" id="{E23781FE-B23B-B526-4C80-EE1A3D85FE1F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8" name="Freeform 2038">
                <a:extLst>
                  <a:ext uri="{FF2B5EF4-FFF2-40B4-BE49-F238E27FC236}">
                    <a16:creationId xmlns:a16="http://schemas.microsoft.com/office/drawing/2014/main" id="{A6089FFB-6DE3-03C8-6165-29B9B059D43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9" name="TextBox 2039">
                <a:extLst>
                  <a:ext uri="{FF2B5EF4-FFF2-40B4-BE49-F238E27FC236}">
                    <a16:creationId xmlns:a16="http://schemas.microsoft.com/office/drawing/2014/main" id="{78E1007D-ED56-0E1C-32C2-6AF40AEDCE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0" name="Group 2040">
              <a:extLst>
                <a:ext uri="{FF2B5EF4-FFF2-40B4-BE49-F238E27FC236}">
                  <a16:creationId xmlns:a16="http://schemas.microsoft.com/office/drawing/2014/main" id="{93E0BD16-F910-3FD0-F93D-20F347B251EC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1" name="Freeform 2041">
                <a:extLst>
                  <a:ext uri="{FF2B5EF4-FFF2-40B4-BE49-F238E27FC236}">
                    <a16:creationId xmlns:a16="http://schemas.microsoft.com/office/drawing/2014/main" id="{137F9570-9766-BA9E-0645-5549188414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2" name="TextBox 2042">
                <a:extLst>
                  <a:ext uri="{FF2B5EF4-FFF2-40B4-BE49-F238E27FC236}">
                    <a16:creationId xmlns:a16="http://schemas.microsoft.com/office/drawing/2014/main" id="{A495E46A-4B55-B4B2-FE7A-E335D6DF855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3" name="Group 2043">
              <a:extLst>
                <a:ext uri="{FF2B5EF4-FFF2-40B4-BE49-F238E27FC236}">
                  <a16:creationId xmlns:a16="http://schemas.microsoft.com/office/drawing/2014/main" id="{AC08FF7D-EB87-7B6E-DAB6-FFE1BA40D0AF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4" name="Freeform 2044">
                <a:extLst>
                  <a:ext uri="{FF2B5EF4-FFF2-40B4-BE49-F238E27FC236}">
                    <a16:creationId xmlns:a16="http://schemas.microsoft.com/office/drawing/2014/main" id="{4E479EFD-1A50-D88F-6A21-5F9E3ED765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5" name="TextBox 2045">
                <a:extLst>
                  <a:ext uri="{FF2B5EF4-FFF2-40B4-BE49-F238E27FC236}">
                    <a16:creationId xmlns:a16="http://schemas.microsoft.com/office/drawing/2014/main" id="{C84EA917-8B4B-387A-C6F6-7FF9A82B75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6" name="Group 2046">
              <a:extLst>
                <a:ext uri="{FF2B5EF4-FFF2-40B4-BE49-F238E27FC236}">
                  <a16:creationId xmlns:a16="http://schemas.microsoft.com/office/drawing/2014/main" id="{41A68DE6-5F74-12F5-1C21-B59756E62D3B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7" name="Freeform 2047">
                <a:extLst>
                  <a:ext uri="{FF2B5EF4-FFF2-40B4-BE49-F238E27FC236}">
                    <a16:creationId xmlns:a16="http://schemas.microsoft.com/office/drawing/2014/main" id="{DB5EF3E2-DDD1-1A77-C981-54768304CA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2" name="TextBox 2112">
                <a:extLst>
                  <a:ext uri="{FF2B5EF4-FFF2-40B4-BE49-F238E27FC236}">
                    <a16:creationId xmlns:a16="http://schemas.microsoft.com/office/drawing/2014/main" id="{8B2D003E-FC31-169A-62F5-83513A46347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8" name="Group 2048">
              <a:extLst>
                <a:ext uri="{FF2B5EF4-FFF2-40B4-BE49-F238E27FC236}">
                  <a16:creationId xmlns:a16="http://schemas.microsoft.com/office/drawing/2014/main" id="{48B9D9D6-F05F-F43D-C57D-D75AB9CAF1AD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9" name="Freeform 2049">
                <a:extLst>
                  <a:ext uri="{FF2B5EF4-FFF2-40B4-BE49-F238E27FC236}">
                    <a16:creationId xmlns:a16="http://schemas.microsoft.com/office/drawing/2014/main" id="{12B8E4F4-DA48-382A-D924-2C5EAB31AB5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0" name="TextBox 2050">
                <a:extLst>
                  <a:ext uri="{FF2B5EF4-FFF2-40B4-BE49-F238E27FC236}">
                    <a16:creationId xmlns:a16="http://schemas.microsoft.com/office/drawing/2014/main" id="{16DA902F-9D61-10BF-2EC1-855E2B3C6B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1" name="Group 2051">
              <a:extLst>
                <a:ext uri="{FF2B5EF4-FFF2-40B4-BE49-F238E27FC236}">
                  <a16:creationId xmlns:a16="http://schemas.microsoft.com/office/drawing/2014/main" id="{918A93A7-4342-A71C-78E1-3E899BD4ABE1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2" name="Freeform 2052">
                <a:extLst>
                  <a:ext uri="{FF2B5EF4-FFF2-40B4-BE49-F238E27FC236}">
                    <a16:creationId xmlns:a16="http://schemas.microsoft.com/office/drawing/2014/main" id="{76ABD0E5-34AE-CE86-BED5-2FE0174AB8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3" name="TextBox 2053">
                <a:extLst>
                  <a:ext uri="{FF2B5EF4-FFF2-40B4-BE49-F238E27FC236}">
                    <a16:creationId xmlns:a16="http://schemas.microsoft.com/office/drawing/2014/main" id="{069EE99A-C776-B108-30C6-1CFA9679AF1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4" name="Group 2054">
              <a:extLst>
                <a:ext uri="{FF2B5EF4-FFF2-40B4-BE49-F238E27FC236}">
                  <a16:creationId xmlns:a16="http://schemas.microsoft.com/office/drawing/2014/main" id="{7BBCBF8F-053B-9FED-3490-5EAAC0A0C813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5" name="Freeform 2055">
                <a:extLst>
                  <a:ext uri="{FF2B5EF4-FFF2-40B4-BE49-F238E27FC236}">
                    <a16:creationId xmlns:a16="http://schemas.microsoft.com/office/drawing/2014/main" id="{BD468947-C753-F8D8-417A-0D48BD16018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" name="TextBox 2056">
                <a:extLst>
                  <a:ext uri="{FF2B5EF4-FFF2-40B4-BE49-F238E27FC236}">
                    <a16:creationId xmlns:a16="http://schemas.microsoft.com/office/drawing/2014/main" id="{880C5744-D23E-B455-AB3A-49AAF72200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7" name="Group 2057">
              <a:extLst>
                <a:ext uri="{FF2B5EF4-FFF2-40B4-BE49-F238E27FC236}">
                  <a16:creationId xmlns:a16="http://schemas.microsoft.com/office/drawing/2014/main" id="{8B239B95-E979-23A4-D246-2693C58A1CAC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8" name="Freeform 2058">
                <a:extLst>
                  <a:ext uri="{FF2B5EF4-FFF2-40B4-BE49-F238E27FC236}">
                    <a16:creationId xmlns:a16="http://schemas.microsoft.com/office/drawing/2014/main" id="{080CF71E-E6BB-CE12-4641-A23207BD979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9" name="TextBox 2059">
                <a:extLst>
                  <a:ext uri="{FF2B5EF4-FFF2-40B4-BE49-F238E27FC236}">
                    <a16:creationId xmlns:a16="http://schemas.microsoft.com/office/drawing/2014/main" id="{9D078AD2-0969-B985-DCD2-6744DC0525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0" name="Group 2060">
              <a:extLst>
                <a:ext uri="{FF2B5EF4-FFF2-40B4-BE49-F238E27FC236}">
                  <a16:creationId xmlns:a16="http://schemas.microsoft.com/office/drawing/2014/main" id="{2B176804-F097-FA7D-6E3F-28E6CB79C502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1" name="Freeform 2061">
                <a:extLst>
                  <a:ext uri="{FF2B5EF4-FFF2-40B4-BE49-F238E27FC236}">
                    <a16:creationId xmlns:a16="http://schemas.microsoft.com/office/drawing/2014/main" id="{E262C163-05F1-A318-44B6-D791BC67C2C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2" name="TextBox 2062">
                <a:extLst>
                  <a:ext uri="{FF2B5EF4-FFF2-40B4-BE49-F238E27FC236}">
                    <a16:creationId xmlns:a16="http://schemas.microsoft.com/office/drawing/2014/main" id="{F197E875-FE17-88ED-9835-CC61B1A4F04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3" name="Group 2063">
              <a:extLst>
                <a:ext uri="{FF2B5EF4-FFF2-40B4-BE49-F238E27FC236}">
                  <a16:creationId xmlns:a16="http://schemas.microsoft.com/office/drawing/2014/main" id="{7C419A54-9962-2A03-65A0-89C8B7BA62F4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4" name="Freeform 2064">
                <a:extLst>
                  <a:ext uri="{FF2B5EF4-FFF2-40B4-BE49-F238E27FC236}">
                    <a16:creationId xmlns:a16="http://schemas.microsoft.com/office/drawing/2014/main" id="{F229AD4E-2F9B-7E80-509A-790DB1C368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5" name="TextBox 2065">
                <a:extLst>
                  <a:ext uri="{FF2B5EF4-FFF2-40B4-BE49-F238E27FC236}">
                    <a16:creationId xmlns:a16="http://schemas.microsoft.com/office/drawing/2014/main" id="{22D06BBE-CB73-D35F-5373-8AD88FD85C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6" name="Group 2066">
              <a:extLst>
                <a:ext uri="{FF2B5EF4-FFF2-40B4-BE49-F238E27FC236}">
                  <a16:creationId xmlns:a16="http://schemas.microsoft.com/office/drawing/2014/main" id="{6F223061-2E1B-BAA3-D266-D5549A2DB1A5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7" name="Freeform 2067">
                <a:extLst>
                  <a:ext uri="{FF2B5EF4-FFF2-40B4-BE49-F238E27FC236}">
                    <a16:creationId xmlns:a16="http://schemas.microsoft.com/office/drawing/2014/main" id="{A7EB708A-6FBF-C1CF-CFDF-C5356372B6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8" name="TextBox 2068">
                <a:extLst>
                  <a:ext uri="{FF2B5EF4-FFF2-40B4-BE49-F238E27FC236}">
                    <a16:creationId xmlns:a16="http://schemas.microsoft.com/office/drawing/2014/main" id="{8FA10EC0-2F04-F7CE-CA03-FC165CC203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9" name="Group 2069">
              <a:extLst>
                <a:ext uri="{FF2B5EF4-FFF2-40B4-BE49-F238E27FC236}">
                  <a16:creationId xmlns:a16="http://schemas.microsoft.com/office/drawing/2014/main" id="{78800CD2-64A8-66F4-9324-82473BFAA4BD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70" name="Freeform 2070">
                <a:extLst>
                  <a:ext uri="{FF2B5EF4-FFF2-40B4-BE49-F238E27FC236}">
                    <a16:creationId xmlns:a16="http://schemas.microsoft.com/office/drawing/2014/main" id="{86194BFE-500C-12FF-31CF-35F2B774E8D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1" name="TextBox 2071">
                <a:extLst>
                  <a:ext uri="{FF2B5EF4-FFF2-40B4-BE49-F238E27FC236}">
                    <a16:creationId xmlns:a16="http://schemas.microsoft.com/office/drawing/2014/main" id="{4229DACE-144F-AAD2-120D-090F84D97F6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2" name="Group 2072">
              <a:extLst>
                <a:ext uri="{FF2B5EF4-FFF2-40B4-BE49-F238E27FC236}">
                  <a16:creationId xmlns:a16="http://schemas.microsoft.com/office/drawing/2014/main" id="{BC3D040B-63E8-D109-80BA-4CD95E8F018F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3" name="Freeform 2073">
                <a:extLst>
                  <a:ext uri="{FF2B5EF4-FFF2-40B4-BE49-F238E27FC236}">
                    <a16:creationId xmlns:a16="http://schemas.microsoft.com/office/drawing/2014/main" id="{BB06BFEC-9EE2-906D-9831-3B8C72286B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TextBox 2074">
                <a:extLst>
                  <a:ext uri="{FF2B5EF4-FFF2-40B4-BE49-F238E27FC236}">
                    <a16:creationId xmlns:a16="http://schemas.microsoft.com/office/drawing/2014/main" id="{EBDBCF7A-6455-7168-112D-8A6A6C8113F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5" name="Group 2075">
              <a:extLst>
                <a:ext uri="{FF2B5EF4-FFF2-40B4-BE49-F238E27FC236}">
                  <a16:creationId xmlns:a16="http://schemas.microsoft.com/office/drawing/2014/main" id="{18E52C2E-569B-61CD-BB4D-1579A32C72C9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6" name="Freeform 2076">
                <a:extLst>
                  <a:ext uri="{FF2B5EF4-FFF2-40B4-BE49-F238E27FC236}">
                    <a16:creationId xmlns:a16="http://schemas.microsoft.com/office/drawing/2014/main" id="{0A3DD09F-E6A1-85FD-0455-85F4AA6A360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7" name="TextBox 2077">
                <a:extLst>
                  <a:ext uri="{FF2B5EF4-FFF2-40B4-BE49-F238E27FC236}">
                    <a16:creationId xmlns:a16="http://schemas.microsoft.com/office/drawing/2014/main" id="{C6572953-0EA8-5372-356C-F67099F882A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8" name="Group 2078">
              <a:extLst>
                <a:ext uri="{FF2B5EF4-FFF2-40B4-BE49-F238E27FC236}">
                  <a16:creationId xmlns:a16="http://schemas.microsoft.com/office/drawing/2014/main" id="{FA4F39EB-47D2-2B3E-ED48-98C7F891ECE7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9" name="Freeform 2079">
                <a:extLst>
                  <a:ext uri="{FF2B5EF4-FFF2-40B4-BE49-F238E27FC236}">
                    <a16:creationId xmlns:a16="http://schemas.microsoft.com/office/drawing/2014/main" id="{0C3947CF-A50E-B19F-44E6-B583BEF6B1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0" name="TextBox 2080">
                <a:extLst>
                  <a:ext uri="{FF2B5EF4-FFF2-40B4-BE49-F238E27FC236}">
                    <a16:creationId xmlns:a16="http://schemas.microsoft.com/office/drawing/2014/main" id="{E1324B15-AC24-5115-168F-F84EE64274E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1" name="Group 2081">
              <a:extLst>
                <a:ext uri="{FF2B5EF4-FFF2-40B4-BE49-F238E27FC236}">
                  <a16:creationId xmlns:a16="http://schemas.microsoft.com/office/drawing/2014/main" id="{ACC1450F-4369-BAF4-3A67-4C8131FB91FB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2" name="Freeform 2082">
                <a:extLst>
                  <a:ext uri="{FF2B5EF4-FFF2-40B4-BE49-F238E27FC236}">
                    <a16:creationId xmlns:a16="http://schemas.microsoft.com/office/drawing/2014/main" id="{4BF465DC-745A-32C7-B11A-629DD8CF047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3" name="TextBox 2083">
                <a:extLst>
                  <a:ext uri="{FF2B5EF4-FFF2-40B4-BE49-F238E27FC236}">
                    <a16:creationId xmlns:a16="http://schemas.microsoft.com/office/drawing/2014/main" id="{EA3730DE-3406-A754-082A-561F327CA5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4" name="Group 2084">
              <a:extLst>
                <a:ext uri="{FF2B5EF4-FFF2-40B4-BE49-F238E27FC236}">
                  <a16:creationId xmlns:a16="http://schemas.microsoft.com/office/drawing/2014/main" id="{17E9C6E7-8016-7EC0-DC5F-392FCC516F29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5" name="Freeform 2085">
                <a:extLst>
                  <a:ext uri="{FF2B5EF4-FFF2-40B4-BE49-F238E27FC236}">
                    <a16:creationId xmlns:a16="http://schemas.microsoft.com/office/drawing/2014/main" id="{1C74A652-6C2F-4769-26B5-56FC799DF6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6" name="TextBox 2086">
                <a:extLst>
                  <a:ext uri="{FF2B5EF4-FFF2-40B4-BE49-F238E27FC236}">
                    <a16:creationId xmlns:a16="http://schemas.microsoft.com/office/drawing/2014/main" id="{903EB6E3-A145-0845-D1B7-B097D824E6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7" name="Group 2087">
              <a:extLst>
                <a:ext uri="{FF2B5EF4-FFF2-40B4-BE49-F238E27FC236}">
                  <a16:creationId xmlns:a16="http://schemas.microsoft.com/office/drawing/2014/main" id="{6AF283B0-D344-66FC-D394-B2E80D261F08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8" name="Freeform 2088">
                <a:extLst>
                  <a:ext uri="{FF2B5EF4-FFF2-40B4-BE49-F238E27FC236}">
                    <a16:creationId xmlns:a16="http://schemas.microsoft.com/office/drawing/2014/main" id="{AD0C6A56-FB86-183B-724E-A75DEBE5777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9" name="TextBox 2089">
                <a:extLst>
                  <a:ext uri="{FF2B5EF4-FFF2-40B4-BE49-F238E27FC236}">
                    <a16:creationId xmlns:a16="http://schemas.microsoft.com/office/drawing/2014/main" id="{F029EDF4-93C4-B3C6-E558-35C2AC2273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0" name="Group 2090">
              <a:extLst>
                <a:ext uri="{FF2B5EF4-FFF2-40B4-BE49-F238E27FC236}">
                  <a16:creationId xmlns:a16="http://schemas.microsoft.com/office/drawing/2014/main" id="{F519A4C9-5EF6-FD6D-5E10-3210FA111924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1" name="Freeform 2091">
                <a:extLst>
                  <a:ext uri="{FF2B5EF4-FFF2-40B4-BE49-F238E27FC236}">
                    <a16:creationId xmlns:a16="http://schemas.microsoft.com/office/drawing/2014/main" id="{D265D027-0C85-7F45-1186-AD3FD5ABC2E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2" name="TextBox 2092">
                <a:extLst>
                  <a:ext uri="{FF2B5EF4-FFF2-40B4-BE49-F238E27FC236}">
                    <a16:creationId xmlns:a16="http://schemas.microsoft.com/office/drawing/2014/main" id="{191A74EB-3DB6-53CE-1C0D-A13F9EDD1F0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3" name="Group 2093">
              <a:extLst>
                <a:ext uri="{FF2B5EF4-FFF2-40B4-BE49-F238E27FC236}">
                  <a16:creationId xmlns:a16="http://schemas.microsoft.com/office/drawing/2014/main" id="{A88E6E01-EAD1-C396-1175-9E248CC79B66}"/>
                </a:ext>
              </a:extLst>
            </p:cNvPr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4" name="Freeform 2094">
                <a:extLst>
                  <a:ext uri="{FF2B5EF4-FFF2-40B4-BE49-F238E27FC236}">
                    <a16:creationId xmlns:a16="http://schemas.microsoft.com/office/drawing/2014/main" id="{28E505EB-3185-99FF-17E0-07EA1D37EF0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5" name="TextBox 2095">
                <a:extLst>
                  <a:ext uri="{FF2B5EF4-FFF2-40B4-BE49-F238E27FC236}">
                    <a16:creationId xmlns:a16="http://schemas.microsoft.com/office/drawing/2014/main" id="{1DE39765-1139-6AFC-1BFC-3C6403AEC3F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6" name="Group 2096">
              <a:extLst>
                <a:ext uri="{FF2B5EF4-FFF2-40B4-BE49-F238E27FC236}">
                  <a16:creationId xmlns:a16="http://schemas.microsoft.com/office/drawing/2014/main" id="{CB017EA0-C8AA-BE6C-5870-10F666ED2646}"/>
                </a:ext>
              </a:extLst>
            </p:cNvPr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7" name="Freeform 2097">
                <a:extLst>
                  <a:ext uri="{FF2B5EF4-FFF2-40B4-BE49-F238E27FC236}">
                    <a16:creationId xmlns:a16="http://schemas.microsoft.com/office/drawing/2014/main" id="{103484BD-6DAE-8137-3985-78DB3A715D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8" name="TextBox 2098">
                <a:extLst>
                  <a:ext uri="{FF2B5EF4-FFF2-40B4-BE49-F238E27FC236}">
                    <a16:creationId xmlns:a16="http://schemas.microsoft.com/office/drawing/2014/main" id="{2F62D0B8-A9C7-0F90-D525-D3188A603D0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9" name="Group 2099">
              <a:extLst>
                <a:ext uri="{FF2B5EF4-FFF2-40B4-BE49-F238E27FC236}">
                  <a16:creationId xmlns:a16="http://schemas.microsoft.com/office/drawing/2014/main" id="{747D5595-B517-7149-6BA0-79B311078019}"/>
                </a:ext>
              </a:extLst>
            </p:cNvPr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100" name="Freeform 2100">
                <a:extLst>
                  <a:ext uri="{FF2B5EF4-FFF2-40B4-BE49-F238E27FC236}">
                    <a16:creationId xmlns:a16="http://schemas.microsoft.com/office/drawing/2014/main" id="{12C15565-42F9-27C7-A811-7912329AE91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1" name="TextBox 2101">
                <a:extLst>
                  <a:ext uri="{FF2B5EF4-FFF2-40B4-BE49-F238E27FC236}">
                    <a16:creationId xmlns:a16="http://schemas.microsoft.com/office/drawing/2014/main" id="{61EA89A5-BB8B-7534-316E-A85FA3B919B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2" name="Group 2102">
              <a:extLst>
                <a:ext uri="{FF2B5EF4-FFF2-40B4-BE49-F238E27FC236}">
                  <a16:creationId xmlns:a16="http://schemas.microsoft.com/office/drawing/2014/main" id="{9C698F12-0963-4348-F632-55136D71E826}"/>
                </a:ext>
              </a:extLst>
            </p:cNvPr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3" name="Freeform 2103">
                <a:extLst>
                  <a:ext uri="{FF2B5EF4-FFF2-40B4-BE49-F238E27FC236}">
                    <a16:creationId xmlns:a16="http://schemas.microsoft.com/office/drawing/2014/main" id="{54F4F603-B86C-8DEF-5A06-3978EF2BD8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4" name="TextBox 2104">
                <a:extLst>
                  <a:ext uri="{FF2B5EF4-FFF2-40B4-BE49-F238E27FC236}">
                    <a16:creationId xmlns:a16="http://schemas.microsoft.com/office/drawing/2014/main" id="{C60AC646-6C0C-C7C0-FFAA-4636641E573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5" name="Group 2105">
              <a:extLst>
                <a:ext uri="{FF2B5EF4-FFF2-40B4-BE49-F238E27FC236}">
                  <a16:creationId xmlns:a16="http://schemas.microsoft.com/office/drawing/2014/main" id="{45DE0EBC-CFAE-16F6-BBD0-7B8ED6EAEC68}"/>
                </a:ext>
              </a:extLst>
            </p:cNvPr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6" name="Freeform 2106">
                <a:extLst>
                  <a:ext uri="{FF2B5EF4-FFF2-40B4-BE49-F238E27FC236}">
                    <a16:creationId xmlns:a16="http://schemas.microsoft.com/office/drawing/2014/main" id="{70019E8E-DEA1-C594-000C-FAF8295C847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7" name="TextBox 2107">
                <a:extLst>
                  <a:ext uri="{FF2B5EF4-FFF2-40B4-BE49-F238E27FC236}">
                    <a16:creationId xmlns:a16="http://schemas.microsoft.com/office/drawing/2014/main" id="{A2562DDE-3BF9-8E35-BE76-7CC68D767D2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8" name="Group 2108">
              <a:extLst>
                <a:ext uri="{FF2B5EF4-FFF2-40B4-BE49-F238E27FC236}">
                  <a16:creationId xmlns:a16="http://schemas.microsoft.com/office/drawing/2014/main" id="{B201DF55-6F8D-80FC-8980-3CF7BFB0C41C}"/>
                </a:ext>
              </a:extLst>
            </p:cNvPr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9" name="Freeform 2109">
                <a:extLst>
                  <a:ext uri="{FF2B5EF4-FFF2-40B4-BE49-F238E27FC236}">
                    <a16:creationId xmlns:a16="http://schemas.microsoft.com/office/drawing/2014/main" id="{DD10667D-29E1-518F-E0CB-EC570ED2A8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0" name="TextBox 2110">
                <a:extLst>
                  <a:ext uri="{FF2B5EF4-FFF2-40B4-BE49-F238E27FC236}">
                    <a16:creationId xmlns:a16="http://schemas.microsoft.com/office/drawing/2014/main" id="{1314A3C4-91DB-AAB1-0D64-20751B363C3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1" name="Group 2111">
              <a:extLst>
                <a:ext uri="{FF2B5EF4-FFF2-40B4-BE49-F238E27FC236}">
                  <a16:creationId xmlns:a16="http://schemas.microsoft.com/office/drawing/2014/main" id="{34D05276-CCC5-04B1-32C6-7EDF1662CEA9}"/>
                </a:ext>
              </a:extLst>
            </p:cNvPr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3" name="Freeform 2113">
                <a:extLst>
                  <a:ext uri="{FF2B5EF4-FFF2-40B4-BE49-F238E27FC236}">
                    <a16:creationId xmlns:a16="http://schemas.microsoft.com/office/drawing/2014/main" id="{65A1AD7B-DBD8-0293-4847-6E32609B7A7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4" name="TextBox 2114">
                <a:extLst>
                  <a:ext uri="{FF2B5EF4-FFF2-40B4-BE49-F238E27FC236}">
                    <a16:creationId xmlns:a16="http://schemas.microsoft.com/office/drawing/2014/main" id="{5E1D37A8-A6C5-E297-1FC5-F9601AEA9F0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5" name="Group 2115">
              <a:extLst>
                <a:ext uri="{FF2B5EF4-FFF2-40B4-BE49-F238E27FC236}">
                  <a16:creationId xmlns:a16="http://schemas.microsoft.com/office/drawing/2014/main" id="{E94A0DB0-0538-19CC-EA91-D6A2324C86CC}"/>
                </a:ext>
              </a:extLst>
            </p:cNvPr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6" name="Freeform 2116">
                <a:extLst>
                  <a:ext uri="{FF2B5EF4-FFF2-40B4-BE49-F238E27FC236}">
                    <a16:creationId xmlns:a16="http://schemas.microsoft.com/office/drawing/2014/main" id="{BB28886C-52DB-0448-77ED-063BFBF9E64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7" name="TextBox 2117">
                <a:extLst>
                  <a:ext uri="{FF2B5EF4-FFF2-40B4-BE49-F238E27FC236}">
                    <a16:creationId xmlns:a16="http://schemas.microsoft.com/office/drawing/2014/main" id="{9F90642F-7CDE-200B-BD9B-06596F53425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8" name="Group 2118">
              <a:extLst>
                <a:ext uri="{FF2B5EF4-FFF2-40B4-BE49-F238E27FC236}">
                  <a16:creationId xmlns:a16="http://schemas.microsoft.com/office/drawing/2014/main" id="{ACD364F0-8EF0-05D4-B9E7-0645D254DD17}"/>
                </a:ext>
              </a:extLst>
            </p:cNvPr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9" name="Freeform 2119">
                <a:extLst>
                  <a:ext uri="{FF2B5EF4-FFF2-40B4-BE49-F238E27FC236}">
                    <a16:creationId xmlns:a16="http://schemas.microsoft.com/office/drawing/2014/main" id="{6C5348A8-B10C-F9B5-2875-6EFD1DA71DD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0" name="TextBox 2120">
                <a:extLst>
                  <a:ext uri="{FF2B5EF4-FFF2-40B4-BE49-F238E27FC236}">
                    <a16:creationId xmlns:a16="http://schemas.microsoft.com/office/drawing/2014/main" id="{B07A8836-BEAA-B366-F15B-A8B6FD0150E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1" name="Group 2121">
              <a:extLst>
                <a:ext uri="{FF2B5EF4-FFF2-40B4-BE49-F238E27FC236}">
                  <a16:creationId xmlns:a16="http://schemas.microsoft.com/office/drawing/2014/main" id="{41F8EEAA-8DB3-22C0-C897-BC7E0A0A4B33}"/>
                </a:ext>
              </a:extLst>
            </p:cNvPr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2" name="Freeform 2122">
                <a:extLst>
                  <a:ext uri="{FF2B5EF4-FFF2-40B4-BE49-F238E27FC236}">
                    <a16:creationId xmlns:a16="http://schemas.microsoft.com/office/drawing/2014/main" id="{CA4AB1FF-6311-E187-8A1E-0B62A0C603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3" name="TextBox 2123">
                <a:extLst>
                  <a:ext uri="{FF2B5EF4-FFF2-40B4-BE49-F238E27FC236}">
                    <a16:creationId xmlns:a16="http://schemas.microsoft.com/office/drawing/2014/main" id="{3FE04DFC-0898-932E-EA40-0EB002AF125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4" name="Group 2124">
              <a:extLst>
                <a:ext uri="{FF2B5EF4-FFF2-40B4-BE49-F238E27FC236}">
                  <a16:creationId xmlns:a16="http://schemas.microsoft.com/office/drawing/2014/main" id="{80006A29-EFA2-8E35-2274-0EC93EC9B706}"/>
                </a:ext>
              </a:extLst>
            </p:cNvPr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5" name="Freeform 2125">
                <a:extLst>
                  <a:ext uri="{FF2B5EF4-FFF2-40B4-BE49-F238E27FC236}">
                    <a16:creationId xmlns:a16="http://schemas.microsoft.com/office/drawing/2014/main" id="{B90CECDF-20E7-0F6F-45E6-D426745652B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6" name="TextBox 2126">
                <a:extLst>
                  <a:ext uri="{FF2B5EF4-FFF2-40B4-BE49-F238E27FC236}">
                    <a16:creationId xmlns:a16="http://schemas.microsoft.com/office/drawing/2014/main" id="{8B5DC1BA-38B4-DFB7-30D5-AAD730CEFFA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7" name="Group 2127">
              <a:extLst>
                <a:ext uri="{FF2B5EF4-FFF2-40B4-BE49-F238E27FC236}">
                  <a16:creationId xmlns:a16="http://schemas.microsoft.com/office/drawing/2014/main" id="{FA0B8420-E820-182F-A40D-00ECC383D91E}"/>
                </a:ext>
              </a:extLst>
            </p:cNvPr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8" name="Freeform 2128">
                <a:extLst>
                  <a:ext uri="{FF2B5EF4-FFF2-40B4-BE49-F238E27FC236}">
                    <a16:creationId xmlns:a16="http://schemas.microsoft.com/office/drawing/2014/main" id="{2A9631EA-E89E-43D9-B98E-6597719164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9" name="TextBox 2129">
                <a:extLst>
                  <a:ext uri="{FF2B5EF4-FFF2-40B4-BE49-F238E27FC236}">
                    <a16:creationId xmlns:a16="http://schemas.microsoft.com/office/drawing/2014/main" id="{400E5F77-4C54-5039-57E8-69631EFE02C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0" name="Group 2130">
              <a:extLst>
                <a:ext uri="{FF2B5EF4-FFF2-40B4-BE49-F238E27FC236}">
                  <a16:creationId xmlns:a16="http://schemas.microsoft.com/office/drawing/2014/main" id="{BF4F44FE-C22D-38EB-8EF7-2201D21BCDB4}"/>
                </a:ext>
              </a:extLst>
            </p:cNvPr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1" name="Freeform 2131">
                <a:extLst>
                  <a:ext uri="{FF2B5EF4-FFF2-40B4-BE49-F238E27FC236}">
                    <a16:creationId xmlns:a16="http://schemas.microsoft.com/office/drawing/2014/main" id="{A57ABD7B-A1BF-AF99-8B4D-705D3B16C49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2" name="TextBox 2132">
                <a:extLst>
                  <a:ext uri="{FF2B5EF4-FFF2-40B4-BE49-F238E27FC236}">
                    <a16:creationId xmlns:a16="http://schemas.microsoft.com/office/drawing/2014/main" id="{DEAF4801-62CA-4698-99B9-FA786C328A8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3" name="Group 2133">
              <a:extLst>
                <a:ext uri="{FF2B5EF4-FFF2-40B4-BE49-F238E27FC236}">
                  <a16:creationId xmlns:a16="http://schemas.microsoft.com/office/drawing/2014/main" id="{028D4EBA-03D4-73D1-38B3-D84185CC522B}"/>
                </a:ext>
              </a:extLst>
            </p:cNvPr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4" name="Freeform 2134">
                <a:extLst>
                  <a:ext uri="{FF2B5EF4-FFF2-40B4-BE49-F238E27FC236}">
                    <a16:creationId xmlns:a16="http://schemas.microsoft.com/office/drawing/2014/main" id="{509C7E00-D0A3-E026-0FFA-57E9F11E81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5" name="TextBox 2135">
                <a:extLst>
                  <a:ext uri="{FF2B5EF4-FFF2-40B4-BE49-F238E27FC236}">
                    <a16:creationId xmlns:a16="http://schemas.microsoft.com/office/drawing/2014/main" id="{292DD3BC-1187-449E-3494-66C5ED8E05A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6" name="Group 2136">
              <a:extLst>
                <a:ext uri="{FF2B5EF4-FFF2-40B4-BE49-F238E27FC236}">
                  <a16:creationId xmlns:a16="http://schemas.microsoft.com/office/drawing/2014/main" id="{5A961EAD-C2DF-D5EB-4BE4-EBB152DAAE18}"/>
                </a:ext>
              </a:extLst>
            </p:cNvPr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7" name="Freeform 2137">
                <a:extLst>
                  <a:ext uri="{FF2B5EF4-FFF2-40B4-BE49-F238E27FC236}">
                    <a16:creationId xmlns:a16="http://schemas.microsoft.com/office/drawing/2014/main" id="{35678EF1-7E67-739E-3E4B-579BAE92EFD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8" name="TextBox 2138">
                <a:extLst>
                  <a:ext uri="{FF2B5EF4-FFF2-40B4-BE49-F238E27FC236}">
                    <a16:creationId xmlns:a16="http://schemas.microsoft.com/office/drawing/2014/main" id="{25A992A6-3B9D-8FB0-BCB8-5EF6C034477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9" name="Group 2139">
              <a:extLst>
                <a:ext uri="{FF2B5EF4-FFF2-40B4-BE49-F238E27FC236}">
                  <a16:creationId xmlns:a16="http://schemas.microsoft.com/office/drawing/2014/main" id="{871601EF-800A-8F1F-6CC5-E32EEB54D3F9}"/>
                </a:ext>
              </a:extLst>
            </p:cNvPr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40" name="Freeform 2140">
                <a:extLst>
                  <a:ext uri="{FF2B5EF4-FFF2-40B4-BE49-F238E27FC236}">
                    <a16:creationId xmlns:a16="http://schemas.microsoft.com/office/drawing/2014/main" id="{E4880FF5-D18C-B10B-05A6-9A0C9DDAC7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1" name="TextBox 2141">
                <a:extLst>
                  <a:ext uri="{FF2B5EF4-FFF2-40B4-BE49-F238E27FC236}">
                    <a16:creationId xmlns:a16="http://schemas.microsoft.com/office/drawing/2014/main" id="{5451B12A-2E89-8452-34C7-55004141D9D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2" name="Group 2142">
              <a:extLst>
                <a:ext uri="{FF2B5EF4-FFF2-40B4-BE49-F238E27FC236}">
                  <a16:creationId xmlns:a16="http://schemas.microsoft.com/office/drawing/2014/main" id="{635DAA85-8B54-5C60-6FCA-2E484B5EC937}"/>
                </a:ext>
              </a:extLst>
            </p:cNvPr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3" name="Freeform 2143">
                <a:extLst>
                  <a:ext uri="{FF2B5EF4-FFF2-40B4-BE49-F238E27FC236}">
                    <a16:creationId xmlns:a16="http://schemas.microsoft.com/office/drawing/2014/main" id="{9563D8C2-67C4-779A-8728-49EC12AA286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4" name="TextBox 2144">
                <a:extLst>
                  <a:ext uri="{FF2B5EF4-FFF2-40B4-BE49-F238E27FC236}">
                    <a16:creationId xmlns:a16="http://schemas.microsoft.com/office/drawing/2014/main" id="{1FCC93F0-94A5-3828-BFD4-87DF07AB5F1D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5" name="Group 2145">
              <a:extLst>
                <a:ext uri="{FF2B5EF4-FFF2-40B4-BE49-F238E27FC236}">
                  <a16:creationId xmlns:a16="http://schemas.microsoft.com/office/drawing/2014/main" id="{B980A115-625E-7BE2-054D-FF0931FE290A}"/>
                </a:ext>
              </a:extLst>
            </p:cNvPr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6" name="Freeform 2146">
                <a:extLst>
                  <a:ext uri="{FF2B5EF4-FFF2-40B4-BE49-F238E27FC236}">
                    <a16:creationId xmlns:a16="http://schemas.microsoft.com/office/drawing/2014/main" id="{3DCA72C9-796B-2F9B-45C7-857BFEAE833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7" name="TextBox 2147">
                <a:extLst>
                  <a:ext uri="{FF2B5EF4-FFF2-40B4-BE49-F238E27FC236}">
                    <a16:creationId xmlns:a16="http://schemas.microsoft.com/office/drawing/2014/main" id="{B66A3170-DFDF-44B7-D615-54946DB8CC3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8" name="Group 2148">
              <a:extLst>
                <a:ext uri="{FF2B5EF4-FFF2-40B4-BE49-F238E27FC236}">
                  <a16:creationId xmlns:a16="http://schemas.microsoft.com/office/drawing/2014/main" id="{14744C42-2705-C626-8D64-6F73DAC79691}"/>
                </a:ext>
              </a:extLst>
            </p:cNvPr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9" name="Freeform 2149">
                <a:extLst>
                  <a:ext uri="{FF2B5EF4-FFF2-40B4-BE49-F238E27FC236}">
                    <a16:creationId xmlns:a16="http://schemas.microsoft.com/office/drawing/2014/main" id="{4E889461-59A9-4C8F-CF5B-1994925B20E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0" name="TextBox 2150">
                <a:extLst>
                  <a:ext uri="{FF2B5EF4-FFF2-40B4-BE49-F238E27FC236}">
                    <a16:creationId xmlns:a16="http://schemas.microsoft.com/office/drawing/2014/main" id="{81033744-BFF8-9BFF-EE54-A94F14C41CA4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1" name="Group 2151">
              <a:extLst>
                <a:ext uri="{FF2B5EF4-FFF2-40B4-BE49-F238E27FC236}">
                  <a16:creationId xmlns:a16="http://schemas.microsoft.com/office/drawing/2014/main" id="{50A47AD7-371A-E3C9-16C0-5DBD537973F9}"/>
                </a:ext>
              </a:extLst>
            </p:cNvPr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2" name="Freeform 2152">
                <a:extLst>
                  <a:ext uri="{FF2B5EF4-FFF2-40B4-BE49-F238E27FC236}">
                    <a16:creationId xmlns:a16="http://schemas.microsoft.com/office/drawing/2014/main" id="{FFA348BE-D941-1F1A-3C81-E65429B58A4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3" name="TextBox 2153">
                <a:extLst>
                  <a:ext uri="{FF2B5EF4-FFF2-40B4-BE49-F238E27FC236}">
                    <a16:creationId xmlns:a16="http://schemas.microsoft.com/office/drawing/2014/main" id="{D0189F75-16A4-DEBA-1471-E1AD257E12A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4" name="Group 2154">
              <a:extLst>
                <a:ext uri="{FF2B5EF4-FFF2-40B4-BE49-F238E27FC236}">
                  <a16:creationId xmlns:a16="http://schemas.microsoft.com/office/drawing/2014/main" id="{075155A2-4978-4925-3A67-8A41F41EF677}"/>
                </a:ext>
              </a:extLst>
            </p:cNvPr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5" name="Freeform 2155">
                <a:extLst>
                  <a:ext uri="{FF2B5EF4-FFF2-40B4-BE49-F238E27FC236}">
                    <a16:creationId xmlns:a16="http://schemas.microsoft.com/office/drawing/2014/main" id="{3813F8D1-35FF-4B70-0D69-7AA2E0B742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6" name="TextBox 2156">
                <a:extLst>
                  <a:ext uri="{FF2B5EF4-FFF2-40B4-BE49-F238E27FC236}">
                    <a16:creationId xmlns:a16="http://schemas.microsoft.com/office/drawing/2014/main" id="{3AE656E0-3150-A3EF-93EB-A9936237982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7" name="Group 2157">
              <a:extLst>
                <a:ext uri="{FF2B5EF4-FFF2-40B4-BE49-F238E27FC236}">
                  <a16:creationId xmlns:a16="http://schemas.microsoft.com/office/drawing/2014/main" id="{EA2314DD-0E29-7F65-E0E5-EA7BA94004FE}"/>
                </a:ext>
              </a:extLst>
            </p:cNvPr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8" name="Freeform 2158">
                <a:extLst>
                  <a:ext uri="{FF2B5EF4-FFF2-40B4-BE49-F238E27FC236}">
                    <a16:creationId xmlns:a16="http://schemas.microsoft.com/office/drawing/2014/main" id="{C5628AD6-7017-C564-E6C2-FFBDC0BC6E2A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9" name="TextBox 2159">
                <a:extLst>
                  <a:ext uri="{FF2B5EF4-FFF2-40B4-BE49-F238E27FC236}">
                    <a16:creationId xmlns:a16="http://schemas.microsoft.com/office/drawing/2014/main" id="{4DE514E2-D85A-D572-9F86-415DEEE7F1F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0" name="Group 2160">
              <a:extLst>
                <a:ext uri="{FF2B5EF4-FFF2-40B4-BE49-F238E27FC236}">
                  <a16:creationId xmlns:a16="http://schemas.microsoft.com/office/drawing/2014/main" id="{E4CBD1AD-8C26-4219-24FF-325D4D77E4A8}"/>
                </a:ext>
              </a:extLst>
            </p:cNvPr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1" name="Freeform 2161">
                <a:extLst>
                  <a:ext uri="{FF2B5EF4-FFF2-40B4-BE49-F238E27FC236}">
                    <a16:creationId xmlns:a16="http://schemas.microsoft.com/office/drawing/2014/main" id="{C338534A-D760-EA86-A47D-AF80F176AA8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2" name="TextBox 2162">
                <a:extLst>
                  <a:ext uri="{FF2B5EF4-FFF2-40B4-BE49-F238E27FC236}">
                    <a16:creationId xmlns:a16="http://schemas.microsoft.com/office/drawing/2014/main" id="{82E86DFB-C2EF-C33D-6DB2-0DC23A0CE67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3" name="Group 2163">
              <a:extLst>
                <a:ext uri="{FF2B5EF4-FFF2-40B4-BE49-F238E27FC236}">
                  <a16:creationId xmlns:a16="http://schemas.microsoft.com/office/drawing/2014/main" id="{B039ABEC-A57B-6DE4-0490-DD923B0E5934}"/>
                </a:ext>
              </a:extLst>
            </p:cNvPr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4" name="Freeform 2164">
                <a:extLst>
                  <a:ext uri="{FF2B5EF4-FFF2-40B4-BE49-F238E27FC236}">
                    <a16:creationId xmlns:a16="http://schemas.microsoft.com/office/drawing/2014/main" id="{78CD0A33-77F2-8518-9E7F-3C1DAC50ADA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5" name="TextBox 2165">
                <a:extLst>
                  <a:ext uri="{FF2B5EF4-FFF2-40B4-BE49-F238E27FC236}">
                    <a16:creationId xmlns:a16="http://schemas.microsoft.com/office/drawing/2014/main" id="{9255C959-D82A-91CF-F960-0C6D7F1E202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6" name="TextBox 2166">
            <a:extLst>
              <a:ext uri="{FF2B5EF4-FFF2-40B4-BE49-F238E27FC236}">
                <a16:creationId xmlns:a16="http://schemas.microsoft.com/office/drawing/2014/main" id="{294EAA71-3238-E878-9994-711B6CDE1599}"/>
              </a:ext>
            </a:extLst>
          </p:cNvPr>
          <p:cNvSpPr txBox="1"/>
          <p:nvPr/>
        </p:nvSpPr>
        <p:spPr>
          <a:xfrm>
            <a:off x="668051" y="337101"/>
            <a:ext cx="11358288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 YN EIN HAFONYDD</a:t>
            </a:r>
          </a:p>
        </p:txBody>
      </p:sp>
    </p:spTree>
    <p:extLst>
      <p:ext uri="{BB962C8B-B14F-4D97-AF65-F5344CB8AC3E}">
        <p14:creationId xmlns:p14="http://schemas.microsoft.com/office/powerpoint/2010/main" val="242432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FA58740A-92F1-A729-2DFE-1E96168C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68051" y="1191964"/>
            <a:ext cx="104766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50930" y="337101"/>
            <a:ext cx="1067344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7 KEY RIVER INVERTEBRATES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9070480" y="6814203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8"/>
                </a:lnTo>
                <a:lnTo>
                  <a:pt x="0" y="2654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1723</Words>
  <Application>Microsoft Macintosh PowerPoint</Application>
  <PresentationFormat>Custom</PresentationFormat>
  <Paragraphs>338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Calibri</vt:lpstr>
      <vt:lpstr>Arial</vt:lpstr>
      <vt:lpstr>Raleway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dc:creator>Emma Withers</dc:creator>
  <cp:lastModifiedBy>Lowri Richards (Student)</cp:lastModifiedBy>
  <cp:revision>9</cp:revision>
  <dcterms:created xsi:type="dcterms:W3CDTF">2006-08-16T00:00:00Z</dcterms:created>
  <dcterms:modified xsi:type="dcterms:W3CDTF">2026-03-02T22:19:43Z</dcterms:modified>
  <dc:identifier>DAG2sT88vVI</dc:identifier>
</cp:coreProperties>
</file>