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9" r:id="rId3"/>
    <p:sldId id="278" r:id="rId4"/>
    <p:sldId id="280" r:id="rId5"/>
    <p:sldId id="257" r:id="rId6"/>
    <p:sldId id="281" r:id="rId7"/>
    <p:sldId id="258" r:id="rId8"/>
    <p:sldId id="282" r:id="rId9"/>
    <p:sldId id="259" r:id="rId10"/>
    <p:sldId id="283" r:id="rId11"/>
    <p:sldId id="260" r:id="rId12"/>
    <p:sldId id="284" r:id="rId13"/>
    <p:sldId id="261" r:id="rId14"/>
    <p:sldId id="285" r:id="rId15"/>
    <p:sldId id="262" r:id="rId16"/>
    <p:sldId id="286" r:id="rId17"/>
    <p:sldId id="263" r:id="rId18"/>
    <p:sldId id="287" r:id="rId19"/>
    <p:sldId id="264" r:id="rId20"/>
    <p:sldId id="288" r:id="rId21"/>
  </p:sldIdLst>
  <p:sldSz cx="18288000" cy="10287000"/>
  <p:notesSz cx="6858000" cy="9144000"/>
  <p:embeddedFontLst>
    <p:embeddedFont>
      <p:font typeface="Raleway" pitchFamily="2" charset="77"/>
      <p:regular r:id="rId22"/>
      <p:bold r:id="rId23"/>
      <p:italic r:id="rId24"/>
      <p:boldItalic r:id="rId25"/>
    </p:embeddedFont>
    <p:embeddedFont>
      <p:font typeface="Raleway Bold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574" autoAdjust="0"/>
  </p:normalViewPr>
  <p:slideViewPr>
    <p:cSldViewPr>
      <p:cViewPr varScale="1">
        <p:scale>
          <a:sx n="62" d="100"/>
          <a:sy n="62" d="100"/>
        </p:scale>
        <p:origin x="216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8240FED-B774-9B65-D10A-E4164C43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094643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0" y="1916470"/>
            <a:ext cx="9237949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HEALTH</a:t>
            </a:r>
            <a:endParaRPr lang="en-US" sz="9855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68050" y="3718877"/>
            <a:ext cx="62661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2F19-5BCF-847A-DE7E-8F2FF58A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8FDF1F-E241-ACE7-391C-101D77C6748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8F1672-AE01-76E8-4D6A-A12B608B704D}"/>
              </a:ext>
            </a:extLst>
          </p:cNvPr>
          <p:cNvSpPr/>
          <p:nvPr/>
        </p:nvSpPr>
        <p:spPr>
          <a:xfrm>
            <a:off x="6565389" y="-119836"/>
            <a:ext cx="14866909" cy="10406836"/>
          </a:xfrm>
          <a:custGeom>
            <a:avLst/>
            <a:gdLst/>
            <a:ahLst/>
            <a:cxnLst/>
            <a:rect l="l" t="t" r="r" b="b"/>
            <a:pathLst>
              <a:path w="14866909" h="10406836">
                <a:moveTo>
                  <a:pt x="0" y="0"/>
                </a:moveTo>
                <a:lnTo>
                  <a:pt x="14866909" y="0"/>
                </a:lnTo>
                <a:lnTo>
                  <a:pt x="14866909" y="10406836"/>
                </a:lnTo>
                <a:lnTo>
                  <a:pt x="0" y="1040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E1366E-00B6-A58C-993A-6B8F5B52152D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8D07367-62AC-E0E6-825F-14063D4AED68}"/>
              </a:ext>
            </a:extLst>
          </p:cNvPr>
          <p:cNvSpPr/>
          <p:nvPr/>
        </p:nvSpPr>
        <p:spPr>
          <a:xfrm>
            <a:off x="0" y="-119836"/>
            <a:ext cx="7924800" cy="10406836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3655F96-D9E9-36A6-A397-80F292F248A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EF2F539-71EC-BFBA-5F10-3CA09326BA4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0F80AED-3BA2-273C-AD6A-EE4F10694E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BDA8AD7-47FA-E8B0-7A79-B92788B5CEE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624D7A1-D7D9-946A-B72B-F9988D9B526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29D68FB-D2EB-2681-9E54-0A04324A5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7DA9AE3-F537-39FF-5D34-9738848472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64C5E24-8FAF-C5E3-60F3-E6EEF99A758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E9F4125-64F8-3A87-F53D-1E16FE6611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4BCE634-0F07-B21F-820F-3889CD43332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B40E4A1-A7EF-3432-4ED6-2CAEDAD1F08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98D1036-804C-E3A9-3936-6209C20251E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90B0A81-8D41-1693-AE82-9F46D060CFD9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819B22D-8589-7B90-3211-B7815CC81E71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503797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687300">
                <a:moveTo>
                  <a:pt x="0" y="0"/>
                </a:moveTo>
                <a:lnTo>
                  <a:pt x="18288000" y="0"/>
                </a:lnTo>
                <a:lnTo>
                  <a:pt x="18288000" y="12687300"/>
                </a:lnTo>
                <a:lnTo>
                  <a:pt x="0" y="1268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A88ADF-D20E-1B76-BC6E-6AC44D568F85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6FD1-A590-2F1F-7975-A82A4E8F5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BF4D80-45E3-50E2-AE9B-0F6BAC6882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B11F0E-A5B3-28D3-8BC4-7624BF5CC447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9FDBD6-0F75-FFD2-74F0-CA98F1FD575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687300">
                <a:moveTo>
                  <a:pt x="0" y="0"/>
                </a:moveTo>
                <a:lnTo>
                  <a:pt x="18288000" y="0"/>
                </a:lnTo>
                <a:lnTo>
                  <a:pt x="18288000" y="12687300"/>
                </a:lnTo>
                <a:lnTo>
                  <a:pt x="0" y="1268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F13F372-FA2A-7380-BE6F-41BDCD0BBDD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9A1240A-828C-0340-C45E-D22B1778233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D68CDA2-3515-479A-9EA7-99E0307D5C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A7AB9DE6-CF9D-D208-10C5-8653E71FF7F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64897F9-18A5-BBE4-E9F9-712B303A720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ABA795D1-203B-CA12-2708-DC5800E3C4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E55624F-4BD9-F31F-664A-7655A48AC11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E4B70EA-BA92-E0E3-D9E2-DD7F0D54E30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CF05974-A11D-E80C-1CED-4DCB4C75D5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70C89B38-9B5E-6BB6-29CC-BE06DFFA6C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E9E96A-47B0-9620-AFDB-7937247031A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2DE2DF1-5103-9288-015D-FEFDCE4DAFC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B74AEB-43E1-E352-0728-04866F5CCFA8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357E115-A385-E035-14A8-C233855FC9FB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53900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720EFD-E9DE-186E-2348-904D8B09E7E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A616CC27-2F92-9272-CDD8-0611DF3D0F78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44840-5656-37FD-352F-2FB920F2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480CCB-68D7-56D0-A478-FA85C51A4AE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09B664-52E1-ACE1-BC4C-0DA36455E62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7AA279-D7B5-4073-8B39-0C841A64AD9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61D3D79-555A-A18B-99C0-162AFE4F1A8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B2A2A986-A37E-6622-CDBB-7BBD4C87DE2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FD1B958-553E-3EC3-755D-3C13563221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6D58D6D-E598-45E0-4B99-5858C890E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4324968-7223-BA7B-2549-73389004581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22F278E-92BD-794B-6288-91F42CEADA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301D150-331C-1290-95C0-2EECF2A155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149503B-4DFD-FEFA-31CF-5491682D17E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963DD1F-FCC6-A859-96F7-26087468C8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40C0C1D-17F7-D6D5-FBD5-BABE4EA2680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981D244-7DA6-F742-75F0-A5874773F30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24F7A52-324D-4222-957E-8FDBF27EAA0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9793776-38C1-1019-A1A5-165D060A57E6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C10722B-D374-B402-9DC5-C0B2886C5008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46300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97276" cy="10440454"/>
          </a:xfrm>
          <a:custGeom>
            <a:avLst/>
            <a:gdLst/>
            <a:ahLst/>
            <a:cxnLst/>
            <a:rect l="l" t="t" r="r" b="b"/>
            <a:pathLst>
              <a:path w="18397276" h="10440454">
                <a:moveTo>
                  <a:pt x="0" y="0"/>
                </a:moveTo>
                <a:lnTo>
                  <a:pt x="18397276" y="0"/>
                </a:lnTo>
                <a:lnTo>
                  <a:pt x="18397276" y="10440454"/>
                </a:lnTo>
                <a:lnTo>
                  <a:pt x="0" y="10440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3BF019-DBD7-7852-AFDB-3CB4D230C8A1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1DBE915A-35BA-CE12-3F54-D86655137C8F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B297-CDD3-63A1-F4CE-0D6F61BF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9FDC4E-3713-F5BE-4DC7-353F437159F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B589C1F-2C00-7D98-A8F0-CFA1681CE04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D11D83-3FF4-33BD-F985-2CD7962B67C4}"/>
              </a:ext>
            </a:extLst>
          </p:cNvPr>
          <p:cNvSpPr/>
          <p:nvPr/>
        </p:nvSpPr>
        <p:spPr>
          <a:xfrm>
            <a:off x="0" y="0"/>
            <a:ext cx="18397276" cy="10440454"/>
          </a:xfrm>
          <a:custGeom>
            <a:avLst/>
            <a:gdLst/>
            <a:ahLst/>
            <a:cxnLst/>
            <a:rect l="l" t="t" r="r" b="b"/>
            <a:pathLst>
              <a:path w="18397276" h="10440454">
                <a:moveTo>
                  <a:pt x="0" y="0"/>
                </a:moveTo>
                <a:lnTo>
                  <a:pt x="18397276" y="0"/>
                </a:lnTo>
                <a:lnTo>
                  <a:pt x="18397276" y="10440454"/>
                </a:lnTo>
                <a:lnTo>
                  <a:pt x="0" y="10440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C244AC7-56FD-6CCB-5040-D79A5B66ABB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AE2C7D0-A33E-DB9C-D6C6-297DE69259A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8F5E8FE-06A2-56CB-DB92-2A999CF1E6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982FA30-050B-0597-2D6B-B022D5E2CF9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BCA585E-D894-CA50-B72B-C2FE27D4E14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7849E1F-60C6-668A-B618-39CAB0D50E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79E5121-89AB-F63B-079E-4219B0B2FF0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8023E74-32DA-B7E0-7BAC-2E63F9F01D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FA5AD5E-45B8-7007-0E15-A9DB25125C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43C1F845-1523-B077-5B6A-17BB965BABB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05E471B-19C7-7327-4B8C-050D84BE6FB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729A65A-7E8A-241B-7D3D-078155F5ECF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E34ECB-08D8-861C-5BA3-E59551C52310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BD2D80D-C483-ACCD-FF9D-FE805E6E8915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186286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47175" cy="10287000"/>
          </a:xfrm>
          <a:custGeom>
            <a:avLst/>
            <a:gdLst/>
            <a:ahLst/>
            <a:cxnLst/>
            <a:rect l="l" t="t" r="r" b="b"/>
            <a:pathLst>
              <a:path w="18347175" h="12636617">
                <a:moveTo>
                  <a:pt x="0" y="0"/>
                </a:moveTo>
                <a:lnTo>
                  <a:pt x="18347175" y="0"/>
                </a:lnTo>
                <a:lnTo>
                  <a:pt x="18347175" y="12636617"/>
                </a:lnTo>
                <a:lnTo>
                  <a:pt x="0" y="1263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11" b="-6530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14174A-1C2D-DE6D-608C-471395FC5E49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4A692835-2041-38B7-014D-51B81575485D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1321D-33A4-279E-2CCB-E1156C7F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682138-82F8-34B9-61E6-5C3A3278C01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6E7856-ED25-6CE9-3367-81A4F6201E14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631BC2-682A-CF8F-E7A3-5D32228CE6ED}"/>
              </a:ext>
            </a:extLst>
          </p:cNvPr>
          <p:cNvSpPr/>
          <p:nvPr/>
        </p:nvSpPr>
        <p:spPr>
          <a:xfrm>
            <a:off x="0" y="0"/>
            <a:ext cx="18347175" cy="10287000"/>
          </a:xfrm>
          <a:custGeom>
            <a:avLst/>
            <a:gdLst/>
            <a:ahLst/>
            <a:cxnLst/>
            <a:rect l="l" t="t" r="r" b="b"/>
            <a:pathLst>
              <a:path w="18347175" h="12636617">
                <a:moveTo>
                  <a:pt x="0" y="0"/>
                </a:moveTo>
                <a:lnTo>
                  <a:pt x="18347175" y="0"/>
                </a:lnTo>
                <a:lnTo>
                  <a:pt x="18347175" y="12636617"/>
                </a:lnTo>
                <a:lnTo>
                  <a:pt x="0" y="1263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11" b="-6530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885AE4C-127D-8855-6C1C-FE9528117CC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2369DF3-657B-89B0-84EE-B5D8EE81557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33FBB9C-5DB2-224E-82A5-6FF013EA83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228CE7B5-AE76-ABFE-63F8-B1DA01E388E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67D8D11-991E-2AC9-02CA-15DCE33248F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7A44382B-5CBF-A0DD-0370-77BD003C1F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1E55582-D5C0-4A04-373D-3CD7DEEBBB9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4C76406-49FF-8899-35E7-092D413345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8348A3CF-F2F4-C8C3-042D-0475C0CE18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6C417AAD-1D45-C842-46CC-987261EB62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8CA6E88-AA55-ED6F-AF87-F609B80B1CB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9F9A567-7DE7-B43D-0848-0D66E3C2E7D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C48F35-9038-9EC1-A449-BBC3C9B07D4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6B6A1EF7-B698-E965-C1ED-67454369F667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154206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88572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68051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ACTIVITY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1" y="2426125"/>
            <a:ext cx="8219625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Its time for you to protect your river...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7366-1110-7552-783C-20361398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BDFEF3DC-63D4-F7D5-9DF6-7638E9165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FDCD04F-D7BF-C9D4-6F01-FF008357A66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C98A1EE-F241-F252-22F1-43F3D089BB76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87CEC54-D89B-7DAC-AFD8-1DE8044D0D69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040A2D3-5B48-DB33-878F-AD36D0CA0D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E4365CB-A266-E127-FF41-D137C36F699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8216805-ADCA-91BF-3BC7-CB6CD93EA8D5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39E67C5-931D-2310-274B-592953EC6F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B7E0489-AC9D-5142-2A42-170C55BB145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3FC5263-055C-54F2-63D3-6CA2E01B261C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4390382-E765-DD6C-74F0-8055DBCF9C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D7E6C66E-B6D4-C6BB-CC25-A27E1163B43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1C6ECB5-981A-A708-3D41-7ED526B50FD8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79CCB25-1129-70AD-4D93-1E3BAD60E928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A1E1825-2EDB-EE04-1891-59826B06EB8A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306CF923-AF32-C0DC-8D74-8297950A19BF}"/>
              </a:ext>
            </a:extLst>
          </p:cNvPr>
          <p:cNvSpPr/>
          <p:nvPr/>
        </p:nvSpPr>
        <p:spPr>
          <a:xfrm>
            <a:off x="668051" y="3587420"/>
            <a:ext cx="1094643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7443590-3F70-6279-FD55-78304FE28DE2}"/>
              </a:ext>
            </a:extLst>
          </p:cNvPr>
          <p:cNvSpPr txBox="1"/>
          <p:nvPr/>
        </p:nvSpPr>
        <p:spPr>
          <a:xfrm>
            <a:off x="668050" y="1916470"/>
            <a:ext cx="9237949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IECHYD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C6699B3C-7086-8B3F-E1E8-BE84896CE5F5}"/>
              </a:ext>
            </a:extLst>
          </p:cNvPr>
          <p:cNvSpPr txBox="1"/>
          <p:nvPr/>
        </p:nvSpPr>
        <p:spPr>
          <a:xfrm>
            <a:off x="668050" y="3718877"/>
            <a:ext cx="7147071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DEFNYDD GWEITHDY</a:t>
            </a:r>
          </a:p>
        </p:txBody>
      </p:sp>
    </p:spTree>
    <p:extLst>
      <p:ext uri="{BB962C8B-B14F-4D97-AF65-F5344CB8AC3E}">
        <p14:creationId xmlns:p14="http://schemas.microsoft.com/office/powerpoint/2010/main" val="221814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714C6-99EB-17CC-CD1E-83DF6756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D912A2-88D9-8FA3-EF27-403BE11A6313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418EEC-6362-452A-D71A-3182614FD69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7911863-119E-10D5-8D8A-F9727E34ACF0}"/>
              </a:ext>
            </a:extLst>
          </p:cNvPr>
          <p:cNvSpPr/>
          <p:nvPr/>
        </p:nvSpPr>
        <p:spPr>
          <a:xfrm>
            <a:off x="668051" y="1191964"/>
            <a:ext cx="388572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6E2C2F9-A1BA-FB1E-FD6F-6C1DBB1A748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4D0E933-B974-78D5-65EB-0398267DAA3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96F94D9-60FC-38A9-A0C4-5501FE4AF80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0157199-3B92-0322-86C2-CCF8A984B63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BA5EE27-EFC3-5A2A-3F4A-4D88065ACE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2D412B40-482C-5EAD-C035-38596C1277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7D27878-25BB-9CEA-375A-99D8FA0D5DE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AB9777D5-0AD3-17DD-418C-133C7C85258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910875A-5E97-FE37-140D-6D768928A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0F4A985-D3A0-3FAC-66D4-B6E3501FA6B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482F54A-0385-48C3-3DCE-654E75624EF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8538B02-4FFB-815E-CC41-F72E1740238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7D4A6B3A-90F4-C81D-BE5F-97C62F3DDAD2}"/>
              </a:ext>
            </a:extLst>
          </p:cNvPr>
          <p:cNvSpPr txBox="1"/>
          <p:nvPr/>
        </p:nvSpPr>
        <p:spPr>
          <a:xfrm>
            <a:off x="668050" y="337101"/>
            <a:ext cx="55803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A2A790A3-EC2E-C164-FD02-9E654121EF87}"/>
              </a:ext>
            </a:extLst>
          </p:cNvPr>
          <p:cNvSpPr txBox="1"/>
          <p:nvPr/>
        </p:nvSpPr>
        <p:spPr>
          <a:xfrm>
            <a:off x="668051" y="2426125"/>
            <a:ext cx="8219625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Mae’n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amser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chi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amddiffyn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34273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Be able to visually identify types of water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where different pollutions come from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Identify prevention methods to protect a rivers’ health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FA10350-D3CA-2B95-196B-26921EF1007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2BAFC26E-9E6A-866D-16D7-DD4D7F128CE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8483B051-2880-F187-09E9-D87B134178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C1175CB0-8679-C1F1-2437-3E49BD9A01E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7DB1DA98-648A-AB40-B907-CC0BC87E6FE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B7E07A5-8229-8100-6420-8047D35B16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D37229B-D554-B603-7680-3B412A51597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309A2301-17EC-E99E-E767-4D9B23A5963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28B8E58B-AE99-7589-32B6-867B4D6530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1AEF61A1-3466-93FC-2F60-D567351D425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2344DA20-5454-4E55-4357-5ABC863B663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2AF3456A-CB5F-E06A-02F8-C02F337B1F3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8A41-E1EA-BCDD-F4FD-7823F71B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656FF5-9CC5-10FA-61F3-6A1ABEAB8138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04C7A-EE8C-F130-3F7E-F4095E38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5C0593F-5B38-D6B9-0050-88C46B9FCF83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C18F23F-3466-0EB6-AC94-6C47F9F13DD5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C2425-1D4D-CB57-0217-66C59057C4D3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BD14A-1991-CD28-FB24-5FA667DF55B1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Gallu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mathau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dwr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</a:t>
            </a:r>
            <a:r>
              <a:rPr lang="en-GB" sz="3200" dirty="0" err="1">
                <a:latin typeface="Raleway" pitchFamily="2" charset="0"/>
              </a:rPr>
              <a:t>ble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gwahanol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dod</a:t>
            </a:r>
            <a:r>
              <a:rPr lang="en-GB" sz="3200" dirty="0">
                <a:latin typeface="Raleway" pitchFamily="2" charset="0"/>
              </a:rPr>
              <a:t> 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dulliau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atal</a:t>
            </a:r>
            <a:r>
              <a:rPr lang="en-GB" sz="3200" dirty="0">
                <a:latin typeface="Raleway" pitchFamily="2" charset="0"/>
              </a:rPr>
              <a:t> er </a:t>
            </a:r>
            <a:r>
              <a:rPr lang="en-GB" sz="3200" dirty="0" err="1">
                <a:latin typeface="Raleway" pitchFamily="2" charset="0"/>
              </a:rPr>
              <a:t>mwyn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amddiffyn</a:t>
            </a:r>
            <a:r>
              <a:rPr lang="en-GB" sz="3200" dirty="0">
                <a:latin typeface="Raleway" pitchFamily="2" charset="0"/>
              </a:rPr>
              <a:t> iechyd </a:t>
            </a:r>
            <a:r>
              <a:rPr lang="en-GB" sz="3200" dirty="0" err="1">
                <a:latin typeface="Raleway" pitchFamily="2" charset="0"/>
              </a:rPr>
              <a:t>afon</a:t>
            </a:r>
            <a:r>
              <a:rPr lang="en-GB" sz="3200" dirty="0">
                <a:latin typeface="Raleway" pitchFamily="2" charset="0"/>
              </a:rPr>
              <a:t>.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213AC0A-5BCF-BDE5-D099-BE507231B332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080DC343-9CAD-59F9-A868-1F117702DE0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C542059B-E287-C9CB-294C-1ED615D4761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72890FAF-F176-69E8-6371-A0241B3911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46C39E8B-231F-368B-820A-EA0BF01283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0E6E9223-53F5-6114-E55F-399E8BD87B2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961C2728-856A-0A77-9B20-026452D38C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847D88E-E88A-6BCE-5190-E33C3AB1D5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4CEB184C-E2D0-5729-778E-B3343657E1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0E86B2A6-D97F-E5F3-F659-373A8F95FB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DE24AE4F-532D-8CEE-6F85-51E0662BCFB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57D61B5A-D5E1-55F1-6B1C-00EBDD00727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FC71DA5E-EA02-4C29-1ACA-3B0BFB688CC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75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777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F3A7FB8-9992-59CA-9A8F-6F01EBA15E04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A946B01F-A338-E5FD-A9B3-92EA304069AA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452E4-A328-C0C7-0121-B1B9101C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6F2BBD-1E3F-4BBC-D624-C39F2E999C8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4977C2-DE87-5B98-18A3-2B0242CF1642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C8EA2F-B219-B4A3-5335-6DE1746C085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777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ECAD817-D972-CA1E-E44F-F85D96BEA95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417655A-C2BA-D76A-901D-7B9EDBD67C9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845A58AE-ED72-3D27-75D4-0FA2D668E3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4976E8F-8321-77FF-99D7-224978BC7A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6AD7AF2E-D7C8-E963-CF71-9EB2B27FA99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5B54DC2-98D9-9F14-550A-9F9D9025B7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76310E2-1470-EEBC-FA00-98A36FFBD9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8A1F4E1-A2E0-F13B-C52E-7A0DF8E77FD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2683F8D-715E-C334-90CD-FD1844F09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8EB24A49-0A76-1139-1720-2DB42A8C547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BD3BD2DE-BB98-70BC-4B34-84908AC41D4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4E19AC6-66E5-9649-270E-F67678AF198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0EB46F-1DDD-1374-5E5E-8FFF14DE1D30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612D9420-A057-85BC-E5EF-83C63E99A7CB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57077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10753" cy="10287000"/>
          </a:xfrm>
          <a:custGeom>
            <a:avLst/>
            <a:gdLst/>
            <a:ahLst/>
            <a:cxnLst/>
            <a:rect l="l" t="t" r="r" b="b"/>
            <a:pathLst>
              <a:path w="18310753" h="12748862">
                <a:moveTo>
                  <a:pt x="0" y="0"/>
                </a:moveTo>
                <a:lnTo>
                  <a:pt x="18310753" y="0"/>
                </a:lnTo>
                <a:lnTo>
                  <a:pt x="18310753" y="12748862"/>
                </a:lnTo>
                <a:lnTo>
                  <a:pt x="0" y="1274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9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144000" y="1452111"/>
            <a:ext cx="6338594" cy="3803156"/>
          </a:xfrm>
          <a:custGeom>
            <a:avLst/>
            <a:gdLst/>
            <a:ahLst/>
            <a:cxnLst/>
            <a:rect l="l" t="t" r="r" b="b"/>
            <a:pathLst>
              <a:path w="6338594" h="3803156">
                <a:moveTo>
                  <a:pt x="0" y="0"/>
                </a:moveTo>
                <a:lnTo>
                  <a:pt x="6338594" y="0"/>
                </a:lnTo>
                <a:lnTo>
                  <a:pt x="6338594" y="3803157"/>
                </a:lnTo>
                <a:lnTo>
                  <a:pt x="0" y="380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D95FC53-A98B-2386-2FFB-59FD31D6B1C4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4205CC3A-FC10-7B1C-8B58-80024F9C1496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C8B2-2F21-2B28-1CAB-7E3A3DA5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65ABF4-090E-37C2-32F9-277819D68B3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6DEC915-6E71-D184-B41F-A40CE4B5735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C22925-D92A-8A6C-4DDE-D5DC4F2DE9E5}"/>
              </a:ext>
            </a:extLst>
          </p:cNvPr>
          <p:cNvSpPr/>
          <p:nvPr/>
        </p:nvSpPr>
        <p:spPr>
          <a:xfrm>
            <a:off x="0" y="0"/>
            <a:ext cx="18310753" cy="10287000"/>
          </a:xfrm>
          <a:custGeom>
            <a:avLst/>
            <a:gdLst/>
            <a:ahLst/>
            <a:cxnLst/>
            <a:rect l="l" t="t" r="r" b="b"/>
            <a:pathLst>
              <a:path w="18310753" h="12748862">
                <a:moveTo>
                  <a:pt x="0" y="0"/>
                </a:moveTo>
                <a:lnTo>
                  <a:pt x="18310753" y="0"/>
                </a:lnTo>
                <a:lnTo>
                  <a:pt x="18310753" y="12748862"/>
                </a:lnTo>
                <a:lnTo>
                  <a:pt x="0" y="1274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9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8A336AC-B611-7F4B-C019-9F065AEB913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1E05205-3057-2E6A-101B-704CB7CACD9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6D309808-AAD4-3202-3728-E62721D74A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0157776E-5A7D-5F2C-4D50-A8ED722823C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17ACFF6-E1B2-B6AC-F7B9-491B039A77A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48B848D-EEDB-727C-3087-A3AC39B851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1A72CB63-6ECD-F2F4-EC21-31345A7992C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6CEF864-9FEB-BF8C-63A1-B28A6372693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52E400C-179E-4C72-19C2-D54456D7A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C7EBDC-CDBE-EEFE-4243-518750E14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4A5A85E-4E6C-9593-EE6A-320CC73F3E5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9F57D10-307D-337C-D7C8-811D994EC1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DE0067CD-FBE2-DC46-F48F-F15B3B0F2276}"/>
              </a:ext>
            </a:extLst>
          </p:cNvPr>
          <p:cNvSpPr/>
          <p:nvPr/>
        </p:nvSpPr>
        <p:spPr>
          <a:xfrm>
            <a:off x="9144000" y="1452111"/>
            <a:ext cx="6338594" cy="3803156"/>
          </a:xfrm>
          <a:custGeom>
            <a:avLst/>
            <a:gdLst/>
            <a:ahLst/>
            <a:cxnLst/>
            <a:rect l="l" t="t" r="r" b="b"/>
            <a:pathLst>
              <a:path w="6338594" h="3803156">
                <a:moveTo>
                  <a:pt x="0" y="0"/>
                </a:moveTo>
                <a:lnTo>
                  <a:pt x="6338594" y="0"/>
                </a:lnTo>
                <a:lnTo>
                  <a:pt x="6338594" y="3803157"/>
                </a:lnTo>
                <a:lnTo>
                  <a:pt x="0" y="380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38977E-2D97-6152-6C21-54EF55657A28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7DA1F3E-89FA-4399-359C-76E0CCE1496B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296432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65389" y="-119836"/>
            <a:ext cx="14866909" cy="10406836"/>
          </a:xfrm>
          <a:custGeom>
            <a:avLst/>
            <a:gdLst/>
            <a:ahLst/>
            <a:cxnLst/>
            <a:rect l="l" t="t" r="r" b="b"/>
            <a:pathLst>
              <a:path w="14866909" h="10406836">
                <a:moveTo>
                  <a:pt x="0" y="0"/>
                </a:moveTo>
                <a:lnTo>
                  <a:pt x="14866909" y="0"/>
                </a:lnTo>
                <a:lnTo>
                  <a:pt x="14866909" y="10406836"/>
                </a:lnTo>
                <a:lnTo>
                  <a:pt x="0" y="1040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-119836"/>
            <a:ext cx="7924800" cy="10406836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1E22BE0-BEBB-47AF-4958-3536B55965D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F2484DBC-1C4F-48AE-A0DE-7F4D4CFDD991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216</Words>
  <Application>Microsoft Macintosh PowerPoint</Application>
  <PresentationFormat>Custom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Raleway Bold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Lowri Richards</cp:lastModifiedBy>
  <cp:revision>3</cp:revision>
  <dcterms:created xsi:type="dcterms:W3CDTF">2006-08-16T00:00:00Z</dcterms:created>
  <dcterms:modified xsi:type="dcterms:W3CDTF">2026-02-23T21:18:59Z</dcterms:modified>
  <dc:identifier>DAG2sT88vVI</dc:identifier>
</cp:coreProperties>
</file>